
<file path=[Content_Types].xml><?xml version="1.0" encoding="utf-8"?>
<Types xmlns="http://schemas.openxmlformats.org/package/2006/content-types">
  <Override PartName="/ppt/slides/slide6.xml" ContentType="application/vnd.openxmlformats-officedocument.presentationml.slide+xml"/>
  <Override PartName="/ppt/slides/slide29.xml" ContentType="application/vnd.openxmlformats-officedocument.presentationml.slide+xml"/>
  <Override PartName="/ppt/notesSlides/notesSlide2.xml" ContentType="application/vnd.openxmlformats-officedocument.presentationml.notesSlide+xml"/>
  <Override PartName="/ppt/tags/tag6.xml" ContentType="application/vnd.openxmlformats-officedocument.presentationml.tags+xml"/>
  <Override PartName="/ppt/tags/tag8.xml" ContentType="application/vnd.openxmlformats-officedocument.presentationml.tags+xml"/>
  <Override PartName="/ppt/slideMasters/slideMaster1.xml" ContentType="application/vnd.openxmlformats-officedocument.presentationml.slideMaster+xml"/>
  <Override PartName="/ppt/slides/slide4.xml" ContentType="application/vnd.openxmlformats-officedocument.presentationml.slide+xml"/>
  <Override PartName="/ppt/slides/slide18.xml" ContentType="application/vnd.openxmlformats-officedocument.presentationml.slide+xml"/>
  <Override PartName="/ppt/slides/slide27.xml" ContentType="application/vnd.openxmlformats-officedocument.presentationml.slide+xml"/>
  <Override PartName="/ppt/slideLayouts/slideLayout4.xml" ContentType="application/vnd.openxmlformats-officedocument.presentationml.slideLayout+xml"/>
  <Override PartName="/ppt/slideLayouts/slideLayout6.xml" ContentType="application/vnd.openxmlformats-officedocument.presentationml.slideLayout+xml"/>
  <Override PartName="/ppt/tags/tag4.xml" ContentType="application/vnd.openxmlformats-officedocument.presentationml.tags+xml"/>
  <Override PartName="/ppt/slides/slide2.xml" ContentType="application/vnd.openxmlformats-officedocument.presentationml.slide+xml"/>
  <Override PartName="/ppt/slides/slide16.xml" ContentType="application/vnd.openxmlformats-officedocument.presentationml.slide+xml"/>
  <Override PartName="/ppt/slides/slide25.xml" ContentType="application/vnd.openxmlformats-officedocument.presentationml.slide+xml"/>
  <Override PartName="/ppt/theme/theme1.xml" ContentType="application/vnd.openxmlformats-officedocument.theme+xml"/>
  <Override PartName="/ppt/slideLayouts/slideLayout2.xml" ContentType="application/vnd.openxmlformats-officedocument.presentationml.slideLayout+xml"/>
  <Override PartName="/ppt/tags/tag2.xml" ContentType="application/vnd.openxmlformats-officedocument.presentationml.tags+xml"/>
  <Default Extension="rels" ContentType="application/vnd.openxmlformats-package.relationships+xml"/>
  <Default Extension="xml" ContentType="application/xml"/>
  <Override PartName="/ppt/slides/slide14.xml" ContentType="application/vnd.openxmlformats-officedocument.presentationml.slide+xml"/>
  <Override PartName="/ppt/slides/slide23.xml" ContentType="application/vnd.openxmlformats-officedocument.presentationml.slide+xml"/>
  <Override PartName="/ppt/slides/slide32.xml" ContentType="application/vnd.openxmlformats-officedocument.presentationml.slide+xml"/>
  <Override PartName="/ppt/notesMasters/notesMaster1.xml" ContentType="application/vnd.openxmlformats-officedocument.presentationml.notesMaster+xml"/>
  <Override PartName="/ppt/slides/slide10.xml" ContentType="application/vnd.openxmlformats-officedocument.presentationml.slide+xml"/>
  <Override PartName="/ppt/slides/slide12.xml" ContentType="application/vnd.openxmlformats-officedocument.presentationml.slide+xml"/>
  <Override PartName="/ppt/slides/slide21.xml" ContentType="application/vnd.openxmlformats-officedocument.presentationml.slide+xml"/>
  <Override PartName="/ppt/slides/slide30.xml" ContentType="application/vnd.openxmlformats-officedocument.presentationml.slide+xml"/>
  <Override PartName="/ppt/tableStyles.xml" ContentType="application/vnd.openxmlformats-officedocument.presentationml.tableStyles+xml"/>
  <Override PartName="/docProps/custom.xml" ContentType="application/vnd.openxmlformats-officedocument.custom-properties+xml"/>
  <Override PartName="/ppt/tags/tag14.xml" ContentType="application/vnd.openxmlformats-officedocument.presentationml.tags+xml"/>
  <Override PartName="/ppt/notesSlides/notesSlide8.xml" ContentType="application/vnd.openxmlformats-officedocument.presentationml.notesSlide+xml"/>
  <Override PartName="/ppt/notesSlides/notesSlide6.xml" ContentType="application/vnd.openxmlformats-officedocument.presentationml.notesSlide+xml"/>
  <Override PartName="/ppt/tags/tag12.xml" ContentType="application/vnd.openxmlformats-officedocument.presentationml.tags+xml"/>
  <Override PartName="/ppt/tags/tag13.xml" ContentType="application/vnd.openxmlformats-officedocument.presentationml.tags+xml"/>
  <Override PartName="/ppt/notesSlides/notesSlide7.xml" ContentType="application/vnd.openxmlformats-officedocument.presentationml.notes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viewProps.xml" ContentType="application/vnd.openxmlformats-officedocument.presentationml.viewProps+xml"/>
  <Override PartName="/ppt/notesSlides/notesSlide4.xml" ContentType="application/vnd.openxmlformats-officedocument.presentationml.notesSlide+xml"/>
  <Override PartName="/ppt/notesSlides/notesSlide5.xml" ContentType="application/vnd.openxmlformats-officedocument.presentationml.notesSlide+xml"/>
  <Override PartName="/ppt/tags/tag9.xml" ContentType="application/vnd.openxmlformats-officedocument.presentationml.tags+xml"/>
  <Override PartName="/ppt/tags/tag10.xml" ContentType="application/vnd.openxmlformats-officedocument.presentationml.tags+xml"/>
  <Override PartName="/ppt/tags/tag11.xml" ContentType="application/vnd.openxmlformats-officedocument.presentationml.tags+xml"/>
  <Override PartName="/docProps/core.xml" ContentType="application/vnd.openxmlformats-package.core-properties+xml"/>
  <Override PartName="/ppt/slides/slide5.xml" ContentType="application/vnd.openxmlformats-officedocument.presentationml.slide+xml"/>
  <Override PartName="/ppt/slides/slide19.xml" ContentType="application/vnd.openxmlformats-officedocument.presentationml.slide+xml"/>
  <Override PartName="/ppt/slides/slide28.xml" ContentType="application/vnd.openxmlformats-officedocument.presentationml.slide+xml"/>
  <Override PartName="/ppt/slideLayouts/slideLayout7.xml" ContentType="application/vnd.openxmlformats-officedocument.presentationml.slideLayout+xml"/>
  <Override PartName="/ppt/notesSlides/notesSlide1.xml" ContentType="application/vnd.openxmlformats-officedocument.presentationml.notesSlide+xml"/>
  <Default Extension="png" ContentType="image/png"/>
  <Override PartName="/ppt/notesSlides/notesSlide3.xml" ContentType="application/vnd.openxmlformats-officedocument.presentationml.notesSlide+xml"/>
  <Override PartName="/ppt/tags/tag7.xml" ContentType="application/vnd.openxmlformats-officedocument.presentationml.tags+xml"/>
  <Default Extension="mp3" ContentType="audio/mpeg"/>
  <Override PartName="/ppt/slides/slide3.xml" ContentType="application/vnd.openxmlformats-officedocument.presentationml.slide+xml"/>
  <Override PartName="/ppt/slides/slide17.xml" ContentType="application/vnd.openxmlformats-officedocument.presentationml.slide+xml"/>
  <Override PartName="/ppt/slides/slide26.xml" ContentType="application/vnd.openxmlformats-officedocument.presentationml.slide+xml"/>
  <Override PartName="/ppt/presProps.xml" ContentType="application/vnd.openxmlformats-officedocument.presentationml.presProps+xml"/>
  <Override PartName="/ppt/slideLayouts/slideLayout5.xml" ContentType="application/vnd.openxmlformats-officedocument.presentationml.slideLayout+xml"/>
  <Override PartName="/ppt/theme/theme2.xml" ContentType="application/vnd.openxmlformats-officedocument.theme+xml"/>
  <Override PartName="/ppt/tags/tag5.xml" ContentType="application/vnd.openxmlformats-officedocument.presentationml.tags+xml"/>
  <Override PartName="/ppt/slides/slide1.xml" ContentType="application/vnd.openxmlformats-officedocument.presentationml.slide+xml"/>
  <Override PartName="/ppt/slides/slide15.xml" ContentType="application/vnd.openxmlformats-officedocument.presentationml.slide+xml"/>
  <Override PartName="/ppt/slides/slide24.xml" ContentType="application/vnd.openxmlformats-officedocument.presentationml.slide+xml"/>
  <Override PartName="/ppt/slideLayouts/slideLayout3.xml" ContentType="application/vnd.openxmlformats-officedocument.presentationml.slideLayout+xml"/>
  <Default Extension="jpeg" ContentType="image/jpeg"/>
  <Override PartName="/ppt/tags/tag3.xml" ContentType="application/vnd.openxmlformats-officedocument.presentationml.tags+xml"/>
  <Override PartName="/ppt/presentation.xml" ContentType="application/vnd.openxmlformats-officedocument.presentationml.presentation.main+xml"/>
  <Override PartName="/ppt/slides/slide13.xml" ContentType="application/vnd.openxmlformats-officedocument.presentationml.slide+xml"/>
  <Override PartName="/ppt/slides/slide22.xml" ContentType="application/vnd.openxmlformats-officedocument.presentationml.slide+xml"/>
  <Override PartName="/ppt/slides/slide31.xml" ContentType="application/vnd.openxmlformats-officedocument.presentationml.slide+xml"/>
  <Override PartName="/ppt/tags/tag1.xml" ContentType="application/vnd.openxmlformats-officedocument.presentationml.tags+xml"/>
  <Override PartName="/ppt/slideLayouts/slideLayout1.xml" ContentType="application/vnd.openxmlformats-officedocument.presentationml.slideLayout+xml"/>
  <Override PartName="/docProps/app.xml" ContentType="application/vnd.openxmlformats-officedocument.extended-properties+xml"/>
  <Override PartName="/ppt/slides/slide11.xml" ContentType="application/vnd.openxmlformats-officedocument.presentationml.slide+xml"/>
  <Override PartName="/ppt/slides/slide20.xml" ContentType="application/vnd.openxmlformats-officedocument.presentationml.slide+xml"/>
  <Default Extension="wdp" ContentType="image/vnd.ms-photo"/>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5" Type="http://schemas.openxmlformats.org/officeDocument/2006/relationships/custom-properties" Target="docProps/custom.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34"/>
  </p:notesMasterIdLst>
  <p:sldIdLst>
    <p:sldId id="406" r:id="rId2"/>
    <p:sldId id="381" r:id="rId3"/>
    <p:sldId id="380" r:id="rId4"/>
    <p:sldId id="444" r:id="rId5"/>
    <p:sldId id="411" r:id="rId6"/>
    <p:sldId id="413" r:id="rId7"/>
    <p:sldId id="437" r:id="rId8"/>
    <p:sldId id="415" r:id="rId9"/>
    <p:sldId id="440" r:id="rId10"/>
    <p:sldId id="443" r:id="rId11"/>
    <p:sldId id="432" r:id="rId12"/>
    <p:sldId id="435" r:id="rId13"/>
    <p:sldId id="372" r:id="rId14"/>
    <p:sldId id="442" r:id="rId15"/>
    <p:sldId id="438" r:id="rId16"/>
    <p:sldId id="409" r:id="rId17"/>
    <p:sldId id="417" r:id="rId18"/>
    <p:sldId id="433" r:id="rId19"/>
    <p:sldId id="410" r:id="rId20"/>
    <p:sldId id="445" r:id="rId21"/>
    <p:sldId id="407" r:id="rId22"/>
    <p:sldId id="439" r:id="rId23"/>
    <p:sldId id="412" r:id="rId24"/>
    <p:sldId id="416" r:id="rId25"/>
    <p:sldId id="434" r:id="rId26"/>
    <p:sldId id="414" r:id="rId27"/>
    <p:sldId id="446" r:id="rId28"/>
    <p:sldId id="436" r:id="rId29"/>
    <p:sldId id="441" r:id="rId30"/>
    <p:sldId id="447" r:id="rId31"/>
    <p:sldId id="448" r:id="rId32"/>
    <p:sldId id="369" r:id="rId33"/>
  </p:sldIdLst>
  <p:sldSz cx="12190413" cy="6859588"/>
  <p:notesSz cx="6858000" cy="9144000"/>
  <p:custDataLst>
    <p:tags r:id="rId35"/>
  </p:custDataLst>
  <p:defaultTextStyle>
    <a:defPPr>
      <a:defRPr lang="zh-CN"/>
    </a:defPPr>
    <a:lvl1pPr algn="l" rtl="0" fontAlgn="base">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1pPr>
    <a:lvl2pPr marL="606425" indent="-173355" algn="l" rtl="0" fontAlgn="base">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2pPr>
    <a:lvl3pPr marL="1216025" indent="-349250" algn="l" rtl="0" fontAlgn="base">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3pPr>
    <a:lvl4pPr marL="1825625" indent="-525145" algn="l" rtl="0" fontAlgn="base">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4pPr>
    <a:lvl5pPr marL="2435225" indent="-701675" algn="l" rtl="0" fontAlgn="base">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5pPr>
    <a:lvl6pPr marL="2167890" algn="l" defTabSz="866775" rtl="0" eaLnBrk="1" latinLnBrk="0" hangingPunct="1">
      <a:defRPr kern="1200">
        <a:solidFill>
          <a:schemeClr val="tx1"/>
        </a:solidFill>
        <a:latin typeface="Calibri" panose="020F0502020204030204" pitchFamily="34" charset="0"/>
        <a:ea typeface="宋体" panose="02010600030101010101" pitchFamily="2" charset="-122"/>
        <a:cs typeface="+mn-cs"/>
      </a:defRPr>
    </a:lvl6pPr>
    <a:lvl7pPr marL="2600960" algn="l" defTabSz="866775" rtl="0" eaLnBrk="1" latinLnBrk="0" hangingPunct="1">
      <a:defRPr kern="1200">
        <a:solidFill>
          <a:schemeClr val="tx1"/>
        </a:solidFill>
        <a:latin typeface="Calibri" panose="020F0502020204030204" pitchFamily="34" charset="0"/>
        <a:ea typeface="宋体" panose="02010600030101010101" pitchFamily="2" charset="-122"/>
        <a:cs typeface="+mn-cs"/>
      </a:defRPr>
    </a:lvl7pPr>
    <a:lvl8pPr marL="3034665" algn="l" defTabSz="866775" rtl="0" eaLnBrk="1" latinLnBrk="0" hangingPunct="1">
      <a:defRPr kern="1200">
        <a:solidFill>
          <a:schemeClr val="tx1"/>
        </a:solidFill>
        <a:latin typeface="Calibri" panose="020F0502020204030204" pitchFamily="34" charset="0"/>
        <a:ea typeface="宋体" panose="02010600030101010101" pitchFamily="2" charset="-122"/>
        <a:cs typeface="+mn-cs"/>
      </a:defRPr>
    </a:lvl8pPr>
    <a:lvl9pPr marL="3468370" algn="l" defTabSz="866775" rtl="0" eaLnBrk="1" latinLnBrk="0" hangingPunct="1">
      <a:defRPr kern="1200">
        <a:solidFill>
          <a:schemeClr val="tx1"/>
        </a:solidFill>
        <a:latin typeface="Calibri" panose="020F0502020204030204" pitchFamily="34" charset="0"/>
        <a:ea typeface="宋体" panose="02010600030101010101" pitchFamily="2" charset="-122"/>
        <a:cs typeface="+mn-cs"/>
      </a:defRPr>
    </a:lvl9pPr>
  </p:defaultTextStyle>
  <p:extLst>
    <p:ext uri="{EFAFB233-063F-42B5-8137-9DF3F51BA10A}">
      <p15:sldGuideLst xmlns:p15="http://schemas.microsoft.com/office/powerpoint/2012/main" xmlns="">
        <p15:guide id="1" orient="horz" pos="2161">
          <p15:clr>
            <a:srgbClr val="A4A3A4"/>
          </p15:clr>
        </p15:guide>
        <p15:guide id="2" pos="3839">
          <p15:clr>
            <a:srgbClr val="A4A3A4"/>
          </p15:clr>
        </p15:guide>
        <p15:guide id="3" pos="7377">
          <p15:clr>
            <a:srgbClr val="A4A3A4"/>
          </p15:clr>
        </p15:guide>
        <p15:guide id="4" pos="301">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webPr encoding="gb2312"/>
  <p:clrMru>
    <a:srgbClr val="4472C4"/>
    <a:srgbClr val="298EC0"/>
    <a:srgbClr val="26A244"/>
    <a:srgbClr val="DDEDF5"/>
    <a:srgbClr val="009882"/>
    <a:srgbClr val="093385"/>
    <a:srgbClr val="AF002B"/>
    <a:srgbClr val="820000"/>
    <a:srgbClr val="C00000"/>
    <a:srgbClr val="FFFFFF"/>
  </p:clrMru>
  <p:extLst>
    <p:ext uri="{E76CE94A-603C-4142-B9EB-6D1370010A27}">
      <p14:discardImageEditData xmlns:p14="http://schemas.microsoft.com/office/powerpoint/2010/main" xmlns="" val="0"/>
    </p:ext>
    <p:ext uri="{D31A062A-798A-4329-ABDD-BBA856620510}">
      <p14:defaultImageDpi xmlns:p14="http://schemas.microsoft.com/office/powerpoint/2010/main" xmlns="" val="220"/>
    </p:ext>
    <p:ext uri="{FD5EFAAD-0ECE-453E-9831-46B23BE46B34}">
      <p15:chartTrackingRefBased xmlns:p15="http://schemas.microsoft.com/office/powerpoint/2012/main" xmlns=""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showOutlineIcons="0">
    <p:restoredLeft sz="11806" autoAdjust="0"/>
    <p:restoredTop sz="95558" autoAdjust="0"/>
  </p:normalViewPr>
  <p:slideViewPr>
    <p:cSldViewPr>
      <p:cViewPr varScale="1">
        <p:scale>
          <a:sx n="109" d="100"/>
          <a:sy n="109" d="100"/>
        </p:scale>
        <p:origin x="-816" y="-72"/>
      </p:cViewPr>
      <p:guideLst>
        <p:guide orient="horz" pos="2161"/>
        <p:guide pos="3839"/>
        <p:guide pos="7377"/>
        <p:guide pos="301"/>
      </p:guideLst>
    </p:cSldViewPr>
  </p:slideViewPr>
  <p:outlineViewPr>
    <p:cViewPr>
      <p:scale>
        <a:sx n="33" d="100"/>
        <a:sy n="33" d="100"/>
      </p:scale>
      <p:origin x="0" y="0"/>
    </p:cViewPr>
  </p:outlineViewPr>
  <p:notesTextViewPr>
    <p:cViewPr>
      <p:scale>
        <a:sx n="1" d="1"/>
        <a:sy n="1" d="1"/>
      </p:scale>
      <p:origin x="0" y="0"/>
    </p:cViewPr>
  </p:notesTextViewPr>
  <p:sorterViewPr>
    <p:cViewPr>
      <p:scale>
        <a:sx n="66" d="100"/>
        <a:sy n="66" d="100"/>
      </p:scale>
      <p:origin x="0" y="0"/>
    </p:cViewPr>
  </p:sorterViewPr>
  <p:gridSpacing cx="73736200" cy="7373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9" Type="http://schemas.openxmlformats.org/officeDocument/2006/relationships/tableStyles" Target="tableStyles.xml"/><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notesMaster" Target="notesMasters/notesMaster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slide" Target="slides/slide32.xml"/><Relationship Id="rId38" Type="http://schemas.openxmlformats.org/officeDocument/2006/relationships/theme" Target="theme/theme1.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slide" Target="slides/slide31.xml"/><Relationship Id="rId37" Type="http://schemas.openxmlformats.org/officeDocument/2006/relationships/viewProps" Target="view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tags" Target="tags/tag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pPr>
              <a:defRPr/>
            </a:pPr>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pPr>
              <a:defRPr/>
            </a:pPr>
            <a:fld id="{E330AF29-A718-40EE-9EEF-1ACDE84F90BC}" type="datetimeFigureOut">
              <a:rPr lang="zh-CN" altLang="en-US"/>
              <a:pPr>
                <a:defRPr/>
              </a:pPr>
              <a:t>2020/8/27</a:t>
            </a:fld>
            <a:endParaRPr lang="zh-CN" altLang="en-US"/>
          </a:p>
        </p:txBody>
      </p:sp>
      <p:sp>
        <p:nvSpPr>
          <p:cNvPr id="4" name="幻灯片图像占位符 3"/>
          <p:cNvSpPr>
            <a:spLocks noGrp="1" noRot="1" noChangeAspect="1"/>
          </p:cNvSpPr>
          <p:nvPr>
            <p:ph type="sldImg" idx="2"/>
          </p:nvPr>
        </p:nvSpPr>
        <p:spPr>
          <a:xfrm>
            <a:off x="382588" y="685800"/>
            <a:ext cx="6092825" cy="3429000"/>
          </a:xfrm>
          <a:prstGeom prst="rect">
            <a:avLst/>
          </a:prstGeom>
          <a:noFill/>
          <a:ln w="12700">
            <a:solidFill>
              <a:prstClr val="black"/>
            </a:solidFill>
          </a:ln>
        </p:spPr>
        <p:txBody>
          <a:bodyPr vert="horz" lIns="91440" tIns="45720" rIns="91440" bIns="45720" rtlCol="0" anchor="ctr"/>
          <a:lstStyle/>
          <a:p>
            <a:pPr lvl="0"/>
            <a:endParaRPr lang="zh-CN" altLang="en-US" noProof="0" smtClean="0"/>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zh-CN" altLang="en-US" noProof="0" smtClean="0"/>
              <a:t>单击此处编辑母版文本样式</a:t>
            </a:r>
          </a:p>
          <a:p>
            <a:pPr lvl="1"/>
            <a:r>
              <a:rPr lang="zh-CN" altLang="en-US" noProof="0" smtClean="0"/>
              <a:t>第二级</a:t>
            </a:r>
          </a:p>
          <a:p>
            <a:pPr lvl="2"/>
            <a:r>
              <a:rPr lang="zh-CN" altLang="en-US" noProof="0" smtClean="0"/>
              <a:t>第三级</a:t>
            </a:r>
          </a:p>
          <a:p>
            <a:pPr lvl="3"/>
            <a:r>
              <a:rPr lang="zh-CN" altLang="en-US" noProof="0" smtClean="0"/>
              <a:t>第四级</a:t>
            </a:r>
          </a:p>
          <a:p>
            <a:pPr lvl="4"/>
            <a:r>
              <a:rPr lang="zh-CN" altLang="en-US" noProof="0" smtClean="0"/>
              <a:t>第五级</a:t>
            </a:r>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pPr>
              <a:defRPr/>
            </a:pPr>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pPr>
              <a:defRPr/>
            </a:pPr>
            <a:fld id="{06DC5C0A-0D26-4132-B61F-2E06C1498EC8}" type="slidenum">
              <a:rPr lang="zh-CN" altLang="en-US"/>
              <a:pPr>
                <a:defRPr/>
              </a:pPr>
              <a:t>‹#›</a:t>
            </a:fld>
            <a:endParaRPr lang="zh-CN" altLang="en-US"/>
          </a:p>
        </p:txBody>
      </p:sp>
    </p:spTree>
    <p:extLst>
      <p:ext uri="{BB962C8B-B14F-4D97-AF65-F5344CB8AC3E}">
        <p14:creationId xmlns:p14="http://schemas.microsoft.com/office/powerpoint/2010/main" xmlns="" val="1714843344"/>
      </p:ext>
    </p:extLst>
  </p:cSld>
  <p:clrMap bg1="lt1" tx1="dk1" bg2="lt2" tx2="dk2" accent1="accent1" accent2="accent2" accent3="accent3" accent4="accent4" accent5="accent5" accent6="accent6" hlink="hlink" folHlink="folHlink"/>
  <p:notesStyle>
    <a:lvl1pPr algn="l" rtl="0" eaLnBrk="0" fontAlgn="base" hangingPunct="0">
      <a:spcBef>
        <a:spcPct val="30000"/>
      </a:spcBef>
      <a:spcAft>
        <a:spcPct val="0"/>
      </a:spcAft>
      <a:defRPr sz="1200" kern="1200">
        <a:solidFill>
          <a:schemeClr val="tx1"/>
        </a:solidFill>
        <a:latin typeface="+mn-lt"/>
        <a:ea typeface="+mn-ea"/>
        <a:cs typeface="+mn-cs"/>
      </a:defRPr>
    </a:lvl1pPr>
    <a:lvl2pPr marL="431800" algn="l" rtl="0" eaLnBrk="0" fontAlgn="base" hangingPunct="0">
      <a:spcBef>
        <a:spcPct val="30000"/>
      </a:spcBef>
      <a:spcAft>
        <a:spcPct val="0"/>
      </a:spcAft>
      <a:defRPr sz="1200" kern="1200">
        <a:solidFill>
          <a:schemeClr val="tx1"/>
        </a:solidFill>
        <a:latin typeface="+mn-lt"/>
        <a:ea typeface="+mn-ea"/>
        <a:cs typeface="+mn-cs"/>
      </a:defRPr>
    </a:lvl2pPr>
    <a:lvl3pPr marL="865505" algn="l" rtl="0" eaLnBrk="0" fontAlgn="base" hangingPunct="0">
      <a:spcBef>
        <a:spcPct val="30000"/>
      </a:spcBef>
      <a:spcAft>
        <a:spcPct val="0"/>
      </a:spcAft>
      <a:defRPr sz="1200" kern="1200">
        <a:solidFill>
          <a:schemeClr val="tx1"/>
        </a:solidFill>
        <a:latin typeface="+mn-lt"/>
        <a:ea typeface="+mn-ea"/>
        <a:cs typeface="+mn-cs"/>
      </a:defRPr>
    </a:lvl3pPr>
    <a:lvl4pPr marL="1299210" algn="l" rtl="0" eaLnBrk="0" fontAlgn="base" hangingPunct="0">
      <a:spcBef>
        <a:spcPct val="30000"/>
      </a:spcBef>
      <a:spcAft>
        <a:spcPct val="0"/>
      </a:spcAft>
      <a:defRPr sz="1200" kern="1200">
        <a:solidFill>
          <a:schemeClr val="tx1"/>
        </a:solidFill>
        <a:latin typeface="+mn-lt"/>
        <a:ea typeface="+mn-ea"/>
        <a:cs typeface="+mn-cs"/>
      </a:defRPr>
    </a:lvl4pPr>
    <a:lvl5pPr marL="1732280" algn="l" rtl="0" eaLnBrk="0" fontAlgn="base" hangingPunct="0">
      <a:spcBef>
        <a:spcPct val="30000"/>
      </a:spcBef>
      <a:spcAft>
        <a:spcPct val="0"/>
      </a:spcAft>
      <a:defRPr sz="1200" kern="1200">
        <a:solidFill>
          <a:schemeClr val="tx1"/>
        </a:solidFill>
        <a:latin typeface="+mn-lt"/>
        <a:ea typeface="+mn-ea"/>
        <a:cs typeface="+mn-cs"/>
      </a:defRPr>
    </a:lvl5pPr>
    <a:lvl6pPr marL="2167255" algn="l" defTabSz="866775" rtl="0" eaLnBrk="1" latinLnBrk="0" hangingPunct="1">
      <a:defRPr sz="1200" kern="1200">
        <a:solidFill>
          <a:schemeClr val="tx1"/>
        </a:solidFill>
        <a:latin typeface="+mn-lt"/>
        <a:ea typeface="+mn-ea"/>
        <a:cs typeface="+mn-cs"/>
      </a:defRPr>
    </a:lvl6pPr>
    <a:lvl7pPr marL="2600325" algn="l" defTabSz="866775" rtl="0" eaLnBrk="1" latinLnBrk="0" hangingPunct="1">
      <a:defRPr sz="1200" kern="1200">
        <a:solidFill>
          <a:schemeClr val="tx1"/>
        </a:solidFill>
        <a:latin typeface="+mn-lt"/>
        <a:ea typeface="+mn-ea"/>
        <a:cs typeface="+mn-cs"/>
      </a:defRPr>
    </a:lvl7pPr>
    <a:lvl8pPr marL="3034030" algn="l" defTabSz="866775" rtl="0" eaLnBrk="1" latinLnBrk="0" hangingPunct="1">
      <a:defRPr sz="1200" kern="1200">
        <a:solidFill>
          <a:schemeClr val="tx1"/>
        </a:solidFill>
        <a:latin typeface="+mn-lt"/>
        <a:ea typeface="+mn-ea"/>
        <a:cs typeface="+mn-cs"/>
      </a:defRPr>
    </a:lvl8pPr>
    <a:lvl9pPr marL="3467100" algn="l" defTabSz="866775"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32.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a:defRPr/>
            </a:pPr>
            <a:fld id="{06DC5C0A-0D26-4132-B61F-2E06C1498EC8}" type="slidenum">
              <a:rPr lang="zh-CN" altLang="en-US" smtClean="0"/>
              <a:pPr>
                <a:defRPr/>
              </a:pPr>
              <a:t>1</a:t>
            </a:fld>
            <a:endParaRPr lang="zh-CN" altLang="en-US"/>
          </a:p>
        </p:txBody>
      </p:sp>
    </p:spTree>
    <p:extLst>
      <p:ext uri="{BB962C8B-B14F-4D97-AF65-F5344CB8AC3E}">
        <p14:creationId xmlns:p14="http://schemas.microsoft.com/office/powerpoint/2010/main" xmlns="" val="1452823720"/>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DD71FAE-F02B-4105-9FB8-6BE5C8896EA8}" type="slidenum">
              <a:rPr lang="zh-CN" altLang="en-US" smtClean="0"/>
              <a:pPr/>
              <a:t>2</a:t>
            </a:fld>
            <a:endParaRPr lang="zh-CN" altLang="en-US"/>
          </a:p>
        </p:txBody>
      </p:sp>
    </p:spTree>
    <p:extLst>
      <p:ext uri="{BB962C8B-B14F-4D97-AF65-F5344CB8AC3E}">
        <p14:creationId xmlns:p14="http://schemas.microsoft.com/office/powerpoint/2010/main" xmlns="" val="4202501202"/>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DD71FAE-F02B-4105-9FB8-6BE5C8896EA8}" type="slidenum">
              <a:rPr lang="zh-CN" altLang="en-US" smtClean="0"/>
              <a:pPr/>
              <a:t>3</a:t>
            </a:fld>
            <a:endParaRPr lang="zh-CN" altLang="en-US"/>
          </a:p>
        </p:txBody>
      </p:sp>
    </p:spTree>
    <p:extLst>
      <p:ext uri="{BB962C8B-B14F-4D97-AF65-F5344CB8AC3E}">
        <p14:creationId xmlns:p14="http://schemas.microsoft.com/office/powerpoint/2010/main" xmlns="" val="2444964537"/>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DD71FAE-F02B-4105-9FB8-6BE5C8896EA8}" type="slidenum">
              <a:rPr lang="zh-CN" altLang="en-US" smtClean="0"/>
              <a:pPr/>
              <a:t>11</a:t>
            </a:fld>
            <a:endParaRPr lang="zh-CN" altLang="en-US"/>
          </a:p>
        </p:txBody>
      </p:sp>
    </p:spTree>
    <p:extLst>
      <p:ext uri="{BB962C8B-B14F-4D97-AF65-F5344CB8AC3E}">
        <p14:creationId xmlns:p14="http://schemas.microsoft.com/office/powerpoint/2010/main" xmlns="" val="347462629"/>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0EF0F33-7035-43E2-846A-EFB195701B94}" type="slidenum">
              <a:rPr lang="zh-CN" altLang="en-US" smtClean="0"/>
              <a:pPr/>
              <a:t>13</a:t>
            </a:fld>
            <a:endParaRPr lang="zh-CN" altLang="en-US"/>
          </a:p>
        </p:txBody>
      </p:sp>
    </p:spTree>
    <p:extLst>
      <p:ext uri="{BB962C8B-B14F-4D97-AF65-F5344CB8AC3E}">
        <p14:creationId xmlns:p14="http://schemas.microsoft.com/office/powerpoint/2010/main" xmlns="" val="1490112653"/>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DD71FAE-F02B-4105-9FB8-6BE5C8896EA8}" type="slidenum">
              <a:rPr lang="zh-CN" altLang="en-US" smtClean="0"/>
              <a:pPr/>
              <a:t>18</a:t>
            </a:fld>
            <a:endParaRPr lang="zh-CN" altLang="en-US"/>
          </a:p>
        </p:txBody>
      </p:sp>
    </p:spTree>
    <p:extLst>
      <p:ext uri="{BB962C8B-B14F-4D97-AF65-F5344CB8AC3E}">
        <p14:creationId xmlns:p14="http://schemas.microsoft.com/office/powerpoint/2010/main" xmlns="" val="974139254"/>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DD71FAE-F02B-4105-9FB8-6BE5C8896EA8}" type="slidenum">
              <a:rPr lang="zh-CN" altLang="en-US" smtClean="0"/>
              <a:pPr/>
              <a:t>25</a:t>
            </a:fld>
            <a:endParaRPr lang="zh-CN" altLang="en-US"/>
          </a:p>
        </p:txBody>
      </p:sp>
    </p:spTree>
    <p:extLst>
      <p:ext uri="{BB962C8B-B14F-4D97-AF65-F5344CB8AC3E}">
        <p14:creationId xmlns:p14="http://schemas.microsoft.com/office/powerpoint/2010/main" xmlns="" val="3741657055"/>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2058DE2-74AF-4D07-BDC1-29FF74FBF8F3}" type="slidenum">
              <a:rPr lang="zh-CN" altLang="en-US" smtClean="0"/>
              <a:pPr/>
              <a:t>32</a:t>
            </a:fld>
            <a:endParaRPr lang="zh-CN" altLang="en-US"/>
          </a:p>
        </p:txBody>
      </p:sp>
    </p:spTree>
    <p:extLst>
      <p:ext uri="{BB962C8B-B14F-4D97-AF65-F5344CB8AC3E}">
        <p14:creationId xmlns:p14="http://schemas.microsoft.com/office/powerpoint/2010/main" xmlns="" val="1309630635"/>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microsoft.com/office/2007/relationships/hdphoto" Target="../media/hdphoto2.wdp"/><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标题幻灯片">
    <p:spTree>
      <p:nvGrpSpPr>
        <p:cNvPr id="1" name=""/>
        <p:cNvGrpSpPr/>
        <p:nvPr/>
      </p:nvGrpSpPr>
      <p:grpSpPr>
        <a:xfrm>
          <a:off x="0" y="0"/>
          <a:ext cx="0" cy="0"/>
          <a:chOff x="0" y="0"/>
          <a:chExt cx="0" cy="0"/>
        </a:xfrm>
      </p:grpSpPr>
    </p:spTree>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标题和内容">
    <p:spTree>
      <p:nvGrpSpPr>
        <p:cNvPr id="1" name=""/>
        <p:cNvGrpSpPr/>
        <p:nvPr/>
      </p:nvGrpSpPr>
      <p:grpSpPr>
        <a:xfrm>
          <a:off x="0" y="0"/>
          <a:ext cx="0" cy="0"/>
          <a:chOff x="0" y="0"/>
          <a:chExt cx="0" cy="0"/>
        </a:xfrm>
      </p:grpSpPr>
    </p:spTree>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blank" preserve="1">
  <p:cSld name="备用1">
    <p:spTree>
      <p:nvGrpSpPr>
        <p:cNvPr id="1" name=""/>
        <p:cNvGrpSpPr/>
        <p:nvPr/>
      </p:nvGrpSpPr>
      <p:grpSpPr>
        <a:xfrm>
          <a:off x="0" y="0"/>
          <a:ext cx="0" cy="0"/>
          <a:chOff x="0" y="0"/>
          <a:chExt cx="0" cy="0"/>
        </a:xfrm>
      </p:grpSpPr>
      <p:pic>
        <p:nvPicPr>
          <p:cNvPr id="5" name="图片 4"/>
          <p:cNvPicPr>
            <a:picLocks noChangeAspect="1"/>
          </p:cNvPicPr>
          <p:nvPr userDrawn="1"/>
        </p:nvPicPr>
        <p:blipFill>
          <a:blip r:embed="rId2" cstate="print">
            <a:extLst>
              <a:ext uri="{BEBA8EAE-BF5A-486C-A8C5-ECC9F3942E4B}">
                <a14:imgProps xmlns:a14="http://schemas.microsoft.com/office/drawing/2010/main" xmlns="">
                  <a14:imgLayer r:embed="rId3">
                    <a14:imgEffect>
                      <a14:brightnessContrast contrast="20000"/>
                    </a14:imgEffect>
                  </a14:imgLayer>
                </a14:imgProps>
              </a:ext>
              <a:ext uri="{28A0092B-C50C-407E-A947-70E740481C1C}">
                <a14:useLocalDpi xmlns:a14="http://schemas.microsoft.com/office/drawing/2010/main" xmlns="" val="0"/>
              </a:ext>
            </a:extLst>
          </a:blip>
          <a:stretch>
            <a:fillRect/>
          </a:stretch>
        </p:blipFill>
        <p:spPr>
          <a:xfrm>
            <a:off x="-1" y="-27766"/>
            <a:ext cx="12233311" cy="6887354"/>
          </a:xfrm>
          <a:prstGeom prst="rect">
            <a:avLst/>
          </a:prstGeom>
        </p:spPr>
      </p:pic>
    </p:spTree>
    <p:extLst>
      <p:ext uri="{BB962C8B-B14F-4D97-AF65-F5344CB8AC3E}">
        <p14:creationId xmlns:p14="http://schemas.microsoft.com/office/powerpoint/2010/main" xmlns="" val="917241811"/>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type="blank" preserve="1">
  <p:cSld name="备用2">
    <p:spTree>
      <p:nvGrpSpPr>
        <p:cNvPr id="1" name=""/>
        <p:cNvGrpSpPr/>
        <p:nvPr/>
      </p:nvGrpSpPr>
      <p:grpSpPr>
        <a:xfrm>
          <a:off x="0" y="0"/>
          <a:ext cx="0" cy="0"/>
          <a:chOff x="0" y="0"/>
          <a:chExt cx="0" cy="0"/>
        </a:xfrm>
      </p:grpSpPr>
      <p:pic>
        <p:nvPicPr>
          <p:cNvPr id="3" name="图片 2"/>
          <p:cNvPicPr>
            <a:picLocks noChangeAspect="1"/>
          </p:cNvPicPr>
          <p:nvPr userDrawn="1"/>
        </p:nvPicPr>
        <p:blipFill>
          <a:blip r:embed="rId2">
            <a:extLst>
              <a:ext uri="{BEBA8EAE-BF5A-486C-A8C5-ECC9F3942E4B}">
                <a14:imgProps xmlns:a14="http://schemas.microsoft.com/office/drawing/2010/main" xmlns="">
                  <a14:imgLayer r:embed="rId3">
                    <a14:imgEffect>
                      <a14:brightnessContrast bright="1000" contrast="22000"/>
                    </a14:imgEffect>
                  </a14:imgLayer>
                </a14:imgProps>
              </a:ext>
              <a:ext uri="{28A0092B-C50C-407E-A947-70E740481C1C}">
                <a14:useLocalDpi xmlns:a14="http://schemas.microsoft.com/office/drawing/2010/main" xmlns="" val="0"/>
              </a:ext>
            </a:extLst>
          </a:blip>
          <a:stretch>
            <a:fillRect/>
          </a:stretch>
        </p:blipFill>
        <p:spPr>
          <a:xfrm>
            <a:off x="0" y="946"/>
            <a:ext cx="12170458" cy="6857054"/>
          </a:xfrm>
          <a:prstGeom prst="rect">
            <a:avLst/>
          </a:prstGeom>
        </p:spPr>
      </p:pic>
    </p:spTree>
    <p:extLst>
      <p:ext uri="{BB962C8B-B14F-4D97-AF65-F5344CB8AC3E}">
        <p14:creationId xmlns:p14="http://schemas.microsoft.com/office/powerpoint/2010/main" xmlns="" val="3423096393"/>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par>
    </p:tn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userDrawn="1">
  <p:cSld name="4_标题和内容">
    <p:spTree>
      <p:nvGrpSpPr>
        <p:cNvPr id="1" name=""/>
        <p:cNvGrpSpPr/>
        <p:nvPr/>
      </p:nvGrpSpPr>
      <p:grpSpPr>
        <a:xfrm>
          <a:off x="0" y="0"/>
          <a:ext cx="0" cy="0"/>
          <a:chOff x="0" y="0"/>
          <a:chExt cx="0" cy="0"/>
        </a:xfrm>
      </p:grpSpPr>
      <p:sp>
        <p:nvSpPr>
          <p:cNvPr id="2" name="矩形 1"/>
          <p:cNvSpPr/>
          <p:nvPr userDrawn="1"/>
        </p:nvSpPr>
        <p:spPr>
          <a:xfrm>
            <a:off x="3" y="0"/>
            <a:ext cx="12190413" cy="6858000"/>
          </a:xfrm>
          <a:prstGeom prst="rect">
            <a:avLst/>
          </a:prstGeom>
          <a:pattFill prst="dotGrid">
            <a:fgClr>
              <a:sysClr val="window" lastClr="FFFFFF">
                <a:lumMod val="95000"/>
              </a:sysClr>
            </a:fgClr>
            <a:bgClr>
              <a:sysClr val="window" lastClr="FFFFFF"/>
            </a:bgClr>
          </a:pattFill>
          <a:ln w="22225" cap="flat" cmpd="sng" algn="ctr">
            <a:noFill/>
            <a:prstDash val="solid"/>
          </a:ln>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endParaRPr>
          </a:p>
        </p:txBody>
      </p:sp>
    </p:spTree>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par>
    </p:tnLst>
  </p:timing>
</p:sldLayout>
</file>

<file path=ppt/slideLayouts/slideLayout6.xml><?xml version="1.0" encoding="utf-8"?>
<p:sldLayout xmlns:a="http://schemas.openxmlformats.org/drawingml/2006/main" xmlns:r="http://schemas.openxmlformats.org/officeDocument/2006/relationships" xmlns:p="http://schemas.openxmlformats.org/presentationml/2006/main" userDrawn="1">
  <p:cSld name="备用">
    <p:spTree>
      <p:nvGrpSpPr>
        <p:cNvPr id="1" name=""/>
        <p:cNvGrpSpPr/>
        <p:nvPr/>
      </p:nvGrpSpPr>
      <p:grpSpPr>
        <a:xfrm>
          <a:off x="0" y="0"/>
          <a:ext cx="0" cy="0"/>
          <a:chOff x="0" y="0"/>
          <a:chExt cx="0" cy="0"/>
        </a:xfrm>
      </p:grpSpPr>
      <p:sp>
        <p:nvSpPr>
          <p:cNvPr id="21" name="矩形 20"/>
          <p:cNvSpPr/>
          <p:nvPr userDrawn="1"/>
        </p:nvSpPr>
        <p:spPr>
          <a:xfrm>
            <a:off x="-6608" y="333450"/>
            <a:ext cx="12197021" cy="524978"/>
          </a:xfrm>
          <a:prstGeom prst="rect">
            <a:avLst/>
          </a:prstGeom>
          <a:ln/>
        </p:spPr>
        <p:style>
          <a:lnRef idx="0">
            <a:schemeClr val="accent3"/>
          </a:lnRef>
          <a:fillRef idx="3">
            <a:schemeClr val="accent3"/>
          </a:fillRef>
          <a:effectRef idx="3">
            <a:schemeClr val="accent3"/>
          </a:effectRef>
          <a:fontRef idx="minor">
            <a:schemeClr val="lt1"/>
          </a:fontRef>
        </p:style>
        <p:txBody>
          <a:bodyPr rtlCol="0" anchor="ctr"/>
          <a:lstStyle/>
          <a:p>
            <a:pPr algn="ctr"/>
            <a:endParaRPr lang="zh-CN" altLang="en-US"/>
          </a:p>
        </p:txBody>
      </p:sp>
      <p:grpSp>
        <p:nvGrpSpPr>
          <p:cNvPr id="3" name="组合 2"/>
          <p:cNvGrpSpPr/>
          <p:nvPr userDrawn="1"/>
        </p:nvGrpSpPr>
        <p:grpSpPr>
          <a:xfrm>
            <a:off x="3213837" y="308941"/>
            <a:ext cx="5761152" cy="609672"/>
            <a:chOff x="4143851" y="532568"/>
            <a:chExt cx="4142700" cy="584449"/>
          </a:xfrm>
        </p:grpSpPr>
        <p:sp>
          <p:nvSpPr>
            <p:cNvPr id="4" name="圆角矩形 3"/>
            <p:cNvSpPr/>
            <p:nvPr/>
          </p:nvSpPr>
          <p:spPr>
            <a:xfrm>
              <a:off x="4143851" y="532568"/>
              <a:ext cx="4142700" cy="584449"/>
            </a:xfrm>
            <a:prstGeom prst="roundRect">
              <a:avLst>
                <a:gd name="adj" fmla="val 50000"/>
              </a:avLst>
            </a:prstGeom>
            <a:gradFill flip="none" rotWithShape="1">
              <a:gsLst>
                <a:gs pos="61000">
                  <a:srgbClr val="F6F6F6"/>
                </a:gs>
                <a:gs pos="30000">
                  <a:srgbClr val="E0E0E0"/>
                </a:gs>
                <a:gs pos="1000">
                  <a:srgbClr val="DEDEDE"/>
                </a:gs>
                <a:gs pos="100000">
                  <a:sysClr val="window" lastClr="FFFFFF"/>
                </a:gs>
              </a:gsLst>
              <a:lin ang="13500000" scaled="1"/>
              <a:tileRect/>
            </a:gradFill>
            <a:ln w="19050" cap="flat" cmpd="sng" algn="ctr">
              <a:noFill/>
              <a:prstDash val="solid"/>
            </a:ln>
            <a:effectLst>
              <a:outerShdw blurRad="241300" dist="177800" dir="2700000" algn="tl" rotWithShape="0">
                <a:prstClr val="black">
                  <a:alpha val="24000"/>
                </a:prstClr>
              </a:outerShdw>
            </a:effectLst>
          </p:spPr>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prstClr val="white"/>
                </a:solidFill>
                <a:effectLst/>
                <a:uLnTx/>
                <a:uFillTx/>
                <a:latin typeface="+mn-ea"/>
                <a:ea typeface="+mn-ea"/>
                <a:cs typeface="+mn-cs"/>
              </a:endParaRPr>
            </a:p>
          </p:txBody>
        </p:sp>
        <p:sp>
          <p:nvSpPr>
            <p:cNvPr id="5" name="圆角矩形 4"/>
            <p:cNvSpPr/>
            <p:nvPr/>
          </p:nvSpPr>
          <p:spPr>
            <a:xfrm>
              <a:off x="4177197" y="548816"/>
              <a:ext cx="4088103" cy="551953"/>
            </a:xfrm>
            <a:prstGeom prst="roundRect">
              <a:avLst>
                <a:gd name="adj" fmla="val 50000"/>
              </a:avLst>
            </a:prstGeom>
            <a:gradFill>
              <a:gsLst>
                <a:gs pos="0">
                  <a:sysClr val="window" lastClr="FFFFFF">
                    <a:lumMod val="89000"/>
                  </a:sysClr>
                </a:gs>
                <a:gs pos="67000">
                  <a:srgbClr val="F9F9F9"/>
                </a:gs>
              </a:gsLst>
              <a:lin ang="2700000" scaled="1"/>
            </a:gradFill>
            <a:ln w="19050" cap="flat" cmpd="sng" algn="ctr">
              <a:noFill/>
              <a:prstDash val="solid"/>
            </a:ln>
            <a:effectLst/>
          </p:spPr>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prstClr val="white"/>
                </a:solidFill>
                <a:effectLst/>
                <a:uLnTx/>
                <a:uFillTx/>
                <a:latin typeface="+mn-ea"/>
                <a:ea typeface="+mn-ea"/>
                <a:cs typeface="+mn-cs"/>
              </a:endParaRPr>
            </a:p>
          </p:txBody>
        </p:sp>
      </p:grpSp>
    </p:spTree>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additive="base">
                                        <p:cTn id="7" dur="500" fill="hold"/>
                                        <p:tgtEl>
                                          <p:spTgt spid="3"/>
                                        </p:tgtEl>
                                        <p:attrNameLst>
                                          <p:attrName>ppt_x</p:attrName>
                                        </p:attrNameLst>
                                      </p:cBhvr>
                                      <p:tavLst>
                                        <p:tav tm="0">
                                          <p:val>
                                            <p:strVal val="0-#ppt_w/2"/>
                                          </p:val>
                                        </p:tav>
                                        <p:tav tm="100000">
                                          <p:val>
                                            <p:strVal val="#ppt_x"/>
                                          </p:val>
                                        </p:tav>
                                      </p:tavLst>
                                    </p:anim>
                                    <p:anim calcmode="lin" valueType="num">
                                      <p:cBhvr additive="base">
                                        <p:cTn id="8" dur="500" fill="hold"/>
                                        <p:tgtEl>
                                          <p:spTgt spid="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1_空白">
    <p:spTree>
      <p:nvGrpSpPr>
        <p:cNvPr id="1" name=""/>
        <p:cNvGrpSpPr/>
        <p:nvPr/>
      </p:nvGrpSpPr>
      <p:grpSpPr>
        <a:xfrm>
          <a:off x="0" y="0"/>
          <a:ext cx="0" cy="0"/>
          <a:chOff x="0" y="0"/>
          <a:chExt cx="0" cy="0"/>
        </a:xfrm>
      </p:grpSpPr>
    </p:spTree>
    <p:extLst>
      <p:ext uri="{BB962C8B-B14F-4D97-AF65-F5344CB8AC3E}">
        <p14:creationId xmlns:p14="http://schemas.microsoft.com/office/powerpoint/2010/main" xmlns="" val="1826208583"/>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8"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383" y="365865"/>
            <a:ext cx="10513647" cy="1324942"/>
          </a:xfrm>
          <a:prstGeom prst="rect">
            <a:avLst/>
          </a:prstGeom>
        </p:spPr>
        <p:txBody>
          <a:bodyPr vert="horz" lIns="86703" tIns="43352" rIns="86703" bIns="43352" rtlCol="0" anchor="ctr">
            <a:normAutofit/>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838383" y="1826313"/>
            <a:ext cx="10513647" cy="4352736"/>
          </a:xfrm>
          <a:prstGeom prst="rect">
            <a:avLst/>
          </a:prstGeom>
        </p:spPr>
        <p:txBody>
          <a:bodyPr vert="horz" lIns="86703" tIns="43352" rIns="86703" bIns="43352" rtlCol="0">
            <a:normAutofit/>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2"/>
          </p:nvPr>
        </p:nvSpPr>
        <p:spPr>
          <a:xfrm>
            <a:off x="838383" y="6358219"/>
            <a:ext cx="2742429" cy="364359"/>
          </a:xfrm>
          <a:prstGeom prst="rect">
            <a:avLst/>
          </a:prstGeom>
        </p:spPr>
        <p:txBody>
          <a:bodyPr vert="horz" lIns="86703" tIns="43352" rIns="86703" bIns="43352" rtlCol="0" anchor="ctr"/>
          <a:lstStyle>
            <a:lvl1pPr algn="l">
              <a:defRPr sz="1100">
                <a:solidFill>
                  <a:schemeClr val="tx1">
                    <a:tint val="75000"/>
                  </a:schemeClr>
                </a:solidFill>
              </a:defRPr>
            </a:lvl1pPr>
          </a:lstStyle>
          <a:p>
            <a:fld id="{8EE95E7C-7932-4CE8-A19A-E1C84E32DA74}" type="datetimeFigureOut">
              <a:rPr lang="zh-CN" altLang="en-US" smtClean="0"/>
              <a:pPr/>
              <a:t>2020/8/27</a:t>
            </a:fld>
            <a:endParaRPr lang="zh-CN" altLang="en-US"/>
          </a:p>
        </p:txBody>
      </p:sp>
      <p:sp>
        <p:nvSpPr>
          <p:cNvPr id="5" name="页脚占位符 4"/>
          <p:cNvSpPr>
            <a:spLocks noGrp="1"/>
          </p:cNvSpPr>
          <p:nvPr>
            <p:ph type="ftr" sz="quarter" idx="3"/>
          </p:nvPr>
        </p:nvSpPr>
        <p:spPr>
          <a:xfrm>
            <a:off x="4038385" y="6358219"/>
            <a:ext cx="4113643" cy="364359"/>
          </a:xfrm>
          <a:prstGeom prst="rect">
            <a:avLst/>
          </a:prstGeom>
        </p:spPr>
        <p:txBody>
          <a:bodyPr vert="horz" lIns="86703" tIns="43352" rIns="86703" bIns="43352" rtlCol="0" anchor="ctr"/>
          <a:lstStyle>
            <a:lvl1pPr algn="ctr">
              <a:defRPr sz="11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09602" y="6358219"/>
            <a:ext cx="2742429" cy="364359"/>
          </a:xfrm>
          <a:prstGeom prst="rect">
            <a:avLst/>
          </a:prstGeom>
        </p:spPr>
        <p:txBody>
          <a:bodyPr vert="horz" lIns="86703" tIns="43352" rIns="86703" bIns="43352" rtlCol="0" anchor="ctr"/>
          <a:lstStyle>
            <a:lvl1pPr algn="r">
              <a:defRPr sz="1100">
                <a:solidFill>
                  <a:schemeClr val="tx1">
                    <a:tint val="75000"/>
                  </a:schemeClr>
                </a:solidFill>
              </a:defRPr>
            </a:lvl1pPr>
          </a:lstStyle>
          <a:p>
            <a:fld id="{A43B9559-2EAB-429A-B5F1-E8B7186AAC8D}" type="slidenum">
              <a:rPr lang="zh-CN" altLang="en-US" smtClean="0"/>
              <a:pPr/>
              <a:t>‹#›</a:t>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76" r:id="rId3"/>
    <p:sldLayoutId id="2147483677" r:id="rId4"/>
    <p:sldLayoutId id="2147483654" r:id="rId5"/>
    <p:sldLayoutId id="2147483661" r:id="rId6"/>
    <p:sldLayoutId id="2147483678" r:id="rId7"/>
  </p:sldLayoutIdLst>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par>
    </p:tnLst>
  </p:timing>
  <p:txStyles>
    <p:titleStyle>
      <a:lvl1pPr algn="l" defTabSz="866775" rtl="0" eaLnBrk="1" latinLnBrk="0" hangingPunct="1">
        <a:lnSpc>
          <a:spcPct val="90000"/>
        </a:lnSpc>
        <a:spcBef>
          <a:spcPct val="0"/>
        </a:spcBef>
        <a:buNone/>
        <a:defRPr sz="4200" kern="1200">
          <a:solidFill>
            <a:schemeClr val="tx1"/>
          </a:solidFill>
          <a:latin typeface="+mj-lt"/>
          <a:ea typeface="+mj-ea"/>
          <a:cs typeface="+mj-cs"/>
        </a:defRPr>
      </a:lvl1pPr>
    </p:titleStyle>
    <p:bodyStyle>
      <a:lvl1pPr marL="216535" indent="-216535" algn="l" defTabSz="866775" rtl="0" eaLnBrk="1" latinLnBrk="0" hangingPunct="1">
        <a:lnSpc>
          <a:spcPct val="90000"/>
        </a:lnSpc>
        <a:spcBef>
          <a:spcPts val="950"/>
        </a:spcBef>
        <a:buFont typeface="Arial" panose="020B0604020202020204" pitchFamily="34" charset="0"/>
        <a:buChar char="•"/>
        <a:defRPr sz="2700" kern="1200">
          <a:solidFill>
            <a:schemeClr val="tx1"/>
          </a:solidFill>
          <a:latin typeface="+mn-lt"/>
          <a:ea typeface="+mn-ea"/>
          <a:cs typeface="+mn-cs"/>
        </a:defRPr>
      </a:lvl1pPr>
      <a:lvl2pPr marL="650240" indent="-216535" algn="l" defTabSz="866775" rtl="0" eaLnBrk="1" latinLnBrk="0" hangingPunct="1">
        <a:lnSpc>
          <a:spcPct val="90000"/>
        </a:lnSpc>
        <a:spcBef>
          <a:spcPts val="475"/>
        </a:spcBef>
        <a:buFont typeface="Arial" panose="020B0604020202020204" pitchFamily="34" charset="0"/>
        <a:buChar char="•"/>
        <a:defRPr sz="2300" kern="1200">
          <a:solidFill>
            <a:schemeClr val="tx1"/>
          </a:solidFill>
          <a:latin typeface="+mn-lt"/>
          <a:ea typeface="+mn-ea"/>
          <a:cs typeface="+mn-cs"/>
        </a:defRPr>
      </a:lvl2pPr>
      <a:lvl3pPr marL="1083945" indent="-216535" algn="l" defTabSz="866775" rtl="0" eaLnBrk="1" latinLnBrk="0" hangingPunct="1">
        <a:lnSpc>
          <a:spcPct val="90000"/>
        </a:lnSpc>
        <a:spcBef>
          <a:spcPts val="475"/>
        </a:spcBef>
        <a:buFont typeface="Arial" panose="020B0604020202020204" pitchFamily="34" charset="0"/>
        <a:buChar char="•"/>
        <a:defRPr sz="1900" kern="1200">
          <a:solidFill>
            <a:schemeClr val="tx1"/>
          </a:solidFill>
          <a:latin typeface="+mn-lt"/>
          <a:ea typeface="+mn-ea"/>
          <a:cs typeface="+mn-cs"/>
        </a:defRPr>
      </a:lvl3pPr>
      <a:lvl4pPr marL="1517015" indent="-216535" algn="l" defTabSz="866775" rtl="0" eaLnBrk="1" latinLnBrk="0" hangingPunct="1">
        <a:lnSpc>
          <a:spcPct val="90000"/>
        </a:lnSpc>
        <a:spcBef>
          <a:spcPts val="475"/>
        </a:spcBef>
        <a:buFont typeface="Arial" panose="020B0604020202020204" pitchFamily="34" charset="0"/>
        <a:buChar char="•"/>
        <a:defRPr sz="1700" kern="1200">
          <a:solidFill>
            <a:schemeClr val="tx1"/>
          </a:solidFill>
          <a:latin typeface="+mn-lt"/>
          <a:ea typeface="+mn-ea"/>
          <a:cs typeface="+mn-cs"/>
        </a:defRPr>
      </a:lvl4pPr>
      <a:lvl5pPr marL="1950720" indent="-216535" algn="l" defTabSz="866775" rtl="0" eaLnBrk="1" latinLnBrk="0" hangingPunct="1">
        <a:lnSpc>
          <a:spcPct val="90000"/>
        </a:lnSpc>
        <a:spcBef>
          <a:spcPts val="475"/>
        </a:spcBef>
        <a:buFont typeface="Arial" panose="020B0604020202020204" pitchFamily="34" charset="0"/>
        <a:buChar char="•"/>
        <a:defRPr sz="1700" kern="1200">
          <a:solidFill>
            <a:schemeClr val="tx1"/>
          </a:solidFill>
          <a:latin typeface="+mn-lt"/>
          <a:ea typeface="+mn-ea"/>
          <a:cs typeface="+mn-cs"/>
        </a:defRPr>
      </a:lvl5pPr>
      <a:lvl6pPr marL="2384425" indent="-216535" algn="l" defTabSz="866775" rtl="0" eaLnBrk="1" latinLnBrk="0" hangingPunct="1">
        <a:lnSpc>
          <a:spcPct val="90000"/>
        </a:lnSpc>
        <a:spcBef>
          <a:spcPts val="475"/>
        </a:spcBef>
        <a:buFont typeface="Arial" panose="020B0604020202020204" pitchFamily="34" charset="0"/>
        <a:buChar char="•"/>
        <a:defRPr sz="1700" kern="1200">
          <a:solidFill>
            <a:schemeClr val="tx1"/>
          </a:solidFill>
          <a:latin typeface="+mn-lt"/>
          <a:ea typeface="+mn-ea"/>
          <a:cs typeface="+mn-cs"/>
        </a:defRPr>
      </a:lvl6pPr>
      <a:lvl7pPr marL="2818130" indent="-216535" algn="l" defTabSz="866775" rtl="0" eaLnBrk="1" latinLnBrk="0" hangingPunct="1">
        <a:lnSpc>
          <a:spcPct val="90000"/>
        </a:lnSpc>
        <a:spcBef>
          <a:spcPts val="475"/>
        </a:spcBef>
        <a:buFont typeface="Arial" panose="020B0604020202020204" pitchFamily="34" charset="0"/>
        <a:buChar char="•"/>
        <a:defRPr sz="1700" kern="1200">
          <a:solidFill>
            <a:schemeClr val="tx1"/>
          </a:solidFill>
          <a:latin typeface="+mn-lt"/>
          <a:ea typeface="+mn-ea"/>
          <a:cs typeface="+mn-cs"/>
        </a:defRPr>
      </a:lvl7pPr>
      <a:lvl8pPr marL="3251200" indent="-216535" algn="l" defTabSz="866775" rtl="0" eaLnBrk="1" latinLnBrk="0" hangingPunct="1">
        <a:lnSpc>
          <a:spcPct val="90000"/>
        </a:lnSpc>
        <a:spcBef>
          <a:spcPts val="475"/>
        </a:spcBef>
        <a:buFont typeface="Arial" panose="020B0604020202020204" pitchFamily="34" charset="0"/>
        <a:buChar char="•"/>
        <a:defRPr sz="1700" kern="1200">
          <a:solidFill>
            <a:schemeClr val="tx1"/>
          </a:solidFill>
          <a:latin typeface="+mn-lt"/>
          <a:ea typeface="+mn-ea"/>
          <a:cs typeface="+mn-cs"/>
        </a:defRPr>
      </a:lvl8pPr>
      <a:lvl9pPr marL="3684905" indent="-216535" algn="l" defTabSz="866775" rtl="0" eaLnBrk="1" latinLnBrk="0" hangingPunct="1">
        <a:lnSpc>
          <a:spcPct val="90000"/>
        </a:lnSpc>
        <a:spcBef>
          <a:spcPts val="475"/>
        </a:spcBef>
        <a:buFont typeface="Arial" panose="020B0604020202020204" pitchFamily="34" charset="0"/>
        <a:buChar char="•"/>
        <a:defRPr sz="1700" kern="1200">
          <a:solidFill>
            <a:schemeClr val="tx1"/>
          </a:solidFill>
          <a:latin typeface="+mn-lt"/>
          <a:ea typeface="+mn-ea"/>
          <a:cs typeface="+mn-cs"/>
        </a:defRPr>
      </a:lvl9pPr>
    </p:bodyStyle>
    <p:otherStyle>
      <a:defPPr>
        <a:defRPr lang="zh-CN"/>
      </a:defPPr>
      <a:lvl1pPr marL="0" algn="l" defTabSz="866775" rtl="0" eaLnBrk="1" latinLnBrk="0" hangingPunct="1">
        <a:defRPr sz="1700" kern="1200">
          <a:solidFill>
            <a:schemeClr val="tx1"/>
          </a:solidFill>
          <a:latin typeface="+mn-lt"/>
          <a:ea typeface="+mn-ea"/>
          <a:cs typeface="+mn-cs"/>
        </a:defRPr>
      </a:lvl1pPr>
      <a:lvl2pPr marL="433705" algn="l" defTabSz="866775" rtl="0" eaLnBrk="1" latinLnBrk="0" hangingPunct="1">
        <a:defRPr sz="1700" kern="1200">
          <a:solidFill>
            <a:schemeClr val="tx1"/>
          </a:solidFill>
          <a:latin typeface="+mn-lt"/>
          <a:ea typeface="+mn-ea"/>
          <a:cs typeface="+mn-cs"/>
        </a:defRPr>
      </a:lvl2pPr>
      <a:lvl3pPr marL="866775" algn="l" defTabSz="866775" rtl="0" eaLnBrk="1" latinLnBrk="0" hangingPunct="1">
        <a:defRPr sz="1700" kern="1200">
          <a:solidFill>
            <a:schemeClr val="tx1"/>
          </a:solidFill>
          <a:latin typeface="+mn-lt"/>
          <a:ea typeface="+mn-ea"/>
          <a:cs typeface="+mn-cs"/>
        </a:defRPr>
      </a:lvl3pPr>
      <a:lvl4pPr marL="1300480" algn="l" defTabSz="866775" rtl="0" eaLnBrk="1" latinLnBrk="0" hangingPunct="1">
        <a:defRPr sz="1700" kern="1200">
          <a:solidFill>
            <a:schemeClr val="tx1"/>
          </a:solidFill>
          <a:latin typeface="+mn-lt"/>
          <a:ea typeface="+mn-ea"/>
          <a:cs typeface="+mn-cs"/>
        </a:defRPr>
      </a:lvl4pPr>
      <a:lvl5pPr marL="1734185" algn="l" defTabSz="866775" rtl="0" eaLnBrk="1" latinLnBrk="0" hangingPunct="1">
        <a:defRPr sz="1700" kern="1200">
          <a:solidFill>
            <a:schemeClr val="tx1"/>
          </a:solidFill>
          <a:latin typeface="+mn-lt"/>
          <a:ea typeface="+mn-ea"/>
          <a:cs typeface="+mn-cs"/>
        </a:defRPr>
      </a:lvl5pPr>
      <a:lvl6pPr marL="2167890" algn="l" defTabSz="866775" rtl="0" eaLnBrk="1" latinLnBrk="0" hangingPunct="1">
        <a:defRPr sz="1700" kern="1200">
          <a:solidFill>
            <a:schemeClr val="tx1"/>
          </a:solidFill>
          <a:latin typeface="+mn-lt"/>
          <a:ea typeface="+mn-ea"/>
          <a:cs typeface="+mn-cs"/>
        </a:defRPr>
      </a:lvl6pPr>
      <a:lvl7pPr marL="2600960" algn="l" defTabSz="866775" rtl="0" eaLnBrk="1" latinLnBrk="0" hangingPunct="1">
        <a:defRPr sz="1700" kern="1200">
          <a:solidFill>
            <a:schemeClr val="tx1"/>
          </a:solidFill>
          <a:latin typeface="+mn-lt"/>
          <a:ea typeface="+mn-ea"/>
          <a:cs typeface="+mn-cs"/>
        </a:defRPr>
      </a:lvl7pPr>
      <a:lvl8pPr marL="3034665" algn="l" defTabSz="866775" rtl="0" eaLnBrk="1" latinLnBrk="0" hangingPunct="1">
        <a:defRPr sz="1700" kern="1200">
          <a:solidFill>
            <a:schemeClr val="tx1"/>
          </a:solidFill>
          <a:latin typeface="+mn-lt"/>
          <a:ea typeface="+mn-ea"/>
          <a:cs typeface="+mn-cs"/>
        </a:defRPr>
      </a:lvl8pPr>
      <a:lvl9pPr marL="3468370" algn="l" defTabSz="866775" rtl="0" eaLnBrk="1" latinLnBrk="0" hangingPunct="1">
        <a:defRPr sz="17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notesSlide" Target="../notesSlides/notesSlide1.xml"/><Relationship Id="rId2" Type="http://schemas.openxmlformats.org/officeDocument/2006/relationships/slideLayout" Target="../slideLayouts/slideLayout3.xml"/><Relationship Id="rId1" Type="http://schemas.openxmlformats.org/officeDocument/2006/relationships/video" Target="NULL" TargetMode="External"/><Relationship Id="rId6" Type="http://schemas.openxmlformats.org/officeDocument/2006/relationships/image" Target="../media/image4.png"/><Relationship Id="rId5" Type="http://schemas.microsoft.com/office/2007/relationships/media" Target="../media/media1.mp3"/><Relationship Id="rId4" Type="http://schemas.openxmlformats.org/officeDocument/2006/relationships/image" Target="../media/image3.png"/></Relationships>
</file>

<file path=ppt/slides/_rels/slide2.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notesSlide" Target="../notesSlides/notesSlide2.xml"/><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notesSlide" Target="../notesSlides/notesSlide3.xml"/><Relationship Id="rId1" Type="http://schemas.openxmlformats.org/officeDocument/2006/relationships/slideLayout" Target="../slideLayouts/slideLayout5.xml"/></Relationships>
</file>

<file path=ppt/slides/_rels/slide4.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7.xml"/></Relationships>
</file>

<file path=ppt/slides/_rels/slide5.xml.rels><?xml version="1.0" encoding="UTF-8" standalone="yes"?>
<Relationships xmlns="http://schemas.openxmlformats.org/package/2006/relationships"><Relationship Id="rId3" Type="http://schemas.openxmlformats.org/officeDocument/2006/relationships/image" Target="../media/image9.jpeg"/><Relationship Id="rId2" Type="http://schemas.openxmlformats.org/officeDocument/2006/relationships/image" Target="../media/image8.jpeg"/><Relationship Id="rId1" Type="http://schemas.openxmlformats.org/officeDocument/2006/relationships/slideLayout" Target="../slideLayouts/slideLayout7.xml"/><Relationship Id="rId4" Type="http://schemas.openxmlformats.org/officeDocument/2006/relationships/image" Target="../media/image10.jpe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3" Type="http://schemas.openxmlformats.org/officeDocument/2006/relationships/image" Target="../media/image12.jpeg"/><Relationship Id="rId7" Type="http://schemas.openxmlformats.org/officeDocument/2006/relationships/image" Target="../media/image16.png"/><Relationship Id="rId2" Type="http://schemas.openxmlformats.org/officeDocument/2006/relationships/image" Target="../media/image11.jpeg"/><Relationship Id="rId1" Type="http://schemas.openxmlformats.org/officeDocument/2006/relationships/slideLayout" Target="../slideLayouts/slideLayout7.xml"/><Relationship Id="rId6" Type="http://schemas.openxmlformats.org/officeDocument/2006/relationships/image" Target="../media/image15.jpeg"/><Relationship Id="rId5" Type="http://schemas.openxmlformats.org/officeDocument/2006/relationships/image" Target="../media/image14.jpeg"/><Relationship Id="rId4" Type="http://schemas.openxmlformats.org/officeDocument/2006/relationships/image" Target="../media/image13.jpeg"/></Relationships>
</file>

<file path=ppt/slides/_rels/slide9.xml.rels><?xml version="1.0" encoding="UTF-8" standalone="yes"?>
<Relationships xmlns="http://schemas.openxmlformats.org/package/2006/relationships"><Relationship Id="rId3" Type="http://schemas.openxmlformats.org/officeDocument/2006/relationships/image" Target="../media/image18.jpeg"/><Relationship Id="rId2" Type="http://schemas.openxmlformats.org/officeDocument/2006/relationships/image" Target="../media/image17.jpeg"/><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8" Type="http://schemas.openxmlformats.org/officeDocument/2006/relationships/slideLayout" Target="../slideLayouts/slideLayout7.xml"/><Relationship Id="rId3" Type="http://schemas.openxmlformats.org/officeDocument/2006/relationships/tags" Target="../tags/tag4.xml"/><Relationship Id="rId7" Type="http://schemas.openxmlformats.org/officeDocument/2006/relationships/tags" Target="../tags/tag8.xml"/><Relationship Id="rId2" Type="http://schemas.openxmlformats.org/officeDocument/2006/relationships/tags" Target="../tags/tag3.xml"/><Relationship Id="rId1" Type="http://schemas.openxmlformats.org/officeDocument/2006/relationships/tags" Target="../tags/tag2.xml"/><Relationship Id="rId6" Type="http://schemas.openxmlformats.org/officeDocument/2006/relationships/tags" Target="../tags/tag7.xml"/><Relationship Id="rId5" Type="http://schemas.openxmlformats.org/officeDocument/2006/relationships/tags" Target="../tags/tag6.xml"/><Relationship Id="rId4" Type="http://schemas.openxmlformats.org/officeDocument/2006/relationships/tags" Target="../tags/tag5.xml"/></Relationships>
</file>

<file path=ppt/slides/_rels/slide11.xml.rels><?xml version="1.0" encoding="UTF-8" standalone="yes"?>
<Relationships xmlns="http://schemas.openxmlformats.org/package/2006/relationships"><Relationship Id="rId3" Type="http://schemas.openxmlformats.org/officeDocument/2006/relationships/image" Target="../media/image19.jpeg"/><Relationship Id="rId2" Type="http://schemas.openxmlformats.org/officeDocument/2006/relationships/notesSlide" Target="../notesSlides/notesSlide4.xml"/><Relationship Id="rId1" Type="http://schemas.openxmlformats.org/officeDocument/2006/relationships/slideLayout" Target="../slideLayouts/slideLayout5.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3" Type="http://schemas.openxmlformats.org/officeDocument/2006/relationships/image" Target="../media/image20.jpeg"/><Relationship Id="rId7" Type="http://schemas.openxmlformats.org/officeDocument/2006/relationships/image" Target="../media/image23.jpeg"/><Relationship Id="rId2" Type="http://schemas.openxmlformats.org/officeDocument/2006/relationships/notesSlide" Target="../notesSlides/notesSlide5.xml"/><Relationship Id="rId1" Type="http://schemas.openxmlformats.org/officeDocument/2006/relationships/slideLayout" Target="../slideLayouts/slideLayout7.xml"/><Relationship Id="rId6" Type="http://schemas.openxmlformats.org/officeDocument/2006/relationships/image" Target="../media/image22.jpeg"/><Relationship Id="rId5" Type="http://schemas.openxmlformats.org/officeDocument/2006/relationships/image" Target="../media/image21.jpeg"/><Relationship Id="rId4" Type="http://schemas.microsoft.com/office/2007/relationships/hdphoto" Target="../media/hdphoto3.wdp"/></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5.xml.rels><?xml version="1.0" encoding="UTF-8" standalone="yes"?>
<Relationships xmlns="http://schemas.openxmlformats.org/package/2006/relationships"><Relationship Id="rId3" Type="http://schemas.openxmlformats.org/officeDocument/2006/relationships/image" Target="../media/image25.jpeg"/><Relationship Id="rId2" Type="http://schemas.openxmlformats.org/officeDocument/2006/relationships/image" Target="../media/image24.jpeg"/><Relationship Id="rId1" Type="http://schemas.openxmlformats.org/officeDocument/2006/relationships/slideLayout" Target="../slideLayouts/slideLayout7.xml"/><Relationship Id="rId4" Type="http://schemas.openxmlformats.org/officeDocument/2006/relationships/image" Target="../media/image26.jpeg"/></Relationships>
</file>

<file path=ppt/slides/_rels/slide16.xml.rels><?xml version="1.0" encoding="UTF-8" standalone="yes"?>
<Relationships xmlns="http://schemas.openxmlformats.org/package/2006/relationships"><Relationship Id="rId3" Type="http://schemas.openxmlformats.org/officeDocument/2006/relationships/image" Target="../media/image28.jpeg"/><Relationship Id="rId2" Type="http://schemas.openxmlformats.org/officeDocument/2006/relationships/image" Target="../media/image27.jpeg"/><Relationship Id="rId1" Type="http://schemas.openxmlformats.org/officeDocument/2006/relationships/slideLayout" Target="../slideLayouts/slideLayout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3" Type="http://schemas.openxmlformats.org/officeDocument/2006/relationships/image" Target="../media/image29.jpeg"/><Relationship Id="rId2" Type="http://schemas.openxmlformats.org/officeDocument/2006/relationships/notesSlide" Target="../notesSlides/notesSlide6.xml"/><Relationship Id="rId1" Type="http://schemas.openxmlformats.org/officeDocument/2006/relationships/slideLayout" Target="../slideLayouts/slideLayout5.xml"/></Relationships>
</file>

<file path=ppt/slides/_rels/slide19.xml.rels><?xml version="1.0" encoding="UTF-8" standalone="yes"?>
<Relationships xmlns="http://schemas.openxmlformats.org/package/2006/relationships"><Relationship Id="rId8" Type="http://schemas.openxmlformats.org/officeDocument/2006/relationships/image" Target="../media/image30.jpeg"/><Relationship Id="rId3" Type="http://schemas.openxmlformats.org/officeDocument/2006/relationships/tags" Target="../tags/tag11.xml"/><Relationship Id="rId7" Type="http://schemas.openxmlformats.org/officeDocument/2006/relationships/slideLayout" Target="../slideLayouts/slideLayout7.xml"/><Relationship Id="rId2" Type="http://schemas.openxmlformats.org/officeDocument/2006/relationships/tags" Target="../tags/tag10.xml"/><Relationship Id="rId1" Type="http://schemas.openxmlformats.org/officeDocument/2006/relationships/tags" Target="../tags/tag9.xml"/><Relationship Id="rId6" Type="http://schemas.openxmlformats.org/officeDocument/2006/relationships/tags" Target="../tags/tag14.xml"/><Relationship Id="rId5" Type="http://schemas.openxmlformats.org/officeDocument/2006/relationships/tags" Target="../tags/tag13.xml"/><Relationship Id="rId10" Type="http://schemas.openxmlformats.org/officeDocument/2006/relationships/image" Target="../media/image32.jpeg"/><Relationship Id="rId4" Type="http://schemas.openxmlformats.org/officeDocument/2006/relationships/tags" Target="../tags/tag12.xml"/><Relationship Id="rId9" Type="http://schemas.openxmlformats.org/officeDocument/2006/relationships/image" Target="../media/image31.jpe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1.xml.rels><?xml version="1.0" encoding="UTF-8" standalone="yes"?>
<Relationships xmlns="http://schemas.openxmlformats.org/package/2006/relationships"><Relationship Id="rId2" Type="http://schemas.openxmlformats.org/officeDocument/2006/relationships/image" Target="../media/image33.jpeg"/><Relationship Id="rId1" Type="http://schemas.openxmlformats.org/officeDocument/2006/relationships/slideLayout" Target="../slideLayouts/slideLayout7.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3.xml.rels><?xml version="1.0" encoding="UTF-8" standalone="yes"?>
<Relationships xmlns="http://schemas.openxmlformats.org/package/2006/relationships"><Relationship Id="rId3" Type="http://schemas.openxmlformats.org/officeDocument/2006/relationships/image" Target="../media/image35.jpeg"/><Relationship Id="rId2" Type="http://schemas.openxmlformats.org/officeDocument/2006/relationships/image" Target="../media/image34.png"/><Relationship Id="rId1" Type="http://schemas.openxmlformats.org/officeDocument/2006/relationships/slideLayout" Target="../slideLayouts/slideLayout7.xml"/><Relationship Id="rId6" Type="http://schemas.openxmlformats.org/officeDocument/2006/relationships/image" Target="../media/image38.jpeg"/><Relationship Id="rId5" Type="http://schemas.openxmlformats.org/officeDocument/2006/relationships/image" Target="../media/image37.png"/><Relationship Id="rId4" Type="http://schemas.openxmlformats.org/officeDocument/2006/relationships/image" Target="../media/image36.jpe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5.xml.rels><?xml version="1.0" encoding="UTF-8" standalone="yes"?>
<Relationships xmlns="http://schemas.openxmlformats.org/package/2006/relationships"><Relationship Id="rId3" Type="http://schemas.openxmlformats.org/officeDocument/2006/relationships/image" Target="../media/image39.jpeg"/><Relationship Id="rId2" Type="http://schemas.openxmlformats.org/officeDocument/2006/relationships/notesSlide" Target="../notesSlides/notesSlide7.xml"/><Relationship Id="rId1" Type="http://schemas.openxmlformats.org/officeDocument/2006/relationships/slideLayout" Target="../slideLayouts/slideLayout5.xml"/><Relationship Id="rId4" Type="http://schemas.microsoft.com/office/2007/relationships/hdphoto" Target="../media/hdphoto4.wdp"/></Relationships>
</file>

<file path=ppt/slides/_rels/slide26.xml.rels><?xml version="1.0" encoding="UTF-8" standalone="yes"?>
<Relationships xmlns="http://schemas.openxmlformats.org/package/2006/relationships"><Relationship Id="rId3" Type="http://schemas.openxmlformats.org/officeDocument/2006/relationships/image" Target="../media/image41.jpeg"/><Relationship Id="rId2" Type="http://schemas.openxmlformats.org/officeDocument/2006/relationships/image" Target="../media/image40.jpeg"/><Relationship Id="rId1" Type="http://schemas.openxmlformats.org/officeDocument/2006/relationships/slideLayout" Target="../slideLayouts/slideLayout7.xml"/><Relationship Id="rId5" Type="http://schemas.openxmlformats.org/officeDocument/2006/relationships/image" Target="../media/image43.jpeg"/><Relationship Id="rId4" Type="http://schemas.openxmlformats.org/officeDocument/2006/relationships/image" Target="../media/image42.jpeg"/></Relationships>
</file>

<file path=ppt/slides/_rels/slide27.xml.rels><?xml version="1.0" encoding="UTF-8" standalone="yes"?>
<Relationships xmlns="http://schemas.openxmlformats.org/package/2006/relationships"><Relationship Id="rId2" Type="http://schemas.openxmlformats.org/officeDocument/2006/relationships/image" Target="../media/image44.png"/><Relationship Id="rId1" Type="http://schemas.openxmlformats.org/officeDocument/2006/relationships/slideLayout" Target="../slideLayouts/slideLayout7.xml"/></Relationships>
</file>

<file path=ppt/slides/_rels/slide28.xml.rels><?xml version="1.0" encoding="UTF-8" standalone="yes"?>
<Relationships xmlns="http://schemas.openxmlformats.org/package/2006/relationships"><Relationship Id="rId2" Type="http://schemas.openxmlformats.org/officeDocument/2006/relationships/image" Target="../media/image45.jpeg"/><Relationship Id="rId1" Type="http://schemas.openxmlformats.org/officeDocument/2006/relationships/slideLayout" Target="../slideLayouts/slideLayout7.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30.xml.rels><?xml version="1.0" encoding="UTF-8" standalone="yes"?>
<Relationships xmlns="http://schemas.openxmlformats.org/package/2006/relationships"><Relationship Id="rId3" Type="http://schemas.openxmlformats.org/officeDocument/2006/relationships/image" Target="../media/image47.jpeg"/><Relationship Id="rId2" Type="http://schemas.openxmlformats.org/officeDocument/2006/relationships/image" Target="../media/image46.jpeg"/><Relationship Id="rId1" Type="http://schemas.openxmlformats.org/officeDocument/2006/relationships/slideLayout" Target="../slideLayouts/slideLayout7.xml"/><Relationship Id="rId4" Type="http://schemas.openxmlformats.org/officeDocument/2006/relationships/image" Target="../media/image48.png"/></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32.xml.rels><?xml version="1.0" encoding="UTF-8" standalone="yes"?>
<Relationships xmlns="http://schemas.openxmlformats.org/package/2006/relationships"><Relationship Id="rId3" Type="http://schemas.openxmlformats.org/officeDocument/2006/relationships/image" Target="../media/image49.jpeg"/><Relationship Id="rId2" Type="http://schemas.openxmlformats.org/officeDocument/2006/relationships/notesSlide" Target="../notesSlides/notesSlide8.xml"/><Relationship Id="rId1" Type="http://schemas.openxmlformats.org/officeDocument/2006/relationships/slideLayout" Target="../slideLayouts/slideLayout5.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 name="Freeform 6"/>
          <p:cNvSpPr/>
          <p:nvPr/>
        </p:nvSpPr>
        <p:spPr bwMode="auto">
          <a:xfrm>
            <a:off x="1" y="1"/>
            <a:ext cx="8834192" cy="2777410"/>
          </a:xfrm>
          <a:custGeom>
            <a:avLst/>
            <a:gdLst>
              <a:gd name="T0" fmla="*/ 0 w 4146"/>
              <a:gd name="T1" fmla="*/ 0 h 1307"/>
              <a:gd name="T2" fmla="*/ 4146 w 4146"/>
              <a:gd name="T3" fmla="*/ 0 h 1307"/>
              <a:gd name="T4" fmla="*/ 3392 w 4146"/>
              <a:gd name="T5" fmla="*/ 1307 h 1307"/>
              <a:gd name="T6" fmla="*/ 0 w 4146"/>
              <a:gd name="T7" fmla="*/ 1307 h 1307"/>
              <a:gd name="T8" fmla="*/ 0 w 4146"/>
              <a:gd name="T9" fmla="*/ 0 h 1307"/>
            </a:gdLst>
            <a:ahLst/>
            <a:cxnLst>
              <a:cxn ang="0">
                <a:pos x="T0" y="T1"/>
              </a:cxn>
              <a:cxn ang="0">
                <a:pos x="T2" y="T3"/>
              </a:cxn>
              <a:cxn ang="0">
                <a:pos x="T4" y="T5"/>
              </a:cxn>
              <a:cxn ang="0">
                <a:pos x="T6" y="T7"/>
              </a:cxn>
              <a:cxn ang="0">
                <a:pos x="T8" y="T9"/>
              </a:cxn>
            </a:cxnLst>
            <a:rect l="0" t="0" r="r" b="b"/>
            <a:pathLst>
              <a:path w="4146" h="1307">
                <a:moveTo>
                  <a:pt x="0" y="0"/>
                </a:moveTo>
                <a:lnTo>
                  <a:pt x="4146" y="0"/>
                </a:lnTo>
                <a:lnTo>
                  <a:pt x="3392" y="1307"/>
                </a:lnTo>
                <a:lnTo>
                  <a:pt x="0" y="1307"/>
                </a:lnTo>
                <a:lnTo>
                  <a:pt x="0" y="0"/>
                </a:lnTo>
                <a:close/>
              </a:path>
            </a:pathLst>
          </a:custGeom>
          <a:solidFill>
            <a:sysClr val="window" lastClr="FFFFFF">
              <a:lumMod val="85000"/>
            </a:sysClr>
          </a:solidFill>
          <a:ln w="0">
            <a:noFill/>
            <a:prstDash val="solid"/>
            <a:round/>
          </a:ln>
        </p:spPr>
        <p:txBody>
          <a:bodyPr vert="horz" wrap="square" lIns="121907" tIns="60953" rIns="121907" bIns="60953" numCol="1" anchor="t" anchorCtr="0" compatLnSpc="1"/>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endParaRPr>
          </a:p>
        </p:txBody>
      </p:sp>
      <p:pic>
        <p:nvPicPr>
          <p:cNvPr id="25" name="图片 20"/>
          <p:cNvPicPr>
            <a:picLocks noChangeAspect="1" noChangeArrowheads="1"/>
          </p:cNvPicPr>
          <p:nvPr/>
        </p:nvPicPr>
        <p:blipFill>
          <a:blip r:embed="rId4" cstate="print">
            <a:extLst>
              <a:ext uri="{28A0092B-C50C-407E-A947-70E740481C1C}">
                <a14:useLocalDpi xmlns:a14="http://schemas.microsoft.com/office/drawing/2010/main" xmlns="" val="0"/>
              </a:ext>
            </a:extLst>
          </a:blip>
          <a:srcRect/>
          <a:stretch>
            <a:fillRect/>
          </a:stretch>
        </p:blipFill>
        <p:spPr bwMode="auto">
          <a:xfrm>
            <a:off x="1676442" y="697418"/>
            <a:ext cx="10669026" cy="5338200"/>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
        <p:nvSpPr>
          <p:cNvPr id="26" name="AutoShape 3"/>
          <p:cNvSpPr>
            <a:spLocks noChangeAspect="1" noChangeArrowheads="1" noTextEdit="1"/>
          </p:cNvSpPr>
          <p:nvPr/>
        </p:nvSpPr>
        <p:spPr bwMode="auto">
          <a:xfrm>
            <a:off x="-1" y="0"/>
            <a:ext cx="12307355" cy="6859588"/>
          </a:xfrm>
          <a:prstGeom prst="rect">
            <a:avLst/>
          </a:prstGeom>
          <a:noFill/>
          <a:ln w="9525">
            <a:noFill/>
            <a:miter lim="800000"/>
          </a:ln>
          <a:extLst>
            <a:ext uri="{909E8E84-426E-40DD-AFC4-6F175D3DCCD1}">
              <a14:hiddenFill xmlns:a14="http://schemas.microsoft.com/office/drawing/2010/main" xmlns="">
                <a:solidFill>
                  <a:srgbClr val="FFFFFF"/>
                </a:solidFill>
              </a14:hiddenFill>
            </a:ext>
          </a:extLst>
        </p:spPr>
        <p:txBody>
          <a:bodyPr vert="horz" wrap="square" lIns="121907" tIns="60953" rIns="121907" bIns="60953" numCol="1" anchor="t" anchorCtr="0" compatLnSpc="1"/>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endParaRPr>
          </a:p>
        </p:txBody>
      </p:sp>
      <p:sp>
        <p:nvSpPr>
          <p:cNvPr id="27" name="Rectangle 5"/>
          <p:cNvSpPr>
            <a:spLocks noChangeArrowheads="1"/>
          </p:cNvSpPr>
          <p:nvPr/>
        </p:nvSpPr>
        <p:spPr bwMode="auto">
          <a:xfrm>
            <a:off x="-1" y="0"/>
            <a:ext cx="12303093" cy="6859588"/>
          </a:xfrm>
          <a:prstGeom prst="rect">
            <a:avLst/>
          </a:prstGeom>
          <a:noFill/>
          <a:ln w="0">
            <a:noFill/>
            <a:prstDash val="solid"/>
            <a:miter lim="800000"/>
          </a:ln>
          <a:extLst>
            <a:ext uri="{909E8E84-426E-40DD-AFC4-6F175D3DCCD1}">
              <a14:hiddenFill xmlns:a14="http://schemas.microsoft.com/office/drawing/2010/main" xmlns="">
                <a:solidFill>
                  <a:srgbClr val="FFFFFF"/>
                </a:solidFill>
              </a14:hiddenFill>
            </a:ext>
          </a:extLst>
        </p:spPr>
        <p:txBody>
          <a:bodyPr vert="horz" wrap="square" lIns="121907" tIns="60953" rIns="121907" bIns="60953" numCol="1" anchor="t" anchorCtr="0" compatLnSpc="1"/>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endParaRPr>
          </a:p>
        </p:txBody>
      </p:sp>
      <p:sp>
        <p:nvSpPr>
          <p:cNvPr id="28" name="Freeform 7"/>
          <p:cNvSpPr/>
          <p:nvPr/>
        </p:nvSpPr>
        <p:spPr bwMode="auto">
          <a:xfrm>
            <a:off x="-4262" y="892172"/>
            <a:ext cx="6209864" cy="2474346"/>
          </a:xfrm>
          <a:custGeom>
            <a:avLst/>
            <a:gdLst>
              <a:gd name="T0" fmla="*/ 0 w 2991"/>
              <a:gd name="T1" fmla="*/ 0 h 1195"/>
              <a:gd name="T2" fmla="*/ 2991 w 2991"/>
              <a:gd name="T3" fmla="*/ 0 h 1195"/>
              <a:gd name="T4" fmla="*/ 2301 w 2991"/>
              <a:gd name="T5" fmla="*/ 1195 h 1195"/>
              <a:gd name="T6" fmla="*/ 0 w 2991"/>
              <a:gd name="T7" fmla="*/ 1195 h 1195"/>
              <a:gd name="T8" fmla="*/ 0 w 2991"/>
              <a:gd name="T9" fmla="*/ 0 h 1195"/>
            </a:gdLst>
            <a:ahLst/>
            <a:cxnLst>
              <a:cxn ang="0">
                <a:pos x="T0" y="T1"/>
              </a:cxn>
              <a:cxn ang="0">
                <a:pos x="T2" y="T3"/>
              </a:cxn>
              <a:cxn ang="0">
                <a:pos x="T4" y="T5"/>
              </a:cxn>
              <a:cxn ang="0">
                <a:pos x="T6" y="T7"/>
              </a:cxn>
              <a:cxn ang="0">
                <a:pos x="T8" y="T9"/>
              </a:cxn>
            </a:cxnLst>
            <a:rect l="0" t="0" r="r" b="b"/>
            <a:pathLst>
              <a:path w="2991" h="1195">
                <a:moveTo>
                  <a:pt x="0" y="0"/>
                </a:moveTo>
                <a:lnTo>
                  <a:pt x="2991" y="0"/>
                </a:lnTo>
                <a:lnTo>
                  <a:pt x="2301" y="1195"/>
                </a:lnTo>
                <a:lnTo>
                  <a:pt x="0" y="1195"/>
                </a:lnTo>
                <a:lnTo>
                  <a:pt x="0" y="0"/>
                </a:lnTo>
                <a:close/>
              </a:path>
            </a:pathLst>
          </a:custGeom>
          <a:gradFill rotWithShape="1">
            <a:gsLst>
              <a:gs pos="0">
                <a:srgbClr val="00B2EA">
                  <a:shade val="15000"/>
                  <a:satMod val="180000"/>
                </a:srgbClr>
              </a:gs>
              <a:gs pos="50000">
                <a:srgbClr val="00B2EA">
                  <a:shade val="45000"/>
                  <a:satMod val="170000"/>
                </a:srgbClr>
              </a:gs>
              <a:gs pos="70000">
                <a:srgbClr val="00B2EA">
                  <a:tint val="99000"/>
                  <a:shade val="65000"/>
                  <a:satMod val="155000"/>
                </a:srgbClr>
              </a:gs>
              <a:gs pos="100000">
                <a:srgbClr val="00B2EA">
                  <a:tint val="95500"/>
                  <a:shade val="100000"/>
                  <a:satMod val="155000"/>
                </a:srgbClr>
              </a:gs>
            </a:gsLst>
            <a:lin ang="16200000" scaled="0"/>
          </a:gradFill>
          <a:ln>
            <a:noFill/>
          </a:ln>
          <a:effectLst>
            <a:outerShdw blurRad="63500" dist="25400" dir="5400000" rotWithShape="0">
              <a:srgbClr val="000000">
                <a:alpha val="43000"/>
              </a:srgbClr>
            </a:outerShdw>
          </a:effectLst>
          <a:scene3d>
            <a:camera prst="orthographicFront">
              <a:rot lat="0" lon="0" rev="0"/>
            </a:camera>
            <a:lightRig rig="glow" dir="t">
              <a:rot lat="0" lon="0" rev="13200000"/>
            </a:lightRig>
          </a:scene3d>
          <a:sp3d prstMaterial="dkEdge">
            <a:bevelT w="63500" h="50800" prst="relaxedInset"/>
          </a:sp3d>
        </p:spPr>
        <p:txBody>
          <a:bodyPr vert="horz" wrap="square" lIns="121907" tIns="60953" rIns="121907" bIns="60953" numCol="1" anchor="t" anchorCtr="0" compatLnSpc="1"/>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29" name="Freeform 8"/>
          <p:cNvSpPr/>
          <p:nvPr/>
        </p:nvSpPr>
        <p:spPr bwMode="auto">
          <a:xfrm>
            <a:off x="0" y="0"/>
            <a:ext cx="5993682" cy="5707020"/>
          </a:xfrm>
          <a:custGeom>
            <a:avLst/>
            <a:gdLst>
              <a:gd name="T0" fmla="*/ 0 w 2917"/>
              <a:gd name="T1" fmla="*/ 0 h 2785"/>
              <a:gd name="T2" fmla="*/ 2917 w 2917"/>
              <a:gd name="T3" fmla="*/ 0 h 2785"/>
              <a:gd name="T4" fmla="*/ 1308 w 2917"/>
              <a:gd name="T5" fmla="*/ 2785 h 2785"/>
              <a:gd name="T6" fmla="*/ 0 w 2917"/>
              <a:gd name="T7" fmla="*/ 2785 h 2785"/>
              <a:gd name="T8" fmla="*/ 0 w 2917"/>
              <a:gd name="T9" fmla="*/ 0 h 2785"/>
            </a:gdLst>
            <a:ahLst/>
            <a:cxnLst>
              <a:cxn ang="0">
                <a:pos x="T0" y="T1"/>
              </a:cxn>
              <a:cxn ang="0">
                <a:pos x="T2" y="T3"/>
              </a:cxn>
              <a:cxn ang="0">
                <a:pos x="T4" y="T5"/>
              </a:cxn>
              <a:cxn ang="0">
                <a:pos x="T6" y="T7"/>
              </a:cxn>
              <a:cxn ang="0">
                <a:pos x="T8" y="T9"/>
              </a:cxn>
            </a:cxnLst>
            <a:rect l="0" t="0" r="r" b="b"/>
            <a:pathLst>
              <a:path w="2917" h="2785">
                <a:moveTo>
                  <a:pt x="0" y="0"/>
                </a:moveTo>
                <a:lnTo>
                  <a:pt x="2917" y="0"/>
                </a:lnTo>
                <a:lnTo>
                  <a:pt x="1308" y="2785"/>
                </a:lnTo>
                <a:lnTo>
                  <a:pt x="0" y="2785"/>
                </a:lnTo>
                <a:lnTo>
                  <a:pt x="0" y="0"/>
                </a:lnTo>
                <a:close/>
              </a:path>
            </a:pathLst>
          </a:custGeom>
          <a:gradFill rotWithShape="1">
            <a:gsLst>
              <a:gs pos="0">
                <a:srgbClr val="008ED6">
                  <a:shade val="15000"/>
                  <a:satMod val="180000"/>
                </a:srgbClr>
              </a:gs>
              <a:gs pos="50000">
                <a:srgbClr val="008ED6">
                  <a:shade val="45000"/>
                  <a:satMod val="170000"/>
                </a:srgbClr>
              </a:gs>
              <a:gs pos="70000">
                <a:srgbClr val="008ED6">
                  <a:tint val="99000"/>
                  <a:shade val="65000"/>
                  <a:satMod val="155000"/>
                </a:srgbClr>
              </a:gs>
              <a:gs pos="100000">
                <a:srgbClr val="008ED6">
                  <a:tint val="95500"/>
                  <a:shade val="100000"/>
                  <a:satMod val="155000"/>
                </a:srgbClr>
              </a:gs>
            </a:gsLst>
            <a:lin ang="16200000" scaled="0"/>
          </a:gradFill>
          <a:ln>
            <a:noFill/>
          </a:ln>
          <a:effectLst>
            <a:outerShdw blurRad="63500" dist="25400" dir="5400000" rotWithShape="0">
              <a:srgbClr val="000000">
                <a:alpha val="43000"/>
              </a:srgbClr>
            </a:outerShdw>
          </a:effectLst>
          <a:scene3d>
            <a:camera prst="orthographicFront">
              <a:rot lat="0" lon="0" rev="0"/>
            </a:camera>
            <a:lightRig rig="glow" dir="t">
              <a:rot lat="0" lon="0" rev="13200000"/>
            </a:lightRig>
          </a:scene3d>
          <a:sp3d prstMaterial="dkEdge">
            <a:bevelT w="63500" h="50800" prst="relaxedInset"/>
          </a:sp3d>
        </p:spPr>
        <p:txBody>
          <a:bodyPr vert="horz" wrap="square" lIns="121907" tIns="60953" rIns="121907" bIns="60953" numCol="1" anchor="t" anchorCtr="0" compatLnSpc="1"/>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30" name="Freeform 9"/>
          <p:cNvSpPr/>
          <p:nvPr/>
        </p:nvSpPr>
        <p:spPr bwMode="auto">
          <a:xfrm>
            <a:off x="9623598" y="3789834"/>
            <a:ext cx="2566815" cy="3069754"/>
          </a:xfrm>
          <a:custGeom>
            <a:avLst/>
            <a:gdLst>
              <a:gd name="T0" fmla="*/ 1120 w 1817"/>
              <a:gd name="T1" fmla="*/ 0 h 1941"/>
              <a:gd name="T2" fmla="*/ 1817 w 1817"/>
              <a:gd name="T3" fmla="*/ 0 h 1941"/>
              <a:gd name="T4" fmla="*/ 1817 w 1817"/>
              <a:gd name="T5" fmla="*/ 1941 h 1941"/>
              <a:gd name="T6" fmla="*/ 0 w 1817"/>
              <a:gd name="T7" fmla="*/ 1941 h 1941"/>
              <a:gd name="T8" fmla="*/ 1120 w 1817"/>
              <a:gd name="T9" fmla="*/ 0 h 1941"/>
              <a:gd name="connsiteX0" fmla="*/ 0 w 10000"/>
              <a:gd name="connsiteY0" fmla="*/ 10000 h 10000"/>
              <a:gd name="connsiteX1" fmla="*/ 10000 w 10000"/>
              <a:gd name="connsiteY1" fmla="*/ 0 h 10000"/>
              <a:gd name="connsiteX2" fmla="*/ 10000 w 10000"/>
              <a:gd name="connsiteY2" fmla="*/ 10000 h 10000"/>
              <a:gd name="connsiteX3" fmla="*/ 0 w 10000"/>
              <a:gd name="connsiteY3" fmla="*/ 10000 h 10000"/>
            </a:gdLst>
            <a:ahLst/>
            <a:cxnLst>
              <a:cxn ang="0">
                <a:pos x="connsiteX0" y="connsiteY0"/>
              </a:cxn>
              <a:cxn ang="0">
                <a:pos x="connsiteX1" y="connsiteY1"/>
              </a:cxn>
              <a:cxn ang="0">
                <a:pos x="connsiteX2" y="connsiteY2"/>
              </a:cxn>
              <a:cxn ang="0">
                <a:pos x="connsiteX3" y="connsiteY3"/>
              </a:cxn>
            </a:cxnLst>
            <a:rect l="l" t="t" r="r" b="b"/>
            <a:pathLst>
              <a:path w="10000" h="10000">
                <a:moveTo>
                  <a:pt x="0" y="10000"/>
                </a:moveTo>
                <a:lnTo>
                  <a:pt x="10000" y="0"/>
                </a:lnTo>
                <a:lnTo>
                  <a:pt x="10000" y="10000"/>
                </a:lnTo>
                <a:lnTo>
                  <a:pt x="0" y="10000"/>
                </a:lnTo>
                <a:close/>
              </a:path>
            </a:pathLst>
          </a:custGeom>
          <a:gradFill rotWithShape="1">
            <a:gsLst>
              <a:gs pos="0">
                <a:srgbClr val="008ED6">
                  <a:shade val="15000"/>
                  <a:satMod val="180000"/>
                </a:srgbClr>
              </a:gs>
              <a:gs pos="50000">
                <a:srgbClr val="008ED6">
                  <a:shade val="45000"/>
                  <a:satMod val="170000"/>
                </a:srgbClr>
              </a:gs>
              <a:gs pos="70000">
                <a:srgbClr val="008ED6">
                  <a:tint val="99000"/>
                  <a:shade val="65000"/>
                  <a:satMod val="155000"/>
                </a:srgbClr>
              </a:gs>
              <a:gs pos="100000">
                <a:srgbClr val="008ED6">
                  <a:tint val="95500"/>
                  <a:shade val="100000"/>
                  <a:satMod val="155000"/>
                </a:srgbClr>
              </a:gs>
            </a:gsLst>
            <a:lin ang="16200000" scaled="0"/>
          </a:gradFill>
          <a:ln>
            <a:noFill/>
          </a:ln>
          <a:effectLst>
            <a:outerShdw blurRad="63500" dist="25400" dir="5400000" rotWithShape="0">
              <a:srgbClr val="000000">
                <a:alpha val="43000"/>
              </a:srgbClr>
            </a:outerShdw>
          </a:effectLst>
          <a:scene3d>
            <a:camera prst="orthographicFront">
              <a:rot lat="0" lon="0" rev="0"/>
            </a:camera>
            <a:lightRig rig="glow" dir="t">
              <a:rot lat="0" lon="0" rev="13200000"/>
            </a:lightRig>
          </a:scene3d>
          <a:sp3d prstMaterial="dkEdge">
            <a:bevelT w="63500" h="50800" prst="relaxedInset"/>
          </a:sp3d>
        </p:spPr>
        <p:txBody>
          <a:bodyPr vert="horz" wrap="square" lIns="121907" tIns="60953" rIns="121907" bIns="60953" numCol="1" anchor="t" anchorCtr="0" compatLnSpc="1"/>
          <a:lstStyle/>
          <a:p>
            <a:pPr marL="0" marR="0" lvl="0" indent="0"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31" name="矩形 259"/>
          <p:cNvSpPr>
            <a:spLocks noChangeArrowheads="1"/>
          </p:cNvSpPr>
          <p:nvPr/>
        </p:nvSpPr>
        <p:spPr bwMode="auto">
          <a:xfrm>
            <a:off x="2880496" y="3572670"/>
            <a:ext cx="8755906" cy="1015663"/>
          </a:xfrm>
          <a:prstGeom prst="rect">
            <a:avLst/>
          </a:prstGeom>
          <a:noFill/>
          <a:ln>
            <a:noFill/>
          </a:ln>
          <a:effectLst/>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buNone/>
            </a:pPr>
            <a:r>
              <a:rPr lang="zh-CN" altLang="en-US" sz="6600" b="1" dirty="0">
                <a:solidFill>
                  <a:schemeClr val="accent1">
                    <a:lumMod val="50000"/>
                  </a:schemeClr>
                </a:solidFill>
                <a:latin typeface="Arial" panose="020B0604020202020204" pitchFamily="34" charset="0"/>
                <a:cs typeface="Arial" panose="020B0604020202020204" pitchFamily="34" charset="0"/>
              </a:rPr>
              <a:t>公司简介</a:t>
            </a:r>
            <a:r>
              <a:rPr lang="en-US" altLang="zh-CN" sz="6600" b="1" dirty="0" smtClean="0">
                <a:solidFill>
                  <a:schemeClr val="accent1">
                    <a:lumMod val="50000"/>
                  </a:schemeClr>
                </a:solidFill>
                <a:latin typeface="Arial" panose="020B0604020202020204" pitchFamily="34" charset="0"/>
                <a:cs typeface="Arial" panose="020B0604020202020204" pitchFamily="34" charset="0"/>
              </a:rPr>
              <a:t>/</a:t>
            </a:r>
            <a:r>
              <a:rPr lang="zh-CN" altLang="en-US" sz="6600" b="1" dirty="0" smtClean="0">
                <a:solidFill>
                  <a:schemeClr val="accent1">
                    <a:lumMod val="50000"/>
                  </a:schemeClr>
                </a:solidFill>
                <a:latin typeface="Arial" panose="020B0604020202020204" pitchFamily="34" charset="0"/>
                <a:cs typeface="Arial" panose="020B0604020202020204" pitchFamily="34" charset="0"/>
              </a:rPr>
              <a:t>个人工作报告</a:t>
            </a:r>
            <a:endParaRPr lang="en-US" altLang="zh-CN" sz="6600" b="1" dirty="0">
              <a:solidFill>
                <a:schemeClr val="accent1">
                  <a:lumMod val="50000"/>
                </a:schemeClr>
              </a:solidFill>
              <a:latin typeface="Arial" panose="020B0604020202020204" pitchFamily="34" charset="0"/>
              <a:cs typeface="Arial" panose="020B0604020202020204" pitchFamily="34" charset="0"/>
            </a:endParaRPr>
          </a:p>
        </p:txBody>
      </p:sp>
      <p:sp>
        <p:nvSpPr>
          <p:cNvPr id="35" name="TextBox 34"/>
          <p:cNvSpPr txBox="1"/>
          <p:nvPr/>
        </p:nvSpPr>
        <p:spPr>
          <a:xfrm>
            <a:off x="4110879" y="4725938"/>
            <a:ext cx="1723549" cy="400110"/>
          </a:xfrm>
          <a:prstGeom prst="rect">
            <a:avLst/>
          </a:prstGeom>
          <a:noFill/>
        </p:spPr>
        <p:txBody>
          <a:bodyPr wrap="none" rtlCol="0">
            <a:spAutoFit/>
          </a:bodyPr>
          <a:lstStyle/>
          <a:p>
            <a:r>
              <a:rPr lang="en-US" altLang="zh-CN" sz="2000" dirty="0" smtClean="0">
                <a:latin typeface="+mj-ea"/>
                <a:ea typeface="+mj-ea"/>
              </a:rPr>
              <a:t>【</a:t>
            </a:r>
            <a:r>
              <a:rPr lang="zh-CN" altLang="en-US" sz="2000" dirty="0" smtClean="0">
                <a:latin typeface="+mj-ea"/>
                <a:ea typeface="+mj-ea"/>
              </a:rPr>
              <a:t>商务通用</a:t>
            </a:r>
            <a:r>
              <a:rPr lang="en-US" altLang="zh-CN" sz="2000" dirty="0" smtClean="0">
                <a:latin typeface="+mj-ea"/>
                <a:ea typeface="+mj-ea"/>
              </a:rPr>
              <a:t>】</a:t>
            </a:r>
            <a:endParaRPr lang="zh-CN" altLang="en-US" sz="2000" dirty="0">
              <a:latin typeface="+mj-ea"/>
              <a:ea typeface="+mj-ea"/>
            </a:endParaRPr>
          </a:p>
        </p:txBody>
      </p:sp>
      <p:sp>
        <p:nvSpPr>
          <p:cNvPr id="36" name="TextBox 35"/>
          <p:cNvSpPr txBox="1"/>
          <p:nvPr/>
        </p:nvSpPr>
        <p:spPr>
          <a:xfrm>
            <a:off x="5839664" y="4725938"/>
            <a:ext cx="1723549" cy="400110"/>
          </a:xfrm>
          <a:prstGeom prst="rect">
            <a:avLst/>
          </a:prstGeom>
          <a:noFill/>
        </p:spPr>
        <p:txBody>
          <a:bodyPr wrap="none" rtlCol="0">
            <a:spAutoFit/>
          </a:bodyPr>
          <a:lstStyle/>
          <a:p>
            <a:r>
              <a:rPr lang="en-US" altLang="zh-CN" sz="2000" dirty="0" smtClean="0">
                <a:latin typeface="+mj-ea"/>
                <a:ea typeface="+mj-ea"/>
              </a:rPr>
              <a:t>【</a:t>
            </a:r>
            <a:r>
              <a:rPr lang="zh-CN" altLang="en-US" sz="2000" dirty="0" smtClean="0">
                <a:latin typeface="+mj-ea"/>
                <a:ea typeface="+mj-ea"/>
              </a:rPr>
              <a:t>公司简介</a:t>
            </a:r>
            <a:r>
              <a:rPr lang="en-US" altLang="zh-CN" sz="2000" dirty="0" smtClean="0">
                <a:latin typeface="+mj-ea"/>
                <a:ea typeface="+mj-ea"/>
              </a:rPr>
              <a:t>】</a:t>
            </a:r>
            <a:endParaRPr lang="zh-CN" altLang="en-US" sz="2000" dirty="0">
              <a:latin typeface="+mj-ea"/>
              <a:ea typeface="+mj-ea"/>
            </a:endParaRPr>
          </a:p>
        </p:txBody>
      </p:sp>
      <p:sp>
        <p:nvSpPr>
          <p:cNvPr id="37" name="TextBox 36"/>
          <p:cNvSpPr txBox="1"/>
          <p:nvPr/>
        </p:nvSpPr>
        <p:spPr>
          <a:xfrm>
            <a:off x="7568449" y="4725938"/>
            <a:ext cx="1723549" cy="400110"/>
          </a:xfrm>
          <a:prstGeom prst="rect">
            <a:avLst/>
          </a:prstGeom>
          <a:noFill/>
        </p:spPr>
        <p:txBody>
          <a:bodyPr wrap="none" rtlCol="0">
            <a:spAutoFit/>
          </a:bodyPr>
          <a:lstStyle/>
          <a:p>
            <a:r>
              <a:rPr lang="en-US" altLang="zh-CN" sz="2000" dirty="0" smtClean="0">
                <a:latin typeface="+mj-ea"/>
                <a:ea typeface="+mj-ea"/>
              </a:rPr>
              <a:t>【</a:t>
            </a:r>
            <a:r>
              <a:rPr lang="zh-CN" altLang="en-US" sz="2000" dirty="0" smtClean="0">
                <a:latin typeface="+mj-ea"/>
                <a:ea typeface="+mj-ea"/>
              </a:rPr>
              <a:t>总结计划</a:t>
            </a:r>
            <a:r>
              <a:rPr lang="en-US" altLang="zh-CN" sz="2000" dirty="0" smtClean="0">
                <a:latin typeface="+mj-ea"/>
                <a:ea typeface="+mj-ea"/>
              </a:rPr>
              <a:t>】</a:t>
            </a:r>
            <a:endParaRPr lang="zh-CN" altLang="en-US" sz="2000" dirty="0">
              <a:latin typeface="+mj-ea"/>
              <a:ea typeface="+mj-ea"/>
            </a:endParaRPr>
          </a:p>
        </p:txBody>
      </p:sp>
      <p:sp>
        <p:nvSpPr>
          <p:cNvPr id="38" name="TextBox 37"/>
          <p:cNvSpPr txBox="1"/>
          <p:nvPr/>
        </p:nvSpPr>
        <p:spPr>
          <a:xfrm>
            <a:off x="9297234" y="4725938"/>
            <a:ext cx="1723549" cy="400110"/>
          </a:xfrm>
          <a:prstGeom prst="rect">
            <a:avLst/>
          </a:prstGeom>
          <a:noFill/>
        </p:spPr>
        <p:txBody>
          <a:bodyPr wrap="none" rtlCol="0">
            <a:spAutoFit/>
          </a:bodyPr>
          <a:lstStyle/>
          <a:p>
            <a:r>
              <a:rPr lang="en-US" altLang="zh-CN" sz="2000" dirty="0" smtClean="0">
                <a:latin typeface="+mj-ea"/>
                <a:ea typeface="+mj-ea"/>
              </a:rPr>
              <a:t>【</a:t>
            </a:r>
            <a:r>
              <a:rPr lang="zh-CN" altLang="en-US" sz="2000" dirty="0" smtClean="0">
                <a:latin typeface="+mj-ea"/>
                <a:ea typeface="+mj-ea"/>
              </a:rPr>
              <a:t>汇报推广</a:t>
            </a:r>
            <a:r>
              <a:rPr lang="en-US" altLang="zh-CN" sz="2000" dirty="0" smtClean="0">
                <a:latin typeface="+mj-ea"/>
                <a:ea typeface="+mj-ea"/>
              </a:rPr>
              <a:t>】</a:t>
            </a:r>
            <a:endParaRPr lang="zh-CN" altLang="en-US" sz="2000" dirty="0">
              <a:latin typeface="+mj-ea"/>
              <a:ea typeface="+mj-ea"/>
            </a:endParaRPr>
          </a:p>
        </p:txBody>
      </p:sp>
      <p:sp>
        <p:nvSpPr>
          <p:cNvPr id="39" name="矩形 259"/>
          <p:cNvSpPr>
            <a:spLocks noChangeArrowheads="1"/>
          </p:cNvSpPr>
          <p:nvPr/>
        </p:nvSpPr>
        <p:spPr bwMode="auto">
          <a:xfrm>
            <a:off x="763888" y="892172"/>
            <a:ext cx="2450998" cy="1154162"/>
          </a:xfrm>
          <a:prstGeom prst="rect">
            <a:avLst/>
          </a:prstGeom>
          <a:noFill/>
          <a:ln>
            <a:noFill/>
          </a:ln>
          <a:effectLst/>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buNone/>
            </a:pPr>
            <a:r>
              <a:rPr lang="en-US" altLang="zh-CN" sz="7500" dirty="0">
                <a:solidFill>
                  <a:schemeClr val="bg1"/>
                </a:solidFill>
                <a:latin typeface="Impact" panose="020B0806030902050204" pitchFamily="34" charset="0"/>
                <a:cs typeface="Arial" panose="020B0604020202020204" pitchFamily="34" charset="0"/>
              </a:rPr>
              <a:t>LOGO</a:t>
            </a:r>
          </a:p>
        </p:txBody>
      </p:sp>
      <p:sp>
        <p:nvSpPr>
          <p:cNvPr id="40" name="矩形 259"/>
          <p:cNvSpPr>
            <a:spLocks noChangeArrowheads="1"/>
          </p:cNvSpPr>
          <p:nvPr/>
        </p:nvSpPr>
        <p:spPr bwMode="auto">
          <a:xfrm>
            <a:off x="766614" y="1965534"/>
            <a:ext cx="1879977" cy="778675"/>
          </a:xfrm>
          <a:prstGeom prst="rect">
            <a:avLst/>
          </a:prstGeom>
          <a:noFill/>
          <a:ln>
            <a:noFill/>
          </a:ln>
          <a:effectLst/>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buNone/>
            </a:pPr>
            <a:r>
              <a:rPr lang="zh-CN" altLang="en-US" sz="3500" b="1" dirty="0" smtClean="0">
                <a:solidFill>
                  <a:schemeClr val="bg1"/>
                </a:solidFill>
                <a:latin typeface="Arial" panose="020B0604020202020204" pitchFamily="34" charset="0"/>
                <a:cs typeface="Arial" panose="020B0604020202020204" pitchFamily="34" charset="0"/>
              </a:rPr>
              <a:t>代用名称</a:t>
            </a:r>
            <a:endParaRPr lang="en-US" altLang="zh-CN" sz="3500" b="1" dirty="0" smtClean="0">
              <a:solidFill>
                <a:schemeClr val="bg1"/>
              </a:solidFill>
              <a:latin typeface="Arial" panose="020B0604020202020204" pitchFamily="34" charset="0"/>
              <a:cs typeface="Arial" panose="020B0604020202020204" pitchFamily="34" charset="0"/>
            </a:endParaRPr>
          </a:p>
          <a:p>
            <a:pPr>
              <a:buNone/>
            </a:pPr>
            <a:r>
              <a:rPr lang="en-US" altLang="zh-CN" sz="1300" dirty="0" smtClean="0">
                <a:solidFill>
                  <a:schemeClr val="bg1"/>
                </a:solidFill>
                <a:latin typeface="Arial" panose="020B0604020202020204" pitchFamily="34" charset="0"/>
                <a:cs typeface="Arial" panose="020B0604020202020204" pitchFamily="34" charset="0"/>
              </a:rPr>
              <a:t>ALTERNATIVE </a:t>
            </a:r>
            <a:r>
              <a:rPr lang="en-US" altLang="zh-CN" sz="1300" dirty="0">
                <a:solidFill>
                  <a:schemeClr val="bg1"/>
                </a:solidFill>
                <a:latin typeface="Arial" panose="020B0604020202020204" pitchFamily="34" charset="0"/>
                <a:cs typeface="Arial" panose="020B0604020202020204" pitchFamily="34" charset="0"/>
              </a:rPr>
              <a:t>NAME</a:t>
            </a:r>
          </a:p>
        </p:txBody>
      </p:sp>
      <p:pic>
        <p:nvPicPr>
          <p:cNvPr id="18" name="Audiomachine - Breath And Life - 呼吸与生命.mp3">
            <a:hlinkClick r:id="" action="ppaction://media"/>
          </p:cNvPr>
          <p:cNvPicPr>
            <a:picLocks noChangeAspect="1"/>
          </p:cNvPicPr>
          <p:nvPr>
            <a:videoFile r:link="rId1"/>
            <p:extLst>
              <p:ext uri="{DAA4B4D4-6D71-4841-9C94-3DE7FCFB9230}">
                <p14:media xmlns:p14="http://schemas.microsoft.com/office/powerpoint/2010/main" xmlns="" r:embed="rId5"/>
              </p:ext>
            </p:extLst>
          </p:nvPr>
        </p:nvPicPr>
        <p:blipFill>
          <a:blip r:embed="rId6" cstate="print"/>
          <a:stretch>
            <a:fillRect/>
          </a:stretch>
        </p:blipFill>
        <p:spPr>
          <a:xfrm>
            <a:off x="3553214" y="-609600"/>
            <a:ext cx="609600" cy="609600"/>
          </a:xfrm>
          <a:prstGeom prst="rect">
            <a:avLst/>
          </a:prstGeom>
        </p:spPr>
      </p:pic>
    </p:spTree>
    <p:extLst>
      <p:ext uri="{BB962C8B-B14F-4D97-AF65-F5344CB8AC3E}">
        <p14:creationId xmlns:p14="http://schemas.microsoft.com/office/powerpoint/2010/main" xmlns="" val="3908800814"/>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mc:AlternateContent xmlns:mc="http://schemas.openxmlformats.org/markup-compatibility/2006">
    <mc:Choice xmlns:p14="http://schemas.microsoft.com/office/powerpoint/2010/main" xmlns=""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withEffect">
                                      <p:stCondLst>
                                        <p:cond delay="0"/>
                                      </p:stCondLst>
                                      <p:childTnLst>
                                        <p:cmd type="call" cmd="playFrom(0.0)">
                                          <p:cBhvr>
                                            <p:cTn id="6" dur="1" fill="hold"/>
                                            <p:tgtEl>
                                              <p:spTgt spid="18"/>
                                            </p:tgtEl>
                                          </p:cBhvr>
                                        </p:cmd>
                                      </p:childTnLst>
                                    </p:cTn>
                                  </p:par>
                                  <p:par>
                                    <p:cTn id="7" presetID="2" presetClass="entr" presetSubtype="8" fill="hold" grpId="0" nodeType="withEffect" p14:presetBounceEnd="58000">
                                      <p:stCondLst>
                                        <p:cond delay="0"/>
                                      </p:stCondLst>
                                      <p:childTnLst>
                                        <p:set>
                                          <p:cBhvr>
                                            <p:cTn id="8" dur="1" fill="hold">
                                              <p:stCondLst>
                                                <p:cond delay="0"/>
                                              </p:stCondLst>
                                            </p:cTn>
                                            <p:tgtEl>
                                              <p:spTgt spid="29"/>
                                            </p:tgtEl>
                                            <p:attrNameLst>
                                              <p:attrName>style.visibility</p:attrName>
                                            </p:attrNameLst>
                                          </p:cBhvr>
                                          <p:to>
                                            <p:strVal val="visible"/>
                                          </p:to>
                                        </p:set>
                                        <p:anim calcmode="lin" valueType="num" p14:bounceEnd="58000">
                                          <p:cBhvr additive="base">
                                            <p:cTn id="9" dur="1750" fill="hold"/>
                                            <p:tgtEl>
                                              <p:spTgt spid="29"/>
                                            </p:tgtEl>
                                            <p:attrNameLst>
                                              <p:attrName>ppt_x</p:attrName>
                                            </p:attrNameLst>
                                          </p:cBhvr>
                                          <p:tavLst>
                                            <p:tav tm="0">
                                              <p:val>
                                                <p:strVal val="0-#ppt_w/2"/>
                                              </p:val>
                                            </p:tav>
                                            <p:tav tm="100000">
                                              <p:val>
                                                <p:strVal val="#ppt_x"/>
                                              </p:val>
                                            </p:tav>
                                          </p:tavLst>
                                        </p:anim>
                                        <p:anim calcmode="lin" valueType="num" p14:bounceEnd="58000">
                                          <p:cBhvr additive="base">
                                            <p:cTn id="10" dur="1750" fill="hold"/>
                                            <p:tgtEl>
                                              <p:spTgt spid="29"/>
                                            </p:tgtEl>
                                            <p:attrNameLst>
                                              <p:attrName>ppt_y</p:attrName>
                                            </p:attrNameLst>
                                          </p:cBhvr>
                                          <p:tavLst>
                                            <p:tav tm="0">
                                              <p:val>
                                                <p:strVal val="#ppt_y"/>
                                              </p:val>
                                            </p:tav>
                                            <p:tav tm="100000">
                                              <p:val>
                                                <p:strVal val="#ppt_y"/>
                                              </p:val>
                                            </p:tav>
                                          </p:tavLst>
                                        </p:anim>
                                      </p:childTnLst>
                                    </p:cTn>
                                  </p:par>
                                  <p:par>
                                    <p:cTn id="11" presetID="2" presetClass="entr" presetSubtype="8" fill="hold" grpId="0" nodeType="withEffect" p14:presetBounceEnd="58000">
                                      <p:stCondLst>
                                        <p:cond delay="500"/>
                                      </p:stCondLst>
                                      <p:childTnLst>
                                        <p:set>
                                          <p:cBhvr>
                                            <p:cTn id="12" dur="1" fill="hold">
                                              <p:stCondLst>
                                                <p:cond delay="0"/>
                                              </p:stCondLst>
                                            </p:cTn>
                                            <p:tgtEl>
                                              <p:spTgt spid="28"/>
                                            </p:tgtEl>
                                            <p:attrNameLst>
                                              <p:attrName>style.visibility</p:attrName>
                                            </p:attrNameLst>
                                          </p:cBhvr>
                                          <p:to>
                                            <p:strVal val="visible"/>
                                          </p:to>
                                        </p:set>
                                        <p:anim calcmode="lin" valueType="num" p14:bounceEnd="58000">
                                          <p:cBhvr additive="base">
                                            <p:cTn id="13" dur="1750" fill="hold"/>
                                            <p:tgtEl>
                                              <p:spTgt spid="28"/>
                                            </p:tgtEl>
                                            <p:attrNameLst>
                                              <p:attrName>ppt_x</p:attrName>
                                            </p:attrNameLst>
                                          </p:cBhvr>
                                          <p:tavLst>
                                            <p:tav tm="0">
                                              <p:val>
                                                <p:strVal val="0-#ppt_w/2"/>
                                              </p:val>
                                            </p:tav>
                                            <p:tav tm="100000">
                                              <p:val>
                                                <p:strVal val="#ppt_x"/>
                                              </p:val>
                                            </p:tav>
                                          </p:tavLst>
                                        </p:anim>
                                        <p:anim calcmode="lin" valueType="num" p14:bounceEnd="58000">
                                          <p:cBhvr additive="base">
                                            <p:cTn id="14" dur="1750" fill="hold"/>
                                            <p:tgtEl>
                                              <p:spTgt spid="28"/>
                                            </p:tgtEl>
                                            <p:attrNameLst>
                                              <p:attrName>ppt_y</p:attrName>
                                            </p:attrNameLst>
                                          </p:cBhvr>
                                          <p:tavLst>
                                            <p:tav tm="0">
                                              <p:val>
                                                <p:strVal val="#ppt_y"/>
                                              </p:val>
                                            </p:tav>
                                            <p:tav tm="100000">
                                              <p:val>
                                                <p:strVal val="#ppt_y"/>
                                              </p:val>
                                            </p:tav>
                                          </p:tavLst>
                                        </p:anim>
                                      </p:childTnLst>
                                    </p:cTn>
                                  </p:par>
                                  <p:par>
                                    <p:cTn id="15" presetID="2" presetClass="entr" presetSubtype="8" fill="hold" grpId="0" nodeType="withEffect">
                                      <p:stCondLst>
                                        <p:cond delay="0"/>
                                      </p:stCondLst>
                                      <p:childTnLst>
                                        <p:set>
                                          <p:cBhvr>
                                            <p:cTn id="16" dur="1" fill="hold">
                                              <p:stCondLst>
                                                <p:cond delay="0"/>
                                              </p:stCondLst>
                                            </p:cTn>
                                            <p:tgtEl>
                                              <p:spTgt spid="24"/>
                                            </p:tgtEl>
                                            <p:attrNameLst>
                                              <p:attrName>style.visibility</p:attrName>
                                            </p:attrNameLst>
                                          </p:cBhvr>
                                          <p:to>
                                            <p:strVal val="visible"/>
                                          </p:to>
                                        </p:set>
                                        <p:anim calcmode="lin" valueType="num">
                                          <p:cBhvr additive="base">
                                            <p:cTn id="17" dur="500" fill="hold"/>
                                            <p:tgtEl>
                                              <p:spTgt spid="24"/>
                                            </p:tgtEl>
                                            <p:attrNameLst>
                                              <p:attrName>ppt_x</p:attrName>
                                            </p:attrNameLst>
                                          </p:cBhvr>
                                          <p:tavLst>
                                            <p:tav tm="0">
                                              <p:val>
                                                <p:strVal val="0-#ppt_w/2"/>
                                              </p:val>
                                            </p:tav>
                                            <p:tav tm="100000">
                                              <p:val>
                                                <p:strVal val="#ppt_x"/>
                                              </p:val>
                                            </p:tav>
                                          </p:tavLst>
                                        </p:anim>
                                        <p:anim calcmode="lin" valueType="num">
                                          <p:cBhvr additive="base">
                                            <p:cTn id="18" dur="500" fill="hold"/>
                                            <p:tgtEl>
                                              <p:spTgt spid="24"/>
                                            </p:tgtEl>
                                            <p:attrNameLst>
                                              <p:attrName>ppt_y</p:attrName>
                                            </p:attrNameLst>
                                          </p:cBhvr>
                                          <p:tavLst>
                                            <p:tav tm="0">
                                              <p:val>
                                                <p:strVal val="#ppt_y"/>
                                              </p:val>
                                            </p:tav>
                                            <p:tav tm="100000">
                                              <p:val>
                                                <p:strVal val="#ppt_y"/>
                                              </p:val>
                                            </p:tav>
                                          </p:tavLst>
                                        </p:anim>
                                      </p:childTnLst>
                                    </p:cTn>
                                  </p:par>
                                  <p:par>
                                    <p:cTn id="19" presetID="10" presetClass="entr" presetSubtype="0" fill="hold" nodeType="withEffect">
                                      <p:stCondLst>
                                        <p:cond delay="0"/>
                                      </p:stCondLst>
                                      <p:childTnLst>
                                        <p:set>
                                          <p:cBhvr>
                                            <p:cTn id="20" dur="1" fill="hold">
                                              <p:stCondLst>
                                                <p:cond delay="0"/>
                                              </p:stCondLst>
                                            </p:cTn>
                                            <p:tgtEl>
                                              <p:spTgt spid="25"/>
                                            </p:tgtEl>
                                            <p:attrNameLst>
                                              <p:attrName>style.visibility</p:attrName>
                                            </p:attrNameLst>
                                          </p:cBhvr>
                                          <p:to>
                                            <p:strVal val="visible"/>
                                          </p:to>
                                        </p:set>
                                        <p:animEffect transition="in" filter="fade">
                                          <p:cBhvr>
                                            <p:cTn id="21" dur="500"/>
                                            <p:tgtEl>
                                              <p:spTgt spid="25"/>
                                            </p:tgtEl>
                                          </p:cBhvr>
                                        </p:animEffect>
                                      </p:childTnLst>
                                    </p:cTn>
                                  </p:par>
                                  <p:par>
                                    <p:cTn id="22" presetID="6" presetClass="entr" presetSubtype="32" fill="hold" grpId="0" nodeType="withEffect">
                                      <p:stCondLst>
                                        <p:cond delay="750"/>
                                      </p:stCondLst>
                                      <p:childTnLst>
                                        <p:set>
                                          <p:cBhvr>
                                            <p:cTn id="23" dur="1" fill="hold">
                                              <p:stCondLst>
                                                <p:cond delay="0"/>
                                              </p:stCondLst>
                                            </p:cTn>
                                            <p:tgtEl>
                                              <p:spTgt spid="39"/>
                                            </p:tgtEl>
                                            <p:attrNameLst>
                                              <p:attrName>style.visibility</p:attrName>
                                            </p:attrNameLst>
                                          </p:cBhvr>
                                          <p:to>
                                            <p:strVal val="visible"/>
                                          </p:to>
                                        </p:set>
                                        <p:animEffect transition="in" filter="circle(out)">
                                          <p:cBhvr>
                                            <p:cTn id="24" dur="1000"/>
                                            <p:tgtEl>
                                              <p:spTgt spid="39"/>
                                            </p:tgtEl>
                                          </p:cBhvr>
                                        </p:animEffect>
                                      </p:childTnLst>
                                    </p:cTn>
                                  </p:par>
                                  <p:par>
                                    <p:cTn id="25" presetID="2" presetClass="entr" presetSubtype="8" fill="hold" grpId="0" nodeType="withEffect">
                                      <p:stCondLst>
                                        <p:cond delay="1500"/>
                                      </p:stCondLst>
                                      <p:iterate type="lt">
                                        <p:tmPct val="0"/>
                                      </p:iterate>
                                      <p:childTnLst>
                                        <p:set>
                                          <p:cBhvr>
                                            <p:cTn id="26" dur="1" fill="hold">
                                              <p:stCondLst>
                                                <p:cond delay="0"/>
                                              </p:stCondLst>
                                            </p:cTn>
                                            <p:tgtEl>
                                              <p:spTgt spid="40"/>
                                            </p:tgtEl>
                                            <p:attrNameLst>
                                              <p:attrName>style.visibility</p:attrName>
                                            </p:attrNameLst>
                                          </p:cBhvr>
                                          <p:to>
                                            <p:strVal val="visible"/>
                                          </p:to>
                                        </p:set>
                                        <p:anim calcmode="lin" valueType="num">
                                          <p:cBhvr additive="base">
                                            <p:cTn id="27" dur="500" fill="hold"/>
                                            <p:tgtEl>
                                              <p:spTgt spid="40"/>
                                            </p:tgtEl>
                                            <p:attrNameLst>
                                              <p:attrName>ppt_x</p:attrName>
                                            </p:attrNameLst>
                                          </p:cBhvr>
                                          <p:tavLst>
                                            <p:tav tm="0">
                                              <p:val>
                                                <p:strVal val="0-#ppt_w/2"/>
                                              </p:val>
                                            </p:tav>
                                            <p:tav tm="100000">
                                              <p:val>
                                                <p:strVal val="#ppt_x"/>
                                              </p:val>
                                            </p:tav>
                                          </p:tavLst>
                                        </p:anim>
                                        <p:anim calcmode="lin" valueType="num">
                                          <p:cBhvr additive="base">
                                            <p:cTn id="28" dur="500" fill="hold"/>
                                            <p:tgtEl>
                                              <p:spTgt spid="40"/>
                                            </p:tgtEl>
                                            <p:attrNameLst>
                                              <p:attrName>ppt_y</p:attrName>
                                            </p:attrNameLst>
                                          </p:cBhvr>
                                          <p:tavLst>
                                            <p:tav tm="0">
                                              <p:val>
                                                <p:strVal val="#ppt_y"/>
                                              </p:val>
                                            </p:tav>
                                            <p:tav tm="100000">
                                              <p:val>
                                                <p:strVal val="#ppt_y"/>
                                              </p:val>
                                            </p:tav>
                                          </p:tavLst>
                                        </p:anim>
                                      </p:childTnLst>
                                    </p:cTn>
                                  </p:par>
                                  <p:par>
                                    <p:cTn id="29" presetID="2" presetClass="entr" presetSubtype="2" fill="hold" grpId="0" nodeType="withEffect" p14:presetBounceEnd="58000">
                                      <p:stCondLst>
                                        <p:cond delay="0"/>
                                      </p:stCondLst>
                                      <p:childTnLst>
                                        <p:set>
                                          <p:cBhvr>
                                            <p:cTn id="30" dur="1" fill="hold">
                                              <p:stCondLst>
                                                <p:cond delay="0"/>
                                              </p:stCondLst>
                                            </p:cTn>
                                            <p:tgtEl>
                                              <p:spTgt spid="30"/>
                                            </p:tgtEl>
                                            <p:attrNameLst>
                                              <p:attrName>style.visibility</p:attrName>
                                            </p:attrNameLst>
                                          </p:cBhvr>
                                          <p:to>
                                            <p:strVal val="visible"/>
                                          </p:to>
                                        </p:set>
                                        <p:anim calcmode="lin" valueType="num" p14:bounceEnd="58000">
                                          <p:cBhvr additive="base">
                                            <p:cTn id="31" dur="1750" fill="hold"/>
                                            <p:tgtEl>
                                              <p:spTgt spid="30"/>
                                            </p:tgtEl>
                                            <p:attrNameLst>
                                              <p:attrName>ppt_x</p:attrName>
                                            </p:attrNameLst>
                                          </p:cBhvr>
                                          <p:tavLst>
                                            <p:tav tm="0">
                                              <p:val>
                                                <p:strVal val="1+#ppt_w/2"/>
                                              </p:val>
                                            </p:tav>
                                            <p:tav tm="100000">
                                              <p:val>
                                                <p:strVal val="#ppt_x"/>
                                              </p:val>
                                            </p:tav>
                                          </p:tavLst>
                                        </p:anim>
                                        <p:anim calcmode="lin" valueType="num" p14:bounceEnd="58000">
                                          <p:cBhvr additive="base">
                                            <p:cTn id="32" dur="1750" fill="hold"/>
                                            <p:tgtEl>
                                              <p:spTgt spid="30"/>
                                            </p:tgtEl>
                                            <p:attrNameLst>
                                              <p:attrName>ppt_y</p:attrName>
                                            </p:attrNameLst>
                                          </p:cBhvr>
                                          <p:tavLst>
                                            <p:tav tm="0">
                                              <p:val>
                                                <p:strVal val="#ppt_y"/>
                                              </p:val>
                                            </p:tav>
                                            <p:tav tm="100000">
                                              <p:val>
                                                <p:strVal val="#ppt_y"/>
                                              </p:val>
                                            </p:tav>
                                          </p:tavLst>
                                        </p:anim>
                                      </p:childTnLst>
                                    </p:cTn>
                                  </p:par>
                                  <p:par>
                                    <p:cTn id="33" presetID="41" presetClass="entr" presetSubtype="0" fill="hold" grpId="0" nodeType="withEffect">
                                      <p:stCondLst>
                                        <p:cond delay="1750"/>
                                      </p:stCondLst>
                                      <p:iterate type="lt">
                                        <p:tmPct val="10000"/>
                                      </p:iterate>
                                      <p:childTnLst>
                                        <p:set>
                                          <p:cBhvr>
                                            <p:cTn id="34" dur="1" fill="hold">
                                              <p:stCondLst>
                                                <p:cond delay="0"/>
                                              </p:stCondLst>
                                            </p:cTn>
                                            <p:tgtEl>
                                              <p:spTgt spid="31"/>
                                            </p:tgtEl>
                                            <p:attrNameLst>
                                              <p:attrName>style.visibility</p:attrName>
                                            </p:attrNameLst>
                                          </p:cBhvr>
                                          <p:to>
                                            <p:strVal val="visible"/>
                                          </p:to>
                                        </p:set>
                                        <p:anim calcmode="lin" valueType="num">
                                          <p:cBhvr>
                                            <p:cTn id="35" dur="500" fill="hold"/>
                                            <p:tgtEl>
                                              <p:spTgt spid="31"/>
                                            </p:tgtEl>
                                            <p:attrNameLst>
                                              <p:attrName>ppt_x</p:attrName>
                                            </p:attrNameLst>
                                          </p:cBhvr>
                                          <p:tavLst>
                                            <p:tav tm="0">
                                              <p:val>
                                                <p:strVal val="#ppt_x"/>
                                              </p:val>
                                            </p:tav>
                                            <p:tav tm="50000">
                                              <p:val>
                                                <p:strVal val="#ppt_x+.1"/>
                                              </p:val>
                                            </p:tav>
                                            <p:tav tm="100000">
                                              <p:val>
                                                <p:strVal val="#ppt_x"/>
                                              </p:val>
                                            </p:tav>
                                          </p:tavLst>
                                        </p:anim>
                                        <p:anim calcmode="lin" valueType="num">
                                          <p:cBhvr>
                                            <p:cTn id="36" dur="500" fill="hold"/>
                                            <p:tgtEl>
                                              <p:spTgt spid="31"/>
                                            </p:tgtEl>
                                            <p:attrNameLst>
                                              <p:attrName>ppt_y</p:attrName>
                                            </p:attrNameLst>
                                          </p:cBhvr>
                                          <p:tavLst>
                                            <p:tav tm="0">
                                              <p:val>
                                                <p:strVal val="#ppt_y"/>
                                              </p:val>
                                            </p:tav>
                                            <p:tav tm="100000">
                                              <p:val>
                                                <p:strVal val="#ppt_y"/>
                                              </p:val>
                                            </p:tav>
                                          </p:tavLst>
                                        </p:anim>
                                        <p:anim calcmode="lin" valueType="num">
                                          <p:cBhvr>
                                            <p:cTn id="37" dur="500" fill="hold"/>
                                            <p:tgtEl>
                                              <p:spTgt spid="31"/>
                                            </p:tgtEl>
                                            <p:attrNameLst>
                                              <p:attrName>ppt_h</p:attrName>
                                            </p:attrNameLst>
                                          </p:cBhvr>
                                          <p:tavLst>
                                            <p:tav tm="0">
                                              <p:val>
                                                <p:strVal val="#ppt_h/10"/>
                                              </p:val>
                                            </p:tav>
                                            <p:tav tm="50000">
                                              <p:val>
                                                <p:strVal val="#ppt_h+.01"/>
                                              </p:val>
                                            </p:tav>
                                            <p:tav tm="100000">
                                              <p:val>
                                                <p:strVal val="#ppt_h"/>
                                              </p:val>
                                            </p:tav>
                                          </p:tavLst>
                                        </p:anim>
                                        <p:anim calcmode="lin" valueType="num">
                                          <p:cBhvr>
                                            <p:cTn id="38" dur="500" fill="hold"/>
                                            <p:tgtEl>
                                              <p:spTgt spid="31"/>
                                            </p:tgtEl>
                                            <p:attrNameLst>
                                              <p:attrName>ppt_w</p:attrName>
                                            </p:attrNameLst>
                                          </p:cBhvr>
                                          <p:tavLst>
                                            <p:tav tm="0">
                                              <p:val>
                                                <p:strVal val="#ppt_w/10"/>
                                              </p:val>
                                            </p:tav>
                                            <p:tav tm="50000">
                                              <p:val>
                                                <p:strVal val="#ppt_w+.01"/>
                                              </p:val>
                                            </p:tav>
                                            <p:tav tm="100000">
                                              <p:val>
                                                <p:strVal val="#ppt_w"/>
                                              </p:val>
                                            </p:tav>
                                          </p:tavLst>
                                        </p:anim>
                                        <p:animEffect transition="in" filter="fade">
                                          <p:cBhvr>
                                            <p:cTn id="39" dur="500" tmFilter="0,0; .5, 1; 1, 1"/>
                                            <p:tgtEl>
                                              <p:spTgt spid="31"/>
                                            </p:tgtEl>
                                          </p:cBhvr>
                                        </p:animEffect>
                                      </p:childTnLst>
                                    </p:cTn>
                                  </p:par>
                                  <p:par>
                                    <p:cTn id="40" presetID="26" presetClass="emph" presetSubtype="0" fill="hold" grpId="1" nodeType="withEffect">
                                      <p:stCondLst>
                                        <p:cond delay="2250"/>
                                      </p:stCondLst>
                                      <p:iterate type="lt">
                                        <p:tmPct val="0"/>
                                      </p:iterate>
                                      <p:childTnLst>
                                        <p:animEffect transition="out" filter="fade">
                                          <p:cBhvr>
                                            <p:cTn id="41" dur="500" tmFilter="0, 0; .2, .5; .8, .5; 1, 0"/>
                                            <p:tgtEl>
                                              <p:spTgt spid="31"/>
                                            </p:tgtEl>
                                          </p:cBhvr>
                                        </p:animEffect>
                                        <p:animScale>
                                          <p:cBhvr>
                                            <p:cTn id="42" dur="250" autoRev="1" fill="hold"/>
                                            <p:tgtEl>
                                              <p:spTgt spid="31"/>
                                            </p:tgtEl>
                                          </p:cBhvr>
                                          <p:by x="105000" y="105000"/>
                                        </p:animScale>
                                      </p:childTnLst>
                                    </p:cTn>
                                  </p:par>
                                </p:childTnLst>
                              </p:cTn>
                            </p:par>
                            <p:par>
                              <p:cTn id="43" fill="hold">
                                <p:stCondLst>
                                  <p:cond delay="2750"/>
                                </p:stCondLst>
                                <p:childTnLst>
                                  <p:par>
                                    <p:cTn id="44" presetID="23" presetClass="entr" presetSubtype="272" fill="hold" grpId="0" nodeType="afterEffect">
                                      <p:stCondLst>
                                        <p:cond delay="0"/>
                                      </p:stCondLst>
                                      <p:childTnLst>
                                        <p:set>
                                          <p:cBhvr>
                                            <p:cTn id="45" dur="1" fill="hold">
                                              <p:stCondLst>
                                                <p:cond delay="0"/>
                                              </p:stCondLst>
                                            </p:cTn>
                                            <p:tgtEl>
                                              <p:spTgt spid="35"/>
                                            </p:tgtEl>
                                            <p:attrNameLst>
                                              <p:attrName>style.visibility</p:attrName>
                                            </p:attrNameLst>
                                          </p:cBhvr>
                                          <p:to>
                                            <p:strVal val="visible"/>
                                          </p:to>
                                        </p:set>
                                        <p:anim calcmode="lin" valueType="num">
                                          <p:cBhvr>
                                            <p:cTn id="46" dur="500" fill="hold"/>
                                            <p:tgtEl>
                                              <p:spTgt spid="35"/>
                                            </p:tgtEl>
                                            <p:attrNameLst>
                                              <p:attrName>ppt_w</p:attrName>
                                            </p:attrNameLst>
                                          </p:cBhvr>
                                          <p:tavLst>
                                            <p:tav tm="0">
                                              <p:val>
                                                <p:strVal val="2/3*#ppt_w"/>
                                              </p:val>
                                            </p:tav>
                                            <p:tav tm="100000">
                                              <p:val>
                                                <p:strVal val="#ppt_w"/>
                                              </p:val>
                                            </p:tav>
                                          </p:tavLst>
                                        </p:anim>
                                        <p:anim calcmode="lin" valueType="num">
                                          <p:cBhvr>
                                            <p:cTn id="47" dur="500" fill="hold"/>
                                            <p:tgtEl>
                                              <p:spTgt spid="35"/>
                                            </p:tgtEl>
                                            <p:attrNameLst>
                                              <p:attrName>ppt_h</p:attrName>
                                            </p:attrNameLst>
                                          </p:cBhvr>
                                          <p:tavLst>
                                            <p:tav tm="0">
                                              <p:val>
                                                <p:strVal val="2/3*#ppt_h"/>
                                              </p:val>
                                            </p:tav>
                                            <p:tav tm="100000">
                                              <p:val>
                                                <p:strVal val="#ppt_h"/>
                                              </p:val>
                                            </p:tav>
                                          </p:tavLst>
                                        </p:anim>
                                      </p:childTnLst>
                                    </p:cTn>
                                  </p:par>
                                </p:childTnLst>
                              </p:cTn>
                            </p:par>
                            <p:par>
                              <p:cTn id="48" fill="hold">
                                <p:stCondLst>
                                  <p:cond delay="3250"/>
                                </p:stCondLst>
                                <p:childTnLst>
                                  <p:par>
                                    <p:cTn id="49" presetID="23" presetClass="entr" presetSubtype="272" fill="hold" grpId="0" nodeType="afterEffect">
                                      <p:stCondLst>
                                        <p:cond delay="0"/>
                                      </p:stCondLst>
                                      <p:childTnLst>
                                        <p:set>
                                          <p:cBhvr>
                                            <p:cTn id="50" dur="1" fill="hold">
                                              <p:stCondLst>
                                                <p:cond delay="0"/>
                                              </p:stCondLst>
                                            </p:cTn>
                                            <p:tgtEl>
                                              <p:spTgt spid="36"/>
                                            </p:tgtEl>
                                            <p:attrNameLst>
                                              <p:attrName>style.visibility</p:attrName>
                                            </p:attrNameLst>
                                          </p:cBhvr>
                                          <p:to>
                                            <p:strVal val="visible"/>
                                          </p:to>
                                        </p:set>
                                        <p:anim calcmode="lin" valueType="num">
                                          <p:cBhvr>
                                            <p:cTn id="51" dur="500" fill="hold"/>
                                            <p:tgtEl>
                                              <p:spTgt spid="36"/>
                                            </p:tgtEl>
                                            <p:attrNameLst>
                                              <p:attrName>ppt_w</p:attrName>
                                            </p:attrNameLst>
                                          </p:cBhvr>
                                          <p:tavLst>
                                            <p:tav tm="0">
                                              <p:val>
                                                <p:strVal val="2/3*#ppt_w"/>
                                              </p:val>
                                            </p:tav>
                                            <p:tav tm="100000">
                                              <p:val>
                                                <p:strVal val="#ppt_w"/>
                                              </p:val>
                                            </p:tav>
                                          </p:tavLst>
                                        </p:anim>
                                        <p:anim calcmode="lin" valueType="num">
                                          <p:cBhvr>
                                            <p:cTn id="52" dur="500" fill="hold"/>
                                            <p:tgtEl>
                                              <p:spTgt spid="36"/>
                                            </p:tgtEl>
                                            <p:attrNameLst>
                                              <p:attrName>ppt_h</p:attrName>
                                            </p:attrNameLst>
                                          </p:cBhvr>
                                          <p:tavLst>
                                            <p:tav tm="0">
                                              <p:val>
                                                <p:strVal val="2/3*#ppt_h"/>
                                              </p:val>
                                            </p:tav>
                                            <p:tav tm="100000">
                                              <p:val>
                                                <p:strVal val="#ppt_h"/>
                                              </p:val>
                                            </p:tav>
                                          </p:tavLst>
                                        </p:anim>
                                      </p:childTnLst>
                                    </p:cTn>
                                  </p:par>
                                </p:childTnLst>
                              </p:cTn>
                            </p:par>
                            <p:par>
                              <p:cTn id="53" fill="hold">
                                <p:stCondLst>
                                  <p:cond delay="3750"/>
                                </p:stCondLst>
                                <p:childTnLst>
                                  <p:par>
                                    <p:cTn id="54" presetID="23" presetClass="entr" presetSubtype="272" fill="hold" grpId="0" nodeType="afterEffect">
                                      <p:stCondLst>
                                        <p:cond delay="0"/>
                                      </p:stCondLst>
                                      <p:childTnLst>
                                        <p:set>
                                          <p:cBhvr>
                                            <p:cTn id="55" dur="1" fill="hold">
                                              <p:stCondLst>
                                                <p:cond delay="0"/>
                                              </p:stCondLst>
                                            </p:cTn>
                                            <p:tgtEl>
                                              <p:spTgt spid="37"/>
                                            </p:tgtEl>
                                            <p:attrNameLst>
                                              <p:attrName>style.visibility</p:attrName>
                                            </p:attrNameLst>
                                          </p:cBhvr>
                                          <p:to>
                                            <p:strVal val="visible"/>
                                          </p:to>
                                        </p:set>
                                        <p:anim calcmode="lin" valueType="num">
                                          <p:cBhvr>
                                            <p:cTn id="56" dur="500" fill="hold"/>
                                            <p:tgtEl>
                                              <p:spTgt spid="37"/>
                                            </p:tgtEl>
                                            <p:attrNameLst>
                                              <p:attrName>ppt_w</p:attrName>
                                            </p:attrNameLst>
                                          </p:cBhvr>
                                          <p:tavLst>
                                            <p:tav tm="0">
                                              <p:val>
                                                <p:strVal val="2/3*#ppt_w"/>
                                              </p:val>
                                            </p:tav>
                                            <p:tav tm="100000">
                                              <p:val>
                                                <p:strVal val="#ppt_w"/>
                                              </p:val>
                                            </p:tav>
                                          </p:tavLst>
                                        </p:anim>
                                        <p:anim calcmode="lin" valueType="num">
                                          <p:cBhvr>
                                            <p:cTn id="57" dur="500" fill="hold"/>
                                            <p:tgtEl>
                                              <p:spTgt spid="37"/>
                                            </p:tgtEl>
                                            <p:attrNameLst>
                                              <p:attrName>ppt_h</p:attrName>
                                            </p:attrNameLst>
                                          </p:cBhvr>
                                          <p:tavLst>
                                            <p:tav tm="0">
                                              <p:val>
                                                <p:strVal val="2/3*#ppt_h"/>
                                              </p:val>
                                            </p:tav>
                                            <p:tav tm="100000">
                                              <p:val>
                                                <p:strVal val="#ppt_h"/>
                                              </p:val>
                                            </p:tav>
                                          </p:tavLst>
                                        </p:anim>
                                      </p:childTnLst>
                                    </p:cTn>
                                  </p:par>
                                </p:childTnLst>
                              </p:cTn>
                            </p:par>
                            <p:par>
                              <p:cTn id="58" fill="hold">
                                <p:stCondLst>
                                  <p:cond delay="4250"/>
                                </p:stCondLst>
                                <p:childTnLst>
                                  <p:par>
                                    <p:cTn id="59" presetID="23" presetClass="entr" presetSubtype="272" fill="hold" grpId="0" nodeType="afterEffect">
                                      <p:stCondLst>
                                        <p:cond delay="0"/>
                                      </p:stCondLst>
                                      <p:childTnLst>
                                        <p:set>
                                          <p:cBhvr>
                                            <p:cTn id="60" dur="1" fill="hold">
                                              <p:stCondLst>
                                                <p:cond delay="0"/>
                                              </p:stCondLst>
                                            </p:cTn>
                                            <p:tgtEl>
                                              <p:spTgt spid="38"/>
                                            </p:tgtEl>
                                            <p:attrNameLst>
                                              <p:attrName>style.visibility</p:attrName>
                                            </p:attrNameLst>
                                          </p:cBhvr>
                                          <p:to>
                                            <p:strVal val="visible"/>
                                          </p:to>
                                        </p:set>
                                        <p:anim calcmode="lin" valueType="num">
                                          <p:cBhvr>
                                            <p:cTn id="61" dur="500" fill="hold"/>
                                            <p:tgtEl>
                                              <p:spTgt spid="38"/>
                                            </p:tgtEl>
                                            <p:attrNameLst>
                                              <p:attrName>ppt_w</p:attrName>
                                            </p:attrNameLst>
                                          </p:cBhvr>
                                          <p:tavLst>
                                            <p:tav tm="0">
                                              <p:val>
                                                <p:strVal val="2/3*#ppt_w"/>
                                              </p:val>
                                            </p:tav>
                                            <p:tav tm="100000">
                                              <p:val>
                                                <p:strVal val="#ppt_w"/>
                                              </p:val>
                                            </p:tav>
                                          </p:tavLst>
                                        </p:anim>
                                        <p:anim calcmode="lin" valueType="num">
                                          <p:cBhvr>
                                            <p:cTn id="62" dur="500" fill="hold"/>
                                            <p:tgtEl>
                                              <p:spTgt spid="38"/>
                                            </p:tgtEl>
                                            <p:attrNameLst>
                                              <p:attrName>ppt_h</p:attrName>
                                            </p:attrNameLst>
                                          </p:cBhvr>
                                          <p:tavLst>
                                            <p:tav tm="0">
                                              <p:val>
                                                <p:strVal val="2/3*#ppt_h"/>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p:cTn id="63" repeatCount="indefinite" fill="hold" display="0">
                      <p:stCondLst>
                        <p:cond delay="indefinite"/>
                      </p:stCondLst>
                      <p:endCondLst>
                        <p:cond evt="onStopAudio" delay="0">
                          <p:tgtEl>
                            <p:sldTgt/>
                          </p:tgtEl>
                        </p:cond>
                      </p:endCondLst>
                    </p:cTn>
                    <p:tgtEl>
                      <p:spTgt spid="18"/>
                    </p:tgtEl>
                  </p:cMediaNode>
                </p:audio>
              </p:childTnLst>
            </p:cTn>
          </p:par>
        </p:tnLst>
        <p:bldLst>
          <p:bldP spid="24" grpId="0" animBg="1"/>
          <p:bldP spid="28" grpId="0" animBg="1"/>
          <p:bldP spid="29" grpId="0" animBg="1"/>
          <p:bldP spid="30" grpId="0" animBg="1"/>
          <p:bldP spid="31" grpId="0"/>
          <p:bldP spid="31" grpId="1"/>
          <p:bldP spid="35" grpId="0"/>
          <p:bldP spid="36" grpId="0"/>
          <p:bldP spid="37" grpId="0"/>
          <p:bldP spid="38" grpId="0"/>
          <p:bldP spid="39" grpId="0"/>
          <p:bldP spid="40"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withEffect">
                                      <p:stCondLst>
                                        <p:cond delay="0"/>
                                      </p:stCondLst>
                                      <p:childTnLst>
                                        <p:cmd type="call" cmd="playFrom(0.0)">
                                          <p:cBhvr>
                                            <p:cTn id="6" dur="1" fill="hold"/>
                                            <p:tgtEl>
                                              <p:spTgt spid="18"/>
                                            </p:tgtEl>
                                          </p:cBhvr>
                                        </p:cmd>
                                      </p:childTnLst>
                                    </p:cTn>
                                  </p:par>
                                  <p:par>
                                    <p:cTn id="7" presetID="2" presetClass="entr" presetSubtype="8" fill="hold" grpId="0" nodeType="withEffect">
                                      <p:stCondLst>
                                        <p:cond delay="0"/>
                                      </p:stCondLst>
                                      <p:childTnLst>
                                        <p:set>
                                          <p:cBhvr>
                                            <p:cTn id="8" dur="1" fill="hold">
                                              <p:stCondLst>
                                                <p:cond delay="0"/>
                                              </p:stCondLst>
                                            </p:cTn>
                                            <p:tgtEl>
                                              <p:spTgt spid="29"/>
                                            </p:tgtEl>
                                            <p:attrNameLst>
                                              <p:attrName>style.visibility</p:attrName>
                                            </p:attrNameLst>
                                          </p:cBhvr>
                                          <p:to>
                                            <p:strVal val="visible"/>
                                          </p:to>
                                        </p:set>
                                        <p:anim calcmode="lin" valueType="num">
                                          <p:cBhvr additive="base">
                                            <p:cTn id="9" dur="1750" fill="hold"/>
                                            <p:tgtEl>
                                              <p:spTgt spid="29"/>
                                            </p:tgtEl>
                                            <p:attrNameLst>
                                              <p:attrName>ppt_x</p:attrName>
                                            </p:attrNameLst>
                                          </p:cBhvr>
                                          <p:tavLst>
                                            <p:tav tm="0">
                                              <p:val>
                                                <p:strVal val="0-#ppt_w/2"/>
                                              </p:val>
                                            </p:tav>
                                            <p:tav tm="100000">
                                              <p:val>
                                                <p:strVal val="#ppt_x"/>
                                              </p:val>
                                            </p:tav>
                                          </p:tavLst>
                                        </p:anim>
                                        <p:anim calcmode="lin" valueType="num">
                                          <p:cBhvr additive="base">
                                            <p:cTn id="10" dur="1750" fill="hold"/>
                                            <p:tgtEl>
                                              <p:spTgt spid="29"/>
                                            </p:tgtEl>
                                            <p:attrNameLst>
                                              <p:attrName>ppt_y</p:attrName>
                                            </p:attrNameLst>
                                          </p:cBhvr>
                                          <p:tavLst>
                                            <p:tav tm="0">
                                              <p:val>
                                                <p:strVal val="#ppt_y"/>
                                              </p:val>
                                            </p:tav>
                                            <p:tav tm="100000">
                                              <p:val>
                                                <p:strVal val="#ppt_y"/>
                                              </p:val>
                                            </p:tav>
                                          </p:tavLst>
                                        </p:anim>
                                      </p:childTnLst>
                                    </p:cTn>
                                  </p:par>
                                  <p:par>
                                    <p:cTn id="11" presetID="2" presetClass="entr" presetSubtype="8" fill="hold" grpId="0" nodeType="withEffect">
                                      <p:stCondLst>
                                        <p:cond delay="500"/>
                                      </p:stCondLst>
                                      <p:childTnLst>
                                        <p:set>
                                          <p:cBhvr>
                                            <p:cTn id="12" dur="1" fill="hold">
                                              <p:stCondLst>
                                                <p:cond delay="0"/>
                                              </p:stCondLst>
                                            </p:cTn>
                                            <p:tgtEl>
                                              <p:spTgt spid="28"/>
                                            </p:tgtEl>
                                            <p:attrNameLst>
                                              <p:attrName>style.visibility</p:attrName>
                                            </p:attrNameLst>
                                          </p:cBhvr>
                                          <p:to>
                                            <p:strVal val="visible"/>
                                          </p:to>
                                        </p:set>
                                        <p:anim calcmode="lin" valueType="num">
                                          <p:cBhvr additive="base">
                                            <p:cTn id="13" dur="1750" fill="hold"/>
                                            <p:tgtEl>
                                              <p:spTgt spid="28"/>
                                            </p:tgtEl>
                                            <p:attrNameLst>
                                              <p:attrName>ppt_x</p:attrName>
                                            </p:attrNameLst>
                                          </p:cBhvr>
                                          <p:tavLst>
                                            <p:tav tm="0">
                                              <p:val>
                                                <p:strVal val="0-#ppt_w/2"/>
                                              </p:val>
                                            </p:tav>
                                            <p:tav tm="100000">
                                              <p:val>
                                                <p:strVal val="#ppt_x"/>
                                              </p:val>
                                            </p:tav>
                                          </p:tavLst>
                                        </p:anim>
                                        <p:anim calcmode="lin" valueType="num">
                                          <p:cBhvr additive="base">
                                            <p:cTn id="14" dur="1750" fill="hold"/>
                                            <p:tgtEl>
                                              <p:spTgt spid="28"/>
                                            </p:tgtEl>
                                            <p:attrNameLst>
                                              <p:attrName>ppt_y</p:attrName>
                                            </p:attrNameLst>
                                          </p:cBhvr>
                                          <p:tavLst>
                                            <p:tav tm="0">
                                              <p:val>
                                                <p:strVal val="#ppt_y"/>
                                              </p:val>
                                            </p:tav>
                                            <p:tav tm="100000">
                                              <p:val>
                                                <p:strVal val="#ppt_y"/>
                                              </p:val>
                                            </p:tav>
                                          </p:tavLst>
                                        </p:anim>
                                      </p:childTnLst>
                                    </p:cTn>
                                  </p:par>
                                  <p:par>
                                    <p:cTn id="15" presetID="2" presetClass="entr" presetSubtype="8" fill="hold" grpId="0" nodeType="withEffect">
                                      <p:stCondLst>
                                        <p:cond delay="0"/>
                                      </p:stCondLst>
                                      <p:childTnLst>
                                        <p:set>
                                          <p:cBhvr>
                                            <p:cTn id="16" dur="1" fill="hold">
                                              <p:stCondLst>
                                                <p:cond delay="0"/>
                                              </p:stCondLst>
                                            </p:cTn>
                                            <p:tgtEl>
                                              <p:spTgt spid="24"/>
                                            </p:tgtEl>
                                            <p:attrNameLst>
                                              <p:attrName>style.visibility</p:attrName>
                                            </p:attrNameLst>
                                          </p:cBhvr>
                                          <p:to>
                                            <p:strVal val="visible"/>
                                          </p:to>
                                        </p:set>
                                        <p:anim calcmode="lin" valueType="num">
                                          <p:cBhvr additive="base">
                                            <p:cTn id="17" dur="500" fill="hold"/>
                                            <p:tgtEl>
                                              <p:spTgt spid="24"/>
                                            </p:tgtEl>
                                            <p:attrNameLst>
                                              <p:attrName>ppt_x</p:attrName>
                                            </p:attrNameLst>
                                          </p:cBhvr>
                                          <p:tavLst>
                                            <p:tav tm="0">
                                              <p:val>
                                                <p:strVal val="0-#ppt_w/2"/>
                                              </p:val>
                                            </p:tav>
                                            <p:tav tm="100000">
                                              <p:val>
                                                <p:strVal val="#ppt_x"/>
                                              </p:val>
                                            </p:tav>
                                          </p:tavLst>
                                        </p:anim>
                                        <p:anim calcmode="lin" valueType="num">
                                          <p:cBhvr additive="base">
                                            <p:cTn id="18" dur="500" fill="hold"/>
                                            <p:tgtEl>
                                              <p:spTgt spid="24"/>
                                            </p:tgtEl>
                                            <p:attrNameLst>
                                              <p:attrName>ppt_y</p:attrName>
                                            </p:attrNameLst>
                                          </p:cBhvr>
                                          <p:tavLst>
                                            <p:tav tm="0">
                                              <p:val>
                                                <p:strVal val="#ppt_y"/>
                                              </p:val>
                                            </p:tav>
                                            <p:tav tm="100000">
                                              <p:val>
                                                <p:strVal val="#ppt_y"/>
                                              </p:val>
                                            </p:tav>
                                          </p:tavLst>
                                        </p:anim>
                                      </p:childTnLst>
                                    </p:cTn>
                                  </p:par>
                                  <p:par>
                                    <p:cTn id="19" presetID="10" presetClass="entr" presetSubtype="0" fill="hold" nodeType="withEffect">
                                      <p:stCondLst>
                                        <p:cond delay="0"/>
                                      </p:stCondLst>
                                      <p:childTnLst>
                                        <p:set>
                                          <p:cBhvr>
                                            <p:cTn id="20" dur="1" fill="hold">
                                              <p:stCondLst>
                                                <p:cond delay="0"/>
                                              </p:stCondLst>
                                            </p:cTn>
                                            <p:tgtEl>
                                              <p:spTgt spid="25"/>
                                            </p:tgtEl>
                                            <p:attrNameLst>
                                              <p:attrName>style.visibility</p:attrName>
                                            </p:attrNameLst>
                                          </p:cBhvr>
                                          <p:to>
                                            <p:strVal val="visible"/>
                                          </p:to>
                                        </p:set>
                                        <p:animEffect transition="in" filter="fade">
                                          <p:cBhvr>
                                            <p:cTn id="21" dur="500"/>
                                            <p:tgtEl>
                                              <p:spTgt spid="25"/>
                                            </p:tgtEl>
                                          </p:cBhvr>
                                        </p:animEffect>
                                      </p:childTnLst>
                                    </p:cTn>
                                  </p:par>
                                  <p:par>
                                    <p:cTn id="22" presetID="6" presetClass="entr" presetSubtype="32" fill="hold" grpId="0" nodeType="withEffect">
                                      <p:stCondLst>
                                        <p:cond delay="750"/>
                                      </p:stCondLst>
                                      <p:childTnLst>
                                        <p:set>
                                          <p:cBhvr>
                                            <p:cTn id="23" dur="1" fill="hold">
                                              <p:stCondLst>
                                                <p:cond delay="0"/>
                                              </p:stCondLst>
                                            </p:cTn>
                                            <p:tgtEl>
                                              <p:spTgt spid="39"/>
                                            </p:tgtEl>
                                            <p:attrNameLst>
                                              <p:attrName>style.visibility</p:attrName>
                                            </p:attrNameLst>
                                          </p:cBhvr>
                                          <p:to>
                                            <p:strVal val="visible"/>
                                          </p:to>
                                        </p:set>
                                        <p:animEffect transition="in" filter="circle(out)">
                                          <p:cBhvr>
                                            <p:cTn id="24" dur="1000"/>
                                            <p:tgtEl>
                                              <p:spTgt spid="39"/>
                                            </p:tgtEl>
                                          </p:cBhvr>
                                        </p:animEffect>
                                      </p:childTnLst>
                                    </p:cTn>
                                  </p:par>
                                  <p:par>
                                    <p:cTn id="25" presetID="2" presetClass="entr" presetSubtype="8" fill="hold" grpId="0" nodeType="withEffect">
                                      <p:stCondLst>
                                        <p:cond delay="1500"/>
                                      </p:stCondLst>
                                      <p:iterate type="lt">
                                        <p:tmPct val="0"/>
                                      </p:iterate>
                                      <p:childTnLst>
                                        <p:set>
                                          <p:cBhvr>
                                            <p:cTn id="26" dur="1" fill="hold">
                                              <p:stCondLst>
                                                <p:cond delay="0"/>
                                              </p:stCondLst>
                                            </p:cTn>
                                            <p:tgtEl>
                                              <p:spTgt spid="40"/>
                                            </p:tgtEl>
                                            <p:attrNameLst>
                                              <p:attrName>style.visibility</p:attrName>
                                            </p:attrNameLst>
                                          </p:cBhvr>
                                          <p:to>
                                            <p:strVal val="visible"/>
                                          </p:to>
                                        </p:set>
                                        <p:anim calcmode="lin" valueType="num">
                                          <p:cBhvr additive="base">
                                            <p:cTn id="27" dur="500" fill="hold"/>
                                            <p:tgtEl>
                                              <p:spTgt spid="40"/>
                                            </p:tgtEl>
                                            <p:attrNameLst>
                                              <p:attrName>ppt_x</p:attrName>
                                            </p:attrNameLst>
                                          </p:cBhvr>
                                          <p:tavLst>
                                            <p:tav tm="0">
                                              <p:val>
                                                <p:strVal val="0-#ppt_w/2"/>
                                              </p:val>
                                            </p:tav>
                                            <p:tav tm="100000">
                                              <p:val>
                                                <p:strVal val="#ppt_x"/>
                                              </p:val>
                                            </p:tav>
                                          </p:tavLst>
                                        </p:anim>
                                        <p:anim calcmode="lin" valueType="num">
                                          <p:cBhvr additive="base">
                                            <p:cTn id="28" dur="500" fill="hold"/>
                                            <p:tgtEl>
                                              <p:spTgt spid="40"/>
                                            </p:tgtEl>
                                            <p:attrNameLst>
                                              <p:attrName>ppt_y</p:attrName>
                                            </p:attrNameLst>
                                          </p:cBhvr>
                                          <p:tavLst>
                                            <p:tav tm="0">
                                              <p:val>
                                                <p:strVal val="#ppt_y"/>
                                              </p:val>
                                            </p:tav>
                                            <p:tav tm="100000">
                                              <p:val>
                                                <p:strVal val="#ppt_y"/>
                                              </p:val>
                                            </p:tav>
                                          </p:tavLst>
                                        </p:anim>
                                      </p:childTnLst>
                                    </p:cTn>
                                  </p:par>
                                  <p:par>
                                    <p:cTn id="29" presetID="2" presetClass="entr" presetSubtype="2" fill="hold" grpId="0" nodeType="withEffect">
                                      <p:stCondLst>
                                        <p:cond delay="0"/>
                                      </p:stCondLst>
                                      <p:childTnLst>
                                        <p:set>
                                          <p:cBhvr>
                                            <p:cTn id="30" dur="1" fill="hold">
                                              <p:stCondLst>
                                                <p:cond delay="0"/>
                                              </p:stCondLst>
                                            </p:cTn>
                                            <p:tgtEl>
                                              <p:spTgt spid="30"/>
                                            </p:tgtEl>
                                            <p:attrNameLst>
                                              <p:attrName>style.visibility</p:attrName>
                                            </p:attrNameLst>
                                          </p:cBhvr>
                                          <p:to>
                                            <p:strVal val="visible"/>
                                          </p:to>
                                        </p:set>
                                        <p:anim calcmode="lin" valueType="num">
                                          <p:cBhvr additive="base">
                                            <p:cTn id="31" dur="1750" fill="hold"/>
                                            <p:tgtEl>
                                              <p:spTgt spid="30"/>
                                            </p:tgtEl>
                                            <p:attrNameLst>
                                              <p:attrName>ppt_x</p:attrName>
                                            </p:attrNameLst>
                                          </p:cBhvr>
                                          <p:tavLst>
                                            <p:tav tm="0">
                                              <p:val>
                                                <p:strVal val="1+#ppt_w/2"/>
                                              </p:val>
                                            </p:tav>
                                            <p:tav tm="100000">
                                              <p:val>
                                                <p:strVal val="#ppt_x"/>
                                              </p:val>
                                            </p:tav>
                                          </p:tavLst>
                                        </p:anim>
                                        <p:anim calcmode="lin" valueType="num">
                                          <p:cBhvr additive="base">
                                            <p:cTn id="32" dur="1750" fill="hold"/>
                                            <p:tgtEl>
                                              <p:spTgt spid="30"/>
                                            </p:tgtEl>
                                            <p:attrNameLst>
                                              <p:attrName>ppt_y</p:attrName>
                                            </p:attrNameLst>
                                          </p:cBhvr>
                                          <p:tavLst>
                                            <p:tav tm="0">
                                              <p:val>
                                                <p:strVal val="#ppt_y"/>
                                              </p:val>
                                            </p:tav>
                                            <p:tav tm="100000">
                                              <p:val>
                                                <p:strVal val="#ppt_y"/>
                                              </p:val>
                                            </p:tav>
                                          </p:tavLst>
                                        </p:anim>
                                      </p:childTnLst>
                                    </p:cTn>
                                  </p:par>
                                  <p:par>
                                    <p:cTn id="33" presetID="41" presetClass="entr" presetSubtype="0" fill="hold" grpId="0" nodeType="withEffect">
                                      <p:stCondLst>
                                        <p:cond delay="1750"/>
                                      </p:stCondLst>
                                      <p:iterate type="lt">
                                        <p:tmPct val="10000"/>
                                      </p:iterate>
                                      <p:childTnLst>
                                        <p:set>
                                          <p:cBhvr>
                                            <p:cTn id="34" dur="1" fill="hold">
                                              <p:stCondLst>
                                                <p:cond delay="0"/>
                                              </p:stCondLst>
                                            </p:cTn>
                                            <p:tgtEl>
                                              <p:spTgt spid="31"/>
                                            </p:tgtEl>
                                            <p:attrNameLst>
                                              <p:attrName>style.visibility</p:attrName>
                                            </p:attrNameLst>
                                          </p:cBhvr>
                                          <p:to>
                                            <p:strVal val="visible"/>
                                          </p:to>
                                        </p:set>
                                        <p:anim calcmode="lin" valueType="num">
                                          <p:cBhvr>
                                            <p:cTn id="35" dur="500" fill="hold"/>
                                            <p:tgtEl>
                                              <p:spTgt spid="31"/>
                                            </p:tgtEl>
                                            <p:attrNameLst>
                                              <p:attrName>ppt_x</p:attrName>
                                            </p:attrNameLst>
                                          </p:cBhvr>
                                          <p:tavLst>
                                            <p:tav tm="0">
                                              <p:val>
                                                <p:strVal val="#ppt_x"/>
                                              </p:val>
                                            </p:tav>
                                            <p:tav tm="50000">
                                              <p:val>
                                                <p:strVal val="#ppt_x+.1"/>
                                              </p:val>
                                            </p:tav>
                                            <p:tav tm="100000">
                                              <p:val>
                                                <p:strVal val="#ppt_x"/>
                                              </p:val>
                                            </p:tav>
                                          </p:tavLst>
                                        </p:anim>
                                        <p:anim calcmode="lin" valueType="num">
                                          <p:cBhvr>
                                            <p:cTn id="36" dur="500" fill="hold"/>
                                            <p:tgtEl>
                                              <p:spTgt spid="31"/>
                                            </p:tgtEl>
                                            <p:attrNameLst>
                                              <p:attrName>ppt_y</p:attrName>
                                            </p:attrNameLst>
                                          </p:cBhvr>
                                          <p:tavLst>
                                            <p:tav tm="0">
                                              <p:val>
                                                <p:strVal val="#ppt_y"/>
                                              </p:val>
                                            </p:tav>
                                            <p:tav tm="100000">
                                              <p:val>
                                                <p:strVal val="#ppt_y"/>
                                              </p:val>
                                            </p:tav>
                                          </p:tavLst>
                                        </p:anim>
                                        <p:anim calcmode="lin" valueType="num">
                                          <p:cBhvr>
                                            <p:cTn id="37" dur="500" fill="hold"/>
                                            <p:tgtEl>
                                              <p:spTgt spid="31"/>
                                            </p:tgtEl>
                                            <p:attrNameLst>
                                              <p:attrName>ppt_h</p:attrName>
                                            </p:attrNameLst>
                                          </p:cBhvr>
                                          <p:tavLst>
                                            <p:tav tm="0">
                                              <p:val>
                                                <p:strVal val="#ppt_h/10"/>
                                              </p:val>
                                            </p:tav>
                                            <p:tav tm="50000">
                                              <p:val>
                                                <p:strVal val="#ppt_h+.01"/>
                                              </p:val>
                                            </p:tav>
                                            <p:tav tm="100000">
                                              <p:val>
                                                <p:strVal val="#ppt_h"/>
                                              </p:val>
                                            </p:tav>
                                          </p:tavLst>
                                        </p:anim>
                                        <p:anim calcmode="lin" valueType="num">
                                          <p:cBhvr>
                                            <p:cTn id="38" dur="500" fill="hold"/>
                                            <p:tgtEl>
                                              <p:spTgt spid="31"/>
                                            </p:tgtEl>
                                            <p:attrNameLst>
                                              <p:attrName>ppt_w</p:attrName>
                                            </p:attrNameLst>
                                          </p:cBhvr>
                                          <p:tavLst>
                                            <p:tav tm="0">
                                              <p:val>
                                                <p:strVal val="#ppt_w/10"/>
                                              </p:val>
                                            </p:tav>
                                            <p:tav tm="50000">
                                              <p:val>
                                                <p:strVal val="#ppt_w+.01"/>
                                              </p:val>
                                            </p:tav>
                                            <p:tav tm="100000">
                                              <p:val>
                                                <p:strVal val="#ppt_w"/>
                                              </p:val>
                                            </p:tav>
                                          </p:tavLst>
                                        </p:anim>
                                        <p:animEffect transition="in" filter="fade">
                                          <p:cBhvr>
                                            <p:cTn id="39" dur="500" tmFilter="0,0; .5, 1; 1, 1"/>
                                            <p:tgtEl>
                                              <p:spTgt spid="31"/>
                                            </p:tgtEl>
                                          </p:cBhvr>
                                        </p:animEffect>
                                      </p:childTnLst>
                                    </p:cTn>
                                  </p:par>
                                  <p:par>
                                    <p:cTn id="40" presetID="26" presetClass="emph" presetSubtype="0" fill="hold" grpId="1" nodeType="withEffect">
                                      <p:stCondLst>
                                        <p:cond delay="2250"/>
                                      </p:stCondLst>
                                      <p:iterate type="lt">
                                        <p:tmPct val="0"/>
                                      </p:iterate>
                                      <p:childTnLst>
                                        <p:animEffect transition="out" filter="fade">
                                          <p:cBhvr>
                                            <p:cTn id="41" dur="500" tmFilter="0, 0; .2, .5; .8, .5; 1, 0"/>
                                            <p:tgtEl>
                                              <p:spTgt spid="31"/>
                                            </p:tgtEl>
                                          </p:cBhvr>
                                        </p:animEffect>
                                        <p:animScale>
                                          <p:cBhvr>
                                            <p:cTn id="42" dur="250" autoRev="1" fill="hold"/>
                                            <p:tgtEl>
                                              <p:spTgt spid="31"/>
                                            </p:tgtEl>
                                          </p:cBhvr>
                                          <p:by x="105000" y="105000"/>
                                        </p:animScale>
                                      </p:childTnLst>
                                    </p:cTn>
                                  </p:par>
                                </p:childTnLst>
                              </p:cTn>
                            </p:par>
                            <p:par>
                              <p:cTn id="43" fill="hold">
                                <p:stCondLst>
                                  <p:cond delay="2750"/>
                                </p:stCondLst>
                                <p:childTnLst>
                                  <p:par>
                                    <p:cTn id="44" presetID="23" presetClass="entr" presetSubtype="272" fill="hold" grpId="0" nodeType="afterEffect">
                                      <p:stCondLst>
                                        <p:cond delay="0"/>
                                      </p:stCondLst>
                                      <p:childTnLst>
                                        <p:set>
                                          <p:cBhvr>
                                            <p:cTn id="45" dur="1" fill="hold">
                                              <p:stCondLst>
                                                <p:cond delay="0"/>
                                              </p:stCondLst>
                                            </p:cTn>
                                            <p:tgtEl>
                                              <p:spTgt spid="35"/>
                                            </p:tgtEl>
                                            <p:attrNameLst>
                                              <p:attrName>style.visibility</p:attrName>
                                            </p:attrNameLst>
                                          </p:cBhvr>
                                          <p:to>
                                            <p:strVal val="visible"/>
                                          </p:to>
                                        </p:set>
                                        <p:anim calcmode="lin" valueType="num">
                                          <p:cBhvr>
                                            <p:cTn id="46" dur="500" fill="hold"/>
                                            <p:tgtEl>
                                              <p:spTgt spid="35"/>
                                            </p:tgtEl>
                                            <p:attrNameLst>
                                              <p:attrName>ppt_w</p:attrName>
                                            </p:attrNameLst>
                                          </p:cBhvr>
                                          <p:tavLst>
                                            <p:tav tm="0">
                                              <p:val>
                                                <p:strVal val="2/3*#ppt_w"/>
                                              </p:val>
                                            </p:tav>
                                            <p:tav tm="100000">
                                              <p:val>
                                                <p:strVal val="#ppt_w"/>
                                              </p:val>
                                            </p:tav>
                                          </p:tavLst>
                                        </p:anim>
                                        <p:anim calcmode="lin" valueType="num">
                                          <p:cBhvr>
                                            <p:cTn id="47" dur="500" fill="hold"/>
                                            <p:tgtEl>
                                              <p:spTgt spid="35"/>
                                            </p:tgtEl>
                                            <p:attrNameLst>
                                              <p:attrName>ppt_h</p:attrName>
                                            </p:attrNameLst>
                                          </p:cBhvr>
                                          <p:tavLst>
                                            <p:tav tm="0">
                                              <p:val>
                                                <p:strVal val="2/3*#ppt_h"/>
                                              </p:val>
                                            </p:tav>
                                            <p:tav tm="100000">
                                              <p:val>
                                                <p:strVal val="#ppt_h"/>
                                              </p:val>
                                            </p:tav>
                                          </p:tavLst>
                                        </p:anim>
                                      </p:childTnLst>
                                    </p:cTn>
                                  </p:par>
                                </p:childTnLst>
                              </p:cTn>
                            </p:par>
                            <p:par>
                              <p:cTn id="48" fill="hold">
                                <p:stCondLst>
                                  <p:cond delay="3250"/>
                                </p:stCondLst>
                                <p:childTnLst>
                                  <p:par>
                                    <p:cTn id="49" presetID="23" presetClass="entr" presetSubtype="272" fill="hold" grpId="0" nodeType="afterEffect">
                                      <p:stCondLst>
                                        <p:cond delay="0"/>
                                      </p:stCondLst>
                                      <p:childTnLst>
                                        <p:set>
                                          <p:cBhvr>
                                            <p:cTn id="50" dur="1" fill="hold">
                                              <p:stCondLst>
                                                <p:cond delay="0"/>
                                              </p:stCondLst>
                                            </p:cTn>
                                            <p:tgtEl>
                                              <p:spTgt spid="36"/>
                                            </p:tgtEl>
                                            <p:attrNameLst>
                                              <p:attrName>style.visibility</p:attrName>
                                            </p:attrNameLst>
                                          </p:cBhvr>
                                          <p:to>
                                            <p:strVal val="visible"/>
                                          </p:to>
                                        </p:set>
                                        <p:anim calcmode="lin" valueType="num">
                                          <p:cBhvr>
                                            <p:cTn id="51" dur="500" fill="hold"/>
                                            <p:tgtEl>
                                              <p:spTgt spid="36"/>
                                            </p:tgtEl>
                                            <p:attrNameLst>
                                              <p:attrName>ppt_w</p:attrName>
                                            </p:attrNameLst>
                                          </p:cBhvr>
                                          <p:tavLst>
                                            <p:tav tm="0">
                                              <p:val>
                                                <p:strVal val="2/3*#ppt_w"/>
                                              </p:val>
                                            </p:tav>
                                            <p:tav tm="100000">
                                              <p:val>
                                                <p:strVal val="#ppt_w"/>
                                              </p:val>
                                            </p:tav>
                                          </p:tavLst>
                                        </p:anim>
                                        <p:anim calcmode="lin" valueType="num">
                                          <p:cBhvr>
                                            <p:cTn id="52" dur="500" fill="hold"/>
                                            <p:tgtEl>
                                              <p:spTgt spid="36"/>
                                            </p:tgtEl>
                                            <p:attrNameLst>
                                              <p:attrName>ppt_h</p:attrName>
                                            </p:attrNameLst>
                                          </p:cBhvr>
                                          <p:tavLst>
                                            <p:tav tm="0">
                                              <p:val>
                                                <p:strVal val="2/3*#ppt_h"/>
                                              </p:val>
                                            </p:tav>
                                            <p:tav tm="100000">
                                              <p:val>
                                                <p:strVal val="#ppt_h"/>
                                              </p:val>
                                            </p:tav>
                                          </p:tavLst>
                                        </p:anim>
                                      </p:childTnLst>
                                    </p:cTn>
                                  </p:par>
                                </p:childTnLst>
                              </p:cTn>
                            </p:par>
                            <p:par>
                              <p:cTn id="53" fill="hold">
                                <p:stCondLst>
                                  <p:cond delay="3750"/>
                                </p:stCondLst>
                                <p:childTnLst>
                                  <p:par>
                                    <p:cTn id="54" presetID="23" presetClass="entr" presetSubtype="272" fill="hold" grpId="0" nodeType="afterEffect">
                                      <p:stCondLst>
                                        <p:cond delay="0"/>
                                      </p:stCondLst>
                                      <p:childTnLst>
                                        <p:set>
                                          <p:cBhvr>
                                            <p:cTn id="55" dur="1" fill="hold">
                                              <p:stCondLst>
                                                <p:cond delay="0"/>
                                              </p:stCondLst>
                                            </p:cTn>
                                            <p:tgtEl>
                                              <p:spTgt spid="37"/>
                                            </p:tgtEl>
                                            <p:attrNameLst>
                                              <p:attrName>style.visibility</p:attrName>
                                            </p:attrNameLst>
                                          </p:cBhvr>
                                          <p:to>
                                            <p:strVal val="visible"/>
                                          </p:to>
                                        </p:set>
                                        <p:anim calcmode="lin" valueType="num">
                                          <p:cBhvr>
                                            <p:cTn id="56" dur="500" fill="hold"/>
                                            <p:tgtEl>
                                              <p:spTgt spid="37"/>
                                            </p:tgtEl>
                                            <p:attrNameLst>
                                              <p:attrName>ppt_w</p:attrName>
                                            </p:attrNameLst>
                                          </p:cBhvr>
                                          <p:tavLst>
                                            <p:tav tm="0">
                                              <p:val>
                                                <p:strVal val="2/3*#ppt_w"/>
                                              </p:val>
                                            </p:tav>
                                            <p:tav tm="100000">
                                              <p:val>
                                                <p:strVal val="#ppt_w"/>
                                              </p:val>
                                            </p:tav>
                                          </p:tavLst>
                                        </p:anim>
                                        <p:anim calcmode="lin" valueType="num">
                                          <p:cBhvr>
                                            <p:cTn id="57" dur="500" fill="hold"/>
                                            <p:tgtEl>
                                              <p:spTgt spid="37"/>
                                            </p:tgtEl>
                                            <p:attrNameLst>
                                              <p:attrName>ppt_h</p:attrName>
                                            </p:attrNameLst>
                                          </p:cBhvr>
                                          <p:tavLst>
                                            <p:tav tm="0">
                                              <p:val>
                                                <p:strVal val="2/3*#ppt_h"/>
                                              </p:val>
                                            </p:tav>
                                            <p:tav tm="100000">
                                              <p:val>
                                                <p:strVal val="#ppt_h"/>
                                              </p:val>
                                            </p:tav>
                                          </p:tavLst>
                                        </p:anim>
                                      </p:childTnLst>
                                    </p:cTn>
                                  </p:par>
                                </p:childTnLst>
                              </p:cTn>
                            </p:par>
                            <p:par>
                              <p:cTn id="58" fill="hold">
                                <p:stCondLst>
                                  <p:cond delay="4250"/>
                                </p:stCondLst>
                                <p:childTnLst>
                                  <p:par>
                                    <p:cTn id="59" presetID="23" presetClass="entr" presetSubtype="272" fill="hold" grpId="0" nodeType="afterEffect">
                                      <p:stCondLst>
                                        <p:cond delay="0"/>
                                      </p:stCondLst>
                                      <p:childTnLst>
                                        <p:set>
                                          <p:cBhvr>
                                            <p:cTn id="60" dur="1" fill="hold">
                                              <p:stCondLst>
                                                <p:cond delay="0"/>
                                              </p:stCondLst>
                                            </p:cTn>
                                            <p:tgtEl>
                                              <p:spTgt spid="38"/>
                                            </p:tgtEl>
                                            <p:attrNameLst>
                                              <p:attrName>style.visibility</p:attrName>
                                            </p:attrNameLst>
                                          </p:cBhvr>
                                          <p:to>
                                            <p:strVal val="visible"/>
                                          </p:to>
                                        </p:set>
                                        <p:anim calcmode="lin" valueType="num">
                                          <p:cBhvr>
                                            <p:cTn id="61" dur="500" fill="hold"/>
                                            <p:tgtEl>
                                              <p:spTgt spid="38"/>
                                            </p:tgtEl>
                                            <p:attrNameLst>
                                              <p:attrName>ppt_w</p:attrName>
                                            </p:attrNameLst>
                                          </p:cBhvr>
                                          <p:tavLst>
                                            <p:tav tm="0">
                                              <p:val>
                                                <p:strVal val="2/3*#ppt_w"/>
                                              </p:val>
                                            </p:tav>
                                            <p:tav tm="100000">
                                              <p:val>
                                                <p:strVal val="#ppt_w"/>
                                              </p:val>
                                            </p:tav>
                                          </p:tavLst>
                                        </p:anim>
                                        <p:anim calcmode="lin" valueType="num">
                                          <p:cBhvr>
                                            <p:cTn id="62" dur="500" fill="hold"/>
                                            <p:tgtEl>
                                              <p:spTgt spid="38"/>
                                            </p:tgtEl>
                                            <p:attrNameLst>
                                              <p:attrName>ppt_h</p:attrName>
                                            </p:attrNameLst>
                                          </p:cBhvr>
                                          <p:tavLst>
                                            <p:tav tm="0">
                                              <p:val>
                                                <p:strVal val="2/3*#ppt_h"/>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video>
                  <p:cMediaNode vol="80000" numSld="999">
                    <p:cTn id="63" repeatCount="indefinite" fill="hold" display="0">
                      <p:stCondLst>
                        <p:cond delay="indefinite"/>
                      </p:stCondLst>
                      <p:endCondLst>
                        <p:cond evt="onStopAudio" delay="0">
                          <p:tgtEl>
                            <p:sldTgt/>
                          </p:tgtEl>
                        </p:cond>
                      </p:endCondLst>
                    </p:cTn>
                    <p:tgtEl>
                      <p:spTgt spid="18"/>
                    </p:tgtEl>
                  </p:cMediaNode>
                </p:video>
              </p:childTnLst>
            </p:cTn>
          </p:par>
        </p:tnLst>
        <p:bldLst>
          <p:bldP spid="24" grpId="0" animBg="1"/>
          <p:bldP spid="28" grpId="0" animBg="1"/>
          <p:bldP spid="29" grpId="0" animBg="1"/>
          <p:bldP spid="30" grpId="0" animBg="1"/>
          <p:bldP spid="31" grpId="0"/>
          <p:bldP spid="31" grpId="1"/>
          <p:bldP spid="35" grpId="0"/>
          <p:bldP spid="36" grpId="0"/>
          <p:bldP spid="37" grpId="0"/>
          <p:bldP spid="38" grpId="0"/>
          <p:bldP spid="39" grpId="0"/>
          <p:bldP spid="40" grpId="0"/>
        </p:bldLst>
      </p:timing>
    </mc:Fallback>
  </mc:AlternateContent>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 name="任意多边形 23"/>
          <p:cNvSpPr/>
          <p:nvPr/>
        </p:nvSpPr>
        <p:spPr>
          <a:xfrm>
            <a:off x="3773488" y="0"/>
            <a:ext cx="8451850" cy="6858000"/>
          </a:xfrm>
          <a:custGeom>
            <a:avLst/>
            <a:gdLst>
              <a:gd name="connsiteX0" fmla="*/ 3477143 w 8451742"/>
              <a:gd name="connsiteY0" fmla="*/ 0 h 6858000"/>
              <a:gd name="connsiteX1" fmla="*/ 8417858 w 8451742"/>
              <a:gd name="connsiteY1" fmla="*/ 0 h 6858000"/>
              <a:gd name="connsiteX2" fmla="*/ 8417858 w 8451742"/>
              <a:gd name="connsiteY2" fmla="*/ 4848537 h 6858000"/>
              <a:gd name="connsiteX3" fmla="*/ 8451742 w 8451742"/>
              <a:gd name="connsiteY3" fmla="*/ 4848537 h 6858000"/>
              <a:gd name="connsiteX4" fmla="*/ 7432904 w 8451742"/>
              <a:gd name="connsiteY4" fmla="*/ 6858000 h 6858000"/>
              <a:gd name="connsiteX5" fmla="*/ 0 w 8451742"/>
              <a:gd name="connsiteY5"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451742" h="6858000">
                <a:moveTo>
                  <a:pt x="3477143" y="0"/>
                </a:moveTo>
                <a:lnTo>
                  <a:pt x="8417858" y="0"/>
                </a:lnTo>
                <a:lnTo>
                  <a:pt x="8417858" y="4848537"/>
                </a:lnTo>
                <a:lnTo>
                  <a:pt x="8451742" y="4848537"/>
                </a:lnTo>
                <a:lnTo>
                  <a:pt x="7432904" y="6858000"/>
                </a:lnTo>
                <a:lnTo>
                  <a:pt x="0" y="6858000"/>
                </a:lnTo>
                <a:close/>
              </a:path>
            </a:pathLst>
          </a:custGeom>
          <a:ln/>
        </p:spPr>
        <p:style>
          <a:lnRef idx="0">
            <a:schemeClr val="accent2"/>
          </a:lnRef>
          <a:fillRef idx="3">
            <a:schemeClr val="accent2"/>
          </a:fillRef>
          <a:effectRef idx="3">
            <a:schemeClr val="accent2"/>
          </a:effectRef>
          <a:fontRef idx="minor">
            <a:schemeClr val="lt1"/>
          </a:fontRef>
        </p:style>
        <p:txBody>
          <a:bodyPr wrap="square" rtlCol="0" anchor="ctr">
            <a:noAutofit/>
          </a:bodyP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en-US" sz="1800" b="0" i="0" u="none" strike="noStrike" kern="1200" cap="none" spc="0" normalizeH="0" baseline="0" noProof="0">
              <a:ln>
                <a:noFill/>
              </a:ln>
              <a:solidFill>
                <a:prstClr val="white"/>
              </a:solidFill>
              <a:effectLst/>
              <a:uLnTx/>
              <a:uFillTx/>
              <a:latin typeface="微软雅黑" panose="020B0503020204020204" pitchFamily="34" charset="-122"/>
              <a:ea typeface="微软雅黑" panose="020B0503020204020204" pitchFamily="34" charset="-122"/>
              <a:cs typeface="+mn-cs"/>
            </a:endParaRPr>
          </a:p>
        </p:txBody>
      </p:sp>
      <p:sp>
        <p:nvSpPr>
          <p:cNvPr id="25" name="任意多边形 24"/>
          <p:cNvSpPr/>
          <p:nvPr/>
        </p:nvSpPr>
        <p:spPr>
          <a:xfrm>
            <a:off x="4665663" y="0"/>
            <a:ext cx="7526337" cy="6858000"/>
          </a:xfrm>
          <a:custGeom>
            <a:avLst/>
            <a:gdLst>
              <a:gd name="connsiteX0" fmla="*/ 3487979 w 7526428"/>
              <a:gd name="connsiteY0" fmla="*/ 0 h 6858000"/>
              <a:gd name="connsiteX1" fmla="*/ 7526428 w 7526428"/>
              <a:gd name="connsiteY1" fmla="*/ 0 h 6858000"/>
              <a:gd name="connsiteX2" fmla="*/ 7526428 w 7526428"/>
              <a:gd name="connsiteY2" fmla="*/ 3147381 h 6858000"/>
              <a:gd name="connsiteX3" fmla="*/ 5639207 w 7526428"/>
              <a:gd name="connsiteY3" fmla="*/ 6858000 h 6858000"/>
              <a:gd name="connsiteX4" fmla="*/ 0 w 7526428"/>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526428" h="6858000">
                <a:moveTo>
                  <a:pt x="3487979" y="0"/>
                </a:moveTo>
                <a:lnTo>
                  <a:pt x="7526428" y="0"/>
                </a:lnTo>
                <a:lnTo>
                  <a:pt x="7526428" y="3147381"/>
                </a:lnTo>
                <a:lnTo>
                  <a:pt x="5639207" y="6858000"/>
                </a:lnTo>
                <a:lnTo>
                  <a:pt x="0" y="6858000"/>
                </a:lnTo>
                <a:close/>
              </a:path>
            </a:pathLst>
          </a:custGeom>
          <a:blipFill dpi="0" rotWithShape="1">
            <a:blip r:embed="rId3">
              <a:extLst>
                <a:ext uri="{28A0092B-C50C-407E-A947-70E740481C1C}">
                  <a14:useLocalDpi xmlns:a14="http://schemas.microsoft.com/office/drawing/2010/main" xmlns=""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en-US" sz="1800" b="0" i="0" u="none" strike="noStrike" kern="1200" cap="none" spc="0" normalizeH="0" baseline="0" noProof="0">
              <a:ln>
                <a:noFill/>
              </a:ln>
              <a:solidFill>
                <a:srgbClr val="19A9A9"/>
              </a:solidFill>
              <a:effectLst/>
              <a:uLnTx/>
              <a:uFillTx/>
              <a:latin typeface="微软雅黑" panose="020B0503020204020204" pitchFamily="34" charset="-122"/>
              <a:ea typeface="微软雅黑" panose="020B0503020204020204" pitchFamily="34" charset="-122"/>
              <a:cs typeface="+mn-cs"/>
            </a:endParaRPr>
          </a:p>
        </p:txBody>
      </p:sp>
      <p:sp>
        <p:nvSpPr>
          <p:cNvPr id="26" name="椭圆 25"/>
          <p:cNvSpPr/>
          <p:nvPr/>
        </p:nvSpPr>
        <p:spPr>
          <a:xfrm>
            <a:off x="5902655" y="1238415"/>
            <a:ext cx="818865" cy="818865"/>
          </a:xfrm>
          <a:prstGeom prst="ellipse">
            <a:avLst/>
          </a:prstGeom>
          <a:ln/>
        </p:spPr>
        <p:style>
          <a:lnRef idx="0">
            <a:schemeClr val="accent4"/>
          </a:lnRef>
          <a:fillRef idx="3">
            <a:schemeClr val="accent4"/>
          </a:fillRef>
          <a:effectRef idx="3">
            <a:schemeClr val="accent4"/>
          </a:effectRef>
          <a:fontRef idx="minor">
            <a:schemeClr val="lt1"/>
          </a:fontRef>
        </p:style>
        <p:txBody>
          <a:bodyPr rtlCol="0" anchor="ctr"/>
          <a:lstStyle/>
          <a:p>
            <a:pPr algn="ctr"/>
            <a:endParaRPr lang="zh-CN" altLang="en-US"/>
          </a:p>
        </p:txBody>
      </p:sp>
      <p:sp>
        <p:nvSpPr>
          <p:cNvPr id="27" name="椭圆 26"/>
          <p:cNvSpPr/>
          <p:nvPr/>
        </p:nvSpPr>
        <p:spPr>
          <a:xfrm>
            <a:off x="5277134" y="2449275"/>
            <a:ext cx="818865" cy="818865"/>
          </a:xfrm>
          <a:prstGeom prst="ellipse">
            <a:avLst/>
          </a:prstGeom>
          <a:ln/>
        </p:spPr>
        <p:style>
          <a:lnRef idx="0">
            <a:schemeClr val="accent4"/>
          </a:lnRef>
          <a:fillRef idx="3">
            <a:schemeClr val="accent4"/>
          </a:fillRef>
          <a:effectRef idx="3">
            <a:schemeClr val="accent4"/>
          </a:effectRef>
          <a:fontRef idx="minor">
            <a:schemeClr val="lt1"/>
          </a:fontRef>
        </p:style>
        <p:txBody>
          <a:bodyPr rtlCol="0" anchor="ctr"/>
          <a:lstStyle/>
          <a:p>
            <a:pPr algn="ctr"/>
            <a:endParaRPr lang="zh-CN" altLang="en-US"/>
          </a:p>
        </p:txBody>
      </p:sp>
      <p:sp>
        <p:nvSpPr>
          <p:cNvPr id="28" name="椭圆 27"/>
          <p:cNvSpPr/>
          <p:nvPr/>
        </p:nvSpPr>
        <p:spPr>
          <a:xfrm>
            <a:off x="4669806" y="3660135"/>
            <a:ext cx="818865" cy="818865"/>
          </a:xfrm>
          <a:prstGeom prst="ellipse">
            <a:avLst/>
          </a:prstGeom>
          <a:ln/>
        </p:spPr>
        <p:style>
          <a:lnRef idx="0">
            <a:schemeClr val="accent4"/>
          </a:lnRef>
          <a:fillRef idx="3">
            <a:schemeClr val="accent4"/>
          </a:fillRef>
          <a:effectRef idx="3">
            <a:schemeClr val="accent4"/>
          </a:effectRef>
          <a:fontRef idx="minor">
            <a:schemeClr val="lt1"/>
          </a:fontRef>
        </p:style>
        <p:txBody>
          <a:bodyPr rtlCol="0" anchor="ctr"/>
          <a:lstStyle/>
          <a:p>
            <a:pPr algn="ctr"/>
            <a:endParaRPr lang="zh-CN" altLang="en-US"/>
          </a:p>
        </p:txBody>
      </p:sp>
      <p:sp>
        <p:nvSpPr>
          <p:cNvPr id="29" name="椭圆 28"/>
          <p:cNvSpPr/>
          <p:nvPr/>
        </p:nvSpPr>
        <p:spPr>
          <a:xfrm>
            <a:off x="4076129" y="4870994"/>
            <a:ext cx="818865" cy="818865"/>
          </a:xfrm>
          <a:prstGeom prst="ellipse">
            <a:avLst/>
          </a:prstGeom>
          <a:ln/>
        </p:spPr>
        <p:style>
          <a:lnRef idx="0">
            <a:schemeClr val="accent4"/>
          </a:lnRef>
          <a:fillRef idx="3">
            <a:schemeClr val="accent4"/>
          </a:fillRef>
          <a:effectRef idx="3">
            <a:schemeClr val="accent4"/>
          </a:effectRef>
          <a:fontRef idx="minor">
            <a:schemeClr val="lt1"/>
          </a:fontRef>
        </p:style>
        <p:txBody>
          <a:bodyPr rtlCol="0" anchor="ctr"/>
          <a:lstStyle/>
          <a:p>
            <a:pPr algn="ctr"/>
            <a:endParaRPr lang="zh-CN" altLang="en-US"/>
          </a:p>
        </p:txBody>
      </p:sp>
      <p:sp>
        <p:nvSpPr>
          <p:cNvPr id="31" name="TextBox 30"/>
          <p:cNvSpPr txBox="1"/>
          <p:nvPr/>
        </p:nvSpPr>
        <p:spPr>
          <a:xfrm>
            <a:off x="2715887" y="1258352"/>
            <a:ext cx="2897600" cy="492449"/>
          </a:xfrm>
          <a:prstGeom prst="rect">
            <a:avLst/>
          </a:prstGeom>
          <a:noFill/>
        </p:spPr>
        <p:txBody>
          <a:bodyPr wrap="none" lIns="121926" tIns="60963" rIns="121926" bIns="60963" rtlCol="0">
            <a:spAutoFit/>
          </a:bodyPr>
          <a:lstStyle/>
          <a:p>
            <a:r>
              <a:rPr lang="zh-CN" altLang="en-US" sz="2400" b="1" dirty="0" smtClean="0">
                <a:solidFill>
                  <a:schemeClr val="tx1">
                    <a:lumMod val="65000"/>
                    <a:lumOff val="35000"/>
                  </a:schemeClr>
                </a:solidFill>
                <a:latin typeface="微软雅黑" panose="020B0503020204020204" pitchFamily="34" charset="-122"/>
                <a:ea typeface="微软雅黑" panose="020B0503020204020204" pitchFamily="34" charset="-122"/>
              </a:rPr>
              <a:t>添加第</a:t>
            </a:r>
            <a:r>
              <a:rPr lang="en-US" altLang="zh-CN" sz="2400" b="1" dirty="0" smtClean="0">
                <a:solidFill>
                  <a:schemeClr val="tx1">
                    <a:lumMod val="65000"/>
                    <a:lumOff val="35000"/>
                  </a:schemeClr>
                </a:solidFill>
                <a:latin typeface="微软雅黑" panose="020B0503020204020204" pitchFamily="34" charset="-122"/>
                <a:ea typeface="微软雅黑" panose="020B0503020204020204" pitchFamily="34" charset="-122"/>
              </a:rPr>
              <a:t>1</a:t>
            </a:r>
            <a:r>
              <a:rPr lang="zh-CN" altLang="en-US" sz="2400" b="1" dirty="0" smtClean="0">
                <a:solidFill>
                  <a:schemeClr val="tx1">
                    <a:lumMod val="65000"/>
                    <a:lumOff val="35000"/>
                  </a:schemeClr>
                </a:solidFill>
                <a:latin typeface="微软雅黑" panose="020B0503020204020204" pitchFamily="34" charset="-122"/>
                <a:ea typeface="微软雅黑" panose="020B0503020204020204" pitchFamily="34" charset="-122"/>
              </a:rPr>
              <a:t>个目录标题</a:t>
            </a:r>
            <a:endParaRPr lang="zh-CN" altLang="en-US" sz="2400" b="1"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32" name="TextBox 31"/>
          <p:cNvSpPr txBox="1"/>
          <p:nvPr/>
        </p:nvSpPr>
        <p:spPr>
          <a:xfrm>
            <a:off x="2090360" y="2475091"/>
            <a:ext cx="2897600" cy="492449"/>
          </a:xfrm>
          <a:prstGeom prst="rect">
            <a:avLst/>
          </a:prstGeom>
          <a:noFill/>
        </p:spPr>
        <p:txBody>
          <a:bodyPr wrap="none" lIns="121926" tIns="60963" rIns="121926" bIns="60963" rtlCol="0">
            <a:spAutoFit/>
          </a:bodyPr>
          <a:lstStyle/>
          <a:p>
            <a:r>
              <a:rPr lang="zh-CN" altLang="en-US" sz="2400" b="1" dirty="0">
                <a:solidFill>
                  <a:schemeClr val="tx1">
                    <a:lumMod val="65000"/>
                    <a:lumOff val="35000"/>
                  </a:schemeClr>
                </a:solidFill>
                <a:latin typeface="微软雅黑" panose="020B0503020204020204" pitchFamily="34" charset="-122"/>
                <a:ea typeface="微软雅黑" panose="020B0503020204020204" pitchFamily="34" charset="-122"/>
              </a:rPr>
              <a:t>添加</a:t>
            </a:r>
            <a:r>
              <a:rPr lang="zh-CN" altLang="en-US" sz="2400" b="1" dirty="0" smtClean="0">
                <a:solidFill>
                  <a:schemeClr val="tx1">
                    <a:lumMod val="65000"/>
                    <a:lumOff val="35000"/>
                  </a:schemeClr>
                </a:solidFill>
                <a:latin typeface="微软雅黑" panose="020B0503020204020204" pitchFamily="34" charset="-122"/>
                <a:ea typeface="微软雅黑" panose="020B0503020204020204" pitchFamily="34" charset="-122"/>
              </a:rPr>
              <a:t>第</a:t>
            </a:r>
            <a:r>
              <a:rPr lang="en-US" altLang="zh-CN" sz="2400" b="1" dirty="0" smtClean="0">
                <a:solidFill>
                  <a:schemeClr val="tx1">
                    <a:lumMod val="65000"/>
                    <a:lumOff val="35000"/>
                  </a:schemeClr>
                </a:solidFill>
                <a:latin typeface="微软雅黑" panose="020B0503020204020204" pitchFamily="34" charset="-122"/>
                <a:ea typeface="微软雅黑" panose="020B0503020204020204" pitchFamily="34" charset="-122"/>
              </a:rPr>
              <a:t>2</a:t>
            </a:r>
            <a:r>
              <a:rPr lang="zh-CN" altLang="en-US" sz="2400" b="1" dirty="0" smtClean="0">
                <a:solidFill>
                  <a:schemeClr val="tx1">
                    <a:lumMod val="65000"/>
                    <a:lumOff val="35000"/>
                  </a:schemeClr>
                </a:solidFill>
                <a:latin typeface="微软雅黑" panose="020B0503020204020204" pitchFamily="34" charset="-122"/>
                <a:ea typeface="微软雅黑" panose="020B0503020204020204" pitchFamily="34" charset="-122"/>
              </a:rPr>
              <a:t>个</a:t>
            </a:r>
            <a:r>
              <a:rPr lang="zh-CN" altLang="en-US" sz="2400" b="1" dirty="0">
                <a:solidFill>
                  <a:schemeClr val="tx1">
                    <a:lumMod val="65000"/>
                    <a:lumOff val="35000"/>
                  </a:schemeClr>
                </a:solidFill>
                <a:latin typeface="微软雅黑" panose="020B0503020204020204" pitchFamily="34" charset="-122"/>
                <a:ea typeface="微软雅黑" panose="020B0503020204020204" pitchFamily="34" charset="-122"/>
              </a:rPr>
              <a:t>目录标题</a:t>
            </a:r>
          </a:p>
        </p:txBody>
      </p:sp>
      <p:sp>
        <p:nvSpPr>
          <p:cNvPr id="33" name="TextBox 32"/>
          <p:cNvSpPr txBox="1"/>
          <p:nvPr/>
        </p:nvSpPr>
        <p:spPr>
          <a:xfrm>
            <a:off x="1530806" y="3691830"/>
            <a:ext cx="2897600" cy="492449"/>
          </a:xfrm>
          <a:prstGeom prst="rect">
            <a:avLst/>
          </a:prstGeom>
          <a:noFill/>
        </p:spPr>
        <p:txBody>
          <a:bodyPr wrap="none" lIns="121926" tIns="60963" rIns="121926" bIns="60963" rtlCol="0">
            <a:spAutoFit/>
          </a:bodyPr>
          <a:lstStyle/>
          <a:p>
            <a:r>
              <a:rPr lang="zh-CN" altLang="en-US" sz="2400" b="1" dirty="0">
                <a:solidFill>
                  <a:schemeClr val="tx1">
                    <a:lumMod val="65000"/>
                    <a:lumOff val="35000"/>
                  </a:schemeClr>
                </a:solidFill>
                <a:latin typeface="微软雅黑" panose="020B0503020204020204" pitchFamily="34" charset="-122"/>
                <a:ea typeface="微软雅黑" panose="020B0503020204020204" pitchFamily="34" charset="-122"/>
              </a:rPr>
              <a:t>添加</a:t>
            </a:r>
            <a:r>
              <a:rPr lang="zh-CN" altLang="en-US" sz="2400" b="1" dirty="0" smtClean="0">
                <a:solidFill>
                  <a:schemeClr val="tx1">
                    <a:lumMod val="65000"/>
                    <a:lumOff val="35000"/>
                  </a:schemeClr>
                </a:solidFill>
                <a:latin typeface="微软雅黑" panose="020B0503020204020204" pitchFamily="34" charset="-122"/>
                <a:ea typeface="微软雅黑" panose="020B0503020204020204" pitchFamily="34" charset="-122"/>
              </a:rPr>
              <a:t>第</a:t>
            </a:r>
            <a:r>
              <a:rPr lang="en-US" altLang="zh-CN" sz="2400" b="1" dirty="0" smtClean="0">
                <a:solidFill>
                  <a:schemeClr val="tx1">
                    <a:lumMod val="65000"/>
                    <a:lumOff val="35000"/>
                  </a:schemeClr>
                </a:solidFill>
                <a:latin typeface="微软雅黑" panose="020B0503020204020204" pitchFamily="34" charset="-122"/>
                <a:ea typeface="微软雅黑" panose="020B0503020204020204" pitchFamily="34" charset="-122"/>
              </a:rPr>
              <a:t>3</a:t>
            </a:r>
            <a:r>
              <a:rPr lang="zh-CN" altLang="en-US" sz="2400" b="1" dirty="0" smtClean="0">
                <a:solidFill>
                  <a:schemeClr val="tx1">
                    <a:lumMod val="65000"/>
                    <a:lumOff val="35000"/>
                  </a:schemeClr>
                </a:solidFill>
                <a:latin typeface="微软雅黑" panose="020B0503020204020204" pitchFamily="34" charset="-122"/>
                <a:ea typeface="微软雅黑" panose="020B0503020204020204" pitchFamily="34" charset="-122"/>
              </a:rPr>
              <a:t>个</a:t>
            </a:r>
            <a:r>
              <a:rPr lang="zh-CN" altLang="en-US" sz="2400" b="1" dirty="0">
                <a:solidFill>
                  <a:schemeClr val="tx1">
                    <a:lumMod val="65000"/>
                    <a:lumOff val="35000"/>
                  </a:schemeClr>
                </a:solidFill>
                <a:latin typeface="微软雅黑" panose="020B0503020204020204" pitchFamily="34" charset="-122"/>
                <a:ea typeface="微软雅黑" panose="020B0503020204020204" pitchFamily="34" charset="-122"/>
              </a:rPr>
              <a:t>目录标题</a:t>
            </a:r>
          </a:p>
        </p:txBody>
      </p:sp>
      <p:sp>
        <p:nvSpPr>
          <p:cNvPr id="34" name="TextBox 33"/>
          <p:cNvSpPr txBox="1"/>
          <p:nvPr/>
        </p:nvSpPr>
        <p:spPr>
          <a:xfrm>
            <a:off x="817958" y="4908569"/>
            <a:ext cx="2897600" cy="492449"/>
          </a:xfrm>
          <a:prstGeom prst="rect">
            <a:avLst/>
          </a:prstGeom>
          <a:noFill/>
        </p:spPr>
        <p:txBody>
          <a:bodyPr wrap="none" lIns="121926" tIns="60963" rIns="121926" bIns="60963" rtlCol="0">
            <a:spAutoFit/>
          </a:bodyPr>
          <a:lstStyle/>
          <a:p>
            <a:r>
              <a:rPr lang="zh-CN" altLang="en-US" sz="2400" b="1" dirty="0">
                <a:solidFill>
                  <a:schemeClr val="tx1">
                    <a:lumMod val="65000"/>
                    <a:lumOff val="35000"/>
                  </a:schemeClr>
                </a:solidFill>
                <a:latin typeface="微软雅黑" panose="020B0503020204020204" pitchFamily="34" charset="-122"/>
                <a:ea typeface="微软雅黑" panose="020B0503020204020204" pitchFamily="34" charset="-122"/>
              </a:rPr>
              <a:t>添加</a:t>
            </a:r>
            <a:r>
              <a:rPr lang="zh-CN" altLang="en-US" sz="2400" b="1" dirty="0" smtClean="0">
                <a:solidFill>
                  <a:schemeClr val="tx1">
                    <a:lumMod val="65000"/>
                    <a:lumOff val="35000"/>
                  </a:schemeClr>
                </a:solidFill>
                <a:latin typeface="微软雅黑" panose="020B0503020204020204" pitchFamily="34" charset="-122"/>
                <a:ea typeface="微软雅黑" panose="020B0503020204020204" pitchFamily="34" charset="-122"/>
              </a:rPr>
              <a:t>第</a:t>
            </a:r>
            <a:r>
              <a:rPr lang="en-US" altLang="zh-CN" sz="2400" b="1" dirty="0" smtClean="0">
                <a:solidFill>
                  <a:schemeClr val="tx1">
                    <a:lumMod val="65000"/>
                    <a:lumOff val="35000"/>
                  </a:schemeClr>
                </a:solidFill>
                <a:latin typeface="微软雅黑" panose="020B0503020204020204" pitchFamily="34" charset="-122"/>
                <a:ea typeface="微软雅黑" panose="020B0503020204020204" pitchFamily="34" charset="-122"/>
              </a:rPr>
              <a:t>4</a:t>
            </a:r>
            <a:r>
              <a:rPr lang="zh-CN" altLang="en-US" sz="2400" b="1" dirty="0" smtClean="0">
                <a:solidFill>
                  <a:schemeClr val="tx1">
                    <a:lumMod val="65000"/>
                    <a:lumOff val="35000"/>
                  </a:schemeClr>
                </a:solidFill>
                <a:latin typeface="微软雅黑" panose="020B0503020204020204" pitchFamily="34" charset="-122"/>
                <a:ea typeface="微软雅黑" panose="020B0503020204020204" pitchFamily="34" charset="-122"/>
              </a:rPr>
              <a:t>个</a:t>
            </a:r>
            <a:r>
              <a:rPr lang="zh-CN" altLang="en-US" sz="2400" b="1" dirty="0">
                <a:solidFill>
                  <a:schemeClr val="tx1">
                    <a:lumMod val="65000"/>
                    <a:lumOff val="35000"/>
                  </a:schemeClr>
                </a:solidFill>
                <a:latin typeface="微软雅黑" panose="020B0503020204020204" pitchFamily="34" charset="-122"/>
                <a:ea typeface="微软雅黑" panose="020B0503020204020204" pitchFamily="34" charset="-122"/>
              </a:rPr>
              <a:t>目录标题</a:t>
            </a:r>
          </a:p>
        </p:txBody>
      </p:sp>
      <p:sp>
        <p:nvSpPr>
          <p:cNvPr id="35" name="TextBox 34"/>
          <p:cNvSpPr txBox="1"/>
          <p:nvPr/>
        </p:nvSpPr>
        <p:spPr>
          <a:xfrm>
            <a:off x="5983786" y="1313185"/>
            <a:ext cx="656602" cy="615559"/>
          </a:xfrm>
          <a:prstGeom prst="rect">
            <a:avLst/>
          </a:prstGeom>
          <a:noFill/>
        </p:spPr>
        <p:txBody>
          <a:bodyPr wrap="none" lIns="121926" tIns="60963" rIns="121926" bIns="60963" rtlCol="0">
            <a:spAutoFit/>
          </a:bodyPr>
          <a:lstStyle/>
          <a:p>
            <a:r>
              <a:rPr lang="en-US" altLang="zh-CN" sz="3200" b="1" dirty="0" smtClean="0">
                <a:solidFill>
                  <a:schemeClr val="bg1"/>
                </a:solidFill>
                <a:latin typeface="DFMincho-UB" panose="02010609010101010101" pitchFamily="1" charset="-128"/>
                <a:ea typeface="DFMincho-UB" panose="02010609010101010101" pitchFamily="1" charset="-128"/>
              </a:rPr>
              <a:t>01</a:t>
            </a:r>
            <a:endParaRPr lang="zh-CN" altLang="en-US" sz="3200" b="1" dirty="0">
              <a:solidFill>
                <a:schemeClr val="bg1"/>
              </a:solidFill>
              <a:latin typeface="DFMincho-UB" panose="02010609010101010101" pitchFamily="1" charset="-128"/>
              <a:ea typeface="DFMincho-UB" panose="02010609010101010101" pitchFamily="1" charset="-128"/>
            </a:endParaRPr>
          </a:p>
        </p:txBody>
      </p:sp>
      <p:sp>
        <p:nvSpPr>
          <p:cNvPr id="36" name="TextBox 35"/>
          <p:cNvSpPr txBox="1"/>
          <p:nvPr/>
        </p:nvSpPr>
        <p:spPr>
          <a:xfrm>
            <a:off x="5358265" y="2552866"/>
            <a:ext cx="656602" cy="615559"/>
          </a:xfrm>
          <a:prstGeom prst="rect">
            <a:avLst/>
          </a:prstGeom>
          <a:noFill/>
        </p:spPr>
        <p:txBody>
          <a:bodyPr wrap="none" lIns="121926" tIns="60963" rIns="121926" bIns="60963" rtlCol="0">
            <a:spAutoFit/>
          </a:bodyPr>
          <a:lstStyle/>
          <a:p>
            <a:r>
              <a:rPr lang="en-US" altLang="zh-CN" sz="3200" b="1" dirty="0" smtClean="0">
                <a:solidFill>
                  <a:schemeClr val="bg1"/>
                </a:solidFill>
                <a:latin typeface="DFMincho-UB" panose="02010609010101010101" pitchFamily="1" charset="-128"/>
                <a:ea typeface="DFMincho-UB" panose="02010609010101010101" pitchFamily="1" charset="-128"/>
              </a:rPr>
              <a:t>02</a:t>
            </a:r>
            <a:endParaRPr lang="zh-CN" altLang="en-US" sz="3200" b="1" dirty="0">
              <a:solidFill>
                <a:schemeClr val="bg1"/>
              </a:solidFill>
              <a:latin typeface="DFMincho-UB" panose="02010609010101010101" pitchFamily="1" charset="-128"/>
              <a:ea typeface="DFMincho-UB" panose="02010609010101010101" pitchFamily="1" charset="-128"/>
            </a:endParaRPr>
          </a:p>
        </p:txBody>
      </p:sp>
      <p:sp>
        <p:nvSpPr>
          <p:cNvPr id="37" name="TextBox 36"/>
          <p:cNvSpPr txBox="1"/>
          <p:nvPr/>
        </p:nvSpPr>
        <p:spPr>
          <a:xfrm>
            <a:off x="4750938" y="3733936"/>
            <a:ext cx="656602" cy="615559"/>
          </a:xfrm>
          <a:prstGeom prst="rect">
            <a:avLst/>
          </a:prstGeom>
          <a:noFill/>
        </p:spPr>
        <p:txBody>
          <a:bodyPr wrap="none" lIns="121926" tIns="60963" rIns="121926" bIns="60963" rtlCol="0">
            <a:spAutoFit/>
          </a:bodyPr>
          <a:lstStyle/>
          <a:p>
            <a:r>
              <a:rPr lang="en-US" altLang="zh-CN" sz="3200" b="1" dirty="0" smtClean="0">
                <a:solidFill>
                  <a:schemeClr val="bg1"/>
                </a:solidFill>
                <a:latin typeface="DFMincho-UB" panose="02010609010101010101" pitchFamily="1" charset="-128"/>
                <a:ea typeface="DFMincho-UB" panose="02010609010101010101" pitchFamily="1" charset="-128"/>
              </a:rPr>
              <a:t>03</a:t>
            </a:r>
            <a:endParaRPr lang="zh-CN" altLang="en-US" sz="3200" b="1" dirty="0">
              <a:solidFill>
                <a:schemeClr val="bg1"/>
              </a:solidFill>
              <a:latin typeface="DFMincho-UB" panose="02010609010101010101" pitchFamily="1" charset="-128"/>
              <a:ea typeface="DFMincho-UB" panose="02010609010101010101" pitchFamily="1" charset="-128"/>
            </a:endParaRPr>
          </a:p>
        </p:txBody>
      </p:sp>
      <p:sp>
        <p:nvSpPr>
          <p:cNvPr id="38" name="TextBox 37"/>
          <p:cNvSpPr txBox="1"/>
          <p:nvPr/>
        </p:nvSpPr>
        <p:spPr>
          <a:xfrm>
            <a:off x="4163329" y="4964324"/>
            <a:ext cx="656602" cy="615559"/>
          </a:xfrm>
          <a:prstGeom prst="rect">
            <a:avLst/>
          </a:prstGeom>
          <a:noFill/>
        </p:spPr>
        <p:txBody>
          <a:bodyPr wrap="none" lIns="121926" tIns="60963" rIns="121926" bIns="60963" rtlCol="0">
            <a:spAutoFit/>
          </a:bodyPr>
          <a:lstStyle/>
          <a:p>
            <a:r>
              <a:rPr lang="en-US" altLang="zh-CN" sz="3200" b="1" dirty="0" smtClean="0">
                <a:solidFill>
                  <a:schemeClr val="bg1"/>
                </a:solidFill>
                <a:latin typeface="DFMincho-UB" panose="02010609010101010101" pitchFamily="1" charset="-128"/>
                <a:ea typeface="DFMincho-UB" panose="02010609010101010101" pitchFamily="1" charset="-128"/>
              </a:rPr>
              <a:t>04</a:t>
            </a:r>
            <a:endParaRPr lang="zh-CN" altLang="en-US" sz="3200" b="1" dirty="0">
              <a:solidFill>
                <a:schemeClr val="bg1"/>
              </a:solidFill>
              <a:latin typeface="DFMincho-UB" panose="02010609010101010101" pitchFamily="1" charset="-128"/>
              <a:ea typeface="DFMincho-UB" panose="02010609010101010101" pitchFamily="1" charset="-128"/>
            </a:endParaRPr>
          </a:p>
        </p:txBody>
      </p:sp>
    </p:spTree>
  </p:cSld>
  <p:clrMapOvr>
    <a:masterClrMapping/>
  </p:clrMapOvr>
  <mc:AlternateContent xmlns:mc="http://schemas.openxmlformats.org/markup-compatibility/2006">
    <mc:Choice xmlns:p14="http://schemas.microsoft.com/office/powerpoint/2010/main" xmlns="" Requires="p14">
      <p:transition spd="slow" p14:dur="1750">
        <p:checker/>
      </p:transition>
    </mc:Choice>
    <mc:Fallback>
      <p:transition spd="slow">
        <p:checker/>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grpId="0" nodeType="withEffect">
                                  <p:stCondLst>
                                    <p:cond delay="0"/>
                                  </p:stCondLst>
                                  <p:childTnLst>
                                    <p:set>
                                      <p:cBhvr>
                                        <p:cTn id="6" dur="1" fill="hold">
                                          <p:stCondLst>
                                            <p:cond delay="0"/>
                                          </p:stCondLst>
                                        </p:cTn>
                                        <p:tgtEl>
                                          <p:spTgt spid="25"/>
                                        </p:tgtEl>
                                        <p:attrNameLst>
                                          <p:attrName>style.visibility</p:attrName>
                                        </p:attrNameLst>
                                      </p:cBhvr>
                                      <p:to>
                                        <p:strVal val="visible"/>
                                      </p:to>
                                    </p:set>
                                    <p:animEffect transition="in" filter="wipe(up)">
                                      <p:cBhvr>
                                        <p:cTn id="7" dur="500"/>
                                        <p:tgtEl>
                                          <p:spTgt spid="25"/>
                                        </p:tgtEl>
                                      </p:cBhvr>
                                    </p:animEffect>
                                  </p:childTnLst>
                                </p:cTn>
                              </p:par>
                              <p:par>
                                <p:cTn id="8" presetID="22" presetClass="entr" presetSubtype="4" fill="hold" grpId="0" nodeType="withEffect">
                                  <p:stCondLst>
                                    <p:cond delay="0"/>
                                  </p:stCondLst>
                                  <p:childTnLst>
                                    <p:set>
                                      <p:cBhvr>
                                        <p:cTn id="9" dur="1" fill="hold">
                                          <p:stCondLst>
                                            <p:cond delay="0"/>
                                          </p:stCondLst>
                                        </p:cTn>
                                        <p:tgtEl>
                                          <p:spTgt spid="24"/>
                                        </p:tgtEl>
                                        <p:attrNameLst>
                                          <p:attrName>style.visibility</p:attrName>
                                        </p:attrNameLst>
                                      </p:cBhvr>
                                      <p:to>
                                        <p:strVal val="visible"/>
                                      </p:to>
                                    </p:set>
                                    <p:animEffect transition="in" filter="wipe(down)">
                                      <p:cBhvr>
                                        <p:cTn id="10" dur="500"/>
                                        <p:tgtEl>
                                          <p:spTgt spid="24"/>
                                        </p:tgtEl>
                                      </p:cBhvr>
                                    </p:animEffect>
                                  </p:childTnLst>
                                </p:cTn>
                              </p:par>
                            </p:childTnLst>
                          </p:cTn>
                        </p:par>
                        <p:par>
                          <p:cTn id="11" fill="hold">
                            <p:stCondLst>
                              <p:cond delay="500"/>
                            </p:stCondLst>
                            <p:childTnLst>
                              <p:par>
                                <p:cTn id="12" presetID="2" presetClass="entr" presetSubtype="12" fill="hold" grpId="0" nodeType="afterEffect">
                                  <p:stCondLst>
                                    <p:cond delay="0"/>
                                  </p:stCondLst>
                                  <p:childTnLst>
                                    <p:set>
                                      <p:cBhvr>
                                        <p:cTn id="13" dur="1" fill="hold">
                                          <p:stCondLst>
                                            <p:cond delay="0"/>
                                          </p:stCondLst>
                                        </p:cTn>
                                        <p:tgtEl>
                                          <p:spTgt spid="26"/>
                                        </p:tgtEl>
                                        <p:attrNameLst>
                                          <p:attrName>style.visibility</p:attrName>
                                        </p:attrNameLst>
                                      </p:cBhvr>
                                      <p:to>
                                        <p:strVal val="visible"/>
                                      </p:to>
                                    </p:set>
                                    <p:anim calcmode="lin" valueType="num">
                                      <p:cBhvr additive="base">
                                        <p:cTn id="14" dur="500" fill="hold"/>
                                        <p:tgtEl>
                                          <p:spTgt spid="26"/>
                                        </p:tgtEl>
                                        <p:attrNameLst>
                                          <p:attrName>ppt_x</p:attrName>
                                        </p:attrNameLst>
                                      </p:cBhvr>
                                      <p:tavLst>
                                        <p:tav tm="0">
                                          <p:val>
                                            <p:strVal val="0-#ppt_w/2"/>
                                          </p:val>
                                        </p:tav>
                                        <p:tav tm="100000">
                                          <p:val>
                                            <p:strVal val="#ppt_x"/>
                                          </p:val>
                                        </p:tav>
                                      </p:tavLst>
                                    </p:anim>
                                    <p:anim calcmode="lin" valueType="num">
                                      <p:cBhvr additive="base">
                                        <p:cTn id="15" dur="500" fill="hold"/>
                                        <p:tgtEl>
                                          <p:spTgt spid="26"/>
                                        </p:tgtEl>
                                        <p:attrNameLst>
                                          <p:attrName>ppt_y</p:attrName>
                                        </p:attrNameLst>
                                      </p:cBhvr>
                                      <p:tavLst>
                                        <p:tav tm="0">
                                          <p:val>
                                            <p:strVal val="1+#ppt_h/2"/>
                                          </p:val>
                                        </p:tav>
                                        <p:tav tm="100000">
                                          <p:val>
                                            <p:strVal val="#ppt_y"/>
                                          </p:val>
                                        </p:tav>
                                      </p:tavLst>
                                    </p:anim>
                                  </p:childTnLst>
                                </p:cTn>
                              </p:par>
                              <p:par>
                                <p:cTn id="16" presetID="2" presetClass="entr" presetSubtype="12" fill="hold" grpId="0" nodeType="withEffect">
                                  <p:stCondLst>
                                    <p:cond delay="0"/>
                                  </p:stCondLst>
                                  <p:childTnLst>
                                    <p:set>
                                      <p:cBhvr>
                                        <p:cTn id="17" dur="1" fill="hold">
                                          <p:stCondLst>
                                            <p:cond delay="0"/>
                                          </p:stCondLst>
                                        </p:cTn>
                                        <p:tgtEl>
                                          <p:spTgt spid="27"/>
                                        </p:tgtEl>
                                        <p:attrNameLst>
                                          <p:attrName>style.visibility</p:attrName>
                                        </p:attrNameLst>
                                      </p:cBhvr>
                                      <p:to>
                                        <p:strVal val="visible"/>
                                      </p:to>
                                    </p:set>
                                    <p:anim calcmode="lin" valueType="num">
                                      <p:cBhvr additive="base">
                                        <p:cTn id="18" dur="500" fill="hold"/>
                                        <p:tgtEl>
                                          <p:spTgt spid="27"/>
                                        </p:tgtEl>
                                        <p:attrNameLst>
                                          <p:attrName>ppt_x</p:attrName>
                                        </p:attrNameLst>
                                      </p:cBhvr>
                                      <p:tavLst>
                                        <p:tav tm="0">
                                          <p:val>
                                            <p:strVal val="0-#ppt_w/2"/>
                                          </p:val>
                                        </p:tav>
                                        <p:tav tm="100000">
                                          <p:val>
                                            <p:strVal val="#ppt_x"/>
                                          </p:val>
                                        </p:tav>
                                      </p:tavLst>
                                    </p:anim>
                                    <p:anim calcmode="lin" valueType="num">
                                      <p:cBhvr additive="base">
                                        <p:cTn id="19" dur="500" fill="hold"/>
                                        <p:tgtEl>
                                          <p:spTgt spid="27"/>
                                        </p:tgtEl>
                                        <p:attrNameLst>
                                          <p:attrName>ppt_y</p:attrName>
                                        </p:attrNameLst>
                                      </p:cBhvr>
                                      <p:tavLst>
                                        <p:tav tm="0">
                                          <p:val>
                                            <p:strVal val="1+#ppt_h/2"/>
                                          </p:val>
                                        </p:tav>
                                        <p:tav tm="100000">
                                          <p:val>
                                            <p:strVal val="#ppt_y"/>
                                          </p:val>
                                        </p:tav>
                                      </p:tavLst>
                                    </p:anim>
                                  </p:childTnLst>
                                </p:cTn>
                              </p:par>
                              <p:par>
                                <p:cTn id="20" presetID="2" presetClass="entr" presetSubtype="12" fill="hold" grpId="0" nodeType="withEffect">
                                  <p:stCondLst>
                                    <p:cond delay="0"/>
                                  </p:stCondLst>
                                  <p:childTnLst>
                                    <p:set>
                                      <p:cBhvr>
                                        <p:cTn id="21" dur="1" fill="hold">
                                          <p:stCondLst>
                                            <p:cond delay="0"/>
                                          </p:stCondLst>
                                        </p:cTn>
                                        <p:tgtEl>
                                          <p:spTgt spid="28"/>
                                        </p:tgtEl>
                                        <p:attrNameLst>
                                          <p:attrName>style.visibility</p:attrName>
                                        </p:attrNameLst>
                                      </p:cBhvr>
                                      <p:to>
                                        <p:strVal val="visible"/>
                                      </p:to>
                                    </p:set>
                                    <p:anim calcmode="lin" valueType="num">
                                      <p:cBhvr additive="base">
                                        <p:cTn id="22" dur="500" fill="hold"/>
                                        <p:tgtEl>
                                          <p:spTgt spid="28"/>
                                        </p:tgtEl>
                                        <p:attrNameLst>
                                          <p:attrName>ppt_x</p:attrName>
                                        </p:attrNameLst>
                                      </p:cBhvr>
                                      <p:tavLst>
                                        <p:tav tm="0">
                                          <p:val>
                                            <p:strVal val="0-#ppt_w/2"/>
                                          </p:val>
                                        </p:tav>
                                        <p:tav tm="100000">
                                          <p:val>
                                            <p:strVal val="#ppt_x"/>
                                          </p:val>
                                        </p:tav>
                                      </p:tavLst>
                                    </p:anim>
                                    <p:anim calcmode="lin" valueType="num">
                                      <p:cBhvr additive="base">
                                        <p:cTn id="23" dur="500" fill="hold"/>
                                        <p:tgtEl>
                                          <p:spTgt spid="28"/>
                                        </p:tgtEl>
                                        <p:attrNameLst>
                                          <p:attrName>ppt_y</p:attrName>
                                        </p:attrNameLst>
                                      </p:cBhvr>
                                      <p:tavLst>
                                        <p:tav tm="0">
                                          <p:val>
                                            <p:strVal val="1+#ppt_h/2"/>
                                          </p:val>
                                        </p:tav>
                                        <p:tav tm="100000">
                                          <p:val>
                                            <p:strVal val="#ppt_y"/>
                                          </p:val>
                                        </p:tav>
                                      </p:tavLst>
                                    </p:anim>
                                  </p:childTnLst>
                                </p:cTn>
                              </p:par>
                              <p:par>
                                <p:cTn id="24" presetID="2" presetClass="entr" presetSubtype="12" fill="hold" grpId="0" nodeType="withEffect">
                                  <p:stCondLst>
                                    <p:cond delay="0"/>
                                  </p:stCondLst>
                                  <p:childTnLst>
                                    <p:set>
                                      <p:cBhvr>
                                        <p:cTn id="25" dur="1" fill="hold">
                                          <p:stCondLst>
                                            <p:cond delay="0"/>
                                          </p:stCondLst>
                                        </p:cTn>
                                        <p:tgtEl>
                                          <p:spTgt spid="29"/>
                                        </p:tgtEl>
                                        <p:attrNameLst>
                                          <p:attrName>style.visibility</p:attrName>
                                        </p:attrNameLst>
                                      </p:cBhvr>
                                      <p:to>
                                        <p:strVal val="visible"/>
                                      </p:to>
                                    </p:set>
                                    <p:anim calcmode="lin" valueType="num">
                                      <p:cBhvr additive="base">
                                        <p:cTn id="26" dur="500" fill="hold"/>
                                        <p:tgtEl>
                                          <p:spTgt spid="29"/>
                                        </p:tgtEl>
                                        <p:attrNameLst>
                                          <p:attrName>ppt_x</p:attrName>
                                        </p:attrNameLst>
                                      </p:cBhvr>
                                      <p:tavLst>
                                        <p:tav tm="0">
                                          <p:val>
                                            <p:strVal val="0-#ppt_w/2"/>
                                          </p:val>
                                        </p:tav>
                                        <p:tav tm="100000">
                                          <p:val>
                                            <p:strVal val="#ppt_x"/>
                                          </p:val>
                                        </p:tav>
                                      </p:tavLst>
                                    </p:anim>
                                    <p:anim calcmode="lin" valueType="num">
                                      <p:cBhvr additive="base">
                                        <p:cTn id="27" dur="500" fill="hold"/>
                                        <p:tgtEl>
                                          <p:spTgt spid="29"/>
                                        </p:tgtEl>
                                        <p:attrNameLst>
                                          <p:attrName>ppt_y</p:attrName>
                                        </p:attrNameLst>
                                      </p:cBhvr>
                                      <p:tavLst>
                                        <p:tav tm="0">
                                          <p:val>
                                            <p:strVal val="1+#ppt_h/2"/>
                                          </p:val>
                                        </p:tav>
                                        <p:tav tm="100000">
                                          <p:val>
                                            <p:strVal val="#ppt_y"/>
                                          </p:val>
                                        </p:tav>
                                      </p:tavLst>
                                    </p:anim>
                                  </p:childTnLst>
                                </p:cTn>
                              </p:par>
                            </p:childTnLst>
                          </p:cTn>
                        </p:par>
                        <p:par>
                          <p:cTn id="28" fill="hold">
                            <p:stCondLst>
                              <p:cond delay="1000"/>
                            </p:stCondLst>
                            <p:childTnLst>
                              <p:par>
                                <p:cTn id="29" presetID="23" presetClass="entr" presetSubtype="36" fill="hold" grpId="0" nodeType="afterEffect">
                                  <p:stCondLst>
                                    <p:cond delay="0"/>
                                  </p:stCondLst>
                                  <p:childTnLst>
                                    <p:set>
                                      <p:cBhvr>
                                        <p:cTn id="30" dur="1" fill="hold">
                                          <p:stCondLst>
                                            <p:cond delay="0"/>
                                          </p:stCondLst>
                                        </p:cTn>
                                        <p:tgtEl>
                                          <p:spTgt spid="35"/>
                                        </p:tgtEl>
                                        <p:attrNameLst>
                                          <p:attrName>style.visibility</p:attrName>
                                        </p:attrNameLst>
                                      </p:cBhvr>
                                      <p:to>
                                        <p:strVal val="visible"/>
                                      </p:to>
                                    </p:set>
                                    <p:anim calcmode="lin" valueType="num">
                                      <p:cBhvr>
                                        <p:cTn id="31" dur="500" fill="hold"/>
                                        <p:tgtEl>
                                          <p:spTgt spid="35"/>
                                        </p:tgtEl>
                                        <p:attrNameLst>
                                          <p:attrName>ppt_w</p:attrName>
                                        </p:attrNameLst>
                                      </p:cBhvr>
                                      <p:tavLst>
                                        <p:tav tm="0">
                                          <p:val>
                                            <p:strVal val="(6*min(max(#ppt_w*#ppt_h,.3),1)-7.4)/-.7*#ppt_w"/>
                                          </p:val>
                                        </p:tav>
                                        <p:tav tm="100000">
                                          <p:val>
                                            <p:strVal val="#ppt_w"/>
                                          </p:val>
                                        </p:tav>
                                      </p:tavLst>
                                    </p:anim>
                                    <p:anim calcmode="lin" valueType="num">
                                      <p:cBhvr>
                                        <p:cTn id="32" dur="500" fill="hold"/>
                                        <p:tgtEl>
                                          <p:spTgt spid="35"/>
                                        </p:tgtEl>
                                        <p:attrNameLst>
                                          <p:attrName>ppt_h</p:attrName>
                                        </p:attrNameLst>
                                      </p:cBhvr>
                                      <p:tavLst>
                                        <p:tav tm="0">
                                          <p:val>
                                            <p:strVal val="(6*min(max(#ppt_w*#ppt_h,.3),1)-7.4)/-.7*#ppt_h"/>
                                          </p:val>
                                        </p:tav>
                                        <p:tav tm="100000">
                                          <p:val>
                                            <p:strVal val="#ppt_h"/>
                                          </p:val>
                                        </p:tav>
                                      </p:tavLst>
                                    </p:anim>
                                    <p:anim calcmode="lin" valueType="num">
                                      <p:cBhvr>
                                        <p:cTn id="33" dur="500" fill="hold"/>
                                        <p:tgtEl>
                                          <p:spTgt spid="35"/>
                                        </p:tgtEl>
                                        <p:attrNameLst>
                                          <p:attrName>ppt_x</p:attrName>
                                        </p:attrNameLst>
                                      </p:cBhvr>
                                      <p:tavLst>
                                        <p:tav tm="0">
                                          <p:val>
                                            <p:fltVal val="0.5"/>
                                          </p:val>
                                        </p:tav>
                                        <p:tav tm="100000">
                                          <p:val>
                                            <p:strVal val="#ppt_x"/>
                                          </p:val>
                                        </p:tav>
                                      </p:tavLst>
                                    </p:anim>
                                    <p:anim calcmode="lin" valueType="num">
                                      <p:cBhvr>
                                        <p:cTn id="34" dur="500" fill="hold"/>
                                        <p:tgtEl>
                                          <p:spTgt spid="35"/>
                                        </p:tgtEl>
                                        <p:attrNameLst>
                                          <p:attrName>ppt_y</p:attrName>
                                        </p:attrNameLst>
                                      </p:cBhvr>
                                      <p:tavLst>
                                        <p:tav tm="0">
                                          <p:val>
                                            <p:strVal val="1+(6*min(max(#ppt_w*#ppt_h,.3),1)-7.4)/-.7*#ppt_h/2"/>
                                          </p:val>
                                        </p:tav>
                                        <p:tav tm="100000">
                                          <p:val>
                                            <p:strVal val="#ppt_y"/>
                                          </p:val>
                                        </p:tav>
                                      </p:tavLst>
                                    </p:anim>
                                  </p:childTnLst>
                                </p:cTn>
                              </p:par>
                              <p:par>
                                <p:cTn id="35" presetID="23" presetClass="entr" presetSubtype="36" fill="hold" grpId="0" nodeType="withEffect">
                                  <p:stCondLst>
                                    <p:cond delay="0"/>
                                  </p:stCondLst>
                                  <p:childTnLst>
                                    <p:set>
                                      <p:cBhvr>
                                        <p:cTn id="36" dur="1" fill="hold">
                                          <p:stCondLst>
                                            <p:cond delay="0"/>
                                          </p:stCondLst>
                                        </p:cTn>
                                        <p:tgtEl>
                                          <p:spTgt spid="36"/>
                                        </p:tgtEl>
                                        <p:attrNameLst>
                                          <p:attrName>style.visibility</p:attrName>
                                        </p:attrNameLst>
                                      </p:cBhvr>
                                      <p:to>
                                        <p:strVal val="visible"/>
                                      </p:to>
                                    </p:set>
                                    <p:anim calcmode="lin" valueType="num">
                                      <p:cBhvr>
                                        <p:cTn id="37" dur="500" fill="hold"/>
                                        <p:tgtEl>
                                          <p:spTgt spid="36"/>
                                        </p:tgtEl>
                                        <p:attrNameLst>
                                          <p:attrName>ppt_w</p:attrName>
                                        </p:attrNameLst>
                                      </p:cBhvr>
                                      <p:tavLst>
                                        <p:tav tm="0">
                                          <p:val>
                                            <p:strVal val="(6*min(max(#ppt_w*#ppt_h,.3),1)-7.4)/-.7*#ppt_w"/>
                                          </p:val>
                                        </p:tav>
                                        <p:tav tm="100000">
                                          <p:val>
                                            <p:strVal val="#ppt_w"/>
                                          </p:val>
                                        </p:tav>
                                      </p:tavLst>
                                    </p:anim>
                                    <p:anim calcmode="lin" valueType="num">
                                      <p:cBhvr>
                                        <p:cTn id="38" dur="500" fill="hold"/>
                                        <p:tgtEl>
                                          <p:spTgt spid="36"/>
                                        </p:tgtEl>
                                        <p:attrNameLst>
                                          <p:attrName>ppt_h</p:attrName>
                                        </p:attrNameLst>
                                      </p:cBhvr>
                                      <p:tavLst>
                                        <p:tav tm="0">
                                          <p:val>
                                            <p:strVal val="(6*min(max(#ppt_w*#ppt_h,.3),1)-7.4)/-.7*#ppt_h"/>
                                          </p:val>
                                        </p:tav>
                                        <p:tav tm="100000">
                                          <p:val>
                                            <p:strVal val="#ppt_h"/>
                                          </p:val>
                                        </p:tav>
                                      </p:tavLst>
                                    </p:anim>
                                    <p:anim calcmode="lin" valueType="num">
                                      <p:cBhvr>
                                        <p:cTn id="39" dur="500" fill="hold"/>
                                        <p:tgtEl>
                                          <p:spTgt spid="36"/>
                                        </p:tgtEl>
                                        <p:attrNameLst>
                                          <p:attrName>ppt_x</p:attrName>
                                        </p:attrNameLst>
                                      </p:cBhvr>
                                      <p:tavLst>
                                        <p:tav tm="0">
                                          <p:val>
                                            <p:fltVal val="0.5"/>
                                          </p:val>
                                        </p:tav>
                                        <p:tav tm="100000">
                                          <p:val>
                                            <p:strVal val="#ppt_x"/>
                                          </p:val>
                                        </p:tav>
                                      </p:tavLst>
                                    </p:anim>
                                    <p:anim calcmode="lin" valueType="num">
                                      <p:cBhvr>
                                        <p:cTn id="40" dur="500" fill="hold"/>
                                        <p:tgtEl>
                                          <p:spTgt spid="36"/>
                                        </p:tgtEl>
                                        <p:attrNameLst>
                                          <p:attrName>ppt_y</p:attrName>
                                        </p:attrNameLst>
                                      </p:cBhvr>
                                      <p:tavLst>
                                        <p:tav tm="0">
                                          <p:val>
                                            <p:strVal val="1+(6*min(max(#ppt_w*#ppt_h,.3),1)-7.4)/-.7*#ppt_h/2"/>
                                          </p:val>
                                        </p:tav>
                                        <p:tav tm="100000">
                                          <p:val>
                                            <p:strVal val="#ppt_y"/>
                                          </p:val>
                                        </p:tav>
                                      </p:tavLst>
                                    </p:anim>
                                  </p:childTnLst>
                                </p:cTn>
                              </p:par>
                              <p:par>
                                <p:cTn id="41" presetID="23" presetClass="entr" presetSubtype="36" fill="hold" grpId="0" nodeType="withEffect">
                                  <p:stCondLst>
                                    <p:cond delay="0"/>
                                  </p:stCondLst>
                                  <p:childTnLst>
                                    <p:set>
                                      <p:cBhvr>
                                        <p:cTn id="42" dur="1" fill="hold">
                                          <p:stCondLst>
                                            <p:cond delay="0"/>
                                          </p:stCondLst>
                                        </p:cTn>
                                        <p:tgtEl>
                                          <p:spTgt spid="37"/>
                                        </p:tgtEl>
                                        <p:attrNameLst>
                                          <p:attrName>style.visibility</p:attrName>
                                        </p:attrNameLst>
                                      </p:cBhvr>
                                      <p:to>
                                        <p:strVal val="visible"/>
                                      </p:to>
                                    </p:set>
                                    <p:anim calcmode="lin" valueType="num">
                                      <p:cBhvr>
                                        <p:cTn id="43" dur="500" fill="hold"/>
                                        <p:tgtEl>
                                          <p:spTgt spid="37"/>
                                        </p:tgtEl>
                                        <p:attrNameLst>
                                          <p:attrName>ppt_w</p:attrName>
                                        </p:attrNameLst>
                                      </p:cBhvr>
                                      <p:tavLst>
                                        <p:tav tm="0">
                                          <p:val>
                                            <p:strVal val="(6*min(max(#ppt_w*#ppt_h,.3),1)-7.4)/-.7*#ppt_w"/>
                                          </p:val>
                                        </p:tav>
                                        <p:tav tm="100000">
                                          <p:val>
                                            <p:strVal val="#ppt_w"/>
                                          </p:val>
                                        </p:tav>
                                      </p:tavLst>
                                    </p:anim>
                                    <p:anim calcmode="lin" valueType="num">
                                      <p:cBhvr>
                                        <p:cTn id="44" dur="500" fill="hold"/>
                                        <p:tgtEl>
                                          <p:spTgt spid="37"/>
                                        </p:tgtEl>
                                        <p:attrNameLst>
                                          <p:attrName>ppt_h</p:attrName>
                                        </p:attrNameLst>
                                      </p:cBhvr>
                                      <p:tavLst>
                                        <p:tav tm="0">
                                          <p:val>
                                            <p:strVal val="(6*min(max(#ppt_w*#ppt_h,.3),1)-7.4)/-.7*#ppt_h"/>
                                          </p:val>
                                        </p:tav>
                                        <p:tav tm="100000">
                                          <p:val>
                                            <p:strVal val="#ppt_h"/>
                                          </p:val>
                                        </p:tav>
                                      </p:tavLst>
                                    </p:anim>
                                    <p:anim calcmode="lin" valueType="num">
                                      <p:cBhvr>
                                        <p:cTn id="45" dur="500" fill="hold"/>
                                        <p:tgtEl>
                                          <p:spTgt spid="37"/>
                                        </p:tgtEl>
                                        <p:attrNameLst>
                                          <p:attrName>ppt_x</p:attrName>
                                        </p:attrNameLst>
                                      </p:cBhvr>
                                      <p:tavLst>
                                        <p:tav tm="0">
                                          <p:val>
                                            <p:fltVal val="0.5"/>
                                          </p:val>
                                        </p:tav>
                                        <p:tav tm="100000">
                                          <p:val>
                                            <p:strVal val="#ppt_x"/>
                                          </p:val>
                                        </p:tav>
                                      </p:tavLst>
                                    </p:anim>
                                    <p:anim calcmode="lin" valueType="num">
                                      <p:cBhvr>
                                        <p:cTn id="46" dur="500" fill="hold"/>
                                        <p:tgtEl>
                                          <p:spTgt spid="37"/>
                                        </p:tgtEl>
                                        <p:attrNameLst>
                                          <p:attrName>ppt_y</p:attrName>
                                        </p:attrNameLst>
                                      </p:cBhvr>
                                      <p:tavLst>
                                        <p:tav tm="0">
                                          <p:val>
                                            <p:strVal val="1+(6*min(max(#ppt_w*#ppt_h,.3),1)-7.4)/-.7*#ppt_h/2"/>
                                          </p:val>
                                        </p:tav>
                                        <p:tav tm="100000">
                                          <p:val>
                                            <p:strVal val="#ppt_y"/>
                                          </p:val>
                                        </p:tav>
                                      </p:tavLst>
                                    </p:anim>
                                  </p:childTnLst>
                                </p:cTn>
                              </p:par>
                              <p:par>
                                <p:cTn id="47" presetID="23" presetClass="entr" presetSubtype="36" fill="hold" grpId="0" nodeType="withEffect">
                                  <p:stCondLst>
                                    <p:cond delay="0"/>
                                  </p:stCondLst>
                                  <p:childTnLst>
                                    <p:set>
                                      <p:cBhvr>
                                        <p:cTn id="48" dur="1" fill="hold">
                                          <p:stCondLst>
                                            <p:cond delay="0"/>
                                          </p:stCondLst>
                                        </p:cTn>
                                        <p:tgtEl>
                                          <p:spTgt spid="38"/>
                                        </p:tgtEl>
                                        <p:attrNameLst>
                                          <p:attrName>style.visibility</p:attrName>
                                        </p:attrNameLst>
                                      </p:cBhvr>
                                      <p:to>
                                        <p:strVal val="visible"/>
                                      </p:to>
                                    </p:set>
                                    <p:anim calcmode="lin" valueType="num">
                                      <p:cBhvr>
                                        <p:cTn id="49" dur="500" fill="hold"/>
                                        <p:tgtEl>
                                          <p:spTgt spid="38"/>
                                        </p:tgtEl>
                                        <p:attrNameLst>
                                          <p:attrName>ppt_w</p:attrName>
                                        </p:attrNameLst>
                                      </p:cBhvr>
                                      <p:tavLst>
                                        <p:tav tm="0">
                                          <p:val>
                                            <p:strVal val="(6*min(max(#ppt_w*#ppt_h,.3),1)-7.4)/-.7*#ppt_w"/>
                                          </p:val>
                                        </p:tav>
                                        <p:tav tm="100000">
                                          <p:val>
                                            <p:strVal val="#ppt_w"/>
                                          </p:val>
                                        </p:tav>
                                      </p:tavLst>
                                    </p:anim>
                                    <p:anim calcmode="lin" valueType="num">
                                      <p:cBhvr>
                                        <p:cTn id="50" dur="500" fill="hold"/>
                                        <p:tgtEl>
                                          <p:spTgt spid="38"/>
                                        </p:tgtEl>
                                        <p:attrNameLst>
                                          <p:attrName>ppt_h</p:attrName>
                                        </p:attrNameLst>
                                      </p:cBhvr>
                                      <p:tavLst>
                                        <p:tav tm="0">
                                          <p:val>
                                            <p:strVal val="(6*min(max(#ppt_w*#ppt_h,.3),1)-7.4)/-.7*#ppt_h"/>
                                          </p:val>
                                        </p:tav>
                                        <p:tav tm="100000">
                                          <p:val>
                                            <p:strVal val="#ppt_h"/>
                                          </p:val>
                                        </p:tav>
                                      </p:tavLst>
                                    </p:anim>
                                    <p:anim calcmode="lin" valueType="num">
                                      <p:cBhvr>
                                        <p:cTn id="51" dur="500" fill="hold"/>
                                        <p:tgtEl>
                                          <p:spTgt spid="38"/>
                                        </p:tgtEl>
                                        <p:attrNameLst>
                                          <p:attrName>ppt_x</p:attrName>
                                        </p:attrNameLst>
                                      </p:cBhvr>
                                      <p:tavLst>
                                        <p:tav tm="0">
                                          <p:val>
                                            <p:fltVal val="0.5"/>
                                          </p:val>
                                        </p:tav>
                                        <p:tav tm="100000">
                                          <p:val>
                                            <p:strVal val="#ppt_x"/>
                                          </p:val>
                                        </p:tav>
                                      </p:tavLst>
                                    </p:anim>
                                    <p:anim calcmode="lin" valueType="num">
                                      <p:cBhvr>
                                        <p:cTn id="52" dur="500" fill="hold"/>
                                        <p:tgtEl>
                                          <p:spTgt spid="38"/>
                                        </p:tgtEl>
                                        <p:attrNameLst>
                                          <p:attrName>ppt_y</p:attrName>
                                        </p:attrNameLst>
                                      </p:cBhvr>
                                      <p:tavLst>
                                        <p:tav tm="0">
                                          <p:val>
                                            <p:strVal val="1+(6*min(max(#ppt_w*#ppt_h,.3),1)-7.4)/-.7*#ppt_h/2"/>
                                          </p:val>
                                        </p:tav>
                                        <p:tav tm="100000">
                                          <p:val>
                                            <p:strVal val="#ppt_y"/>
                                          </p:val>
                                        </p:tav>
                                      </p:tavLst>
                                    </p:anim>
                                  </p:childTnLst>
                                </p:cTn>
                              </p:par>
                            </p:childTnLst>
                          </p:cTn>
                        </p:par>
                        <p:par>
                          <p:cTn id="53" fill="hold">
                            <p:stCondLst>
                              <p:cond delay="1500"/>
                            </p:stCondLst>
                            <p:childTnLst>
                              <p:par>
                                <p:cTn id="54" presetID="41" presetClass="entr" presetSubtype="0" fill="hold" grpId="0" nodeType="afterEffect">
                                  <p:stCondLst>
                                    <p:cond delay="0"/>
                                  </p:stCondLst>
                                  <p:iterate type="lt">
                                    <p:tmPct val="10000"/>
                                  </p:iterate>
                                  <p:childTnLst>
                                    <p:set>
                                      <p:cBhvr>
                                        <p:cTn id="55" dur="1" fill="hold">
                                          <p:stCondLst>
                                            <p:cond delay="0"/>
                                          </p:stCondLst>
                                        </p:cTn>
                                        <p:tgtEl>
                                          <p:spTgt spid="31"/>
                                        </p:tgtEl>
                                        <p:attrNameLst>
                                          <p:attrName>style.visibility</p:attrName>
                                        </p:attrNameLst>
                                      </p:cBhvr>
                                      <p:to>
                                        <p:strVal val="visible"/>
                                      </p:to>
                                    </p:set>
                                    <p:anim calcmode="lin" valueType="num">
                                      <p:cBhvr>
                                        <p:cTn id="56" dur="750" fill="hold"/>
                                        <p:tgtEl>
                                          <p:spTgt spid="31"/>
                                        </p:tgtEl>
                                        <p:attrNameLst>
                                          <p:attrName>ppt_x</p:attrName>
                                        </p:attrNameLst>
                                      </p:cBhvr>
                                      <p:tavLst>
                                        <p:tav tm="0">
                                          <p:val>
                                            <p:strVal val="#ppt_x"/>
                                          </p:val>
                                        </p:tav>
                                        <p:tav tm="50000">
                                          <p:val>
                                            <p:strVal val="#ppt_x+.1"/>
                                          </p:val>
                                        </p:tav>
                                        <p:tav tm="100000">
                                          <p:val>
                                            <p:strVal val="#ppt_x"/>
                                          </p:val>
                                        </p:tav>
                                      </p:tavLst>
                                    </p:anim>
                                    <p:anim calcmode="lin" valueType="num">
                                      <p:cBhvr>
                                        <p:cTn id="57" dur="750" fill="hold"/>
                                        <p:tgtEl>
                                          <p:spTgt spid="31"/>
                                        </p:tgtEl>
                                        <p:attrNameLst>
                                          <p:attrName>ppt_y</p:attrName>
                                        </p:attrNameLst>
                                      </p:cBhvr>
                                      <p:tavLst>
                                        <p:tav tm="0">
                                          <p:val>
                                            <p:strVal val="#ppt_y"/>
                                          </p:val>
                                        </p:tav>
                                        <p:tav tm="100000">
                                          <p:val>
                                            <p:strVal val="#ppt_y"/>
                                          </p:val>
                                        </p:tav>
                                      </p:tavLst>
                                    </p:anim>
                                    <p:anim calcmode="lin" valueType="num">
                                      <p:cBhvr>
                                        <p:cTn id="58" dur="750" fill="hold"/>
                                        <p:tgtEl>
                                          <p:spTgt spid="31"/>
                                        </p:tgtEl>
                                        <p:attrNameLst>
                                          <p:attrName>ppt_h</p:attrName>
                                        </p:attrNameLst>
                                      </p:cBhvr>
                                      <p:tavLst>
                                        <p:tav tm="0">
                                          <p:val>
                                            <p:strVal val="#ppt_h/10"/>
                                          </p:val>
                                        </p:tav>
                                        <p:tav tm="50000">
                                          <p:val>
                                            <p:strVal val="#ppt_h+.01"/>
                                          </p:val>
                                        </p:tav>
                                        <p:tav tm="100000">
                                          <p:val>
                                            <p:strVal val="#ppt_h"/>
                                          </p:val>
                                        </p:tav>
                                      </p:tavLst>
                                    </p:anim>
                                    <p:anim calcmode="lin" valueType="num">
                                      <p:cBhvr>
                                        <p:cTn id="59" dur="750" fill="hold"/>
                                        <p:tgtEl>
                                          <p:spTgt spid="31"/>
                                        </p:tgtEl>
                                        <p:attrNameLst>
                                          <p:attrName>ppt_w</p:attrName>
                                        </p:attrNameLst>
                                      </p:cBhvr>
                                      <p:tavLst>
                                        <p:tav tm="0">
                                          <p:val>
                                            <p:strVal val="#ppt_w/10"/>
                                          </p:val>
                                        </p:tav>
                                        <p:tav tm="50000">
                                          <p:val>
                                            <p:strVal val="#ppt_w+.01"/>
                                          </p:val>
                                        </p:tav>
                                        <p:tav tm="100000">
                                          <p:val>
                                            <p:strVal val="#ppt_w"/>
                                          </p:val>
                                        </p:tav>
                                      </p:tavLst>
                                    </p:anim>
                                    <p:animEffect transition="in" filter="fade">
                                      <p:cBhvr>
                                        <p:cTn id="60" dur="750" tmFilter="0,0; .5, 1; 1, 1"/>
                                        <p:tgtEl>
                                          <p:spTgt spid="31"/>
                                        </p:tgtEl>
                                      </p:cBhvr>
                                    </p:animEffect>
                                  </p:childTnLst>
                                </p:cTn>
                              </p:par>
                              <p:par>
                                <p:cTn id="61" presetID="41" presetClass="entr" presetSubtype="0" fill="hold" grpId="0" nodeType="withEffect">
                                  <p:stCondLst>
                                    <p:cond delay="0"/>
                                  </p:stCondLst>
                                  <p:iterate type="lt">
                                    <p:tmPct val="10000"/>
                                  </p:iterate>
                                  <p:childTnLst>
                                    <p:set>
                                      <p:cBhvr>
                                        <p:cTn id="62" dur="1" fill="hold">
                                          <p:stCondLst>
                                            <p:cond delay="0"/>
                                          </p:stCondLst>
                                        </p:cTn>
                                        <p:tgtEl>
                                          <p:spTgt spid="32"/>
                                        </p:tgtEl>
                                        <p:attrNameLst>
                                          <p:attrName>style.visibility</p:attrName>
                                        </p:attrNameLst>
                                      </p:cBhvr>
                                      <p:to>
                                        <p:strVal val="visible"/>
                                      </p:to>
                                    </p:set>
                                    <p:anim calcmode="lin" valueType="num">
                                      <p:cBhvr>
                                        <p:cTn id="63" dur="750" fill="hold"/>
                                        <p:tgtEl>
                                          <p:spTgt spid="32"/>
                                        </p:tgtEl>
                                        <p:attrNameLst>
                                          <p:attrName>ppt_x</p:attrName>
                                        </p:attrNameLst>
                                      </p:cBhvr>
                                      <p:tavLst>
                                        <p:tav tm="0">
                                          <p:val>
                                            <p:strVal val="#ppt_x"/>
                                          </p:val>
                                        </p:tav>
                                        <p:tav tm="50000">
                                          <p:val>
                                            <p:strVal val="#ppt_x+.1"/>
                                          </p:val>
                                        </p:tav>
                                        <p:tav tm="100000">
                                          <p:val>
                                            <p:strVal val="#ppt_x"/>
                                          </p:val>
                                        </p:tav>
                                      </p:tavLst>
                                    </p:anim>
                                    <p:anim calcmode="lin" valueType="num">
                                      <p:cBhvr>
                                        <p:cTn id="64" dur="750" fill="hold"/>
                                        <p:tgtEl>
                                          <p:spTgt spid="32"/>
                                        </p:tgtEl>
                                        <p:attrNameLst>
                                          <p:attrName>ppt_y</p:attrName>
                                        </p:attrNameLst>
                                      </p:cBhvr>
                                      <p:tavLst>
                                        <p:tav tm="0">
                                          <p:val>
                                            <p:strVal val="#ppt_y"/>
                                          </p:val>
                                        </p:tav>
                                        <p:tav tm="100000">
                                          <p:val>
                                            <p:strVal val="#ppt_y"/>
                                          </p:val>
                                        </p:tav>
                                      </p:tavLst>
                                    </p:anim>
                                    <p:anim calcmode="lin" valueType="num">
                                      <p:cBhvr>
                                        <p:cTn id="65" dur="750" fill="hold"/>
                                        <p:tgtEl>
                                          <p:spTgt spid="32"/>
                                        </p:tgtEl>
                                        <p:attrNameLst>
                                          <p:attrName>ppt_h</p:attrName>
                                        </p:attrNameLst>
                                      </p:cBhvr>
                                      <p:tavLst>
                                        <p:tav tm="0">
                                          <p:val>
                                            <p:strVal val="#ppt_h/10"/>
                                          </p:val>
                                        </p:tav>
                                        <p:tav tm="50000">
                                          <p:val>
                                            <p:strVal val="#ppt_h+.01"/>
                                          </p:val>
                                        </p:tav>
                                        <p:tav tm="100000">
                                          <p:val>
                                            <p:strVal val="#ppt_h"/>
                                          </p:val>
                                        </p:tav>
                                      </p:tavLst>
                                    </p:anim>
                                    <p:anim calcmode="lin" valueType="num">
                                      <p:cBhvr>
                                        <p:cTn id="66" dur="750" fill="hold"/>
                                        <p:tgtEl>
                                          <p:spTgt spid="32"/>
                                        </p:tgtEl>
                                        <p:attrNameLst>
                                          <p:attrName>ppt_w</p:attrName>
                                        </p:attrNameLst>
                                      </p:cBhvr>
                                      <p:tavLst>
                                        <p:tav tm="0">
                                          <p:val>
                                            <p:strVal val="#ppt_w/10"/>
                                          </p:val>
                                        </p:tav>
                                        <p:tav tm="50000">
                                          <p:val>
                                            <p:strVal val="#ppt_w+.01"/>
                                          </p:val>
                                        </p:tav>
                                        <p:tav tm="100000">
                                          <p:val>
                                            <p:strVal val="#ppt_w"/>
                                          </p:val>
                                        </p:tav>
                                      </p:tavLst>
                                    </p:anim>
                                    <p:animEffect transition="in" filter="fade">
                                      <p:cBhvr>
                                        <p:cTn id="67" dur="750" tmFilter="0,0; .5, 1; 1, 1"/>
                                        <p:tgtEl>
                                          <p:spTgt spid="32"/>
                                        </p:tgtEl>
                                      </p:cBhvr>
                                    </p:animEffect>
                                  </p:childTnLst>
                                </p:cTn>
                              </p:par>
                              <p:par>
                                <p:cTn id="68" presetID="41" presetClass="entr" presetSubtype="0" fill="hold" grpId="0" nodeType="withEffect">
                                  <p:stCondLst>
                                    <p:cond delay="0"/>
                                  </p:stCondLst>
                                  <p:iterate type="lt">
                                    <p:tmPct val="10000"/>
                                  </p:iterate>
                                  <p:childTnLst>
                                    <p:set>
                                      <p:cBhvr>
                                        <p:cTn id="69" dur="1" fill="hold">
                                          <p:stCondLst>
                                            <p:cond delay="0"/>
                                          </p:stCondLst>
                                        </p:cTn>
                                        <p:tgtEl>
                                          <p:spTgt spid="33"/>
                                        </p:tgtEl>
                                        <p:attrNameLst>
                                          <p:attrName>style.visibility</p:attrName>
                                        </p:attrNameLst>
                                      </p:cBhvr>
                                      <p:to>
                                        <p:strVal val="visible"/>
                                      </p:to>
                                    </p:set>
                                    <p:anim calcmode="lin" valueType="num">
                                      <p:cBhvr>
                                        <p:cTn id="70" dur="750" fill="hold"/>
                                        <p:tgtEl>
                                          <p:spTgt spid="33"/>
                                        </p:tgtEl>
                                        <p:attrNameLst>
                                          <p:attrName>ppt_x</p:attrName>
                                        </p:attrNameLst>
                                      </p:cBhvr>
                                      <p:tavLst>
                                        <p:tav tm="0">
                                          <p:val>
                                            <p:strVal val="#ppt_x"/>
                                          </p:val>
                                        </p:tav>
                                        <p:tav tm="50000">
                                          <p:val>
                                            <p:strVal val="#ppt_x+.1"/>
                                          </p:val>
                                        </p:tav>
                                        <p:tav tm="100000">
                                          <p:val>
                                            <p:strVal val="#ppt_x"/>
                                          </p:val>
                                        </p:tav>
                                      </p:tavLst>
                                    </p:anim>
                                    <p:anim calcmode="lin" valueType="num">
                                      <p:cBhvr>
                                        <p:cTn id="71" dur="750" fill="hold"/>
                                        <p:tgtEl>
                                          <p:spTgt spid="33"/>
                                        </p:tgtEl>
                                        <p:attrNameLst>
                                          <p:attrName>ppt_y</p:attrName>
                                        </p:attrNameLst>
                                      </p:cBhvr>
                                      <p:tavLst>
                                        <p:tav tm="0">
                                          <p:val>
                                            <p:strVal val="#ppt_y"/>
                                          </p:val>
                                        </p:tav>
                                        <p:tav tm="100000">
                                          <p:val>
                                            <p:strVal val="#ppt_y"/>
                                          </p:val>
                                        </p:tav>
                                      </p:tavLst>
                                    </p:anim>
                                    <p:anim calcmode="lin" valueType="num">
                                      <p:cBhvr>
                                        <p:cTn id="72" dur="750" fill="hold"/>
                                        <p:tgtEl>
                                          <p:spTgt spid="33"/>
                                        </p:tgtEl>
                                        <p:attrNameLst>
                                          <p:attrName>ppt_h</p:attrName>
                                        </p:attrNameLst>
                                      </p:cBhvr>
                                      <p:tavLst>
                                        <p:tav tm="0">
                                          <p:val>
                                            <p:strVal val="#ppt_h/10"/>
                                          </p:val>
                                        </p:tav>
                                        <p:tav tm="50000">
                                          <p:val>
                                            <p:strVal val="#ppt_h+.01"/>
                                          </p:val>
                                        </p:tav>
                                        <p:tav tm="100000">
                                          <p:val>
                                            <p:strVal val="#ppt_h"/>
                                          </p:val>
                                        </p:tav>
                                      </p:tavLst>
                                    </p:anim>
                                    <p:anim calcmode="lin" valueType="num">
                                      <p:cBhvr>
                                        <p:cTn id="73" dur="750" fill="hold"/>
                                        <p:tgtEl>
                                          <p:spTgt spid="33"/>
                                        </p:tgtEl>
                                        <p:attrNameLst>
                                          <p:attrName>ppt_w</p:attrName>
                                        </p:attrNameLst>
                                      </p:cBhvr>
                                      <p:tavLst>
                                        <p:tav tm="0">
                                          <p:val>
                                            <p:strVal val="#ppt_w/10"/>
                                          </p:val>
                                        </p:tav>
                                        <p:tav tm="50000">
                                          <p:val>
                                            <p:strVal val="#ppt_w+.01"/>
                                          </p:val>
                                        </p:tav>
                                        <p:tav tm="100000">
                                          <p:val>
                                            <p:strVal val="#ppt_w"/>
                                          </p:val>
                                        </p:tav>
                                      </p:tavLst>
                                    </p:anim>
                                    <p:animEffect transition="in" filter="fade">
                                      <p:cBhvr>
                                        <p:cTn id="74" dur="750" tmFilter="0,0; .5, 1; 1, 1"/>
                                        <p:tgtEl>
                                          <p:spTgt spid="33"/>
                                        </p:tgtEl>
                                      </p:cBhvr>
                                    </p:animEffect>
                                  </p:childTnLst>
                                </p:cTn>
                              </p:par>
                              <p:par>
                                <p:cTn id="75" presetID="41" presetClass="entr" presetSubtype="0" fill="hold" grpId="0" nodeType="withEffect">
                                  <p:stCondLst>
                                    <p:cond delay="0"/>
                                  </p:stCondLst>
                                  <p:iterate type="lt">
                                    <p:tmPct val="10000"/>
                                  </p:iterate>
                                  <p:childTnLst>
                                    <p:set>
                                      <p:cBhvr>
                                        <p:cTn id="76" dur="1" fill="hold">
                                          <p:stCondLst>
                                            <p:cond delay="0"/>
                                          </p:stCondLst>
                                        </p:cTn>
                                        <p:tgtEl>
                                          <p:spTgt spid="34"/>
                                        </p:tgtEl>
                                        <p:attrNameLst>
                                          <p:attrName>style.visibility</p:attrName>
                                        </p:attrNameLst>
                                      </p:cBhvr>
                                      <p:to>
                                        <p:strVal val="visible"/>
                                      </p:to>
                                    </p:set>
                                    <p:anim calcmode="lin" valueType="num">
                                      <p:cBhvr>
                                        <p:cTn id="77" dur="750" fill="hold"/>
                                        <p:tgtEl>
                                          <p:spTgt spid="34"/>
                                        </p:tgtEl>
                                        <p:attrNameLst>
                                          <p:attrName>ppt_x</p:attrName>
                                        </p:attrNameLst>
                                      </p:cBhvr>
                                      <p:tavLst>
                                        <p:tav tm="0">
                                          <p:val>
                                            <p:strVal val="#ppt_x"/>
                                          </p:val>
                                        </p:tav>
                                        <p:tav tm="50000">
                                          <p:val>
                                            <p:strVal val="#ppt_x+.1"/>
                                          </p:val>
                                        </p:tav>
                                        <p:tav tm="100000">
                                          <p:val>
                                            <p:strVal val="#ppt_x"/>
                                          </p:val>
                                        </p:tav>
                                      </p:tavLst>
                                    </p:anim>
                                    <p:anim calcmode="lin" valueType="num">
                                      <p:cBhvr>
                                        <p:cTn id="78" dur="750" fill="hold"/>
                                        <p:tgtEl>
                                          <p:spTgt spid="34"/>
                                        </p:tgtEl>
                                        <p:attrNameLst>
                                          <p:attrName>ppt_y</p:attrName>
                                        </p:attrNameLst>
                                      </p:cBhvr>
                                      <p:tavLst>
                                        <p:tav tm="0">
                                          <p:val>
                                            <p:strVal val="#ppt_y"/>
                                          </p:val>
                                        </p:tav>
                                        <p:tav tm="100000">
                                          <p:val>
                                            <p:strVal val="#ppt_y"/>
                                          </p:val>
                                        </p:tav>
                                      </p:tavLst>
                                    </p:anim>
                                    <p:anim calcmode="lin" valueType="num">
                                      <p:cBhvr>
                                        <p:cTn id="79" dur="750" fill="hold"/>
                                        <p:tgtEl>
                                          <p:spTgt spid="34"/>
                                        </p:tgtEl>
                                        <p:attrNameLst>
                                          <p:attrName>ppt_h</p:attrName>
                                        </p:attrNameLst>
                                      </p:cBhvr>
                                      <p:tavLst>
                                        <p:tav tm="0">
                                          <p:val>
                                            <p:strVal val="#ppt_h/10"/>
                                          </p:val>
                                        </p:tav>
                                        <p:tav tm="50000">
                                          <p:val>
                                            <p:strVal val="#ppt_h+.01"/>
                                          </p:val>
                                        </p:tav>
                                        <p:tav tm="100000">
                                          <p:val>
                                            <p:strVal val="#ppt_h"/>
                                          </p:val>
                                        </p:tav>
                                      </p:tavLst>
                                    </p:anim>
                                    <p:anim calcmode="lin" valueType="num">
                                      <p:cBhvr>
                                        <p:cTn id="80" dur="750" fill="hold"/>
                                        <p:tgtEl>
                                          <p:spTgt spid="34"/>
                                        </p:tgtEl>
                                        <p:attrNameLst>
                                          <p:attrName>ppt_w</p:attrName>
                                        </p:attrNameLst>
                                      </p:cBhvr>
                                      <p:tavLst>
                                        <p:tav tm="0">
                                          <p:val>
                                            <p:strVal val="#ppt_w/10"/>
                                          </p:val>
                                        </p:tav>
                                        <p:tav tm="50000">
                                          <p:val>
                                            <p:strVal val="#ppt_w+.01"/>
                                          </p:val>
                                        </p:tav>
                                        <p:tav tm="100000">
                                          <p:val>
                                            <p:strVal val="#ppt_w"/>
                                          </p:val>
                                        </p:tav>
                                      </p:tavLst>
                                    </p:anim>
                                    <p:animEffect transition="in" filter="fade">
                                      <p:cBhvr>
                                        <p:cTn id="81" dur="750" tmFilter="0,0; .5, 1; 1, 1"/>
                                        <p:tgtEl>
                                          <p:spTgt spid="3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animBg="1"/>
      <p:bldP spid="25" grpId="0" animBg="1"/>
      <p:bldP spid="26" grpId="0" animBg="1"/>
      <p:bldP spid="27" grpId="0" animBg="1"/>
      <p:bldP spid="28" grpId="0" animBg="1"/>
      <p:bldP spid="29" grpId="0" animBg="1"/>
      <p:bldP spid="31" grpId="0"/>
      <p:bldP spid="32" grpId="0"/>
      <p:bldP spid="33" grpId="0"/>
      <p:bldP spid="34" grpId="0"/>
      <p:bldP spid="35" grpId="0"/>
      <p:bldP spid="36" grpId="0"/>
      <p:bldP spid="37" grpId="0"/>
      <p:bldP spid="38"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矩形 7"/>
          <p:cNvSpPr/>
          <p:nvPr/>
        </p:nvSpPr>
        <p:spPr>
          <a:xfrm>
            <a:off x="6096000" y="424"/>
            <a:ext cx="6094413" cy="6858741"/>
          </a:xfrm>
          <a:prstGeom prst="rect">
            <a:avLst/>
          </a:prstGeom>
          <a:blipFill dpi="0" rotWithShape="1">
            <a:blip r:embed="rId3" cstate="print">
              <a:extLst>
                <a:ext uri="{28A0092B-C50C-407E-A947-70E740481C1C}">
                  <a14:useLocalDpi xmlns:a14="http://schemas.microsoft.com/office/drawing/2010/main" xmlns="" val="0"/>
                </a:ext>
              </a:extLst>
            </a:blip>
            <a:srcRect/>
            <a:stretch>
              <a:fillRect/>
            </a:stretch>
          </a:bli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9" name="矩形 8"/>
          <p:cNvSpPr/>
          <p:nvPr/>
        </p:nvSpPr>
        <p:spPr>
          <a:xfrm>
            <a:off x="335" y="424"/>
            <a:ext cx="475901" cy="6858741"/>
          </a:xfrm>
          <a:prstGeom prst="rect">
            <a:avLst/>
          </a:prstGeom>
          <a:ln/>
        </p:spPr>
        <p:style>
          <a:lnRef idx="0">
            <a:schemeClr val="accent2"/>
          </a:lnRef>
          <a:fillRef idx="3">
            <a:schemeClr val="accent2"/>
          </a:fillRef>
          <a:effectRef idx="3">
            <a:schemeClr val="accent2"/>
          </a:effectRef>
          <a:fontRef idx="minor">
            <a:schemeClr val="lt1"/>
          </a:fontRef>
        </p:style>
        <p:txBody>
          <a:bodyPr lIns="86703" tIns="43352" rIns="86703" bIns="43352"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panose="020B0503020204020204" pitchFamily="34" charset="-122"/>
              <a:cs typeface="+mn-cs"/>
            </a:endParaRPr>
          </a:p>
        </p:txBody>
      </p:sp>
      <p:sp>
        <p:nvSpPr>
          <p:cNvPr id="10" name="文本框 4"/>
          <p:cNvSpPr txBox="1"/>
          <p:nvPr/>
        </p:nvSpPr>
        <p:spPr>
          <a:xfrm>
            <a:off x="548245" y="2424783"/>
            <a:ext cx="4394833" cy="3088372"/>
          </a:xfrm>
          <a:prstGeom prst="rect">
            <a:avLst/>
          </a:prstGeom>
          <a:noFill/>
        </p:spPr>
        <p:txBody>
          <a:bodyPr wrap="square" lIns="86703" tIns="43352" rIns="86703" bIns="43352" rtlCol="0">
            <a:spAutoFit/>
          </a:bodyPr>
          <a:lstStyle/>
          <a:p>
            <a:pPr marL="0" marR="0" lvl="0" indent="0" defTabSz="914400" eaLnBrk="1" fontAlgn="auto" latinLnBrk="0" hangingPunct="1">
              <a:lnSpc>
                <a:spcPct val="130000"/>
              </a:lnSpc>
              <a:spcBef>
                <a:spcPts val="0"/>
              </a:spcBef>
              <a:spcAft>
                <a:spcPts val="0"/>
              </a:spcAft>
              <a:buClrTx/>
              <a:buSzTx/>
              <a:buFontTx/>
              <a:buNone/>
              <a:tabLst/>
              <a:defRPr/>
            </a:pPr>
            <a:r>
              <a:rPr kumimoji="0" lang="zh-CN" altLang="en-US"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rPr>
              <a:t>添加目录文本</a:t>
            </a:r>
            <a:endParaRPr kumimoji="0" lang="en-US" altLang="zh-CN"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tabLst/>
              <a:defRPr/>
            </a:pPr>
            <a:r>
              <a:rPr kumimoji="0" lang="zh-CN" altLang="en-US"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rPr>
              <a:t>添加关键文字</a:t>
            </a:r>
            <a:endParaRPr kumimoji="0" lang="en-US" altLang="zh-CN"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tabLst/>
              <a:defRPr/>
            </a:pPr>
            <a:r>
              <a:rPr lang="zh-CN" altLang="en-US" sz="5000" b="1" kern="0" cap="all" dirty="0" smtClean="0">
                <a:ln w="3175">
                  <a:solidFill>
                    <a:sysClr val="window" lastClr="FFFFFF"/>
                  </a:solidFill>
                </a:ln>
                <a:solidFill>
                  <a:srgbClr val="002060"/>
                </a:solidFill>
                <a:effectLst>
                  <a:outerShdw blurRad="50800" dist="38100" dir="5400000" algn="t" rotWithShape="0">
                    <a:prstClr val="black">
                      <a:alpha val="40000"/>
                    </a:prstClr>
                  </a:outerShdw>
                </a:effectLst>
                <a:ea typeface="微软雅黑" panose="020B0503020204020204" pitchFamily="34" charset="-122"/>
              </a:rPr>
              <a:t>添加关键文字</a:t>
            </a:r>
            <a:endParaRPr kumimoji="0" lang="zh-CN" altLang="en-US" sz="5000" b="1" i="0" u="none" strike="noStrike" kern="0" cap="all" spc="0" normalizeH="0" baseline="0" noProof="0" dirty="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p:txBody>
      </p:sp>
      <p:sp>
        <p:nvSpPr>
          <p:cNvPr id="12" name="AutoShape 3"/>
          <p:cNvSpPr>
            <a:spLocks noChangeAspect="1" noChangeArrowheads="1" noTextEdit="1"/>
          </p:cNvSpPr>
          <p:nvPr/>
        </p:nvSpPr>
        <p:spPr bwMode="auto">
          <a:xfrm>
            <a:off x="6815798" y="-110374"/>
            <a:ext cx="5374280" cy="7022723"/>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vert="horz" wrap="square" lIns="91428" tIns="45715" rIns="91428" bIns="45715" numCol="1" anchor="t" anchorCtr="0" compatLnSpc="1"/>
          <a:lstStyle/>
          <a:p>
            <a:endParaRPr lang="zh-CN" altLang="en-US">
              <a:ea typeface="微软雅黑" panose="020B0503020204020204" pitchFamily="34" charset="-122"/>
            </a:endParaRPr>
          </a:p>
        </p:txBody>
      </p:sp>
      <p:grpSp>
        <p:nvGrpSpPr>
          <p:cNvPr id="13" name="组合 12"/>
          <p:cNvGrpSpPr/>
          <p:nvPr/>
        </p:nvGrpSpPr>
        <p:grpSpPr>
          <a:xfrm>
            <a:off x="653315" y="1269554"/>
            <a:ext cx="1275673" cy="1050429"/>
            <a:chOff x="4304043" y="1286668"/>
            <a:chExt cx="3837944" cy="2757793"/>
          </a:xfrm>
          <a:solidFill>
            <a:srgbClr val="C00000"/>
          </a:solidFill>
          <a:effectLst>
            <a:outerShdw blurRad="381000" dist="254000" dir="8100000" algn="tr" rotWithShape="0">
              <a:prstClr val="black">
                <a:alpha val="40000"/>
              </a:prstClr>
            </a:outerShdw>
          </a:effectLst>
        </p:grpSpPr>
        <p:sp>
          <p:nvSpPr>
            <p:cNvPr id="14" name="圆角矩形 13"/>
            <p:cNvSpPr/>
            <p:nvPr/>
          </p:nvSpPr>
          <p:spPr>
            <a:xfrm>
              <a:off x="4304043" y="1286668"/>
              <a:ext cx="3837944" cy="2757793"/>
            </a:xfrm>
            <a:prstGeom prst="roundRect">
              <a:avLst/>
            </a:prstGeom>
            <a:gr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3200" b="0" i="0" u="none" strike="noStrike" kern="0" cap="none" spc="0" normalizeH="0" baseline="0" noProof="0">
                <a:ln>
                  <a:noFill/>
                </a:ln>
                <a:solidFill>
                  <a:sysClr val="window" lastClr="FFFFFF"/>
                </a:solidFill>
                <a:effectLst/>
                <a:uLnTx/>
                <a:uFillTx/>
                <a:latin typeface="Calibri"/>
                <a:ea typeface="微软雅黑" panose="020B0503020204020204" pitchFamily="34" charset="-122"/>
                <a:cs typeface="+mn-ea"/>
                <a:sym typeface="+mn-lt"/>
              </a:endParaRPr>
            </a:p>
          </p:txBody>
        </p:sp>
        <p:sp>
          <p:nvSpPr>
            <p:cNvPr id="15" name="圆角矩形 14"/>
            <p:cNvSpPr/>
            <p:nvPr/>
          </p:nvSpPr>
          <p:spPr>
            <a:xfrm>
              <a:off x="4351930" y="1367697"/>
              <a:ext cx="3742172" cy="2595722"/>
            </a:xfrm>
            <a:prstGeom prst="roundRect">
              <a:avLst/>
            </a:prstGeom>
            <a:gr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altLang="zh-CN" sz="6600" b="0" i="0" u="none" strike="noStrike" kern="0" cap="none" spc="0" normalizeH="0" baseline="0" noProof="0" dirty="0" smtClean="0">
                  <a:ln>
                    <a:noFill/>
                  </a:ln>
                  <a:solidFill>
                    <a:sysClr val="window" lastClr="FFFFFF"/>
                  </a:solidFill>
                  <a:effectLst/>
                  <a:uLnTx/>
                  <a:uFillTx/>
                  <a:latin typeface="Calibri"/>
                  <a:ea typeface="微软雅黑" panose="020B0503020204020204" pitchFamily="34" charset="-122"/>
                  <a:cs typeface="+mn-ea"/>
                  <a:sym typeface="+mn-lt"/>
                </a:rPr>
                <a:t>1</a:t>
              </a:r>
              <a:endParaRPr kumimoji="0" lang="zh-CN" altLang="en-US" sz="6600" b="0" i="0" u="none" strike="noStrike" kern="0" cap="none" spc="0" normalizeH="0" baseline="0" noProof="0" dirty="0">
                <a:ln>
                  <a:noFill/>
                </a:ln>
                <a:solidFill>
                  <a:sysClr val="window" lastClr="FFFFFF"/>
                </a:solidFill>
                <a:effectLst/>
                <a:uLnTx/>
                <a:uFillTx/>
                <a:latin typeface="Calibri"/>
                <a:ea typeface="微软雅黑" panose="020B0503020204020204" pitchFamily="34" charset="-122"/>
                <a:cs typeface="+mn-ea"/>
                <a:sym typeface="+mn-lt"/>
              </a:endParaRPr>
            </a:p>
          </p:txBody>
        </p:sp>
      </p:grpSp>
      <p:sp>
        <p:nvSpPr>
          <p:cNvPr id="17" name="矩形 16"/>
          <p:cNvSpPr/>
          <p:nvPr/>
        </p:nvSpPr>
        <p:spPr>
          <a:xfrm>
            <a:off x="8130075" y="0"/>
            <a:ext cx="2026261" cy="228065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18" name="矩形 17"/>
          <p:cNvSpPr/>
          <p:nvPr/>
        </p:nvSpPr>
        <p:spPr>
          <a:xfrm>
            <a:off x="6096000" y="4578515"/>
            <a:ext cx="2026261" cy="228065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19" name="矩形 18"/>
          <p:cNvSpPr/>
          <p:nvPr/>
        </p:nvSpPr>
        <p:spPr>
          <a:xfrm>
            <a:off x="10164152" y="2301839"/>
            <a:ext cx="2026261" cy="223200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20" name="Rectangle 6"/>
          <p:cNvSpPr>
            <a:spLocks noChangeArrowheads="1"/>
          </p:cNvSpPr>
          <p:nvPr/>
        </p:nvSpPr>
        <p:spPr bwMode="auto">
          <a:xfrm>
            <a:off x="8097838" y="0"/>
            <a:ext cx="76200" cy="68580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1" name="Rectangle 7"/>
          <p:cNvSpPr>
            <a:spLocks noChangeArrowheads="1"/>
          </p:cNvSpPr>
          <p:nvPr/>
        </p:nvSpPr>
        <p:spPr bwMode="auto">
          <a:xfrm>
            <a:off x="10126663" y="0"/>
            <a:ext cx="76200" cy="68580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2" name="Rectangle 8"/>
          <p:cNvSpPr>
            <a:spLocks noChangeArrowheads="1"/>
          </p:cNvSpPr>
          <p:nvPr/>
        </p:nvSpPr>
        <p:spPr bwMode="auto">
          <a:xfrm>
            <a:off x="6097588" y="2247900"/>
            <a:ext cx="6096000" cy="762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3" name="Rectangle 9"/>
          <p:cNvSpPr>
            <a:spLocks noChangeArrowheads="1"/>
          </p:cNvSpPr>
          <p:nvPr/>
        </p:nvSpPr>
        <p:spPr bwMode="auto">
          <a:xfrm>
            <a:off x="6097588" y="4533900"/>
            <a:ext cx="6096000" cy="762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Tree>
  </p:cSld>
  <p:clrMapOvr>
    <a:masterClrMapping/>
  </p:clrMapOvr>
  <mc:AlternateContent xmlns:mc="http://schemas.openxmlformats.org/markup-compatibility/2006">
    <mc:Choice xmlns:p14="http://schemas.microsoft.com/office/powerpoint/2010/main" xmlns="" Requires="p14">
      <p:transition spd="slow" p14:dur="1200">
        <p14:flip dir="r"/>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additive="base">
                                        <p:cTn id="7" dur="250" fill="hold"/>
                                        <p:tgtEl>
                                          <p:spTgt spid="9"/>
                                        </p:tgtEl>
                                        <p:attrNameLst>
                                          <p:attrName>ppt_x</p:attrName>
                                        </p:attrNameLst>
                                      </p:cBhvr>
                                      <p:tavLst>
                                        <p:tav tm="0">
                                          <p:val>
                                            <p:strVal val="0-#ppt_w/2"/>
                                          </p:val>
                                        </p:tav>
                                        <p:tav tm="100000">
                                          <p:val>
                                            <p:strVal val="#ppt_x"/>
                                          </p:val>
                                        </p:tav>
                                      </p:tavLst>
                                    </p:anim>
                                    <p:anim calcmode="lin" valueType="num">
                                      <p:cBhvr additive="base">
                                        <p:cTn id="8" dur="250" fill="hold"/>
                                        <p:tgtEl>
                                          <p:spTgt spid="9"/>
                                        </p:tgtEl>
                                        <p:attrNameLst>
                                          <p:attrName>ppt_y</p:attrName>
                                        </p:attrNameLst>
                                      </p:cBhvr>
                                      <p:tavLst>
                                        <p:tav tm="0">
                                          <p:val>
                                            <p:strVal val="#ppt_y"/>
                                          </p:val>
                                        </p:tav>
                                        <p:tav tm="100000">
                                          <p:val>
                                            <p:strVal val="#ppt_y"/>
                                          </p:val>
                                        </p:tav>
                                      </p:tavLst>
                                    </p:anim>
                                  </p:childTnLst>
                                </p:cTn>
                              </p:par>
                              <p:par>
                                <p:cTn id="9" presetID="23" presetClass="entr" presetSubtype="288" fill="hold" nodeType="withEffect">
                                  <p:stCondLst>
                                    <p:cond delay="0"/>
                                  </p:stCondLst>
                                  <p:childTnLst>
                                    <p:set>
                                      <p:cBhvr>
                                        <p:cTn id="10" dur="1" fill="hold">
                                          <p:stCondLst>
                                            <p:cond delay="0"/>
                                          </p:stCondLst>
                                        </p:cTn>
                                        <p:tgtEl>
                                          <p:spTgt spid="13"/>
                                        </p:tgtEl>
                                        <p:attrNameLst>
                                          <p:attrName>style.visibility</p:attrName>
                                        </p:attrNameLst>
                                      </p:cBhvr>
                                      <p:to>
                                        <p:strVal val="visible"/>
                                      </p:to>
                                    </p:set>
                                    <p:anim calcmode="lin" valueType="num">
                                      <p:cBhvr>
                                        <p:cTn id="11" dur="500" fill="hold"/>
                                        <p:tgtEl>
                                          <p:spTgt spid="13"/>
                                        </p:tgtEl>
                                        <p:attrNameLst>
                                          <p:attrName>ppt_w</p:attrName>
                                        </p:attrNameLst>
                                      </p:cBhvr>
                                      <p:tavLst>
                                        <p:tav tm="0">
                                          <p:val>
                                            <p:strVal val="4/3*#ppt_w"/>
                                          </p:val>
                                        </p:tav>
                                        <p:tav tm="100000">
                                          <p:val>
                                            <p:strVal val="#ppt_w"/>
                                          </p:val>
                                        </p:tav>
                                      </p:tavLst>
                                    </p:anim>
                                    <p:anim calcmode="lin" valueType="num">
                                      <p:cBhvr>
                                        <p:cTn id="12" dur="500" fill="hold"/>
                                        <p:tgtEl>
                                          <p:spTgt spid="13"/>
                                        </p:tgtEl>
                                        <p:attrNameLst>
                                          <p:attrName>ppt_h</p:attrName>
                                        </p:attrNameLst>
                                      </p:cBhvr>
                                      <p:tavLst>
                                        <p:tav tm="0">
                                          <p:val>
                                            <p:strVal val="4/3*#ppt_h"/>
                                          </p:val>
                                        </p:tav>
                                        <p:tav tm="100000">
                                          <p:val>
                                            <p:strVal val="#ppt_h"/>
                                          </p:val>
                                        </p:tav>
                                      </p:tavLst>
                                    </p:anim>
                                  </p:childTnLst>
                                </p:cTn>
                              </p:par>
                            </p:childTnLst>
                          </p:cTn>
                        </p:par>
                        <p:par>
                          <p:cTn id="13" fill="hold">
                            <p:stCondLst>
                              <p:cond delay="500"/>
                            </p:stCondLst>
                            <p:childTnLst>
                              <p:par>
                                <p:cTn id="14" presetID="53" presetClass="entr" presetSubtype="16" fill="hold" grpId="0" nodeType="afterEffect">
                                  <p:stCondLst>
                                    <p:cond delay="0"/>
                                  </p:stCondLst>
                                  <p:iterate type="lt">
                                    <p:tmPct val="10000"/>
                                  </p:iterate>
                                  <p:childTnLst>
                                    <p:set>
                                      <p:cBhvr>
                                        <p:cTn id="15" dur="1" fill="hold">
                                          <p:stCondLst>
                                            <p:cond delay="0"/>
                                          </p:stCondLst>
                                        </p:cTn>
                                        <p:tgtEl>
                                          <p:spTgt spid="10"/>
                                        </p:tgtEl>
                                        <p:attrNameLst>
                                          <p:attrName>style.visibility</p:attrName>
                                        </p:attrNameLst>
                                      </p:cBhvr>
                                      <p:to>
                                        <p:strVal val="visible"/>
                                      </p:to>
                                    </p:set>
                                    <p:anim calcmode="lin" valueType="num">
                                      <p:cBhvr>
                                        <p:cTn id="16" dur="500" fill="hold"/>
                                        <p:tgtEl>
                                          <p:spTgt spid="10"/>
                                        </p:tgtEl>
                                        <p:attrNameLst>
                                          <p:attrName>ppt_w</p:attrName>
                                        </p:attrNameLst>
                                      </p:cBhvr>
                                      <p:tavLst>
                                        <p:tav tm="0">
                                          <p:val>
                                            <p:fltVal val="0"/>
                                          </p:val>
                                        </p:tav>
                                        <p:tav tm="100000">
                                          <p:val>
                                            <p:strVal val="#ppt_w"/>
                                          </p:val>
                                        </p:tav>
                                      </p:tavLst>
                                    </p:anim>
                                    <p:anim calcmode="lin" valueType="num">
                                      <p:cBhvr>
                                        <p:cTn id="17" dur="500" fill="hold"/>
                                        <p:tgtEl>
                                          <p:spTgt spid="10"/>
                                        </p:tgtEl>
                                        <p:attrNameLst>
                                          <p:attrName>ppt_h</p:attrName>
                                        </p:attrNameLst>
                                      </p:cBhvr>
                                      <p:tavLst>
                                        <p:tav tm="0">
                                          <p:val>
                                            <p:fltVal val="0"/>
                                          </p:val>
                                        </p:tav>
                                        <p:tav tm="100000">
                                          <p:val>
                                            <p:strVal val="#ppt_h"/>
                                          </p:val>
                                        </p:tav>
                                      </p:tavLst>
                                    </p:anim>
                                    <p:animEffect transition="in" filter="fade">
                                      <p:cBhvr>
                                        <p:cTn id="18" dur="500"/>
                                        <p:tgtEl>
                                          <p:spTgt spid="10"/>
                                        </p:tgtEl>
                                      </p:cBhvr>
                                    </p:animEffect>
                                  </p:childTnLst>
                                </p:cTn>
                              </p:par>
                              <p:par>
                                <p:cTn id="19" presetID="16" presetClass="entr" presetSubtype="42" fill="hold" grpId="0" nodeType="withEffect">
                                  <p:stCondLst>
                                    <p:cond delay="0"/>
                                  </p:stCondLst>
                                  <p:childTnLst>
                                    <p:set>
                                      <p:cBhvr>
                                        <p:cTn id="20" dur="1" fill="hold">
                                          <p:stCondLst>
                                            <p:cond delay="0"/>
                                          </p:stCondLst>
                                        </p:cTn>
                                        <p:tgtEl>
                                          <p:spTgt spid="20"/>
                                        </p:tgtEl>
                                        <p:attrNameLst>
                                          <p:attrName>style.visibility</p:attrName>
                                        </p:attrNameLst>
                                      </p:cBhvr>
                                      <p:to>
                                        <p:strVal val="visible"/>
                                      </p:to>
                                    </p:set>
                                    <p:animEffect transition="in" filter="barn(outHorizontal)">
                                      <p:cBhvr>
                                        <p:cTn id="21" dur="750"/>
                                        <p:tgtEl>
                                          <p:spTgt spid="20"/>
                                        </p:tgtEl>
                                      </p:cBhvr>
                                    </p:animEffect>
                                  </p:childTnLst>
                                </p:cTn>
                              </p:par>
                              <p:par>
                                <p:cTn id="22" presetID="16" presetClass="entr" presetSubtype="42" fill="hold" grpId="0" nodeType="withEffect">
                                  <p:stCondLst>
                                    <p:cond delay="0"/>
                                  </p:stCondLst>
                                  <p:childTnLst>
                                    <p:set>
                                      <p:cBhvr>
                                        <p:cTn id="23" dur="1" fill="hold">
                                          <p:stCondLst>
                                            <p:cond delay="0"/>
                                          </p:stCondLst>
                                        </p:cTn>
                                        <p:tgtEl>
                                          <p:spTgt spid="21"/>
                                        </p:tgtEl>
                                        <p:attrNameLst>
                                          <p:attrName>style.visibility</p:attrName>
                                        </p:attrNameLst>
                                      </p:cBhvr>
                                      <p:to>
                                        <p:strVal val="visible"/>
                                      </p:to>
                                    </p:set>
                                    <p:animEffect transition="in" filter="barn(outHorizontal)">
                                      <p:cBhvr>
                                        <p:cTn id="24" dur="750"/>
                                        <p:tgtEl>
                                          <p:spTgt spid="21"/>
                                        </p:tgtEl>
                                      </p:cBhvr>
                                    </p:animEffect>
                                  </p:childTnLst>
                                </p:cTn>
                              </p:par>
                              <p:par>
                                <p:cTn id="25" presetID="16" presetClass="entr" presetSubtype="37" fill="hold" grpId="0" nodeType="with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barn(outVertical)">
                                      <p:cBhvr>
                                        <p:cTn id="27" dur="750"/>
                                        <p:tgtEl>
                                          <p:spTgt spid="22"/>
                                        </p:tgtEl>
                                      </p:cBhvr>
                                    </p:animEffect>
                                  </p:childTnLst>
                                </p:cTn>
                              </p:par>
                              <p:par>
                                <p:cTn id="28" presetID="16" presetClass="entr" presetSubtype="37" fill="hold" grpId="0" nodeType="withEffect">
                                  <p:stCondLst>
                                    <p:cond delay="0"/>
                                  </p:stCondLst>
                                  <p:childTnLst>
                                    <p:set>
                                      <p:cBhvr>
                                        <p:cTn id="29" dur="1" fill="hold">
                                          <p:stCondLst>
                                            <p:cond delay="0"/>
                                          </p:stCondLst>
                                        </p:cTn>
                                        <p:tgtEl>
                                          <p:spTgt spid="23"/>
                                        </p:tgtEl>
                                        <p:attrNameLst>
                                          <p:attrName>style.visibility</p:attrName>
                                        </p:attrNameLst>
                                      </p:cBhvr>
                                      <p:to>
                                        <p:strVal val="visible"/>
                                      </p:to>
                                    </p:set>
                                    <p:animEffect transition="in" filter="barn(outVertical)">
                                      <p:cBhvr>
                                        <p:cTn id="30" dur="750"/>
                                        <p:tgtEl>
                                          <p:spTgt spid="23"/>
                                        </p:tgtEl>
                                      </p:cBhvr>
                                    </p:animEffect>
                                  </p:childTnLst>
                                </p:cTn>
                              </p:par>
                              <p:par>
                                <p:cTn id="31" presetID="10" presetClass="entr" presetSubtype="0" fill="hold" grpId="0" nodeType="withEffect">
                                  <p:stCondLst>
                                    <p:cond delay="750"/>
                                  </p:stCondLst>
                                  <p:childTnLst>
                                    <p:set>
                                      <p:cBhvr>
                                        <p:cTn id="32" dur="1" fill="hold">
                                          <p:stCondLst>
                                            <p:cond delay="0"/>
                                          </p:stCondLst>
                                        </p:cTn>
                                        <p:tgtEl>
                                          <p:spTgt spid="17"/>
                                        </p:tgtEl>
                                        <p:attrNameLst>
                                          <p:attrName>style.visibility</p:attrName>
                                        </p:attrNameLst>
                                      </p:cBhvr>
                                      <p:to>
                                        <p:strVal val="visible"/>
                                      </p:to>
                                    </p:set>
                                    <p:animEffect transition="in" filter="fade">
                                      <p:cBhvr>
                                        <p:cTn id="33" dur="500"/>
                                        <p:tgtEl>
                                          <p:spTgt spid="17"/>
                                        </p:tgtEl>
                                      </p:cBhvr>
                                    </p:animEffect>
                                  </p:childTnLst>
                                </p:cTn>
                              </p:par>
                              <p:par>
                                <p:cTn id="34" presetID="10" presetClass="entr" presetSubtype="0" fill="hold" grpId="0" nodeType="withEffect">
                                  <p:stCondLst>
                                    <p:cond delay="1000"/>
                                  </p:stCondLst>
                                  <p:childTnLst>
                                    <p:set>
                                      <p:cBhvr>
                                        <p:cTn id="35" dur="1" fill="hold">
                                          <p:stCondLst>
                                            <p:cond delay="0"/>
                                          </p:stCondLst>
                                        </p:cTn>
                                        <p:tgtEl>
                                          <p:spTgt spid="18"/>
                                        </p:tgtEl>
                                        <p:attrNameLst>
                                          <p:attrName>style.visibility</p:attrName>
                                        </p:attrNameLst>
                                      </p:cBhvr>
                                      <p:to>
                                        <p:strVal val="visible"/>
                                      </p:to>
                                    </p:set>
                                    <p:animEffect transition="in" filter="fade">
                                      <p:cBhvr>
                                        <p:cTn id="36" dur="500"/>
                                        <p:tgtEl>
                                          <p:spTgt spid="18"/>
                                        </p:tgtEl>
                                      </p:cBhvr>
                                    </p:animEffect>
                                  </p:childTnLst>
                                </p:cTn>
                              </p:par>
                              <p:par>
                                <p:cTn id="37" presetID="10" presetClass="entr" presetSubtype="0" fill="hold" grpId="0" nodeType="withEffect">
                                  <p:stCondLst>
                                    <p:cond delay="1250"/>
                                  </p:stCondLst>
                                  <p:childTnLst>
                                    <p:set>
                                      <p:cBhvr>
                                        <p:cTn id="38" dur="1" fill="hold">
                                          <p:stCondLst>
                                            <p:cond delay="0"/>
                                          </p:stCondLst>
                                        </p:cTn>
                                        <p:tgtEl>
                                          <p:spTgt spid="19"/>
                                        </p:tgtEl>
                                        <p:attrNameLst>
                                          <p:attrName>style.visibility</p:attrName>
                                        </p:attrNameLst>
                                      </p:cBhvr>
                                      <p:to>
                                        <p:strVal val="visible"/>
                                      </p:to>
                                    </p:set>
                                    <p:animEffect transition="in" filter="fade">
                                      <p:cBhvr>
                                        <p:cTn id="39"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0" grpId="0"/>
      <p:bldP spid="17" grpId="0" animBg="1"/>
      <p:bldP spid="18" grpId="0" animBg="1"/>
      <p:bldP spid="19" grpId="0" animBg="1"/>
      <p:bldP spid="20" grpId="0" animBg="1"/>
      <p:bldP spid="21" grpId="0" animBg="1"/>
      <p:bldP spid="22" grpId="0" animBg="1"/>
      <p:bldP spid="23" grpId="0" animBg="1"/>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8"/>
          <p:cNvPicPr>
            <a:picLocks noChangeAspect="1"/>
          </p:cNvPicPr>
          <p:nvPr/>
        </p:nvPicPr>
        <p:blipFill>
          <a:blip r:embed="rId2">
            <a:extLst>
              <a:ext uri="{28A0092B-C50C-407E-A947-70E740481C1C}">
                <a14:useLocalDpi xmlns:a14="http://schemas.microsoft.com/office/drawing/2010/main" xmlns="" val="0"/>
              </a:ext>
            </a:extLst>
          </a:blip>
          <a:stretch>
            <a:fillRect/>
          </a:stretch>
        </p:blipFill>
        <p:spPr>
          <a:xfrm>
            <a:off x="3762376" y="1685385"/>
            <a:ext cx="7808913" cy="4408193"/>
          </a:xfrm>
          <a:prstGeom prst="rect">
            <a:avLst/>
          </a:prstGeom>
          <a:noFill/>
          <a:ln w="9525">
            <a:noFill/>
            <a:miter/>
          </a:ln>
        </p:spPr>
      </p:pic>
      <p:sp>
        <p:nvSpPr>
          <p:cNvPr id="3" name="TextBox 2"/>
          <p:cNvSpPr txBox="1"/>
          <p:nvPr/>
        </p:nvSpPr>
        <p:spPr>
          <a:xfrm>
            <a:off x="520701" y="1511650"/>
            <a:ext cx="3057525" cy="4511132"/>
          </a:xfrm>
          <a:prstGeom prst="rect">
            <a:avLst/>
          </a:prstGeom>
          <a:noFill/>
          <a:ln w="9525">
            <a:noFill/>
            <a:miter/>
          </a:ln>
        </p:spPr>
        <p:txBody>
          <a:bodyPr lIns="121917" tIns="60958" rIns="121917" bIns="60958">
            <a:spAutoFit/>
          </a:bodyPr>
          <a:lstStyle/>
          <a:p>
            <a:pPr lvl="0" algn="just" eaLnBrk="1" hangingPunct="1">
              <a:lnSpc>
                <a:spcPct val="150000"/>
              </a:lnSpc>
            </a:pPr>
            <a:r>
              <a:rPr lang="zh-CN" altLang="en-US" sz="1600" dirty="0">
                <a:solidFill>
                  <a:srgbClr val="414455"/>
                </a:solidFill>
                <a:latin typeface="+mj-ea"/>
                <a:ea typeface="+mj-ea"/>
              </a:rPr>
              <a:t>企业发展前景评估主要考察企业近期、远期的发展规划、目标与措施，产品的地位与市场竞争能力，企业的应变能力及发展趋势。从市场预测、发展规划及措施和管理手段三个方面，通过对企业销售收入增长率、利润增长率、资本保值增值率、权益增长率和固定资产净值率等定量指标和其他定性指标来反映和考核企业未来的发展能力和前景。</a:t>
            </a:r>
            <a:endParaRPr lang="en-US" altLang="zh-CN" dirty="0">
              <a:latin typeface="+mj-ea"/>
              <a:ea typeface="+mj-ea"/>
            </a:endParaRPr>
          </a:p>
        </p:txBody>
      </p:sp>
      <p:cxnSp>
        <p:nvCxnSpPr>
          <p:cNvPr id="4" name="直接连接符 3"/>
          <p:cNvCxnSpPr/>
          <p:nvPr/>
        </p:nvCxnSpPr>
        <p:spPr>
          <a:xfrm>
            <a:off x="3176" y="404907"/>
            <a:ext cx="12190413" cy="0"/>
          </a:xfrm>
          <a:prstGeom prst="line">
            <a:avLst/>
          </a:prstGeom>
          <a:noFill/>
          <a:ln w="9525" cap="flat" cmpd="sng" algn="ctr">
            <a:solidFill>
              <a:srgbClr val="414455"/>
            </a:solidFill>
            <a:prstDash val="dash"/>
          </a:ln>
          <a:effectLst/>
        </p:spPr>
      </p:cxnSp>
      <p:sp>
        <p:nvSpPr>
          <p:cNvPr id="5" name="流程图: 离页连接符 4"/>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6" name="TextBox 5"/>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1796179277"/>
      </p:ext>
    </p:extLst>
  </p:cSld>
  <p:clrMapOvr>
    <a:masterClrMapping/>
  </p:clrMapOvr>
  <mc:AlternateContent xmlns:mc="http://schemas.openxmlformats.org/markup-compatibility/2006">
    <mc:Choice xmlns:p14="http://schemas.microsoft.com/office/powerpoint/2010/main" xmlns="" Requires="p14">
      <p:transition spd="slow" p14:dur="900">
        <p14:warp/>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right)">
                                      <p:cBhvr>
                                        <p:cTn id="7" dur="750"/>
                                        <p:tgtEl>
                                          <p:spTgt spid="4"/>
                                        </p:tgtEl>
                                      </p:cBhvr>
                                    </p:animEffect>
                                  </p:childTnLst>
                                </p:cTn>
                              </p:par>
                              <p:par>
                                <p:cTn id="8" presetID="2" presetClass="entr" presetSubtype="1" fill="hold" grpId="0" nodeType="withEffect">
                                  <p:stCondLst>
                                    <p:cond delay="0"/>
                                  </p:stCondLst>
                                  <p:childTnLst>
                                    <p:set>
                                      <p:cBhvr>
                                        <p:cTn id="9" dur="1" fill="hold">
                                          <p:stCondLst>
                                            <p:cond delay="0"/>
                                          </p:stCondLst>
                                        </p:cTn>
                                        <p:tgtEl>
                                          <p:spTgt spid="5"/>
                                        </p:tgtEl>
                                        <p:attrNameLst>
                                          <p:attrName>style.visibility</p:attrName>
                                        </p:attrNameLst>
                                      </p:cBhvr>
                                      <p:to>
                                        <p:strVal val="visible"/>
                                      </p:to>
                                    </p:set>
                                    <p:anim calcmode="lin" valueType="num">
                                      <p:cBhvr>
                                        <p:cTn id="10" dur="500" fill="hold"/>
                                        <p:tgtEl>
                                          <p:spTgt spid="5"/>
                                        </p:tgtEl>
                                        <p:attrNameLst>
                                          <p:attrName>ppt_x</p:attrName>
                                        </p:attrNameLst>
                                      </p:cBhvr>
                                      <p:tavLst>
                                        <p:tav tm="0">
                                          <p:val>
                                            <p:strVal val="#ppt_x"/>
                                          </p:val>
                                        </p:tav>
                                        <p:tav tm="100000">
                                          <p:val>
                                            <p:strVal val="#ppt_x"/>
                                          </p:val>
                                        </p:tav>
                                      </p:tavLst>
                                    </p:anim>
                                    <p:anim calcmode="lin" valueType="num">
                                      <p:cBhvr>
                                        <p:cTn id="11" dur="500" fill="hold"/>
                                        <p:tgtEl>
                                          <p:spTgt spid="5"/>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6"/>
                                        </p:tgtEl>
                                        <p:attrNameLst>
                                          <p:attrName>style.visibility</p:attrName>
                                        </p:attrNameLst>
                                      </p:cBhvr>
                                      <p:to>
                                        <p:strVal val="visible"/>
                                      </p:to>
                                    </p:set>
                                    <p:anim calcmode="lin" valueType="num">
                                      <p:cBhvr>
                                        <p:cTn id="15" dur="250" fill="hold"/>
                                        <p:tgtEl>
                                          <p:spTgt spid="6"/>
                                        </p:tgtEl>
                                        <p:attrNameLst>
                                          <p:attrName>ppt_x</p:attrName>
                                        </p:attrNameLst>
                                      </p:cBhvr>
                                      <p:tavLst>
                                        <p:tav tm="0">
                                          <p:val>
                                            <p:strVal val="#ppt_x"/>
                                          </p:val>
                                        </p:tav>
                                        <p:tav tm="100000">
                                          <p:val>
                                            <p:strVal val="#ppt_x"/>
                                          </p:val>
                                        </p:tav>
                                      </p:tavLst>
                                    </p:anim>
                                    <p:anim calcmode="lin" valueType="num">
                                      <p:cBhvr>
                                        <p:cTn id="16" dur="250" fill="hold"/>
                                        <p:tgtEl>
                                          <p:spTgt spid="6"/>
                                        </p:tgtEl>
                                        <p:attrNameLst>
                                          <p:attrName>ppt_y</p:attrName>
                                        </p:attrNameLst>
                                      </p:cBhvr>
                                      <p:tavLst>
                                        <p:tav tm="0">
                                          <p:val>
                                            <p:strVal val="#ppt_y-#ppt_h/2"/>
                                          </p:val>
                                        </p:tav>
                                        <p:tav tm="100000">
                                          <p:val>
                                            <p:strVal val="#ppt_y"/>
                                          </p:val>
                                        </p:tav>
                                      </p:tavLst>
                                    </p:anim>
                                    <p:anim calcmode="lin" valueType="num">
                                      <p:cBhvr>
                                        <p:cTn id="17" dur="250" fill="hold"/>
                                        <p:tgtEl>
                                          <p:spTgt spid="6"/>
                                        </p:tgtEl>
                                        <p:attrNameLst>
                                          <p:attrName>ppt_w</p:attrName>
                                        </p:attrNameLst>
                                      </p:cBhvr>
                                      <p:tavLst>
                                        <p:tav tm="0">
                                          <p:val>
                                            <p:strVal val="#ppt_w"/>
                                          </p:val>
                                        </p:tav>
                                        <p:tav tm="100000">
                                          <p:val>
                                            <p:strVal val="#ppt_w"/>
                                          </p:val>
                                        </p:tav>
                                      </p:tavLst>
                                    </p:anim>
                                    <p:anim calcmode="lin" valueType="num">
                                      <p:cBhvr>
                                        <p:cTn id="18" dur="250" fill="hold"/>
                                        <p:tgtEl>
                                          <p:spTgt spid="6"/>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42" presetClass="entr" presetSubtype="0" fill="hold" nodeType="afterEffect">
                                  <p:stCondLst>
                                    <p:cond delay="0"/>
                                  </p:stCondLst>
                                  <p:childTnLst>
                                    <p:set>
                                      <p:cBhvr>
                                        <p:cTn id="21" dur="1" fill="hold">
                                          <p:stCondLst>
                                            <p:cond delay="0"/>
                                          </p:stCondLst>
                                        </p:cTn>
                                        <p:tgtEl>
                                          <p:spTgt spid="2"/>
                                        </p:tgtEl>
                                        <p:attrNameLst>
                                          <p:attrName>style.visibility</p:attrName>
                                        </p:attrNameLst>
                                      </p:cBhvr>
                                      <p:to>
                                        <p:strVal val="visible"/>
                                      </p:to>
                                    </p:set>
                                    <p:animEffect transition="in" filter="fade">
                                      <p:cBhvr>
                                        <p:cTn id="22" dur="1000"/>
                                        <p:tgtEl>
                                          <p:spTgt spid="2"/>
                                        </p:tgtEl>
                                      </p:cBhvr>
                                    </p:animEffect>
                                    <p:anim calcmode="lin" valueType="num">
                                      <p:cBhvr>
                                        <p:cTn id="23" dur="1000" fill="hold"/>
                                        <p:tgtEl>
                                          <p:spTgt spid="2"/>
                                        </p:tgtEl>
                                        <p:attrNameLst>
                                          <p:attrName>ppt_x</p:attrName>
                                        </p:attrNameLst>
                                      </p:cBhvr>
                                      <p:tavLst>
                                        <p:tav tm="0">
                                          <p:val>
                                            <p:strVal val="#ppt_x"/>
                                          </p:val>
                                        </p:tav>
                                        <p:tav tm="100000">
                                          <p:val>
                                            <p:strVal val="#ppt_x"/>
                                          </p:val>
                                        </p:tav>
                                      </p:tavLst>
                                    </p:anim>
                                    <p:anim calcmode="lin" valueType="num">
                                      <p:cBhvr>
                                        <p:cTn id="24" dur="1000" fill="hold"/>
                                        <p:tgtEl>
                                          <p:spTgt spid="2"/>
                                        </p:tgtEl>
                                        <p:attrNameLst>
                                          <p:attrName>ppt_y</p:attrName>
                                        </p:attrNameLst>
                                      </p:cBhvr>
                                      <p:tavLst>
                                        <p:tav tm="0">
                                          <p:val>
                                            <p:strVal val="#ppt_y+.1"/>
                                          </p:val>
                                        </p:tav>
                                        <p:tav tm="100000">
                                          <p:val>
                                            <p:strVal val="#ppt_y"/>
                                          </p:val>
                                        </p:tav>
                                      </p:tavLst>
                                    </p:anim>
                                  </p:childTnLst>
                                </p:cTn>
                              </p:par>
                            </p:childTnLst>
                          </p:cTn>
                        </p:par>
                        <p:par>
                          <p:cTn id="25" fill="hold">
                            <p:stCondLst>
                              <p:cond delay="2500"/>
                            </p:stCondLst>
                            <p:childTnLst>
                              <p:par>
                                <p:cTn id="26" presetID="47" presetClass="entr" presetSubtype="0" fill="hold" grpId="0" nodeType="afterEffect">
                                  <p:stCondLst>
                                    <p:cond delay="0"/>
                                  </p:stCondLst>
                                  <p:childTnLst>
                                    <p:set>
                                      <p:cBhvr>
                                        <p:cTn id="27" dur="1" fill="hold">
                                          <p:stCondLst>
                                            <p:cond delay="0"/>
                                          </p:stCondLst>
                                        </p:cTn>
                                        <p:tgtEl>
                                          <p:spTgt spid="3"/>
                                        </p:tgtEl>
                                        <p:attrNameLst>
                                          <p:attrName>style.visibility</p:attrName>
                                        </p:attrNameLst>
                                      </p:cBhvr>
                                      <p:to>
                                        <p:strVal val="visible"/>
                                      </p:to>
                                    </p:set>
                                    <p:animEffect transition="in" filter="fade">
                                      <p:cBhvr>
                                        <p:cTn id="28" dur="1000"/>
                                        <p:tgtEl>
                                          <p:spTgt spid="3"/>
                                        </p:tgtEl>
                                      </p:cBhvr>
                                    </p:animEffect>
                                    <p:anim calcmode="lin" valueType="num">
                                      <p:cBhvr>
                                        <p:cTn id="29" dur="1000" fill="hold"/>
                                        <p:tgtEl>
                                          <p:spTgt spid="3"/>
                                        </p:tgtEl>
                                        <p:attrNameLst>
                                          <p:attrName>ppt_x</p:attrName>
                                        </p:attrNameLst>
                                      </p:cBhvr>
                                      <p:tavLst>
                                        <p:tav tm="0">
                                          <p:val>
                                            <p:strVal val="#ppt_x"/>
                                          </p:val>
                                        </p:tav>
                                        <p:tav tm="100000">
                                          <p:val>
                                            <p:strVal val="#ppt_x"/>
                                          </p:val>
                                        </p:tav>
                                      </p:tavLst>
                                    </p:anim>
                                    <p:anim calcmode="lin" valueType="num">
                                      <p:cBhvr>
                                        <p:cTn id="30" dur="1000" fill="hold"/>
                                        <p:tgtEl>
                                          <p:spTgt spid="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p:bldP spid="5" grpId="0" bldLvl="0" animBg="1"/>
      <p:bldP spid="6"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
        <p:nvSpPr>
          <p:cNvPr id="5" name="TextBox 4"/>
          <p:cNvSpPr txBox="1"/>
          <p:nvPr/>
        </p:nvSpPr>
        <p:spPr>
          <a:xfrm>
            <a:off x="1115903" y="5009124"/>
            <a:ext cx="1919963" cy="1026159"/>
          </a:xfrm>
          <a:prstGeom prst="rect">
            <a:avLst/>
          </a:prstGeom>
          <a:noFill/>
        </p:spPr>
        <p:txBody>
          <a:bodyPr wrap="square" lIns="0" tIns="0" rIns="0" bIns="0" rtlCol="0">
            <a:spAutoFit/>
          </a:bodyPr>
          <a:lstStyle/>
          <a:p>
            <a:pPr algn="just">
              <a:lnSpc>
                <a:spcPts val="1600"/>
              </a:lnSpc>
            </a:pPr>
            <a:r>
              <a:rPr lang="zh-CN" altLang="en-US" sz="1500" dirty="0">
                <a:solidFill>
                  <a:schemeClr val="tx1">
                    <a:lumMod val="75000"/>
                    <a:lumOff val="25000"/>
                  </a:schemeClr>
                </a:solidFill>
                <a:latin typeface="+mn-ea"/>
                <a:ea typeface="+mn-ea"/>
              </a:rPr>
              <a:t>点击输入简要文字介绍，文字内容需概括精炼，不用多余的文字修饰，言简意赅的说明分项内容</a:t>
            </a:r>
            <a:r>
              <a:rPr lang="en-US" altLang="zh-CN" sz="1500" dirty="0">
                <a:solidFill>
                  <a:schemeClr val="tx1">
                    <a:lumMod val="75000"/>
                    <a:lumOff val="25000"/>
                  </a:schemeClr>
                </a:solidFill>
                <a:latin typeface="+mn-ea"/>
                <a:ea typeface="+mn-ea"/>
              </a:rPr>
              <a:t>……</a:t>
            </a:r>
            <a:r>
              <a:rPr lang="zh-CN" altLang="en-US" sz="1500" dirty="0">
                <a:solidFill>
                  <a:schemeClr val="tx1">
                    <a:lumMod val="75000"/>
                    <a:lumOff val="25000"/>
                  </a:schemeClr>
                </a:solidFill>
                <a:latin typeface="+mn-ea"/>
                <a:ea typeface="+mn-ea"/>
              </a:rPr>
              <a:t>。</a:t>
            </a:r>
            <a:endParaRPr lang="en-US" altLang="zh-CN" sz="1500" dirty="0">
              <a:solidFill>
                <a:schemeClr val="tx1">
                  <a:lumMod val="75000"/>
                  <a:lumOff val="25000"/>
                </a:schemeClr>
              </a:solidFill>
              <a:latin typeface="+mn-ea"/>
              <a:ea typeface="+mn-ea"/>
            </a:endParaRPr>
          </a:p>
        </p:txBody>
      </p:sp>
      <p:sp>
        <p:nvSpPr>
          <p:cNvPr id="6" name="TextBox 5"/>
          <p:cNvSpPr txBox="1"/>
          <p:nvPr/>
        </p:nvSpPr>
        <p:spPr>
          <a:xfrm>
            <a:off x="3805542" y="5009124"/>
            <a:ext cx="1919963" cy="1026159"/>
          </a:xfrm>
          <a:prstGeom prst="rect">
            <a:avLst/>
          </a:prstGeom>
          <a:noFill/>
        </p:spPr>
        <p:txBody>
          <a:bodyPr wrap="square" lIns="0" tIns="0" rIns="0" bIns="0" rtlCol="0">
            <a:spAutoFit/>
          </a:bodyPr>
          <a:lstStyle/>
          <a:p>
            <a:pPr algn="just">
              <a:lnSpc>
                <a:spcPts val="1600"/>
              </a:lnSpc>
            </a:pPr>
            <a:r>
              <a:rPr lang="zh-CN" altLang="en-US" sz="1500" dirty="0">
                <a:solidFill>
                  <a:schemeClr val="tx1">
                    <a:lumMod val="75000"/>
                    <a:lumOff val="25000"/>
                  </a:schemeClr>
                </a:solidFill>
                <a:latin typeface="+mn-ea"/>
                <a:ea typeface="+mn-ea"/>
              </a:rPr>
              <a:t>点击输入简要文字介绍，文字内容需概括精炼，不用多余的文字修饰，言简意赅的说明分项内容</a:t>
            </a:r>
            <a:r>
              <a:rPr lang="en-US" altLang="zh-CN" sz="1500" dirty="0">
                <a:solidFill>
                  <a:schemeClr val="tx1">
                    <a:lumMod val="75000"/>
                    <a:lumOff val="25000"/>
                  </a:schemeClr>
                </a:solidFill>
                <a:latin typeface="+mn-ea"/>
                <a:ea typeface="+mn-ea"/>
              </a:rPr>
              <a:t>……</a:t>
            </a:r>
            <a:r>
              <a:rPr lang="zh-CN" altLang="en-US" sz="1500" dirty="0">
                <a:solidFill>
                  <a:schemeClr val="tx1">
                    <a:lumMod val="75000"/>
                    <a:lumOff val="25000"/>
                  </a:schemeClr>
                </a:solidFill>
                <a:latin typeface="+mn-ea"/>
                <a:ea typeface="+mn-ea"/>
              </a:rPr>
              <a:t>。</a:t>
            </a:r>
            <a:endParaRPr lang="en-US" altLang="zh-CN" sz="1500" dirty="0">
              <a:solidFill>
                <a:schemeClr val="tx1">
                  <a:lumMod val="75000"/>
                  <a:lumOff val="25000"/>
                </a:schemeClr>
              </a:solidFill>
              <a:latin typeface="+mn-ea"/>
              <a:ea typeface="+mn-ea"/>
            </a:endParaRPr>
          </a:p>
        </p:txBody>
      </p:sp>
      <p:sp>
        <p:nvSpPr>
          <p:cNvPr id="7" name="TextBox 6"/>
          <p:cNvSpPr txBox="1"/>
          <p:nvPr/>
        </p:nvSpPr>
        <p:spPr>
          <a:xfrm>
            <a:off x="6495181" y="5009124"/>
            <a:ext cx="1919963" cy="1026159"/>
          </a:xfrm>
          <a:prstGeom prst="rect">
            <a:avLst/>
          </a:prstGeom>
          <a:noFill/>
        </p:spPr>
        <p:txBody>
          <a:bodyPr wrap="square" lIns="0" tIns="0" rIns="0" bIns="0" rtlCol="0">
            <a:spAutoFit/>
          </a:bodyPr>
          <a:lstStyle/>
          <a:p>
            <a:pPr algn="just">
              <a:lnSpc>
                <a:spcPts val="1600"/>
              </a:lnSpc>
            </a:pPr>
            <a:r>
              <a:rPr lang="zh-CN" altLang="en-US" sz="1500" dirty="0">
                <a:solidFill>
                  <a:schemeClr val="tx1">
                    <a:lumMod val="75000"/>
                    <a:lumOff val="25000"/>
                  </a:schemeClr>
                </a:solidFill>
                <a:latin typeface="+mn-ea"/>
                <a:ea typeface="+mn-ea"/>
              </a:rPr>
              <a:t>点击输入简要文字介绍，文字内容需概括精炼，不用多余的文字修饰，言简意赅的说明分项内容</a:t>
            </a:r>
            <a:r>
              <a:rPr lang="en-US" altLang="zh-CN" sz="1500" dirty="0">
                <a:solidFill>
                  <a:schemeClr val="tx1">
                    <a:lumMod val="75000"/>
                    <a:lumOff val="25000"/>
                  </a:schemeClr>
                </a:solidFill>
                <a:latin typeface="+mn-ea"/>
                <a:ea typeface="+mn-ea"/>
              </a:rPr>
              <a:t>……</a:t>
            </a:r>
            <a:r>
              <a:rPr lang="zh-CN" altLang="en-US" sz="1500" dirty="0">
                <a:solidFill>
                  <a:schemeClr val="tx1">
                    <a:lumMod val="75000"/>
                    <a:lumOff val="25000"/>
                  </a:schemeClr>
                </a:solidFill>
                <a:latin typeface="+mn-ea"/>
                <a:ea typeface="+mn-ea"/>
              </a:rPr>
              <a:t>。</a:t>
            </a:r>
            <a:endParaRPr lang="en-US" altLang="zh-CN" sz="1500" dirty="0">
              <a:solidFill>
                <a:schemeClr val="tx1">
                  <a:lumMod val="75000"/>
                  <a:lumOff val="25000"/>
                </a:schemeClr>
              </a:solidFill>
              <a:latin typeface="+mn-ea"/>
              <a:ea typeface="+mn-ea"/>
            </a:endParaRPr>
          </a:p>
        </p:txBody>
      </p:sp>
      <p:sp>
        <p:nvSpPr>
          <p:cNvPr id="8" name="TextBox 7"/>
          <p:cNvSpPr txBox="1"/>
          <p:nvPr/>
        </p:nvSpPr>
        <p:spPr>
          <a:xfrm>
            <a:off x="9071150" y="5009124"/>
            <a:ext cx="1919963" cy="1026159"/>
          </a:xfrm>
          <a:prstGeom prst="rect">
            <a:avLst/>
          </a:prstGeom>
          <a:noFill/>
        </p:spPr>
        <p:txBody>
          <a:bodyPr wrap="square" lIns="0" tIns="0" rIns="0" bIns="0" rtlCol="0">
            <a:spAutoFit/>
          </a:bodyPr>
          <a:lstStyle/>
          <a:p>
            <a:pPr algn="just">
              <a:lnSpc>
                <a:spcPts val="1600"/>
              </a:lnSpc>
            </a:pPr>
            <a:r>
              <a:rPr lang="zh-CN" altLang="en-US" sz="1500" dirty="0">
                <a:solidFill>
                  <a:schemeClr val="tx1">
                    <a:lumMod val="75000"/>
                    <a:lumOff val="25000"/>
                  </a:schemeClr>
                </a:solidFill>
                <a:latin typeface="+mn-ea"/>
                <a:ea typeface="+mn-ea"/>
              </a:rPr>
              <a:t>点击输入简要文字介绍，文字内容需概括精炼，不用多余的文字修饰，言简意赅的说明分项内容</a:t>
            </a:r>
            <a:r>
              <a:rPr lang="en-US" altLang="zh-CN" sz="1500" dirty="0">
                <a:solidFill>
                  <a:schemeClr val="tx1">
                    <a:lumMod val="75000"/>
                    <a:lumOff val="25000"/>
                  </a:schemeClr>
                </a:solidFill>
                <a:latin typeface="+mn-ea"/>
                <a:ea typeface="+mn-ea"/>
              </a:rPr>
              <a:t>……</a:t>
            </a:r>
            <a:r>
              <a:rPr lang="zh-CN" altLang="en-US" sz="1500" dirty="0">
                <a:solidFill>
                  <a:schemeClr val="tx1">
                    <a:lumMod val="75000"/>
                    <a:lumOff val="25000"/>
                  </a:schemeClr>
                </a:solidFill>
                <a:latin typeface="+mn-ea"/>
                <a:ea typeface="+mn-ea"/>
              </a:rPr>
              <a:t>。</a:t>
            </a:r>
            <a:endParaRPr lang="en-US" altLang="zh-CN" sz="1500" dirty="0">
              <a:solidFill>
                <a:schemeClr val="tx1">
                  <a:lumMod val="75000"/>
                  <a:lumOff val="25000"/>
                </a:schemeClr>
              </a:solidFill>
              <a:latin typeface="+mn-ea"/>
              <a:ea typeface="+mn-ea"/>
            </a:endParaRPr>
          </a:p>
        </p:txBody>
      </p:sp>
      <p:sp>
        <p:nvSpPr>
          <p:cNvPr id="9" name="矩形 8"/>
          <p:cNvSpPr>
            <a:spLocks noChangeArrowheads="1"/>
          </p:cNvSpPr>
          <p:nvPr/>
        </p:nvSpPr>
        <p:spPr bwMode="auto">
          <a:xfrm>
            <a:off x="1374353" y="3825248"/>
            <a:ext cx="1367718" cy="410464"/>
          </a:xfrm>
          <a:prstGeom prst="rect">
            <a:avLst/>
          </a:prstGeom>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lIns="0" tIns="0" rIns="0" bIns="0" anchor="t"/>
          <a:lstStyle/>
          <a:p>
            <a:pPr algn="ctr">
              <a:spcBef>
                <a:spcPct val="0"/>
              </a:spcBef>
            </a:pPr>
            <a:r>
              <a:rPr lang="zh-CN" altLang="en-US" sz="2100" b="1" cap="all" dirty="0">
                <a:latin typeface="微软雅黑" panose="020B0503020204020204" pitchFamily="34" charset="-122"/>
                <a:ea typeface="微软雅黑" panose="020B0503020204020204" pitchFamily="34" charset="-122"/>
                <a:cs typeface="+mj-cs"/>
              </a:rPr>
              <a:t>李姓名</a:t>
            </a:r>
            <a:endParaRPr lang="en-US" altLang="zh-CN" sz="2100" b="1" cap="all" dirty="0">
              <a:latin typeface="微软雅黑" panose="020B0503020204020204" pitchFamily="34" charset="-122"/>
              <a:ea typeface="微软雅黑" panose="020B0503020204020204" pitchFamily="34" charset="-122"/>
              <a:cs typeface="+mj-cs"/>
            </a:endParaRPr>
          </a:p>
        </p:txBody>
      </p:sp>
      <p:sp>
        <p:nvSpPr>
          <p:cNvPr id="10" name="矩形 9"/>
          <p:cNvSpPr>
            <a:spLocks noChangeArrowheads="1"/>
          </p:cNvSpPr>
          <p:nvPr/>
        </p:nvSpPr>
        <p:spPr bwMode="auto">
          <a:xfrm>
            <a:off x="4063992" y="3825248"/>
            <a:ext cx="1367718" cy="410464"/>
          </a:xfrm>
          <a:prstGeom prst="rect">
            <a:avLst/>
          </a:prstGeom>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lIns="0" tIns="0" rIns="0" bIns="0" anchor="t"/>
          <a:lstStyle/>
          <a:p>
            <a:pPr algn="ctr">
              <a:spcBef>
                <a:spcPct val="0"/>
              </a:spcBef>
            </a:pPr>
            <a:r>
              <a:rPr lang="zh-CN" altLang="en-US" sz="2100" b="1" cap="all" dirty="0">
                <a:latin typeface="微软雅黑" panose="020B0503020204020204" pitchFamily="34" charset="-122"/>
                <a:ea typeface="微软雅黑" panose="020B0503020204020204" pitchFamily="34" charset="-122"/>
                <a:cs typeface="+mj-cs"/>
              </a:rPr>
              <a:t>张姓名</a:t>
            </a:r>
            <a:endParaRPr lang="en-US" altLang="zh-CN" sz="2100" b="1" cap="all" dirty="0">
              <a:latin typeface="微软雅黑" panose="020B0503020204020204" pitchFamily="34" charset="-122"/>
              <a:ea typeface="微软雅黑" panose="020B0503020204020204" pitchFamily="34" charset="-122"/>
              <a:cs typeface="+mj-cs"/>
            </a:endParaRPr>
          </a:p>
        </p:txBody>
      </p:sp>
      <p:sp>
        <p:nvSpPr>
          <p:cNvPr id="11" name="矩形 10"/>
          <p:cNvSpPr>
            <a:spLocks noChangeArrowheads="1"/>
          </p:cNvSpPr>
          <p:nvPr/>
        </p:nvSpPr>
        <p:spPr bwMode="auto">
          <a:xfrm>
            <a:off x="6753631" y="3825248"/>
            <a:ext cx="1367718" cy="410464"/>
          </a:xfrm>
          <a:prstGeom prst="rect">
            <a:avLst/>
          </a:prstGeom>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lIns="0" tIns="0" rIns="0" bIns="0" anchor="t"/>
          <a:lstStyle/>
          <a:p>
            <a:pPr algn="ctr">
              <a:spcBef>
                <a:spcPct val="0"/>
              </a:spcBef>
            </a:pPr>
            <a:r>
              <a:rPr lang="zh-CN" altLang="en-US" sz="2100" b="1" cap="all" dirty="0">
                <a:latin typeface="微软雅黑" panose="020B0503020204020204" pitchFamily="34" charset="-122"/>
                <a:ea typeface="微软雅黑" panose="020B0503020204020204" pitchFamily="34" charset="-122"/>
                <a:cs typeface="+mj-cs"/>
              </a:rPr>
              <a:t>王姓名</a:t>
            </a:r>
            <a:endParaRPr lang="en-US" altLang="zh-CN" sz="2100" b="1" cap="all" dirty="0">
              <a:latin typeface="微软雅黑" panose="020B0503020204020204" pitchFamily="34" charset="-122"/>
              <a:ea typeface="微软雅黑" panose="020B0503020204020204" pitchFamily="34" charset="-122"/>
              <a:cs typeface="+mj-cs"/>
            </a:endParaRPr>
          </a:p>
        </p:txBody>
      </p:sp>
      <p:sp>
        <p:nvSpPr>
          <p:cNvPr id="12" name="矩形 11"/>
          <p:cNvSpPr>
            <a:spLocks noChangeArrowheads="1"/>
          </p:cNvSpPr>
          <p:nvPr/>
        </p:nvSpPr>
        <p:spPr bwMode="auto">
          <a:xfrm>
            <a:off x="9329600" y="3825248"/>
            <a:ext cx="1367718" cy="410464"/>
          </a:xfrm>
          <a:prstGeom prst="rect">
            <a:avLst/>
          </a:prstGeom>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lIns="0" tIns="0" rIns="0" bIns="0" anchor="t"/>
          <a:lstStyle/>
          <a:p>
            <a:pPr algn="ctr">
              <a:spcBef>
                <a:spcPct val="0"/>
              </a:spcBef>
            </a:pPr>
            <a:r>
              <a:rPr lang="zh-CN" altLang="en-US" sz="2100" b="1" cap="all" dirty="0">
                <a:latin typeface="微软雅黑" panose="020B0503020204020204" pitchFamily="34" charset="-122"/>
                <a:ea typeface="微软雅黑" panose="020B0503020204020204" pitchFamily="34" charset="-122"/>
                <a:cs typeface="+mj-cs"/>
              </a:rPr>
              <a:t>李姓名</a:t>
            </a:r>
            <a:endParaRPr lang="en-US" altLang="zh-CN" sz="2100" b="1" cap="all" dirty="0">
              <a:latin typeface="微软雅黑" panose="020B0503020204020204" pitchFamily="34" charset="-122"/>
              <a:ea typeface="微软雅黑" panose="020B0503020204020204" pitchFamily="34" charset="-122"/>
              <a:cs typeface="+mj-cs"/>
            </a:endParaRPr>
          </a:p>
        </p:txBody>
      </p:sp>
      <p:sp>
        <p:nvSpPr>
          <p:cNvPr id="13" name="Oval 12"/>
          <p:cNvSpPr>
            <a:spLocks noChangeArrowheads="1"/>
          </p:cNvSpPr>
          <p:nvPr/>
        </p:nvSpPr>
        <p:spPr bwMode="auto">
          <a:xfrm>
            <a:off x="1189196" y="1605169"/>
            <a:ext cx="2108282" cy="2120443"/>
          </a:xfrm>
          <a:prstGeom prst="ellipse">
            <a:avLst/>
          </a:prstGeom>
          <a:ln/>
        </p:spPr>
        <p:style>
          <a:lnRef idx="3">
            <a:schemeClr val="lt1"/>
          </a:lnRef>
          <a:fillRef idx="1">
            <a:schemeClr val="accent3"/>
          </a:fillRef>
          <a:effectRef idx="1">
            <a:schemeClr val="accent3"/>
          </a:effectRef>
          <a:fontRef idx="minor">
            <a:schemeClr val="lt1"/>
          </a:fontRef>
        </p:style>
        <p:txBody>
          <a:bodyPr vert="horz" wrap="square" lIns="91414" tIns="45707" rIns="91414" bIns="45707" numCol="1" anchor="t" anchorCtr="0" compatLnSpc="1"/>
          <a:lstStyle/>
          <a:p>
            <a:endParaRPr lang="zh-CN" altLang="en-US"/>
          </a:p>
        </p:txBody>
      </p:sp>
      <p:sp>
        <p:nvSpPr>
          <p:cNvPr id="14" name="Oval 13"/>
          <p:cNvSpPr>
            <a:spLocks noChangeArrowheads="1"/>
          </p:cNvSpPr>
          <p:nvPr/>
        </p:nvSpPr>
        <p:spPr bwMode="auto">
          <a:xfrm>
            <a:off x="1313370" y="1730317"/>
            <a:ext cx="1859938" cy="1870150"/>
          </a:xfrm>
          <a:prstGeom prst="ellipse">
            <a:avLst/>
          </a:prstGeom>
          <a:blipFill dpi="0" rotWithShape="1">
            <a:blip r:embed="rId2">
              <a:extLst>
                <a:ext uri="{28A0092B-C50C-407E-A947-70E740481C1C}">
                  <a14:useLocalDpi xmlns:a14="http://schemas.microsoft.com/office/drawing/2010/main" xmlns="" val="0"/>
                </a:ext>
              </a:extLst>
            </a:blip>
            <a:srcRect/>
            <a:stretch>
              <a:fillRect/>
            </a:stretch>
          </a:blipFill>
          <a:ln w="10" cap="flat">
            <a:solidFill>
              <a:srgbClr val="C1C0C3"/>
            </a:solidFill>
            <a:prstDash val="solid"/>
            <a:miter lim="800000"/>
          </a:ln>
        </p:spPr>
        <p:txBody>
          <a:bodyPr vert="horz" wrap="square" lIns="91414" tIns="45707" rIns="91414" bIns="45707" numCol="1" anchor="t" anchorCtr="0" compatLnSpc="1"/>
          <a:lstStyle/>
          <a:p>
            <a:endParaRPr lang="zh-CN" altLang="en-US"/>
          </a:p>
        </p:txBody>
      </p:sp>
      <p:sp>
        <p:nvSpPr>
          <p:cNvPr id="15" name="Oval 12"/>
          <p:cNvSpPr>
            <a:spLocks noChangeArrowheads="1"/>
          </p:cNvSpPr>
          <p:nvPr/>
        </p:nvSpPr>
        <p:spPr bwMode="auto">
          <a:xfrm>
            <a:off x="3723997" y="1605169"/>
            <a:ext cx="2108282" cy="2120443"/>
          </a:xfrm>
          <a:prstGeom prst="ellipse">
            <a:avLst/>
          </a:prstGeom>
          <a:ln/>
        </p:spPr>
        <p:style>
          <a:lnRef idx="3">
            <a:schemeClr val="lt1"/>
          </a:lnRef>
          <a:fillRef idx="1">
            <a:schemeClr val="accent4"/>
          </a:fillRef>
          <a:effectRef idx="1">
            <a:schemeClr val="accent4"/>
          </a:effectRef>
          <a:fontRef idx="minor">
            <a:schemeClr val="lt1"/>
          </a:fontRef>
        </p:style>
        <p:txBody>
          <a:bodyPr vert="horz" wrap="square" lIns="91414" tIns="45707" rIns="91414" bIns="45707" numCol="1" anchor="t" anchorCtr="0" compatLnSpc="1"/>
          <a:lstStyle/>
          <a:p>
            <a:endParaRPr lang="zh-CN" altLang="en-US"/>
          </a:p>
        </p:txBody>
      </p:sp>
      <p:sp>
        <p:nvSpPr>
          <p:cNvPr id="16" name="Oval 13"/>
          <p:cNvSpPr>
            <a:spLocks noChangeArrowheads="1"/>
          </p:cNvSpPr>
          <p:nvPr/>
        </p:nvSpPr>
        <p:spPr bwMode="auto">
          <a:xfrm>
            <a:off x="3848170" y="1730317"/>
            <a:ext cx="1859938" cy="1870150"/>
          </a:xfrm>
          <a:prstGeom prst="ellipse">
            <a:avLst/>
          </a:prstGeom>
          <a:blipFill dpi="0" rotWithShape="1">
            <a:blip r:embed="rId3">
              <a:extLst>
                <a:ext uri="{28A0092B-C50C-407E-A947-70E740481C1C}">
                  <a14:useLocalDpi xmlns:a14="http://schemas.microsoft.com/office/drawing/2010/main" xmlns="" val="0"/>
                </a:ext>
              </a:extLst>
            </a:blip>
            <a:srcRect/>
            <a:stretch>
              <a:fillRect/>
            </a:stretch>
          </a:blipFill>
          <a:ln w="10" cap="flat">
            <a:solidFill>
              <a:srgbClr val="C1C0C3"/>
            </a:solidFill>
            <a:prstDash val="solid"/>
            <a:miter lim="800000"/>
          </a:ln>
        </p:spPr>
        <p:txBody>
          <a:bodyPr vert="horz" wrap="square" lIns="91414" tIns="45707" rIns="91414" bIns="45707" numCol="1" anchor="t" anchorCtr="0" compatLnSpc="1"/>
          <a:lstStyle/>
          <a:p>
            <a:endParaRPr lang="zh-CN" altLang="en-US"/>
          </a:p>
        </p:txBody>
      </p:sp>
      <p:sp>
        <p:nvSpPr>
          <p:cNvPr id="17" name="Oval 12"/>
          <p:cNvSpPr>
            <a:spLocks noChangeArrowheads="1"/>
          </p:cNvSpPr>
          <p:nvPr/>
        </p:nvSpPr>
        <p:spPr bwMode="auto">
          <a:xfrm>
            <a:off x="6357523" y="1605169"/>
            <a:ext cx="2108282" cy="2120443"/>
          </a:xfrm>
          <a:prstGeom prst="ellipse">
            <a:avLst/>
          </a:prstGeom>
          <a:ln/>
        </p:spPr>
        <p:style>
          <a:lnRef idx="3">
            <a:schemeClr val="lt1"/>
          </a:lnRef>
          <a:fillRef idx="1">
            <a:schemeClr val="accent3"/>
          </a:fillRef>
          <a:effectRef idx="1">
            <a:schemeClr val="accent3"/>
          </a:effectRef>
          <a:fontRef idx="minor">
            <a:schemeClr val="lt1"/>
          </a:fontRef>
        </p:style>
        <p:txBody>
          <a:bodyPr vert="horz" wrap="square" lIns="91414" tIns="45707" rIns="91414" bIns="45707" numCol="1" anchor="t" anchorCtr="0" compatLnSpc="1"/>
          <a:lstStyle/>
          <a:p>
            <a:endParaRPr lang="zh-CN" altLang="en-US"/>
          </a:p>
        </p:txBody>
      </p:sp>
      <p:sp>
        <p:nvSpPr>
          <p:cNvPr id="18" name="Oval 13"/>
          <p:cNvSpPr>
            <a:spLocks noChangeArrowheads="1"/>
          </p:cNvSpPr>
          <p:nvPr/>
        </p:nvSpPr>
        <p:spPr bwMode="auto">
          <a:xfrm>
            <a:off x="6481697" y="1730317"/>
            <a:ext cx="1859938" cy="1870150"/>
          </a:xfrm>
          <a:prstGeom prst="ellipse">
            <a:avLst/>
          </a:prstGeom>
          <a:blipFill dpi="0" rotWithShape="1">
            <a:blip r:embed="rId4">
              <a:extLst>
                <a:ext uri="{28A0092B-C50C-407E-A947-70E740481C1C}">
                  <a14:useLocalDpi xmlns:a14="http://schemas.microsoft.com/office/drawing/2010/main" xmlns="" val="0"/>
                </a:ext>
              </a:extLst>
            </a:blip>
            <a:srcRect/>
            <a:stretch>
              <a:fillRect/>
            </a:stretch>
          </a:blipFill>
          <a:ln w="10" cap="flat">
            <a:solidFill>
              <a:srgbClr val="C1C0C3"/>
            </a:solidFill>
            <a:prstDash val="solid"/>
            <a:miter lim="800000"/>
          </a:ln>
        </p:spPr>
        <p:txBody>
          <a:bodyPr vert="horz" wrap="square" lIns="91414" tIns="45707" rIns="91414" bIns="45707" numCol="1" anchor="t" anchorCtr="0" compatLnSpc="1"/>
          <a:lstStyle/>
          <a:p>
            <a:endParaRPr lang="zh-CN" altLang="en-US"/>
          </a:p>
        </p:txBody>
      </p:sp>
      <p:sp>
        <p:nvSpPr>
          <p:cNvPr id="19" name="Oval 12"/>
          <p:cNvSpPr>
            <a:spLocks noChangeArrowheads="1"/>
          </p:cNvSpPr>
          <p:nvPr/>
        </p:nvSpPr>
        <p:spPr bwMode="auto">
          <a:xfrm>
            <a:off x="8879154" y="1605169"/>
            <a:ext cx="2108282" cy="2120443"/>
          </a:xfrm>
          <a:prstGeom prst="ellipse">
            <a:avLst/>
          </a:prstGeom>
          <a:ln/>
        </p:spPr>
        <p:style>
          <a:lnRef idx="3">
            <a:schemeClr val="lt1"/>
          </a:lnRef>
          <a:fillRef idx="1">
            <a:schemeClr val="accent4"/>
          </a:fillRef>
          <a:effectRef idx="1">
            <a:schemeClr val="accent4"/>
          </a:effectRef>
          <a:fontRef idx="minor">
            <a:schemeClr val="lt1"/>
          </a:fontRef>
        </p:style>
        <p:txBody>
          <a:bodyPr vert="horz" wrap="square" lIns="91414" tIns="45707" rIns="91414" bIns="45707" numCol="1" anchor="t" anchorCtr="0" compatLnSpc="1"/>
          <a:lstStyle/>
          <a:p>
            <a:endParaRPr lang="zh-CN" altLang="en-US"/>
          </a:p>
        </p:txBody>
      </p:sp>
      <p:sp>
        <p:nvSpPr>
          <p:cNvPr id="20" name="Oval 13"/>
          <p:cNvSpPr>
            <a:spLocks noChangeArrowheads="1"/>
          </p:cNvSpPr>
          <p:nvPr/>
        </p:nvSpPr>
        <p:spPr bwMode="auto">
          <a:xfrm>
            <a:off x="9003327" y="1730317"/>
            <a:ext cx="1859938" cy="1870150"/>
          </a:xfrm>
          <a:prstGeom prst="ellipse">
            <a:avLst/>
          </a:prstGeom>
          <a:blipFill dpi="0" rotWithShape="1">
            <a:blip r:embed="rId2">
              <a:extLst>
                <a:ext uri="{28A0092B-C50C-407E-A947-70E740481C1C}">
                  <a14:useLocalDpi xmlns:a14="http://schemas.microsoft.com/office/drawing/2010/main" xmlns="" val="0"/>
                </a:ext>
              </a:extLst>
            </a:blip>
            <a:srcRect/>
            <a:stretch>
              <a:fillRect/>
            </a:stretch>
          </a:blipFill>
          <a:ln w="10" cap="flat">
            <a:solidFill>
              <a:srgbClr val="C1C0C3"/>
            </a:solidFill>
            <a:prstDash val="solid"/>
            <a:miter lim="800000"/>
          </a:ln>
        </p:spPr>
        <p:txBody>
          <a:bodyPr vert="horz" wrap="square" lIns="91414" tIns="45707" rIns="91414" bIns="45707" numCol="1" anchor="t" anchorCtr="0" compatLnSpc="1"/>
          <a:lstStyle/>
          <a:p>
            <a:endParaRPr lang="zh-CN" altLang="en-US"/>
          </a:p>
        </p:txBody>
      </p:sp>
      <p:sp>
        <p:nvSpPr>
          <p:cNvPr id="37" name="圆角矩形 36"/>
          <p:cNvSpPr/>
          <p:nvPr/>
        </p:nvSpPr>
        <p:spPr>
          <a:xfrm>
            <a:off x="1189196" y="4235712"/>
            <a:ext cx="1846670" cy="562234"/>
          </a:xfrm>
          <a:prstGeom prst="roundRect">
            <a:avLst/>
          </a:prstGeom>
        </p:spPr>
        <p:style>
          <a:lnRef idx="0">
            <a:schemeClr val="accent3"/>
          </a:lnRef>
          <a:fillRef idx="3">
            <a:schemeClr val="accent3"/>
          </a:fillRef>
          <a:effectRef idx="3">
            <a:schemeClr val="accent3"/>
          </a:effectRef>
          <a:fontRef idx="minor">
            <a:schemeClr val="lt1"/>
          </a:fontRef>
        </p:style>
        <p:txBody>
          <a:bodyPr rtlCol="0" anchor="ctr"/>
          <a:lstStyle/>
          <a:p>
            <a:pPr algn="ctr"/>
            <a:r>
              <a:rPr lang="zh-CN" altLang="en-US" sz="2400" dirty="0" smtClean="0">
                <a:latin typeface="+mj-ea"/>
                <a:ea typeface="+mj-ea"/>
              </a:rPr>
              <a:t>职位名称</a:t>
            </a:r>
            <a:endParaRPr lang="zh-CN" altLang="en-US" sz="2400" dirty="0">
              <a:latin typeface="+mj-ea"/>
              <a:ea typeface="+mj-ea"/>
            </a:endParaRPr>
          </a:p>
        </p:txBody>
      </p:sp>
      <p:sp>
        <p:nvSpPr>
          <p:cNvPr id="38" name="圆角矩形 37"/>
          <p:cNvSpPr/>
          <p:nvPr/>
        </p:nvSpPr>
        <p:spPr>
          <a:xfrm>
            <a:off x="3854803" y="4235712"/>
            <a:ext cx="1846670" cy="562234"/>
          </a:xfrm>
          <a:prstGeom prst="roundRect">
            <a:avLst/>
          </a:prstGeom>
        </p:spPr>
        <p:style>
          <a:lnRef idx="0">
            <a:schemeClr val="accent4"/>
          </a:lnRef>
          <a:fillRef idx="3">
            <a:schemeClr val="accent4"/>
          </a:fillRef>
          <a:effectRef idx="3">
            <a:schemeClr val="accent4"/>
          </a:effectRef>
          <a:fontRef idx="minor">
            <a:schemeClr val="lt1"/>
          </a:fontRef>
        </p:style>
        <p:txBody>
          <a:bodyPr rtlCol="0" anchor="ctr"/>
          <a:lstStyle/>
          <a:p>
            <a:pPr algn="ctr"/>
            <a:r>
              <a:rPr lang="zh-CN" altLang="en-US" sz="2400" dirty="0" smtClean="0">
                <a:latin typeface="+mj-ea"/>
                <a:ea typeface="+mj-ea"/>
              </a:rPr>
              <a:t>职位名称</a:t>
            </a:r>
            <a:endParaRPr lang="zh-CN" altLang="en-US" sz="2400" dirty="0">
              <a:latin typeface="+mj-ea"/>
              <a:ea typeface="+mj-ea"/>
            </a:endParaRPr>
          </a:p>
        </p:txBody>
      </p:sp>
      <p:sp>
        <p:nvSpPr>
          <p:cNvPr id="39" name="圆角矩形 38"/>
          <p:cNvSpPr/>
          <p:nvPr/>
        </p:nvSpPr>
        <p:spPr>
          <a:xfrm>
            <a:off x="6533981" y="4235712"/>
            <a:ext cx="1846670" cy="562234"/>
          </a:xfrm>
          <a:prstGeom prst="roundRect">
            <a:avLst/>
          </a:prstGeom>
        </p:spPr>
        <p:style>
          <a:lnRef idx="0">
            <a:schemeClr val="accent3"/>
          </a:lnRef>
          <a:fillRef idx="3">
            <a:schemeClr val="accent3"/>
          </a:fillRef>
          <a:effectRef idx="3">
            <a:schemeClr val="accent3"/>
          </a:effectRef>
          <a:fontRef idx="minor">
            <a:schemeClr val="lt1"/>
          </a:fontRef>
        </p:style>
        <p:txBody>
          <a:bodyPr rtlCol="0" anchor="ctr"/>
          <a:lstStyle/>
          <a:p>
            <a:pPr algn="ctr"/>
            <a:r>
              <a:rPr lang="zh-CN" altLang="en-US" sz="2400" dirty="0" smtClean="0">
                <a:latin typeface="+mj-ea"/>
                <a:ea typeface="+mj-ea"/>
              </a:rPr>
              <a:t>职位名称</a:t>
            </a:r>
            <a:endParaRPr lang="zh-CN" altLang="en-US" sz="2400" dirty="0">
              <a:latin typeface="+mj-ea"/>
              <a:ea typeface="+mj-ea"/>
            </a:endParaRPr>
          </a:p>
        </p:txBody>
      </p:sp>
      <p:sp>
        <p:nvSpPr>
          <p:cNvPr id="40" name="圆角矩形 39"/>
          <p:cNvSpPr/>
          <p:nvPr/>
        </p:nvSpPr>
        <p:spPr>
          <a:xfrm>
            <a:off x="9009960" y="4235712"/>
            <a:ext cx="1846670" cy="562234"/>
          </a:xfrm>
          <a:prstGeom prst="roundRect">
            <a:avLst/>
          </a:prstGeom>
        </p:spPr>
        <p:style>
          <a:lnRef idx="0">
            <a:schemeClr val="accent4"/>
          </a:lnRef>
          <a:fillRef idx="3">
            <a:schemeClr val="accent4"/>
          </a:fillRef>
          <a:effectRef idx="3">
            <a:schemeClr val="accent4"/>
          </a:effectRef>
          <a:fontRef idx="minor">
            <a:schemeClr val="lt1"/>
          </a:fontRef>
        </p:style>
        <p:txBody>
          <a:bodyPr rtlCol="0" anchor="ctr"/>
          <a:lstStyle/>
          <a:p>
            <a:pPr algn="ctr"/>
            <a:r>
              <a:rPr lang="zh-CN" altLang="en-US" sz="2400" dirty="0" smtClean="0">
                <a:latin typeface="+mj-ea"/>
                <a:ea typeface="+mj-ea"/>
              </a:rPr>
              <a:t>职位名称</a:t>
            </a:r>
            <a:endParaRPr lang="zh-CN" altLang="en-US" sz="2400" dirty="0">
              <a:latin typeface="+mj-ea"/>
              <a:ea typeface="+mj-ea"/>
            </a:endParaRPr>
          </a:p>
        </p:txBody>
      </p:sp>
    </p:spTree>
    <p:extLst>
      <p:ext uri="{BB962C8B-B14F-4D97-AF65-F5344CB8AC3E}">
        <p14:creationId xmlns:p14="http://schemas.microsoft.com/office/powerpoint/2010/main" xmlns="" val="3391542252"/>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52" presetClass="entr" presetSubtype="0" fill="hold" grpId="0" nodeType="afterEffect">
                                  <p:stCondLst>
                                    <p:cond delay="0"/>
                                  </p:stCondLst>
                                  <p:childTnLst>
                                    <p:set>
                                      <p:cBhvr>
                                        <p:cTn id="21" dur="1" fill="hold">
                                          <p:stCondLst>
                                            <p:cond delay="0"/>
                                          </p:stCondLst>
                                        </p:cTn>
                                        <p:tgtEl>
                                          <p:spTgt spid="13"/>
                                        </p:tgtEl>
                                        <p:attrNameLst>
                                          <p:attrName>style.visibility</p:attrName>
                                        </p:attrNameLst>
                                      </p:cBhvr>
                                      <p:to>
                                        <p:strVal val="visible"/>
                                      </p:to>
                                    </p:set>
                                    <p:animScale>
                                      <p:cBhvr>
                                        <p:cTn id="22" dur="1000" decel="50000" fill="hold">
                                          <p:stCondLst>
                                            <p:cond delay="0"/>
                                          </p:stCondLst>
                                        </p:cTn>
                                        <p:tgtEl>
                                          <p:spTgt spid="13"/>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23" dur="1000" decel="50000" fill="hold">
                                          <p:stCondLst>
                                            <p:cond delay="0"/>
                                          </p:stCondLst>
                                        </p:cTn>
                                        <p:tgtEl>
                                          <p:spTgt spid="13"/>
                                        </p:tgtEl>
                                        <p:attrNameLst>
                                          <p:attrName>ppt_x</p:attrName>
                                          <p:attrName>ppt_y</p:attrName>
                                        </p:attrNameLst>
                                      </p:cBhvr>
                                    </p:animMotion>
                                    <p:animEffect transition="in" filter="fade">
                                      <p:cBhvr>
                                        <p:cTn id="24" dur="1000"/>
                                        <p:tgtEl>
                                          <p:spTgt spid="13"/>
                                        </p:tgtEl>
                                      </p:cBhvr>
                                    </p:animEffect>
                                  </p:childTnLst>
                                </p:cTn>
                              </p:par>
                              <p:par>
                                <p:cTn id="25" presetID="52" presetClass="entr" presetSubtype="0" fill="hold" grpId="0" nodeType="withEffect">
                                  <p:stCondLst>
                                    <p:cond delay="0"/>
                                  </p:stCondLst>
                                  <p:childTnLst>
                                    <p:set>
                                      <p:cBhvr>
                                        <p:cTn id="26" dur="1" fill="hold">
                                          <p:stCondLst>
                                            <p:cond delay="0"/>
                                          </p:stCondLst>
                                        </p:cTn>
                                        <p:tgtEl>
                                          <p:spTgt spid="14"/>
                                        </p:tgtEl>
                                        <p:attrNameLst>
                                          <p:attrName>style.visibility</p:attrName>
                                        </p:attrNameLst>
                                      </p:cBhvr>
                                      <p:to>
                                        <p:strVal val="visible"/>
                                      </p:to>
                                    </p:set>
                                    <p:animScale>
                                      <p:cBhvr>
                                        <p:cTn id="27" dur="1000" decel="50000" fill="hold">
                                          <p:stCondLst>
                                            <p:cond delay="0"/>
                                          </p:stCondLst>
                                        </p:cTn>
                                        <p:tgtEl>
                                          <p:spTgt spid="14"/>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28" dur="1000" decel="50000" fill="hold">
                                          <p:stCondLst>
                                            <p:cond delay="0"/>
                                          </p:stCondLst>
                                        </p:cTn>
                                        <p:tgtEl>
                                          <p:spTgt spid="14"/>
                                        </p:tgtEl>
                                        <p:attrNameLst>
                                          <p:attrName>ppt_x</p:attrName>
                                          <p:attrName>ppt_y</p:attrName>
                                        </p:attrNameLst>
                                      </p:cBhvr>
                                    </p:animMotion>
                                    <p:animEffect transition="in" filter="fade">
                                      <p:cBhvr>
                                        <p:cTn id="29" dur="1000"/>
                                        <p:tgtEl>
                                          <p:spTgt spid="14"/>
                                        </p:tgtEl>
                                      </p:cBhvr>
                                    </p:animEffect>
                                  </p:childTnLst>
                                </p:cTn>
                              </p:par>
                              <p:par>
                                <p:cTn id="30" presetID="52" presetClass="entr" presetSubtype="0" fill="hold" grpId="0" nodeType="withEffect">
                                  <p:stCondLst>
                                    <p:cond delay="200"/>
                                  </p:stCondLst>
                                  <p:childTnLst>
                                    <p:set>
                                      <p:cBhvr>
                                        <p:cTn id="31" dur="1" fill="hold">
                                          <p:stCondLst>
                                            <p:cond delay="0"/>
                                          </p:stCondLst>
                                        </p:cTn>
                                        <p:tgtEl>
                                          <p:spTgt spid="15"/>
                                        </p:tgtEl>
                                        <p:attrNameLst>
                                          <p:attrName>style.visibility</p:attrName>
                                        </p:attrNameLst>
                                      </p:cBhvr>
                                      <p:to>
                                        <p:strVal val="visible"/>
                                      </p:to>
                                    </p:set>
                                    <p:animScale>
                                      <p:cBhvr>
                                        <p:cTn id="32" dur="1000" decel="50000" fill="hold">
                                          <p:stCondLst>
                                            <p:cond delay="0"/>
                                          </p:stCondLst>
                                        </p:cTn>
                                        <p:tgtEl>
                                          <p:spTgt spid="15"/>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33" dur="1000" decel="50000" fill="hold">
                                          <p:stCondLst>
                                            <p:cond delay="0"/>
                                          </p:stCondLst>
                                        </p:cTn>
                                        <p:tgtEl>
                                          <p:spTgt spid="15"/>
                                        </p:tgtEl>
                                        <p:attrNameLst>
                                          <p:attrName>ppt_x</p:attrName>
                                          <p:attrName>ppt_y</p:attrName>
                                        </p:attrNameLst>
                                      </p:cBhvr>
                                    </p:animMotion>
                                    <p:animEffect transition="in" filter="fade">
                                      <p:cBhvr>
                                        <p:cTn id="34" dur="1000"/>
                                        <p:tgtEl>
                                          <p:spTgt spid="15"/>
                                        </p:tgtEl>
                                      </p:cBhvr>
                                    </p:animEffect>
                                  </p:childTnLst>
                                </p:cTn>
                              </p:par>
                              <p:par>
                                <p:cTn id="35" presetID="52" presetClass="entr" presetSubtype="0" fill="hold" grpId="0" nodeType="withEffect">
                                  <p:stCondLst>
                                    <p:cond delay="200"/>
                                  </p:stCondLst>
                                  <p:childTnLst>
                                    <p:set>
                                      <p:cBhvr>
                                        <p:cTn id="36" dur="1" fill="hold">
                                          <p:stCondLst>
                                            <p:cond delay="0"/>
                                          </p:stCondLst>
                                        </p:cTn>
                                        <p:tgtEl>
                                          <p:spTgt spid="16"/>
                                        </p:tgtEl>
                                        <p:attrNameLst>
                                          <p:attrName>style.visibility</p:attrName>
                                        </p:attrNameLst>
                                      </p:cBhvr>
                                      <p:to>
                                        <p:strVal val="visible"/>
                                      </p:to>
                                    </p:set>
                                    <p:animScale>
                                      <p:cBhvr>
                                        <p:cTn id="37" dur="1000" decel="50000" fill="hold">
                                          <p:stCondLst>
                                            <p:cond delay="0"/>
                                          </p:stCondLst>
                                        </p:cTn>
                                        <p:tgtEl>
                                          <p:spTgt spid="16"/>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38" dur="1000" decel="50000" fill="hold">
                                          <p:stCondLst>
                                            <p:cond delay="0"/>
                                          </p:stCondLst>
                                        </p:cTn>
                                        <p:tgtEl>
                                          <p:spTgt spid="16"/>
                                        </p:tgtEl>
                                        <p:attrNameLst>
                                          <p:attrName>ppt_x</p:attrName>
                                          <p:attrName>ppt_y</p:attrName>
                                        </p:attrNameLst>
                                      </p:cBhvr>
                                    </p:animMotion>
                                    <p:animEffect transition="in" filter="fade">
                                      <p:cBhvr>
                                        <p:cTn id="39" dur="1000"/>
                                        <p:tgtEl>
                                          <p:spTgt spid="16"/>
                                        </p:tgtEl>
                                      </p:cBhvr>
                                    </p:animEffect>
                                  </p:childTnLst>
                                </p:cTn>
                              </p:par>
                              <p:par>
                                <p:cTn id="40" presetID="52" presetClass="entr" presetSubtype="0" fill="hold" grpId="0" nodeType="withEffect">
                                  <p:stCondLst>
                                    <p:cond delay="400"/>
                                  </p:stCondLst>
                                  <p:childTnLst>
                                    <p:set>
                                      <p:cBhvr>
                                        <p:cTn id="41" dur="1" fill="hold">
                                          <p:stCondLst>
                                            <p:cond delay="0"/>
                                          </p:stCondLst>
                                        </p:cTn>
                                        <p:tgtEl>
                                          <p:spTgt spid="17"/>
                                        </p:tgtEl>
                                        <p:attrNameLst>
                                          <p:attrName>style.visibility</p:attrName>
                                        </p:attrNameLst>
                                      </p:cBhvr>
                                      <p:to>
                                        <p:strVal val="visible"/>
                                      </p:to>
                                    </p:set>
                                    <p:animScale>
                                      <p:cBhvr>
                                        <p:cTn id="42" dur="1000" decel="50000" fill="hold">
                                          <p:stCondLst>
                                            <p:cond delay="0"/>
                                          </p:stCondLst>
                                        </p:cTn>
                                        <p:tgtEl>
                                          <p:spTgt spid="17"/>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43" dur="1000" decel="50000" fill="hold">
                                          <p:stCondLst>
                                            <p:cond delay="0"/>
                                          </p:stCondLst>
                                        </p:cTn>
                                        <p:tgtEl>
                                          <p:spTgt spid="17"/>
                                        </p:tgtEl>
                                        <p:attrNameLst>
                                          <p:attrName>ppt_x</p:attrName>
                                          <p:attrName>ppt_y</p:attrName>
                                        </p:attrNameLst>
                                      </p:cBhvr>
                                    </p:animMotion>
                                    <p:animEffect transition="in" filter="fade">
                                      <p:cBhvr>
                                        <p:cTn id="44" dur="1000"/>
                                        <p:tgtEl>
                                          <p:spTgt spid="17"/>
                                        </p:tgtEl>
                                      </p:cBhvr>
                                    </p:animEffect>
                                  </p:childTnLst>
                                </p:cTn>
                              </p:par>
                              <p:par>
                                <p:cTn id="45" presetID="52" presetClass="entr" presetSubtype="0" fill="hold" grpId="0" nodeType="withEffect">
                                  <p:stCondLst>
                                    <p:cond delay="400"/>
                                  </p:stCondLst>
                                  <p:childTnLst>
                                    <p:set>
                                      <p:cBhvr>
                                        <p:cTn id="46" dur="1" fill="hold">
                                          <p:stCondLst>
                                            <p:cond delay="0"/>
                                          </p:stCondLst>
                                        </p:cTn>
                                        <p:tgtEl>
                                          <p:spTgt spid="18"/>
                                        </p:tgtEl>
                                        <p:attrNameLst>
                                          <p:attrName>style.visibility</p:attrName>
                                        </p:attrNameLst>
                                      </p:cBhvr>
                                      <p:to>
                                        <p:strVal val="visible"/>
                                      </p:to>
                                    </p:set>
                                    <p:animScale>
                                      <p:cBhvr>
                                        <p:cTn id="47" dur="1000" decel="50000" fill="hold">
                                          <p:stCondLst>
                                            <p:cond delay="0"/>
                                          </p:stCondLst>
                                        </p:cTn>
                                        <p:tgtEl>
                                          <p:spTgt spid="18"/>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48" dur="1000" decel="50000" fill="hold">
                                          <p:stCondLst>
                                            <p:cond delay="0"/>
                                          </p:stCondLst>
                                        </p:cTn>
                                        <p:tgtEl>
                                          <p:spTgt spid="18"/>
                                        </p:tgtEl>
                                        <p:attrNameLst>
                                          <p:attrName>ppt_x</p:attrName>
                                          <p:attrName>ppt_y</p:attrName>
                                        </p:attrNameLst>
                                      </p:cBhvr>
                                    </p:animMotion>
                                    <p:animEffect transition="in" filter="fade">
                                      <p:cBhvr>
                                        <p:cTn id="49" dur="1000"/>
                                        <p:tgtEl>
                                          <p:spTgt spid="18"/>
                                        </p:tgtEl>
                                      </p:cBhvr>
                                    </p:animEffect>
                                  </p:childTnLst>
                                </p:cTn>
                              </p:par>
                              <p:par>
                                <p:cTn id="50" presetID="52" presetClass="entr" presetSubtype="0" fill="hold" grpId="0" nodeType="withEffect">
                                  <p:stCondLst>
                                    <p:cond delay="400"/>
                                  </p:stCondLst>
                                  <p:childTnLst>
                                    <p:set>
                                      <p:cBhvr>
                                        <p:cTn id="51" dur="1" fill="hold">
                                          <p:stCondLst>
                                            <p:cond delay="0"/>
                                          </p:stCondLst>
                                        </p:cTn>
                                        <p:tgtEl>
                                          <p:spTgt spid="19"/>
                                        </p:tgtEl>
                                        <p:attrNameLst>
                                          <p:attrName>style.visibility</p:attrName>
                                        </p:attrNameLst>
                                      </p:cBhvr>
                                      <p:to>
                                        <p:strVal val="visible"/>
                                      </p:to>
                                    </p:set>
                                    <p:animScale>
                                      <p:cBhvr>
                                        <p:cTn id="52" dur="1000" decel="50000" fill="hold">
                                          <p:stCondLst>
                                            <p:cond delay="0"/>
                                          </p:stCondLst>
                                        </p:cTn>
                                        <p:tgtEl>
                                          <p:spTgt spid="19"/>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53" dur="1000" decel="50000" fill="hold">
                                          <p:stCondLst>
                                            <p:cond delay="0"/>
                                          </p:stCondLst>
                                        </p:cTn>
                                        <p:tgtEl>
                                          <p:spTgt spid="19"/>
                                        </p:tgtEl>
                                        <p:attrNameLst>
                                          <p:attrName>ppt_x</p:attrName>
                                          <p:attrName>ppt_y</p:attrName>
                                        </p:attrNameLst>
                                      </p:cBhvr>
                                    </p:animMotion>
                                    <p:animEffect transition="in" filter="fade">
                                      <p:cBhvr>
                                        <p:cTn id="54" dur="1000"/>
                                        <p:tgtEl>
                                          <p:spTgt spid="19"/>
                                        </p:tgtEl>
                                      </p:cBhvr>
                                    </p:animEffect>
                                  </p:childTnLst>
                                </p:cTn>
                              </p:par>
                              <p:par>
                                <p:cTn id="55" presetID="52" presetClass="entr" presetSubtype="0" fill="hold" grpId="0" nodeType="withEffect">
                                  <p:stCondLst>
                                    <p:cond delay="400"/>
                                  </p:stCondLst>
                                  <p:childTnLst>
                                    <p:set>
                                      <p:cBhvr>
                                        <p:cTn id="56" dur="1" fill="hold">
                                          <p:stCondLst>
                                            <p:cond delay="0"/>
                                          </p:stCondLst>
                                        </p:cTn>
                                        <p:tgtEl>
                                          <p:spTgt spid="20"/>
                                        </p:tgtEl>
                                        <p:attrNameLst>
                                          <p:attrName>style.visibility</p:attrName>
                                        </p:attrNameLst>
                                      </p:cBhvr>
                                      <p:to>
                                        <p:strVal val="visible"/>
                                      </p:to>
                                    </p:set>
                                    <p:animScale>
                                      <p:cBhvr>
                                        <p:cTn id="57" dur="1000" decel="50000" fill="hold">
                                          <p:stCondLst>
                                            <p:cond delay="0"/>
                                          </p:stCondLst>
                                        </p:cTn>
                                        <p:tgtEl>
                                          <p:spTgt spid="20"/>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58" dur="1000" decel="50000" fill="hold">
                                          <p:stCondLst>
                                            <p:cond delay="0"/>
                                          </p:stCondLst>
                                        </p:cTn>
                                        <p:tgtEl>
                                          <p:spTgt spid="20"/>
                                        </p:tgtEl>
                                        <p:attrNameLst>
                                          <p:attrName>ppt_x</p:attrName>
                                          <p:attrName>ppt_y</p:attrName>
                                        </p:attrNameLst>
                                      </p:cBhvr>
                                    </p:animMotion>
                                    <p:animEffect transition="in" filter="fade">
                                      <p:cBhvr>
                                        <p:cTn id="59" dur="1000"/>
                                        <p:tgtEl>
                                          <p:spTgt spid="20"/>
                                        </p:tgtEl>
                                      </p:cBhvr>
                                    </p:animEffect>
                                  </p:childTnLst>
                                </p:cTn>
                              </p:par>
                              <p:par>
                                <p:cTn id="60" presetID="12" presetClass="entr" presetSubtype="4" fill="hold" grpId="0" nodeType="withEffect">
                                  <p:stCondLst>
                                    <p:cond delay="0"/>
                                  </p:stCondLst>
                                  <p:childTnLst>
                                    <p:set>
                                      <p:cBhvr>
                                        <p:cTn id="61" dur="1" fill="hold">
                                          <p:stCondLst>
                                            <p:cond delay="0"/>
                                          </p:stCondLst>
                                        </p:cTn>
                                        <p:tgtEl>
                                          <p:spTgt spid="9"/>
                                        </p:tgtEl>
                                        <p:attrNameLst>
                                          <p:attrName>style.visibility</p:attrName>
                                        </p:attrNameLst>
                                      </p:cBhvr>
                                      <p:to>
                                        <p:strVal val="visible"/>
                                      </p:to>
                                    </p:set>
                                    <p:anim calcmode="lin" valueType="num">
                                      <p:cBhvr additive="base">
                                        <p:cTn id="62" dur="500"/>
                                        <p:tgtEl>
                                          <p:spTgt spid="9"/>
                                        </p:tgtEl>
                                        <p:attrNameLst>
                                          <p:attrName>ppt_y</p:attrName>
                                        </p:attrNameLst>
                                      </p:cBhvr>
                                      <p:tavLst>
                                        <p:tav tm="0">
                                          <p:val>
                                            <p:strVal val="#ppt_y+#ppt_h*1.125000"/>
                                          </p:val>
                                        </p:tav>
                                        <p:tav tm="100000">
                                          <p:val>
                                            <p:strVal val="#ppt_y"/>
                                          </p:val>
                                        </p:tav>
                                      </p:tavLst>
                                    </p:anim>
                                    <p:animEffect transition="in" filter="wipe(up)">
                                      <p:cBhvr>
                                        <p:cTn id="63" dur="500"/>
                                        <p:tgtEl>
                                          <p:spTgt spid="9"/>
                                        </p:tgtEl>
                                      </p:cBhvr>
                                    </p:animEffect>
                                  </p:childTnLst>
                                </p:cTn>
                              </p:par>
                              <p:par>
                                <p:cTn id="64" presetID="12" presetClass="entr" presetSubtype="4" fill="hold" grpId="0" nodeType="withEffect">
                                  <p:stCondLst>
                                    <p:cond delay="100"/>
                                  </p:stCondLst>
                                  <p:childTnLst>
                                    <p:set>
                                      <p:cBhvr>
                                        <p:cTn id="65" dur="1" fill="hold">
                                          <p:stCondLst>
                                            <p:cond delay="0"/>
                                          </p:stCondLst>
                                        </p:cTn>
                                        <p:tgtEl>
                                          <p:spTgt spid="10"/>
                                        </p:tgtEl>
                                        <p:attrNameLst>
                                          <p:attrName>style.visibility</p:attrName>
                                        </p:attrNameLst>
                                      </p:cBhvr>
                                      <p:to>
                                        <p:strVal val="visible"/>
                                      </p:to>
                                    </p:set>
                                    <p:anim calcmode="lin" valueType="num">
                                      <p:cBhvr additive="base">
                                        <p:cTn id="66" dur="500"/>
                                        <p:tgtEl>
                                          <p:spTgt spid="10"/>
                                        </p:tgtEl>
                                        <p:attrNameLst>
                                          <p:attrName>ppt_y</p:attrName>
                                        </p:attrNameLst>
                                      </p:cBhvr>
                                      <p:tavLst>
                                        <p:tav tm="0">
                                          <p:val>
                                            <p:strVal val="#ppt_y+#ppt_h*1.125000"/>
                                          </p:val>
                                        </p:tav>
                                        <p:tav tm="100000">
                                          <p:val>
                                            <p:strVal val="#ppt_y"/>
                                          </p:val>
                                        </p:tav>
                                      </p:tavLst>
                                    </p:anim>
                                    <p:animEffect transition="in" filter="wipe(up)">
                                      <p:cBhvr>
                                        <p:cTn id="67" dur="500"/>
                                        <p:tgtEl>
                                          <p:spTgt spid="10"/>
                                        </p:tgtEl>
                                      </p:cBhvr>
                                    </p:animEffect>
                                  </p:childTnLst>
                                </p:cTn>
                              </p:par>
                              <p:par>
                                <p:cTn id="68" presetID="12" presetClass="entr" presetSubtype="4" fill="hold" grpId="0" nodeType="withEffect">
                                  <p:stCondLst>
                                    <p:cond delay="200"/>
                                  </p:stCondLst>
                                  <p:childTnLst>
                                    <p:set>
                                      <p:cBhvr>
                                        <p:cTn id="69" dur="1" fill="hold">
                                          <p:stCondLst>
                                            <p:cond delay="0"/>
                                          </p:stCondLst>
                                        </p:cTn>
                                        <p:tgtEl>
                                          <p:spTgt spid="11"/>
                                        </p:tgtEl>
                                        <p:attrNameLst>
                                          <p:attrName>style.visibility</p:attrName>
                                        </p:attrNameLst>
                                      </p:cBhvr>
                                      <p:to>
                                        <p:strVal val="visible"/>
                                      </p:to>
                                    </p:set>
                                    <p:anim calcmode="lin" valueType="num">
                                      <p:cBhvr additive="base">
                                        <p:cTn id="70" dur="500"/>
                                        <p:tgtEl>
                                          <p:spTgt spid="11"/>
                                        </p:tgtEl>
                                        <p:attrNameLst>
                                          <p:attrName>ppt_y</p:attrName>
                                        </p:attrNameLst>
                                      </p:cBhvr>
                                      <p:tavLst>
                                        <p:tav tm="0">
                                          <p:val>
                                            <p:strVal val="#ppt_y+#ppt_h*1.125000"/>
                                          </p:val>
                                        </p:tav>
                                        <p:tav tm="100000">
                                          <p:val>
                                            <p:strVal val="#ppt_y"/>
                                          </p:val>
                                        </p:tav>
                                      </p:tavLst>
                                    </p:anim>
                                    <p:animEffect transition="in" filter="wipe(up)">
                                      <p:cBhvr>
                                        <p:cTn id="71" dur="500"/>
                                        <p:tgtEl>
                                          <p:spTgt spid="11"/>
                                        </p:tgtEl>
                                      </p:cBhvr>
                                    </p:animEffect>
                                  </p:childTnLst>
                                </p:cTn>
                              </p:par>
                              <p:par>
                                <p:cTn id="72" presetID="12" presetClass="entr" presetSubtype="4" fill="hold" grpId="0" nodeType="withEffect">
                                  <p:stCondLst>
                                    <p:cond delay="300"/>
                                  </p:stCondLst>
                                  <p:childTnLst>
                                    <p:set>
                                      <p:cBhvr>
                                        <p:cTn id="73" dur="1" fill="hold">
                                          <p:stCondLst>
                                            <p:cond delay="0"/>
                                          </p:stCondLst>
                                        </p:cTn>
                                        <p:tgtEl>
                                          <p:spTgt spid="12"/>
                                        </p:tgtEl>
                                        <p:attrNameLst>
                                          <p:attrName>style.visibility</p:attrName>
                                        </p:attrNameLst>
                                      </p:cBhvr>
                                      <p:to>
                                        <p:strVal val="visible"/>
                                      </p:to>
                                    </p:set>
                                    <p:anim calcmode="lin" valueType="num">
                                      <p:cBhvr additive="base">
                                        <p:cTn id="74" dur="500"/>
                                        <p:tgtEl>
                                          <p:spTgt spid="12"/>
                                        </p:tgtEl>
                                        <p:attrNameLst>
                                          <p:attrName>ppt_y</p:attrName>
                                        </p:attrNameLst>
                                      </p:cBhvr>
                                      <p:tavLst>
                                        <p:tav tm="0">
                                          <p:val>
                                            <p:strVal val="#ppt_y+#ppt_h*1.125000"/>
                                          </p:val>
                                        </p:tav>
                                        <p:tav tm="100000">
                                          <p:val>
                                            <p:strVal val="#ppt_y"/>
                                          </p:val>
                                        </p:tav>
                                      </p:tavLst>
                                    </p:anim>
                                    <p:animEffect transition="in" filter="wipe(up)">
                                      <p:cBhvr>
                                        <p:cTn id="75" dur="500"/>
                                        <p:tgtEl>
                                          <p:spTgt spid="12"/>
                                        </p:tgtEl>
                                      </p:cBhvr>
                                    </p:animEffect>
                                  </p:childTnLst>
                                </p:cTn>
                              </p:par>
                            </p:childTnLst>
                          </p:cTn>
                        </p:par>
                        <p:par>
                          <p:cTn id="76" fill="hold">
                            <p:stCondLst>
                              <p:cond delay="2900"/>
                            </p:stCondLst>
                            <p:childTnLst>
                              <p:par>
                                <p:cTn id="77" presetID="55" presetClass="entr" presetSubtype="0" fill="hold" grpId="0" nodeType="afterEffect">
                                  <p:stCondLst>
                                    <p:cond delay="0"/>
                                  </p:stCondLst>
                                  <p:childTnLst>
                                    <p:set>
                                      <p:cBhvr>
                                        <p:cTn id="78" dur="1" fill="hold">
                                          <p:stCondLst>
                                            <p:cond delay="0"/>
                                          </p:stCondLst>
                                        </p:cTn>
                                        <p:tgtEl>
                                          <p:spTgt spid="37"/>
                                        </p:tgtEl>
                                        <p:attrNameLst>
                                          <p:attrName>style.visibility</p:attrName>
                                        </p:attrNameLst>
                                      </p:cBhvr>
                                      <p:to>
                                        <p:strVal val="visible"/>
                                      </p:to>
                                    </p:set>
                                    <p:anim calcmode="lin" valueType="num">
                                      <p:cBhvr>
                                        <p:cTn id="79" dur="1000" fill="hold"/>
                                        <p:tgtEl>
                                          <p:spTgt spid="37"/>
                                        </p:tgtEl>
                                        <p:attrNameLst>
                                          <p:attrName>ppt_w</p:attrName>
                                        </p:attrNameLst>
                                      </p:cBhvr>
                                      <p:tavLst>
                                        <p:tav tm="0">
                                          <p:val>
                                            <p:strVal val="#ppt_w*0.70"/>
                                          </p:val>
                                        </p:tav>
                                        <p:tav tm="100000">
                                          <p:val>
                                            <p:strVal val="#ppt_w"/>
                                          </p:val>
                                        </p:tav>
                                      </p:tavLst>
                                    </p:anim>
                                    <p:anim calcmode="lin" valueType="num">
                                      <p:cBhvr>
                                        <p:cTn id="80" dur="1000" fill="hold"/>
                                        <p:tgtEl>
                                          <p:spTgt spid="37"/>
                                        </p:tgtEl>
                                        <p:attrNameLst>
                                          <p:attrName>ppt_h</p:attrName>
                                        </p:attrNameLst>
                                      </p:cBhvr>
                                      <p:tavLst>
                                        <p:tav tm="0">
                                          <p:val>
                                            <p:strVal val="#ppt_h"/>
                                          </p:val>
                                        </p:tav>
                                        <p:tav tm="100000">
                                          <p:val>
                                            <p:strVal val="#ppt_h"/>
                                          </p:val>
                                        </p:tav>
                                      </p:tavLst>
                                    </p:anim>
                                    <p:animEffect transition="in" filter="fade">
                                      <p:cBhvr>
                                        <p:cTn id="81" dur="1000"/>
                                        <p:tgtEl>
                                          <p:spTgt spid="37"/>
                                        </p:tgtEl>
                                      </p:cBhvr>
                                    </p:animEffect>
                                  </p:childTnLst>
                                </p:cTn>
                              </p:par>
                              <p:par>
                                <p:cTn id="82" presetID="55" presetClass="entr" presetSubtype="0" fill="hold" grpId="0" nodeType="withEffect">
                                  <p:stCondLst>
                                    <p:cond delay="0"/>
                                  </p:stCondLst>
                                  <p:childTnLst>
                                    <p:set>
                                      <p:cBhvr>
                                        <p:cTn id="83" dur="1" fill="hold">
                                          <p:stCondLst>
                                            <p:cond delay="0"/>
                                          </p:stCondLst>
                                        </p:cTn>
                                        <p:tgtEl>
                                          <p:spTgt spid="38"/>
                                        </p:tgtEl>
                                        <p:attrNameLst>
                                          <p:attrName>style.visibility</p:attrName>
                                        </p:attrNameLst>
                                      </p:cBhvr>
                                      <p:to>
                                        <p:strVal val="visible"/>
                                      </p:to>
                                    </p:set>
                                    <p:anim calcmode="lin" valueType="num">
                                      <p:cBhvr>
                                        <p:cTn id="84" dur="1000" fill="hold"/>
                                        <p:tgtEl>
                                          <p:spTgt spid="38"/>
                                        </p:tgtEl>
                                        <p:attrNameLst>
                                          <p:attrName>ppt_w</p:attrName>
                                        </p:attrNameLst>
                                      </p:cBhvr>
                                      <p:tavLst>
                                        <p:tav tm="0">
                                          <p:val>
                                            <p:strVal val="#ppt_w*0.70"/>
                                          </p:val>
                                        </p:tav>
                                        <p:tav tm="100000">
                                          <p:val>
                                            <p:strVal val="#ppt_w"/>
                                          </p:val>
                                        </p:tav>
                                      </p:tavLst>
                                    </p:anim>
                                    <p:anim calcmode="lin" valueType="num">
                                      <p:cBhvr>
                                        <p:cTn id="85" dur="1000" fill="hold"/>
                                        <p:tgtEl>
                                          <p:spTgt spid="38"/>
                                        </p:tgtEl>
                                        <p:attrNameLst>
                                          <p:attrName>ppt_h</p:attrName>
                                        </p:attrNameLst>
                                      </p:cBhvr>
                                      <p:tavLst>
                                        <p:tav tm="0">
                                          <p:val>
                                            <p:strVal val="#ppt_h"/>
                                          </p:val>
                                        </p:tav>
                                        <p:tav tm="100000">
                                          <p:val>
                                            <p:strVal val="#ppt_h"/>
                                          </p:val>
                                        </p:tav>
                                      </p:tavLst>
                                    </p:anim>
                                    <p:animEffect transition="in" filter="fade">
                                      <p:cBhvr>
                                        <p:cTn id="86" dur="1000"/>
                                        <p:tgtEl>
                                          <p:spTgt spid="38"/>
                                        </p:tgtEl>
                                      </p:cBhvr>
                                    </p:animEffect>
                                  </p:childTnLst>
                                </p:cTn>
                              </p:par>
                              <p:par>
                                <p:cTn id="87" presetID="55" presetClass="entr" presetSubtype="0" fill="hold" grpId="0" nodeType="withEffect">
                                  <p:stCondLst>
                                    <p:cond delay="0"/>
                                  </p:stCondLst>
                                  <p:childTnLst>
                                    <p:set>
                                      <p:cBhvr>
                                        <p:cTn id="88" dur="1" fill="hold">
                                          <p:stCondLst>
                                            <p:cond delay="0"/>
                                          </p:stCondLst>
                                        </p:cTn>
                                        <p:tgtEl>
                                          <p:spTgt spid="39"/>
                                        </p:tgtEl>
                                        <p:attrNameLst>
                                          <p:attrName>style.visibility</p:attrName>
                                        </p:attrNameLst>
                                      </p:cBhvr>
                                      <p:to>
                                        <p:strVal val="visible"/>
                                      </p:to>
                                    </p:set>
                                    <p:anim calcmode="lin" valueType="num">
                                      <p:cBhvr>
                                        <p:cTn id="89" dur="1000" fill="hold"/>
                                        <p:tgtEl>
                                          <p:spTgt spid="39"/>
                                        </p:tgtEl>
                                        <p:attrNameLst>
                                          <p:attrName>ppt_w</p:attrName>
                                        </p:attrNameLst>
                                      </p:cBhvr>
                                      <p:tavLst>
                                        <p:tav tm="0">
                                          <p:val>
                                            <p:strVal val="#ppt_w*0.70"/>
                                          </p:val>
                                        </p:tav>
                                        <p:tav tm="100000">
                                          <p:val>
                                            <p:strVal val="#ppt_w"/>
                                          </p:val>
                                        </p:tav>
                                      </p:tavLst>
                                    </p:anim>
                                    <p:anim calcmode="lin" valueType="num">
                                      <p:cBhvr>
                                        <p:cTn id="90" dur="1000" fill="hold"/>
                                        <p:tgtEl>
                                          <p:spTgt spid="39"/>
                                        </p:tgtEl>
                                        <p:attrNameLst>
                                          <p:attrName>ppt_h</p:attrName>
                                        </p:attrNameLst>
                                      </p:cBhvr>
                                      <p:tavLst>
                                        <p:tav tm="0">
                                          <p:val>
                                            <p:strVal val="#ppt_h"/>
                                          </p:val>
                                        </p:tav>
                                        <p:tav tm="100000">
                                          <p:val>
                                            <p:strVal val="#ppt_h"/>
                                          </p:val>
                                        </p:tav>
                                      </p:tavLst>
                                    </p:anim>
                                    <p:animEffect transition="in" filter="fade">
                                      <p:cBhvr>
                                        <p:cTn id="91" dur="1000"/>
                                        <p:tgtEl>
                                          <p:spTgt spid="39"/>
                                        </p:tgtEl>
                                      </p:cBhvr>
                                    </p:animEffect>
                                  </p:childTnLst>
                                </p:cTn>
                              </p:par>
                              <p:par>
                                <p:cTn id="92" presetID="55" presetClass="entr" presetSubtype="0" fill="hold" grpId="0" nodeType="withEffect">
                                  <p:stCondLst>
                                    <p:cond delay="0"/>
                                  </p:stCondLst>
                                  <p:childTnLst>
                                    <p:set>
                                      <p:cBhvr>
                                        <p:cTn id="93" dur="1" fill="hold">
                                          <p:stCondLst>
                                            <p:cond delay="0"/>
                                          </p:stCondLst>
                                        </p:cTn>
                                        <p:tgtEl>
                                          <p:spTgt spid="40"/>
                                        </p:tgtEl>
                                        <p:attrNameLst>
                                          <p:attrName>style.visibility</p:attrName>
                                        </p:attrNameLst>
                                      </p:cBhvr>
                                      <p:to>
                                        <p:strVal val="visible"/>
                                      </p:to>
                                    </p:set>
                                    <p:anim calcmode="lin" valueType="num">
                                      <p:cBhvr>
                                        <p:cTn id="94" dur="1000" fill="hold"/>
                                        <p:tgtEl>
                                          <p:spTgt spid="40"/>
                                        </p:tgtEl>
                                        <p:attrNameLst>
                                          <p:attrName>ppt_w</p:attrName>
                                        </p:attrNameLst>
                                      </p:cBhvr>
                                      <p:tavLst>
                                        <p:tav tm="0">
                                          <p:val>
                                            <p:strVal val="#ppt_w*0.70"/>
                                          </p:val>
                                        </p:tav>
                                        <p:tav tm="100000">
                                          <p:val>
                                            <p:strVal val="#ppt_w"/>
                                          </p:val>
                                        </p:tav>
                                      </p:tavLst>
                                    </p:anim>
                                    <p:anim calcmode="lin" valueType="num">
                                      <p:cBhvr>
                                        <p:cTn id="95" dur="1000" fill="hold"/>
                                        <p:tgtEl>
                                          <p:spTgt spid="40"/>
                                        </p:tgtEl>
                                        <p:attrNameLst>
                                          <p:attrName>ppt_h</p:attrName>
                                        </p:attrNameLst>
                                      </p:cBhvr>
                                      <p:tavLst>
                                        <p:tav tm="0">
                                          <p:val>
                                            <p:strVal val="#ppt_h"/>
                                          </p:val>
                                        </p:tav>
                                        <p:tav tm="100000">
                                          <p:val>
                                            <p:strVal val="#ppt_h"/>
                                          </p:val>
                                        </p:tav>
                                      </p:tavLst>
                                    </p:anim>
                                    <p:animEffect transition="in" filter="fade">
                                      <p:cBhvr>
                                        <p:cTn id="96" dur="1000"/>
                                        <p:tgtEl>
                                          <p:spTgt spid="40"/>
                                        </p:tgtEl>
                                      </p:cBhvr>
                                    </p:animEffect>
                                  </p:childTnLst>
                                </p:cTn>
                              </p:par>
                            </p:childTnLst>
                          </p:cTn>
                        </p:par>
                        <p:par>
                          <p:cTn id="97" fill="hold">
                            <p:stCondLst>
                              <p:cond delay="3900"/>
                            </p:stCondLst>
                            <p:childTnLst>
                              <p:par>
                                <p:cTn id="98" presetID="12" presetClass="entr" presetSubtype="1" fill="hold" grpId="0" nodeType="afterEffect">
                                  <p:stCondLst>
                                    <p:cond delay="0"/>
                                  </p:stCondLst>
                                  <p:childTnLst>
                                    <p:set>
                                      <p:cBhvr>
                                        <p:cTn id="99" dur="1" fill="hold">
                                          <p:stCondLst>
                                            <p:cond delay="0"/>
                                          </p:stCondLst>
                                        </p:cTn>
                                        <p:tgtEl>
                                          <p:spTgt spid="5"/>
                                        </p:tgtEl>
                                        <p:attrNameLst>
                                          <p:attrName>style.visibility</p:attrName>
                                        </p:attrNameLst>
                                      </p:cBhvr>
                                      <p:to>
                                        <p:strVal val="visible"/>
                                      </p:to>
                                    </p:set>
                                    <p:anim calcmode="lin" valueType="num">
                                      <p:cBhvr additive="base">
                                        <p:cTn id="100" dur="500"/>
                                        <p:tgtEl>
                                          <p:spTgt spid="5"/>
                                        </p:tgtEl>
                                        <p:attrNameLst>
                                          <p:attrName>ppt_y</p:attrName>
                                        </p:attrNameLst>
                                      </p:cBhvr>
                                      <p:tavLst>
                                        <p:tav tm="0">
                                          <p:val>
                                            <p:strVal val="#ppt_y-#ppt_h*1.125000"/>
                                          </p:val>
                                        </p:tav>
                                        <p:tav tm="100000">
                                          <p:val>
                                            <p:strVal val="#ppt_y"/>
                                          </p:val>
                                        </p:tav>
                                      </p:tavLst>
                                    </p:anim>
                                    <p:animEffect transition="in" filter="wipe(down)">
                                      <p:cBhvr>
                                        <p:cTn id="101" dur="500"/>
                                        <p:tgtEl>
                                          <p:spTgt spid="5"/>
                                        </p:tgtEl>
                                      </p:cBhvr>
                                    </p:animEffect>
                                  </p:childTnLst>
                                </p:cTn>
                              </p:par>
                              <p:par>
                                <p:cTn id="102" presetID="12" presetClass="entr" presetSubtype="1" fill="hold" grpId="0" nodeType="withEffect">
                                  <p:stCondLst>
                                    <p:cond delay="300"/>
                                  </p:stCondLst>
                                  <p:childTnLst>
                                    <p:set>
                                      <p:cBhvr>
                                        <p:cTn id="103" dur="1" fill="hold">
                                          <p:stCondLst>
                                            <p:cond delay="0"/>
                                          </p:stCondLst>
                                        </p:cTn>
                                        <p:tgtEl>
                                          <p:spTgt spid="6"/>
                                        </p:tgtEl>
                                        <p:attrNameLst>
                                          <p:attrName>style.visibility</p:attrName>
                                        </p:attrNameLst>
                                      </p:cBhvr>
                                      <p:to>
                                        <p:strVal val="visible"/>
                                      </p:to>
                                    </p:set>
                                    <p:anim calcmode="lin" valueType="num">
                                      <p:cBhvr additive="base">
                                        <p:cTn id="104" dur="500"/>
                                        <p:tgtEl>
                                          <p:spTgt spid="6"/>
                                        </p:tgtEl>
                                        <p:attrNameLst>
                                          <p:attrName>ppt_y</p:attrName>
                                        </p:attrNameLst>
                                      </p:cBhvr>
                                      <p:tavLst>
                                        <p:tav tm="0">
                                          <p:val>
                                            <p:strVal val="#ppt_y-#ppt_h*1.125000"/>
                                          </p:val>
                                        </p:tav>
                                        <p:tav tm="100000">
                                          <p:val>
                                            <p:strVal val="#ppt_y"/>
                                          </p:val>
                                        </p:tav>
                                      </p:tavLst>
                                    </p:anim>
                                    <p:animEffect transition="in" filter="wipe(down)">
                                      <p:cBhvr>
                                        <p:cTn id="105" dur="500"/>
                                        <p:tgtEl>
                                          <p:spTgt spid="6"/>
                                        </p:tgtEl>
                                      </p:cBhvr>
                                    </p:animEffect>
                                  </p:childTnLst>
                                </p:cTn>
                              </p:par>
                              <p:par>
                                <p:cTn id="106" presetID="12" presetClass="entr" presetSubtype="1" fill="hold" grpId="0" nodeType="withEffect">
                                  <p:stCondLst>
                                    <p:cond delay="500"/>
                                  </p:stCondLst>
                                  <p:childTnLst>
                                    <p:set>
                                      <p:cBhvr>
                                        <p:cTn id="107" dur="1" fill="hold">
                                          <p:stCondLst>
                                            <p:cond delay="0"/>
                                          </p:stCondLst>
                                        </p:cTn>
                                        <p:tgtEl>
                                          <p:spTgt spid="7"/>
                                        </p:tgtEl>
                                        <p:attrNameLst>
                                          <p:attrName>style.visibility</p:attrName>
                                        </p:attrNameLst>
                                      </p:cBhvr>
                                      <p:to>
                                        <p:strVal val="visible"/>
                                      </p:to>
                                    </p:set>
                                    <p:anim calcmode="lin" valueType="num">
                                      <p:cBhvr additive="base">
                                        <p:cTn id="108" dur="500"/>
                                        <p:tgtEl>
                                          <p:spTgt spid="7"/>
                                        </p:tgtEl>
                                        <p:attrNameLst>
                                          <p:attrName>ppt_y</p:attrName>
                                        </p:attrNameLst>
                                      </p:cBhvr>
                                      <p:tavLst>
                                        <p:tav tm="0">
                                          <p:val>
                                            <p:strVal val="#ppt_y-#ppt_h*1.125000"/>
                                          </p:val>
                                        </p:tav>
                                        <p:tav tm="100000">
                                          <p:val>
                                            <p:strVal val="#ppt_y"/>
                                          </p:val>
                                        </p:tav>
                                      </p:tavLst>
                                    </p:anim>
                                    <p:animEffect transition="in" filter="wipe(down)">
                                      <p:cBhvr>
                                        <p:cTn id="109" dur="500"/>
                                        <p:tgtEl>
                                          <p:spTgt spid="7"/>
                                        </p:tgtEl>
                                      </p:cBhvr>
                                    </p:animEffect>
                                  </p:childTnLst>
                                </p:cTn>
                              </p:par>
                              <p:par>
                                <p:cTn id="110" presetID="12" presetClass="entr" presetSubtype="1" fill="hold" grpId="0" nodeType="withEffect">
                                  <p:stCondLst>
                                    <p:cond delay="700"/>
                                  </p:stCondLst>
                                  <p:childTnLst>
                                    <p:set>
                                      <p:cBhvr>
                                        <p:cTn id="111" dur="1" fill="hold">
                                          <p:stCondLst>
                                            <p:cond delay="0"/>
                                          </p:stCondLst>
                                        </p:cTn>
                                        <p:tgtEl>
                                          <p:spTgt spid="8"/>
                                        </p:tgtEl>
                                        <p:attrNameLst>
                                          <p:attrName>style.visibility</p:attrName>
                                        </p:attrNameLst>
                                      </p:cBhvr>
                                      <p:to>
                                        <p:strVal val="visible"/>
                                      </p:to>
                                    </p:set>
                                    <p:anim calcmode="lin" valueType="num">
                                      <p:cBhvr additive="base">
                                        <p:cTn id="112" dur="500"/>
                                        <p:tgtEl>
                                          <p:spTgt spid="8"/>
                                        </p:tgtEl>
                                        <p:attrNameLst>
                                          <p:attrName>ppt_y</p:attrName>
                                        </p:attrNameLst>
                                      </p:cBhvr>
                                      <p:tavLst>
                                        <p:tav tm="0">
                                          <p:val>
                                            <p:strVal val="#ppt_y-#ppt_h*1.125000"/>
                                          </p:val>
                                        </p:tav>
                                        <p:tav tm="100000">
                                          <p:val>
                                            <p:strVal val="#ppt_y"/>
                                          </p:val>
                                        </p:tav>
                                      </p:tavLst>
                                    </p:anim>
                                    <p:animEffect transition="in" filter="wipe(down)">
                                      <p:cBhvr>
                                        <p:cTn id="113"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5" grpId="0"/>
      <p:bldP spid="6" grpId="0"/>
      <p:bldP spid="7" grpId="0"/>
      <p:bldP spid="8" grpId="0"/>
      <p:bldP spid="9" grpId="0"/>
      <p:bldP spid="10" grpId="0"/>
      <p:bldP spid="11" grpId="0"/>
      <p:bldP spid="12" grpId="0"/>
      <p:bldP spid="13" grpId="0" animBg="1"/>
      <p:bldP spid="14" grpId="0" animBg="1"/>
      <p:bldP spid="15" grpId="0" animBg="1"/>
      <p:bldP spid="16" grpId="0" animBg="1"/>
      <p:bldP spid="17" grpId="0" animBg="1"/>
      <p:bldP spid="18" grpId="0" animBg="1"/>
      <p:bldP spid="19" grpId="0" animBg="1"/>
      <p:bldP spid="20" grpId="0" animBg="1"/>
      <p:bldP spid="37" grpId="0" animBg="1"/>
      <p:bldP spid="38" grpId="0" animBg="1"/>
      <p:bldP spid="39" grpId="0" animBg="1"/>
      <p:bldP spid="40" grpId="0" animBg="1"/>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grpSp>
        <p:nvGrpSpPr>
          <p:cNvPr id="5" name="Group 59"/>
          <p:cNvGrpSpPr/>
          <p:nvPr/>
        </p:nvGrpSpPr>
        <p:grpSpPr bwMode="auto">
          <a:xfrm>
            <a:off x="6220317" y="3265288"/>
            <a:ext cx="2598400" cy="901909"/>
            <a:chOff x="2437" y="1458"/>
            <a:chExt cx="1637" cy="568"/>
          </a:xfrm>
        </p:grpSpPr>
        <p:sp>
          <p:nvSpPr>
            <p:cNvPr id="6" name="Freeform 60"/>
            <p:cNvSpPr/>
            <p:nvPr/>
          </p:nvSpPr>
          <p:spPr bwMode="gray">
            <a:xfrm>
              <a:off x="2482" y="1458"/>
              <a:ext cx="1592" cy="568"/>
            </a:xfrm>
            <a:custGeom>
              <a:avLst/>
              <a:gdLst/>
              <a:ahLst/>
              <a:cxnLst>
                <a:cxn ang="0">
                  <a:pos x="1" y="189"/>
                </a:cxn>
                <a:cxn ang="0">
                  <a:pos x="0" y="568"/>
                </a:cxn>
                <a:cxn ang="0">
                  <a:pos x="1489" y="329"/>
                </a:cxn>
                <a:cxn ang="0">
                  <a:pos x="1592" y="152"/>
                </a:cxn>
                <a:cxn ang="0">
                  <a:pos x="1477" y="0"/>
                </a:cxn>
                <a:cxn ang="0">
                  <a:pos x="1" y="189"/>
                </a:cxn>
              </a:cxnLst>
              <a:rect l="0" t="0" r="r" b="b"/>
              <a:pathLst>
                <a:path w="1592" h="568">
                  <a:moveTo>
                    <a:pt x="1" y="189"/>
                  </a:moveTo>
                  <a:lnTo>
                    <a:pt x="0" y="568"/>
                  </a:lnTo>
                  <a:lnTo>
                    <a:pt x="1489" y="329"/>
                  </a:lnTo>
                  <a:lnTo>
                    <a:pt x="1592" y="152"/>
                  </a:lnTo>
                  <a:lnTo>
                    <a:pt x="1477" y="0"/>
                  </a:lnTo>
                  <a:lnTo>
                    <a:pt x="1" y="189"/>
                  </a:lnTo>
                  <a:close/>
                </a:path>
              </a:pathLst>
            </a:custGeom>
            <a:gradFill rotWithShape="1">
              <a:gsLst>
                <a:gs pos="0">
                  <a:srgbClr val="EAEAEA"/>
                </a:gs>
                <a:gs pos="100000">
                  <a:srgbClr val="EAEAEA">
                    <a:gamma/>
                    <a:shade val="92157"/>
                    <a:invGamma/>
                  </a:srgbClr>
                </a:gs>
              </a:gsLst>
              <a:lin ang="0" scaled="1"/>
            </a:gradFill>
            <a:ln w="9525" cap="flat" cmpd="sng">
              <a:noFill/>
              <a:prstDash val="solid"/>
              <a:round/>
              <a:headEnd type="none" w="med" len="med"/>
              <a:tailEnd type="none" w="med" len="med"/>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txBody>
            <a:bodyPr>
              <a:flatTx/>
            </a:bodyPr>
            <a:lstStyle/>
            <a:p>
              <a:pPr>
                <a:defRPr/>
              </a:pPr>
              <a:endParaRPr lang="zh-CN" altLang="en-US" kern="0">
                <a:solidFill>
                  <a:sysClr val="windowText" lastClr="000000"/>
                </a:solidFill>
              </a:endParaRPr>
            </a:p>
          </p:txBody>
        </p:sp>
        <p:sp>
          <p:nvSpPr>
            <p:cNvPr id="7" name="Freeform 61"/>
            <p:cNvSpPr/>
            <p:nvPr/>
          </p:nvSpPr>
          <p:spPr bwMode="gray">
            <a:xfrm>
              <a:off x="2515" y="1500"/>
              <a:ext cx="1517" cy="476"/>
            </a:xfrm>
            <a:custGeom>
              <a:avLst/>
              <a:gdLst/>
              <a:ahLst/>
              <a:cxnLst>
                <a:cxn ang="0">
                  <a:pos x="0" y="184"/>
                </a:cxn>
                <a:cxn ang="0">
                  <a:pos x="1" y="476"/>
                </a:cxn>
                <a:cxn ang="0">
                  <a:pos x="1420" y="254"/>
                </a:cxn>
                <a:cxn ang="0">
                  <a:pos x="1509" y="117"/>
                </a:cxn>
                <a:cxn ang="0">
                  <a:pos x="1413" y="0"/>
                </a:cxn>
                <a:cxn ang="0">
                  <a:pos x="0" y="184"/>
                </a:cxn>
              </a:cxnLst>
              <a:rect l="0" t="0" r="r" b="b"/>
              <a:pathLst>
                <a:path w="1509" h="476">
                  <a:moveTo>
                    <a:pt x="0" y="184"/>
                  </a:moveTo>
                  <a:lnTo>
                    <a:pt x="1" y="476"/>
                  </a:lnTo>
                  <a:lnTo>
                    <a:pt x="1420" y="254"/>
                  </a:lnTo>
                  <a:lnTo>
                    <a:pt x="1509" y="117"/>
                  </a:lnTo>
                  <a:lnTo>
                    <a:pt x="1413" y="0"/>
                  </a:lnTo>
                  <a:lnTo>
                    <a:pt x="0" y="184"/>
                  </a:lnTo>
                  <a:close/>
                </a:path>
              </a:pathLst>
            </a:custGeom>
            <a:ln>
              <a:headEnd type="none" w="med" len="med"/>
              <a:tailEnd type="none" w="med" len="med"/>
            </a:ln>
          </p:spPr>
          <p:style>
            <a:lnRef idx="0">
              <a:schemeClr val="accent4"/>
            </a:lnRef>
            <a:fillRef idx="3">
              <a:schemeClr val="accent4"/>
            </a:fillRef>
            <a:effectRef idx="3">
              <a:schemeClr val="accent4"/>
            </a:effectRef>
            <a:fontRef idx="minor">
              <a:schemeClr val="lt1"/>
            </a:fontRef>
          </p:style>
          <p:txBody>
            <a:bodyPr/>
            <a:lstStyle/>
            <a:p>
              <a:pPr>
                <a:defRPr/>
              </a:pPr>
              <a:endParaRPr lang="zh-CN" altLang="en-US" kern="0">
                <a:solidFill>
                  <a:sysClr val="windowText" lastClr="000000"/>
                </a:solidFill>
              </a:endParaRPr>
            </a:p>
          </p:txBody>
        </p:sp>
        <p:sp>
          <p:nvSpPr>
            <p:cNvPr id="8" name="AutoShape 62"/>
            <p:cNvSpPr>
              <a:spLocks noChangeArrowheads="1"/>
            </p:cNvSpPr>
            <p:nvPr/>
          </p:nvSpPr>
          <p:spPr bwMode="gray">
            <a:xfrm rot="16200000" flipH="1">
              <a:off x="2317" y="1822"/>
              <a:ext cx="288" cy="47"/>
            </a:xfrm>
            <a:prstGeom prst="parallelogram">
              <a:avLst>
                <a:gd name="adj" fmla="val 23376"/>
              </a:avLst>
            </a:prstGeom>
            <a:gradFill rotWithShape="1">
              <a:gsLst>
                <a:gs pos="0">
                  <a:srgbClr val="DDDDDD">
                    <a:gamma/>
                    <a:shade val="82353"/>
                    <a:invGamma/>
                  </a:srgbClr>
                </a:gs>
                <a:gs pos="100000">
                  <a:srgbClr val="DDDDDD"/>
                </a:gs>
              </a:gsLst>
              <a:lin ang="5400000" scaled="1"/>
            </a:gradFill>
            <a:ln w="9525" algn="ctr">
              <a:noFill/>
              <a:miter lim="800000"/>
            </a:ln>
            <a:effectLst/>
            <a:scene3d>
              <a:camera prst="legacyObliqueTopLeft"/>
              <a:lightRig rig="legacyFlat3" dir="b"/>
            </a:scene3d>
            <a:sp3d extrusionH="36500" prstMaterial="legacyMatte">
              <a:bevelT w="13500" h="13500" prst="angle"/>
              <a:bevelB w="13500" h="13500" prst="angle"/>
              <a:extrusionClr>
                <a:srgbClr val="DDDDDD"/>
              </a:extrusionClr>
            </a:sp3d>
          </p:spPr>
          <p:txBody>
            <a:bodyPr wrap="none" anchor="ctr">
              <a:flatTx/>
            </a:bodyPr>
            <a:lstStyle/>
            <a:p>
              <a:pPr>
                <a:defRPr/>
              </a:pPr>
              <a:endParaRPr lang="zh-CN" altLang="en-US" kern="0">
                <a:solidFill>
                  <a:sysClr val="windowText" lastClr="000000"/>
                </a:solidFill>
              </a:endParaRPr>
            </a:p>
          </p:txBody>
        </p:sp>
      </p:grpSp>
      <p:grpSp>
        <p:nvGrpSpPr>
          <p:cNvPr id="9" name="Group 65"/>
          <p:cNvGrpSpPr/>
          <p:nvPr/>
        </p:nvGrpSpPr>
        <p:grpSpPr bwMode="auto">
          <a:xfrm>
            <a:off x="3439379" y="3811514"/>
            <a:ext cx="2596813" cy="901909"/>
            <a:chOff x="697" y="1704"/>
            <a:chExt cx="1636" cy="568"/>
          </a:xfrm>
        </p:grpSpPr>
        <p:sp>
          <p:nvSpPr>
            <p:cNvPr id="10" name="Freeform 66"/>
            <p:cNvSpPr/>
            <p:nvPr/>
          </p:nvSpPr>
          <p:spPr bwMode="gray">
            <a:xfrm>
              <a:off x="697" y="1704"/>
              <a:ext cx="1591" cy="568"/>
            </a:xfrm>
            <a:custGeom>
              <a:avLst/>
              <a:gdLst/>
              <a:ahLst/>
              <a:cxnLst>
                <a:cxn ang="0">
                  <a:pos x="1591" y="189"/>
                </a:cxn>
                <a:cxn ang="0">
                  <a:pos x="1591" y="568"/>
                </a:cxn>
                <a:cxn ang="0">
                  <a:pos x="103" y="329"/>
                </a:cxn>
                <a:cxn ang="0">
                  <a:pos x="0" y="152"/>
                </a:cxn>
                <a:cxn ang="0">
                  <a:pos x="115" y="0"/>
                </a:cxn>
                <a:cxn ang="0">
                  <a:pos x="1591" y="189"/>
                </a:cxn>
              </a:cxnLst>
              <a:rect l="0" t="0" r="r" b="b"/>
              <a:pathLst>
                <a:path w="1591" h="568">
                  <a:moveTo>
                    <a:pt x="1591" y="189"/>
                  </a:moveTo>
                  <a:lnTo>
                    <a:pt x="1591" y="568"/>
                  </a:lnTo>
                  <a:lnTo>
                    <a:pt x="103" y="329"/>
                  </a:lnTo>
                  <a:lnTo>
                    <a:pt x="0" y="152"/>
                  </a:lnTo>
                  <a:lnTo>
                    <a:pt x="115" y="0"/>
                  </a:lnTo>
                  <a:lnTo>
                    <a:pt x="1591" y="189"/>
                  </a:lnTo>
                  <a:close/>
                </a:path>
              </a:pathLst>
            </a:custGeom>
            <a:gradFill rotWithShape="1">
              <a:gsLst>
                <a:gs pos="0">
                  <a:srgbClr val="EAEAEA">
                    <a:gamma/>
                    <a:shade val="89020"/>
                    <a:invGamma/>
                  </a:srgbClr>
                </a:gs>
                <a:gs pos="100000">
                  <a:srgbClr val="EAEAEA"/>
                </a:gs>
              </a:gsLst>
              <a:lin ang="0" scaled="1"/>
            </a:gradFill>
            <a:ln w="9525" cap="flat" cmpd="sng">
              <a:noFill/>
              <a:prstDash val="solid"/>
              <a:round/>
              <a:headEnd type="none" w="med" len="med"/>
              <a:tailEnd type="none" w="med" len="med"/>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txBody>
            <a:bodyPr>
              <a:flatTx/>
            </a:bodyPr>
            <a:lstStyle/>
            <a:p>
              <a:pPr>
                <a:defRPr/>
              </a:pPr>
              <a:endParaRPr lang="zh-CN" altLang="en-US" kern="0">
                <a:solidFill>
                  <a:sysClr val="windowText" lastClr="000000"/>
                </a:solidFill>
              </a:endParaRPr>
            </a:p>
          </p:txBody>
        </p:sp>
        <p:sp>
          <p:nvSpPr>
            <p:cNvPr id="11" name="Freeform 67"/>
            <p:cNvSpPr/>
            <p:nvPr/>
          </p:nvSpPr>
          <p:spPr bwMode="gray">
            <a:xfrm>
              <a:off x="737" y="1746"/>
              <a:ext cx="1517" cy="476"/>
            </a:xfrm>
            <a:custGeom>
              <a:avLst/>
              <a:gdLst/>
              <a:ahLst/>
              <a:cxnLst>
                <a:cxn ang="0">
                  <a:pos x="1298" y="158"/>
                </a:cxn>
                <a:cxn ang="0">
                  <a:pos x="1297" y="409"/>
                </a:cxn>
                <a:cxn ang="0">
                  <a:pos x="70" y="218"/>
                </a:cxn>
                <a:cxn ang="0">
                  <a:pos x="0" y="96"/>
                </a:cxn>
                <a:cxn ang="0">
                  <a:pos x="76" y="0"/>
                </a:cxn>
                <a:cxn ang="0">
                  <a:pos x="1298" y="158"/>
                </a:cxn>
              </a:cxnLst>
              <a:rect l="0" t="0" r="r" b="b"/>
              <a:pathLst>
                <a:path w="1298" h="409">
                  <a:moveTo>
                    <a:pt x="1298" y="158"/>
                  </a:moveTo>
                  <a:lnTo>
                    <a:pt x="1297" y="409"/>
                  </a:lnTo>
                  <a:lnTo>
                    <a:pt x="70" y="218"/>
                  </a:lnTo>
                  <a:lnTo>
                    <a:pt x="0" y="96"/>
                  </a:lnTo>
                  <a:lnTo>
                    <a:pt x="76" y="0"/>
                  </a:lnTo>
                  <a:lnTo>
                    <a:pt x="1298" y="158"/>
                  </a:lnTo>
                  <a:close/>
                </a:path>
              </a:pathLst>
            </a:custGeom>
            <a:ln>
              <a:headEnd type="none" w="med" len="med"/>
              <a:tailEnd type="none" w="med" len="med"/>
            </a:ln>
          </p:spPr>
          <p:style>
            <a:lnRef idx="0">
              <a:schemeClr val="accent4"/>
            </a:lnRef>
            <a:fillRef idx="3">
              <a:schemeClr val="accent4"/>
            </a:fillRef>
            <a:effectRef idx="3">
              <a:schemeClr val="accent4"/>
            </a:effectRef>
            <a:fontRef idx="minor">
              <a:schemeClr val="lt1"/>
            </a:fontRef>
          </p:style>
          <p:txBody>
            <a:bodyPr/>
            <a:lstStyle/>
            <a:p>
              <a:pPr>
                <a:defRPr/>
              </a:pPr>
              <a:endParaRPr lang="zh-CN" altLang="en-US" kern="0">
                <a:solidFill>
                  <a:sysClr val="windowText" lastClr="000000"/>
                </a:solidFill>
              </a:endParaRPr>
            </a:p>
          </p:txBody>
        </p:sp>
        <p:sp>
          <p:nvSpPr>
            <p:cNvPr id="12" name="AutoShape 68"/>
            <p:cNvSpPr>
              <a:spLocks noChangeArrowheads="1"/>
            </p:cNvSpPr>
            <p:nvPr/>
          </p:nvSpPr>
          <p:spPr bwMode="gray">
            <a:xfrm rot="5400000">
              <a:off x="2166" y="2067"/>
              <a:ext cx="288" cy="47"/>
            </a:xfrm>
            <a:prstGeom prst="parallelogram">
              <a:avLst>
                <a:gd name="adj" fmla="val 19149"/>
              </a:avLst>
            </a:prstGeom>
            <a:gradFill rotWithShape="1">
              <a:gsLst>
                <a:gs pos="0">
                  <a:srgbClr val="DDDDDD">
                    <a:gamma/>
                    <a:shade val="82353"/>
                    <a:invGamma/>
                  </a:srgbClr>
                </a:gs>
                <a:gs pos="100000">
                  <a:srgbClr val="DDDDDD"/>
                </a:gs>
              </a:gsLst>
              <a:lin ang="5400000" scaled="1"/>
            </a:gradFill>
            <a:ln w="9525" algn="ctr">
              <a:noFill/>
              <a:miter lim="800000"/>
            </a:ln>
            <a:effectLst/>
            <a:scene3d>
              <a:camera prst="legacyObliqueTopRight"/>
              <a:lightRig rig="legacyFlat3" dir="b"/>
            </a:scene3d>
            <a:sp3d extrusionH="36500" prstMaterial="legacyMatte">
              <a:bevelT w="13500" h="13500" prst="angle"/>
              <a:bevelB w="13500" h="13500" prst="angle"/>
              <a:extrusionClr>
                <a:srgbClr val="DDDDDD"/>
              </a:extrusionClr>
            </a:sp3d>
          </p:spPr>
          <p:txBody>
            <a:bodyPr wrap="none" anchor="ctr">
              <a:flatTx/>
            </a:bodyPr>
            <a:lstStyle/>
            <a:p>
              <a:pPr>
                <a:defRPr/>
              </a:pPr>
              <a:endParaRPr lang="zh-CN" altLang="en-US" kern="0">
                <a:solidFill>
                  <a:sysClr val="windowText" lastClr="000000"/>
                </a:solidFill>
              </a:endParaRPr>
            </a:p>
          </p:txBody>
        </p:sp>
      </p:grpSp>
      <p:grpSp>
        <p:nvGrpSpPr>
          <p:cNvPr id="13" name="Group 78"/>
          <p:cNvGrpSpPr/>
          <p:nvPr/>
        </p:nvGrpSpPr>
        <p:grpSpPr bwMode="auto">
          <a:xfrm>
            <a:off x="6015557" y="1918776"/>
            <a:ext cx="228570" cy="4781069"/>
            <a:chOff x="3391" y="1309"/>
            <a:chExt cx="144" cy="3011"/>
          </a:xfrm>
        </p:grpSpPr>
        <p:sp>
          <p:nvSpPr>
            <p:cNvPr id="14" name="AutoShape 79"/>
            <p:cNvSpPr>
              <a:spLocks noChangeArrowheads="1"/>
            </p:cNvSpPr>
            <p:nvPr/>
          </p:nvSpPr>
          <p:spPr bwMode="gray">
            <a:xfrm>
              <a:off x="3393" y="1309"/>
              <a:ext cx="142" cy="3011"/>
            </a:xfrm>
            <a:prstGeom prst="can">
              <a:avLst>
                <a:gd name="adj" fmla="val 55367"/>
              </a:avLst>
            </a:prstGeom>
            <a:gradFill rotWithShape="1">
              <a:gsLst>
                <a:gs pos="0">
                  <a:srgbClr val="B8B8B8"/>
                </a:gs>
                <a:gs pos="50000">
                  <a:srgbClr val="FFFFFF"/>
                </a:gs>
                <a:gs pos="100000">
                  <a:sysClr val="window" lastClr="FFFFFF">
                    <a:lumMod val="50000"/>
                  </a:sysClr>
                </a:gs>
              </a:gsLst>
              <a:lin ang="0" scaled="1"/>
            </a:gradFill>
            <a:ln w="9525">
              <a:noFill/>
              <a:round/>
            </a:ln>
            <a:effectLst>
              <a:outerShdw blurRad="50800" dist="38100" dir="5400000" algn="t" rotWithShape="0">
                <a:prstClr val="black">
                  <a:alpha val="40000"/>
                </a:prstClr>
              </a:outerShdw>
            </a:effectLst>
          </p:spPr>
          <p:txBody>
            <a:bodyPr/>
            <a:lstStyle/>
            <a:p>
              <a:pPr>
                <a:defRPr/>
              </a:pPr>
              <a:endParaRPr lang="zh-CN" altLang="en-US" kern="0">
                <a:solidFill>
                  <a:sysClr val="windowText" lastClr="000000"/>
                </a:solidFill>
              </a:endParaRPr>
            </a:p>
          </p:txBody>
        </p:sp>
        <p:sp>
          <p:nvSpPr>
            <p:cNvPr id="15" name="Oval 80"/>
            <p:cNvSpPr>
              <a:spLocks noChangeArrowheads="1"/>
            </p:cNvSpPr>
            <p:nvPr/>
          </p:nvSpPr>
          <p:spPr bwMode="gray">
            <a:xfrm>
              <a:off x="3391" y="1309"/>
              <a:ext cx="144" cy="78"/>
            </a:xfrm>
            <a:prstGeom prst="ellipse">
              <a:avLst/>
            </a:prstGeom>
            <a:gradFill rotWithShape="1">
              <a:gsLst>
                <a:gs pos="0">
                  <a:srgbClr val="FFFFFF">
                    <a:gamma/>
                    <a:shade val="92157"/>
                    <a:invGamma/>
                  </a:srgbClr>
                </a:gs>
                <a:gs pos="50000">
                  <a:srgbClr val="FFFFFF"/>
                </a:gs>
                <a:gs pos="100000">
                  <a:srgbClr val="FFFFFF">
                    <a:gamma/>
                    <a:shade val="92157"/>
                    <a:invGamma/>
                  </a:srgbClr>
                </a:gs>
              </a:gsLst>
              <a:lin ang="2700000" scaled="1"/>
            </a:gradFill>
            <a:ln w="9525" algn="ctr">
              <a:noFill/>
              <a:round/>
            </a:ln>
            <a:effectLst/>
          </p:spPr>
          <p:txBody>
            <a:bodyPr wrap="none" anchor="ctr"/>
            <a:lstStyle/>
            <a:p>
              <a:pPr>
                <a:defRPr/>
              </a:pPr>
              <a:endParaRPr lang="zh-CN" altLang="en-US" kern="0">
                <a:solidFill>
                  <a:sysClr val="windowText" lastClr="000000"/>
                </a:solidFill>
              </a:endParaRPr>
            </a:p>
          </p:txBody>
        </p:sp>
      </p:grpSp>
      <p:grpSp>
        <p:nvGrpSpPr>
          <p:cNvPr id="16" name="Group 81"/>
          <p:cNvGrpSpPr/>
          <p:nvPr/>
        </p:nvGrpSpPr>
        <p:grpSpPr bwMode="auto">
          <a:xfrm>
            <a:off x="4417152" y="2965181"/>
            <a:ext cx="1657135" cy="881267"/>
            <a:chOff x="2384" y="1968"/>
            <a:chExt cx="1044" cy="555"/>
          </a:xfrm>
        </p:grpSpPr>
        <p:sp>
          <p:nvSpPr>
            <p:cNvPr id="17" name="AutoShape 82"/>
            <p:cNvSpPr>
              <a:spLocks noChangeArrowheads="1"/>
            </p:cNvSpPr>
            <p:nvPr/>
          </p:nvSpPr>
          <p:spPr bwMode="gray">
            <a:xfrm rot="5400000" flipH="1">
              <a:off x="3236" y="2086"/>
              <a:ext cx="288" cy="96"/>
            </a:xfrm>
            <a:prstGeom prst="parallelogram">
              <a:avLst>
                <a:gd name="adj" fmla="val 18736"/>
              </a:avLst>
            </a:prstGeom>
            <a:gradFill rotWithShape="1">
              <a:gsLst>
                <a:gs pos="417">
                  <a:srgbClr val="999999"/>
                </a:gs>
                <a:gs pos="7000">
                  <a:srgbClr val="EAEAEA">
                    <a:gamma/>
                    <a:shade val="85882"/>
                    <a:invGamma/>
                  </a:srgbClr>
                </a:gs>
                <a:gs pos="100000">
                  <a:srgbClr val="EAEAEA"/>
                </a:gs>
              </a:gsLst>
              <a:lin ang="5400000" scaled="1"/>
            </a:gradFill>
            <a:ln w="9525">
              <a:noFill/>
              <a:miter lim="800000"/>
            </a:ln>
            <a:effectLst/>
            <a:scene3d>
              <a:camera prst="legacyObliqueTopLeft"/>
              <a:lightRig rig="legacyFlat3" dir="b"/>
            </a:scene3d>
            <a:sp3d extrusionH="36500" prstMaterial="legacyMatte">
              <a:bevelT w="13500" h="13500" prst="angle"/>
              <a:bevelB w="13500" h="13500" prst="angle"/>
              <a:extrusionClr>
                <a:srgbClr val="EAEAEA"/>
              </a:extrusionClr>
            </a:sp3d>
          </p:spPr>
          <p:txBody>
            <a:bodyPr wrap="none" anchor="ctr">
              <a:flatTx/>
            </a:bodyPr>
            <a:lstStyle/>
            <a:p>
              <a:pPr>
                <a:defRPr/>
              </a:pPr>
              <a:endParaRPr lang="zh-CN" altLang="en-US" kern="0">
                <a:solidFill>
                  <a:sysClr val="windowText" lastClr="000000"/>
                </a:solidFill>
              </a:endParaRPr>
            </a:p>
          </p:txBody>
        </p:sp>
        <p:sp>
          <p:nvSpPr>
            <p:cNvPr id="18" name="Freeform 83"/>
            <p:cNvSpPr/>
            <p:nvPr/>
          </p:nvSpPr>
          <p:spPr bwMode="gray">
            <a:xfrm>
              <a:off x="2384" y="1968"/>
              <a:ext cx="975" cy="555"/>
            </a:xfrm>
            <a:custGeom>
              <a:avLst/>
              <a:gdLst/>
              <a:ahLst/>
              <a:cxnLst>
                <a:cxn ang="0">
                  <a:pos x="837" y="0"/>
                </a:cxn>
                <a:cxn ang="0">
                  <a:pos x="837" y="317"/>
                </a:cxn>
                <a:cxn ang="0">
                  <a:pos x="116" y="476"/>
                </a:cxn>
                <a:cxn ang="0">
                  <a:pos x="0" y="304"/>
                </a:cxn>
                <a:cxn ang="0">
                  <a:pos x="110" y="100"/>
                </a:cxn>
                <a:cxn ang="0">
                  <a:pos x="837" y="0"/>
                </a:cxn>
              </a:cxnLst>
              <a:rect l="0" t="0" r="r" b="b"/>
              <a:pathLst>
                <a:path w="837" h="476">
                  <a:moveTo>
                    <a:pt x="837" y="0"/>
                  </a:moveTo>
                  <a:lnTo>
                    <a:pt x="837" y="317"/>
                  </a:lnTo>
                  <a:lnTo>
                    <a:pt x="116" y="476"/>
                  </a:lnTo>
                  <a:lnTo>
                    <a:pt x="0" y="304"/>
                  </a:lnTo>
                  <a:lnTo>
                    <a:pt x="110" y="100"/>
                  </a:lnTo>
                  <a:lnTo>
                    <a:pt x="837" y="0"/>
                  </a:lnTo>
                  <a:close/>
                </a:path>
              </a:pathLst>
            </a:custGeom>
            <a:gradFill rotWithShape="1">
              <a:gsLst>
                <a:gs pos="0">
                  <a:srgbClr val="FFFFFF"/>
                </a:gs>
                <a:gs pos="100000">
                  <a:srgbClr val="FFFFFF">
                    <a:gamma/>
                    <a:shade val="85882"/>
                    <a:invGamma/>
                  </a:srgbClr>
                </a:gs>
              </a:gsLst>
              <a:lin ang="0" scaled="1"/>
            </a:gradFill>
            <a:ln w="9525" cap="flat" cmpd="sng">
              <a:noFill/>
              <a:prstDash val="solid"/>
              <a:round/>
              <a:headEnd type="none" w="med" len="med"/>
              <a:tailEnd type="none" w="med" len="med"/>
            </a:ln>
            <a:effectLst>
              <a:outerShdw blurRad="44450" dist="27940" dir="5400000" algn="ctr">
                <a:srgbClr val="000000">
                  <a:alpha val="32000"/>
                </a:srgbClr>
              </a:outerShdw>
            </a:effectLst>
            <a:scene3d>
              <a:camera prst="orthographicFront">
                <a:rot lat="0" lon="0" rev="0"/>
              </a:camera>
              <a:lightRig rig="balanced" dir="b">
                <a:rot lat="0" lon="0" rev="8700000"/>
              </a:lightRig>
            </a:scene3d>
            <a:sp3d>
              <a:bevelT w="190500" h="38100"/>
            </a:sp3d>
          </p:spPr>
          <p:txBody>
            <a:bodyPr>
              <a:flatTx/>
            </a:bodyPr>
            <a:lstStyle/>
            <a:p>
              <a:pPr>
                <a:defRPr/>
              </a:pPr>
              <a:endParaRPr lang="zh-CN" altLang="en-US" kern="0">
                <a:solidFill>
                  <a:sysClr val="windowText" lastClr="000000"/>
                </a:solidFill>
              </a:endParaRPr>
            </a:p>
          </p:txBody>
        </p:sp>
        <p:sp>
          <p:nvSpPr>
            <p:cNvPr id="19" name="Freeform 84"/>
            <p:cNvSpPr/>
            <p:nvPr/>
          </p:nvSpPr>
          <p:spPr bwMode="gray">
            <a:xfrm>
              <a:off x="2421" y="2007"/>
              <a:ext cx="905" cy="461"/>
            </a:xfrm>
            <a:custGeom>
              <a:avLst/>
              <a:gdLst/>
              <a:ahLst/>
              <a:cxnLst>
                <a:cxn ang="0">
                  <a:pos x="786" y="0"/>
                </a:cxn>
                <a:cxn ang="0">
                  <a:pos x="786" y="252"/>
                </a:cxn>
                <a:cxn ang="0">
                  <a:pos x="92" y="396"/>
                </a:cxn>
                <a:cxn ang="0">
                  <a:pos x="0" y="266"/>
                </a:cxn>
                <a:cxn ang="0">
                  <a:pos x="88" y="112"/>
                </a:cxn>
                <a:cxn ang="0">
                  <a:pos x="786" y="0"/>
                </a:cxn>
              </a:cxnLst>
              <a:rect l="0" t="0" r="r" b="b"/>
              <a:pathLst>
                <a:path w="786" h="396">
                  <a:moveTo>
                    <a:pt x="786" y="0"/>
                  </a:moveTo>
                  <a:lnTo>
                    <a:pt x="786" y="252"/>
                  </a:lnTo>
                  <a:lnTo>
                    <a:pt x="92" y="396"/>
                  </a:lnTo>
                  <a:lnTo>
                    <a:pt x="0" y="266"/>
                  </a:lnTo>
                  <a:lnTo>
                    <a:pt x="88" y="112"/>
                  </a:lnTo>
                  <a:lnTo>
                    <a:pt x="786" y="0"/>
                  </a:lnTo>
                  <a:close/>
                </a:path>
              </a:pathLst>
            </a:custGeom>
            <a:ln>
              <a:headEnd type="none" w="med" len="med"/>
              <a:tailEnd type="none" w="med" len="med"/>
            </a:ln>
          </p:spPr>
          <p:style>
            <a:lnRef idx="0">
              <a:schemeClr val="accent2"/>
            </a:lnRef>
            <a:fillRef idx="3">
              <a:schemeClr val="accent2"/>
            </a:fillRef>
            <a:effectRef idx="3">
              <a:schemeClr val="accent2"/>
            </a:effectRef>
            <a:fontRef idx="minor">
              <a:schemeClr val="lt1"/>
            </a:fontRef>
          </p:style>
          <p:txBody>
            <a:bodyPr/>
            <a:lstStyle/>
            <a:p>
              <a:pPr>
                <a:defRPr/>
              </a:pPr>
              <a:endParaRPr lang="zh-CN" altLang="en-US" kern="0">
                <a:solidFill>
                  <a:sysClr val="windowText" lastClr="000000"/>
                </a:solidFill>
              </a:endParaRPr>
            </a:p>
          </p:txBody>
        </p:sp>
      </p:grpSp>
      <p:grpSp>
        <p:nvGrpSpPr>
          <p:cNvPr id="20" name="Group 86"/>
          <p:cNvGrpSpPr/>
          <p:nvPr/>
        </p:nvGrpSpPr>
        <p:grpSpPr bwMode="auto">
          <a:xfrm>
            <a:off x="2985413" y="5161202"/>
            <a:ext cx="3066651" cy="806637"/>
            <a:chOff x="1482" y="3351"/>
            <a:chExt cx="1932" cy="508"/>
          </a:xfrm>
        </p:grpSpPr>
        <p:sp>
          <p:nvSpPr>
            <p:cNvPr id="21" name="AutoShape 87"/>
            <p:cNvSpPr>
              <a:spLocks noChangeArrowheads="1"/>
            </p:cNvSpPr>
            <p:nvPr/>
          </p:nvSpPr>
          <p:spPr bwMode="gray">
            <a:xfrm rot="5400000" flipH="1">
              <a:off x="3237" y="3499"/>
              <a:ext cx="288" cy="66"/>
            </a:xfrm>
            <a:prstGeom prst="parallelogram">
              <a:avLst>
                <a:gd name="adj" fmla="val 4525"/>
              </a:avLst>
            </a:prstGeom>
            <a:gradFill rotWithShape="1">
              <a:gsLst>
                <a:gs pos="1250">
                  <a:srgbClr val="949494"/>
                </a:gs>
                <a:gs pos="7000">
                  <a:srgbClr val="EAEAEA">
                    <a:gamma/>
                    <a:shade val="85882"/>
                    <a:invGamma/>
                  </a:srgbClr>
                </a:gs>
                <a:gs pos="100000">
                  <a:srgbClr val="EAEAEA"/>
                </a:gs>
              </a:gsLst>
              <a:lin ang="5400000" scaled="1"/>
            </a:gradFill>
            <a:ln w="9525" algn="ctr">
              <a:noFill/>
              <a:miter lim="800000"/>
            </a:ln>
            <a:effectLst/>
            <a:scene3d>
              <a:camera prst="legacyObliqueTopLeft"/>
              <a:lightRig rig="legacyFlat3" dir="b"/>
            </a:scene3d>
            <a:sp3d extrusionH="36500" prstMaterial="legacyMatte">
              <a:bevelT w="13500" h="13500" prst="angle"/>
              <a:bevelB w="13500" h="13500" prst="angle"/>
              <a:extrusionClr>
                <a:srgbClr val="EAEAEA"/>
              </a:extrusionClr>
            </a:sp3d>
          </p:spPr>
          <p:txBody>
            <a:bodyPr wrap="none" anchor="ctr">
              <a:flatTx/>
            </a:bodyPr>
            <a:lstStyle/>
            <a:p>
              <a:pPr>
                <a:defRPr/>
              </a:pPr>
              <a:endParaRPr lang="zh-CN" altLang="en-US" kern="0">
                <a:solidFill>
                  <a:sysClr val="windowText" lastClr="000000"/>
                </a:solidFill>
              </a:endParaRPr>
            </a:p>
          </p:txBody>
        </p:sp>
        <p:sp>
          <p:nvSpPr>
            <p:cNvPr id="22" name="Freeform 88"/>
            <p:cNvSpPr/>
            <p:nvPr/>
          </p:nvSpPr>
          <p:spPr bwMode="gray">
            <a:xfrm>
              <a:off x="1482" y="3351"/>
              <a:ext cx="1883" cy="508"/>
            </a:xfrm>
            <a:custGeom>
              <a:avLst/>
              <a:gdLst/>
              <a:ahLst/>
              <a:cxnLst>
                <a:cxn ang="0">
                  <a:pos x="2085" y="0"/>
                </a:cxn>
                <a:cxn ang="0">
                  <a:pos x="2085" y="312"/>
                </a:cxn>
                <a:cxn ang="0">
                  <a:pos x="171" y="436"/>
                </a:cxn>
                <a:cxn ang="0">
                  <a:pos x="0" y="277"/>
                </a:cxn>
                <a:cxn ang="0">
                  <a:pos x="178" y="88"/>
                </a:cxn>
                <a:cxn ang="0">
                  <a:pos x="2085" y="0"/>
                </a:cxn>
              </a:cxnLst>
              <a:rect l="0" t="0" r="r" b="b"/>
              <a:pathLst>
                <a:path w="2085" h="436">
                  <a:moveTo>
                    <a:pt x="2085" y="0"/>
                  </a:moveTo>
                  <a:lnTo>
                    <a:pt x="2085" y="312"/>
                  </a:lnTo>
                  <a:lnTo>
                    <a:pt x="171" y="436"/>
                  </a:lnTo>
                  <a:lnTo>
                    <a:pt x="0" y="277"/>
                  </a:lnTo>
                  <a:lnTo>
                    <a:pt x="178" y="88"/>
                  </a:lnTo>
                  <a:lnTo>
                    <a:pt x="2085" y="0"/>
                  </a:lnTo>
                  <a:close/>
                </a:path>
              </a:pathLst>
            </a:custGeom>
            <a:gradFill rotWithShape="1">
              <a:gsLst>
                <a:gs pos="0">
                  <a:srgbClr val="FFFFFF">
                    <a:gamma/>
                    <a:shade val="85882"/>
                    <a:invGamma/>
                  </a:srgbClr>
                </a:gs>
                <a:gs pos="50000">
                  <a:srgbClr val="FFFFFF"/>
                </a:gs>
                <a:gs pos="100000">
                  <a:srgbClr val="FFFFFF">
                    <a:gamma/>
                    <a:shade val="85882"/>
                    <a:invGamma/>
                  </a:srgbClr>
                </a:gs>
              </a:gsLst>
              <a:lin ang="0" scaled="1"/>
            </a:gradFill>
            <a:ln w="9525" cap="flat" cmpd="sng">
              <a:noFill/>
              <a:prstDash val="solid"/>
              <a:round/>
              <a:headEnd type="none" w="med" len="med"/>
              <a:tailEnd type="none" w="med" len="med"/>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txBody>
            <a:bodyPr>
              <a:flatTx/>
            </a:bodyPr>
            <a:lstStyle/>
            <a:p>
              <a:pPr>
                <a:defRPr/>
              </a:pPr>
              <a:endParaRPr lang="zh-CN" altLang="en-US" kern="0">
                <a:solidFill>
                  <a:sysClr val="windowText" lastClr="000000"/>
                </a:solidFill>
              </a:endParaRPr>
            </a:p>
          </p:txBody>
        </p:sp>
        <p:sp>
          <p:nvSpPr>
            <p:cNvPr id="23" name="Freeform 89"/>
            <p:cNvSpPr/>
            <p:nvPr/>
          </p:nvSpPr>
          <p:spPr bwMode="gray">
            <a:xfrm>
              <a:off x="1528" y="3394"/>
              <a:ext cx="1812" cy="419"/>
            </a:xfrm>
            <a:custGeom>
              <a:avLst/>
              <a:gdLst/>
              <a:ahLst/>
              <a:cxnLst>
                <a:cxn ang="0">
                  <a:pos x="2004" y="0"/>
                </a:cxn>
                <a:cxn ang="0">
                  <a:pos x="2003" y="250"/>
                </a:cxn>
                <a:cxn ang="0">
                  <a:pos x="130" y="360"/>
                </a:cxn>
                <a:cxn ang="0">
                  <a:pos x="0" y="234"/>
                </a:cxn>
                <a:cxn ang="0">
                  <a:pos x="138" y="92"/>
                </a:cxn>
                <a:cxn ang="0">
                  <a:pos x="2004" y="0"/>
                </a:cxn>
              </a:cxnLst>
              <a:rect l="0" t="0" r="r" b="b"/>
              <a:pathLst>
                <a:path w="2004" h="360">
                  <a:moveTo>
                    <a:pt x="2004" y="0"/>
                  </a:moveTo>
                  <a:lnTo>
                    <a:pt x="2003" y="250"/>
                  </a:lnTo>
                  <a:lnTo>
                    <a:pt x="130" y="360"/>
                  </a:lnTo>
                  <a:lnTo>
                    <a:pt x="0" y="234"/>
                  </a:lnTo>
                  <a:lnTo>
                    <a:pt x="138" y="92"/>
                  </a:lnTo>
                  <a:lnTo>
                    <a:pt x="2004" y="0"/>
                  </a:lnTo>
                  <a:close/>
                </a:path>
              </a:pathLst>
            </a:custGeom>
            <a:ln>
              <a:headEnd type="none" w="med" len="med"/>
              <a:tailEnd type="none" w="med" len="med"/>
            </a:ln>
          </p:spPr>
          <p:style>
            <a:lnRef idx="0">
              <a:schemeClr val="accent2"/>
            </a:lnRef>
            <a:fillRef idx="3">
              <a:schemeClr val="accent2"/>
            </a:fillRef>
            <a:effectRef idx="3">
              <a:schemeClr val="accent2"/>
            </a:effectRef>
            <a:fontRef idx="minor">
              <a:schemeClr val="lt1"/>
            </a:fontRef>
          </p:style>
          <p:txBody>
            <a:bodyPr/>
            <a:lstStyle/>
            <a:p>
              <a:pPr>
                <a:defRPr/>
              </a:pPr>
              <a:endParaRPr lang="zh-CN" altLang="en-US" kern="0">
                <a:solidFill>
                  <a:sysClr val="windowText" lastClr="000000"/>
                </a:solidFill>
              </a:endParaRPr>
            </a:p>
          </p:txBody>
        </p:sp>
      </p:grpSp>
      <p:grpSp>
        <p:nvGrpSpPr>
          <p:cNvPr id="24" name="Group 92"/>
          <p:cNvGrpSpPr/>
          <p:nvPr/>
        </p:nvGrpSpPr>
        <p:grpSpPr bwMode="auto">
          <a:xfrm>
            <a:off x="6199682" y="4641969"/>
            <a:ext cx="3280937" cy="806637"/>
            <a:chOff x="3496" y="3024"/>
            <a:chExt cx="2183" cy="508"/>
          </a:xfrm>
        </p:grpSpPr>
        <p:sp>
          <p:nvSpPr>
            <p:cNvPr id="25" name="AutoShape 93"/>
            <p:cNvSpPr>
              <a:spLocks noChangeArrowheads="1"/>
            </p:cNvSpPr>
            <p:nvPr/>
          </p:nvSpPr>
          <p:spPr bwMode="gray">
            <a:xfrm rot="-5400000">
              <a:off x="3389" y="3170"/>
              <a:ext cx="288" cy="75"/>
            </a:xfrm>
            <a:prstGeom prst="parallelogram">
              <a:avLst>
                <a:gd name="adj" fmla="val 3982"/>
              </a:avLst>
            </a:prstGeom>
            <a:gradFill rotWithShape="1">
              <a:gsLst>
                <a:gs pos="417">
                  <a:srgbClr val="9F9F9F"/>
                </a:gs>
                <a:gs pos="7000">
                  <a:srgbClr val="B8B8B8"/>
                </a:gs>
                <a:gs pos="100000">
                  <a:srgbClr val="EAEAEA"/>
                </a:gs>
              </a:gsLst>
              <a:lin ang="5400000" scaled="1"/>
            </a:gradFill>
            <a:ln w="9525" algn="ctr">
              <a:noFill/>
              <a:miter lim="800000"/>
            </a:ln>
            <a:effectLst/>
            <a:scene3d>
              <a:camera prst="legacyObliqueTopRight"/>
              <a:lightRig rig="legacyFlat3" dir="b"/>
            </a:scene3d>
            <a:sp3d extrusionH="36500" prstMaterial="legacyMatte">
              <a:bevelT w="13500" h="13500" prst="angle"/>
              <a:bevelB w="13500" h="13500" prst="angle"/>
              <a:extrusionClr>
                <a:srgbClr val="EAEAEA"/>
              </a:extrusionClr>
            </a:sp3d>
          </p:spPr>
          <p:txBody>
            <a:bodyPr wrap="none" anchor="ctr">
              <a:flatTx/>
            </a:bodyPr>
            <a:lstStyle/>
            <a:p>
              <a:pPr>
                <a:defRPr/>
              </a:pPr>
              <a:endParaRPr lang="zh-CN" altLang="en-US" kern="0">
                <a:solidFill>
                  <a:sysClr val="windowText" lastClr="000000"/>
                </a:solidFill>
              </a:endParaRPr>
            </a:p>
          </p:txBody>
        </p:sp>
        <p:sp>
          <p:nvSpPr>
            <p:cNvPr id="26" name="Freeform 94"/>
            <p:cNvSpPr/>
            <p:nvPr/>
          </p:nvSpPr>
          <p:spPr bwMode="gray">
            <a:xfrm flipH="1">
              <a:off x="3553" y="3024"/>
              <a:ext cx="2126" cy="508"/>
            </a:xfrm>
            <a:custGeom>
              <a:avLst/>
              <a:gdLst/>
              <a:ahLst/>
              <a:cxnLst>
                <a:cxn ang="0">
                  <a:pos x="2085" y="0"/>
                </a:cxn>
                <a:cxn ang="0">
                  <a:pos x="2085" y="312"/>
                </a:cxn>
                <a:cxn ang="0">
                  <a:pos x="171" y="436"/>
                </a:cxn>
                <a:cxn ang="0">
                  <a:pos x="0" y="277"/>
                </a:cxn>
                <a:cxn ang="0">
                  <a:pos x="178" y="88"/>
                </a:cxn>
                <a:cxn ang="0">
                  <a:pos x="2085" y="0"/>
                </a:cxn>
              </a:cxnLst>
              <a:rect l="0" t="0" r="r" b="b"/>
              <a:pathLst>
                <a:path w="2085" h="436">
                  <a:moveTo>
                    <a:pt x="2085" y="0"/>
                  </a:moveTo>
                  <a:lnTo>
                    <a:pt x="2085" y="312"/>
                  </a:lnTo>
                  <a:lnTo>
                    <a:pt x="171" y="436"/>
                  </a:lnTo>
                  <a:lnTo>
                    <a:pt x="0" y="277"/>
                  </a:lnTo>
                  <a:lnTo>
                    <a:pt x="178" y="88"/>
                  </a:lnTo>
                  <a:lnTo>
                    <a:pt x="2085" y="0"/>
                  </a:lnTo>
                  <a:close/>
                </a:path>
              </a:pathLst>
            </a:custGeom>
            <a:gradFill rotWithShape="1">
              <a:gsLst>
                <a:gs pos="0">
                  <a:srgbClr val="FFFFFF">
                    <a:gamma/>
                    <a:shade val="85882"/>
                    <a:invGamma/>
                  </a:srgbClr>
                </a:gs>
                <a:gs pos="50000">
                  <a:srgbClr val="FFFFFF"/>
                </a:gs>
                <a:gs pos="100000">
                  <a:srgbClr val="FFFFFF">
                    <a:gamma/>
                    <a:shade val="85882"/>
                    <a:invGamma/>
                  </a:srgbClr>
                </a:gs>
              </a:gsLst>
              <a:lin ang="0" scaled="1"/>
            </a:gradFill>
            <a:ln w="9525" cap="flat" cmpd="sng">
              <a:noFill/>
              <a:prstDash val="solid"/>
              <a:round/>
              <a:headEnd type="none" w="med" len="med"/>
              <a:tailEnd type="none" w="med" len="med"/>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txBody>
            <a:bodyPr>
              <a:flatTx/>
            </a:bodyPr>
            <a:lstStyle/>
            <a:p>
              <a:pPr>
                <a:defRPr/>
              </a:pPr>
              <a:endParaRPr lang="zh-CN" altLang="en-US" kern="0">
                <a:solidFill>
                  <a:sysClr val="windowText" lastClr="000000"/>
                </a:solidFill>
              </a:endParaRPr>
            </a:p>
          </p:txBody>
        </p:sp>
        <p:sp>
          <p:nvSpPr>
            <p:cNvPr id="27" name="Freeform 95"/>
            <p:cNvSpPr/>
            <p:nvPr/>
          </p:nvSpPr>
          <p:spPr bwMode="gray">
            <a:xfrm flipH="1">
              <a:off x="3580" y="3067"/>
              <a:ext cx="2047" cy="419"/>
            </a:xfrm>
            <a:custGeom>
              <a:avLst/>
              <a:gdLst/>
              <a:ahLst/>
              <a:cxnLst>
                <a:cxn ang="0">
                  <a:pos x="2004" y="0"/>
                </a:cxn>
                <a:cxn ang="0">
                  <a:pos x="2003" y="250"/>
                </a:cxn>
                <a:cxn ang="0">
                  <a:pos x="130" y="360"/>
                </a:cxn>
                <a:cxn ang="0">
                  <a:pos x="0" y="234"/>
                </a:cxn>
                <a:cxn ang="0">
                  <a:pos x="138" y="92"/>
                </a:cxn>
                <a:cxn ang="0">
                  <a:pos x="2004" y="0"/>
                </a:cxn>
              </a:cxnLst>
              <a:rect l="0" t="0" r="r" b="b"/>
              <a:pathLst>
                <a:path w="2004" h="360">
                  <a:moveTo>
                    <a:pt x="2004" y="0"/>
                  </a:moveTo>
                  <a:lnTo>
                    <a:pt x="2003" y="250"/>
                  </a:lnTo>
                  <a:lnTo>
                    <a:pt x="130" y="360"/>
                  </a:lnTo>
                  <a:lnTo>
                    <a:pt x="0" y="234"/>
                  </a:lnTo>
                  <a:lnTo>
                    <a:pt x="138" y="92"/>
                  </a:lnTo>
                  <a:lnTo>
                    <a:pt x="2004" y="0"/>
                  </a:lnTo>
                  <a:close/>
                </a:path>
              </a:pathLst>
            </a:custGeom>
            <a:ln>
              <a:headEnd type="none" w="med" len="med"/>
              <a:tailEnd type="none" w="med" len="med"/>
            </a:ln>
          </p:spPr>
          <p:style>
            <a:lnRef idx="0">
              <a:schemeClr val="accent2"/>
            </a:lnRef>
            <a:fillRef idx="3">
              <a:schemeClr val="accent2"/>
            </a:fillRef>
            <a:effectRef idx="3">
              <a:schemeClr val="accent2"/>
            </a:effectRef>
            <a:fontRef idx="minor">
              <a:schemeClr val="lt1"/>
            </a:fontRef>
          </p:style>
          <p:txBody>
            <a:bodyPr/>
            <a:lstStyle/>
            <a:p>
              <a:pPr>
                <a:defRPr/>
              </a:pPr>
              <a:endParaRPr lang="zh-CN" altLang="en-US" kern="0">
                <a:solidFill>
                  <a:sysClr val="windowText" lastClr="000000"/>
                </a:solidFill>
              </a:endParaRPr>
            </a:p>
          </p:txBody>
        </p:sp>
      </p:grpSp>
      <p:grpSp>
        <p:nvGrpSpPr>
          <p:cNvPr id="28" name="Group 98"/>
          <p:cNvGrpSpPr/>
          <p:nvPr/>
        </p:nvGrpSpPr>
        <p:grpSpPr bwMode="auto">
          <a:xfrm>
            <a:off x="6199682" y="2401488"/>
            <a:ext cx="1771420" cy="881267"/>
            <a:chOff x="2345" y="1092"/>
            <a:chExt cx="1116" cy="555"/>
          </a:xfrm>
        </p:grpSpPr>
        <p:sp>
          <p:nvSpPr>
            <p:cNvPr id="29" name="AutoShape 99"/>
            <p:cNvSpPr>
              <a:spLocks noChangeArrowheads="1"/>
            </p:cNvSpPr>
            <p:nvPr/>
          </p:nvSpPr>
          <p:spPr bwMode="gray">
            <a:xfrm rot="-5400000">
              <a:off x="2249" y="1222"/>
              <a:ext cx="288" cy="96"/>
            </a:xfrm>
            <a:prstGeom prst="parallelogram">
              <a:avLst>
                <a:gd name="adj" fmla="val 18736"/>
              </a:avLst>
            </a:prstGeom>
            <a:gradFill rotWithShape="1">
              <a:gsLst>
                <a:gs pos="0">
                  <a:srgbClr val="EAEAEA">
                    <a:gamma/>
                    <a:shade val="85882"/>
                    <a:invGamma/>
                  </a:srgbClr>
                </a:gs>
                <a:gs pos="100000">
                  <a:srgbClr val="EAEAEA"/>
                </a:gs>
              </a:gsLst>
              <a:lin ang="5400000" scaled="1"/>
            </a:gradFill>
            <a:ln w="9525">
              <a:noFill/>
              <a:miter lim="800000"/>
            </a:ln>
            <a:effectLst/>
            <a:scene3d>
              <a:camera prst="legacyObliqueTopRight"/>
              <a:lightRig rig="legacyFlat3" dir="b"/>
            </a:scene3d>
            <a:sp3d extrusionH="36500" prstMaterial="legacyMatte">
              <a:bevelT w="13500" h="13500" prst="angle"/>
              <a:bevelB w="13500" h="13500" prst="angle"/>
              <a:extrusionClr>
                <a:srgbClr val="EAEAEA"/>
              </a:extrusionClr>
            </a:sp3d>
          </p:spPr>
          <p:txBody>
            <a:bodyPr wrap="none" anchor="ctr">
              <a:flatTx/>
            </a:bodyPr>
            <a:lstStyle/>
            <a:p>
              <a:pPr>
                <a:defRPr/>
              </a:pPr>
              <a:endParaRPr lang="zh-CN" altLang="en-US" kern="0">
                <a:solidFill>
                  <a:sysClr val="windowText" lastClr="000000"/>
                </a:solidFill>
              </a:endParaRPr>
            </a:p>
          </p:txBody>
        </p:sp>
        <p:grpSp>
          <p:nvGrpSpPr>
            <p:cNvPr id="30" name="Group 100"/>
            <p:cNvGrpSpPr/>
            <p:nvPr/>
          </p:nvGrpSpPr>
          <p:grpSpPr bwMode="auto">
            <a:xfrm>
              <a:off x="2414" y="1092"/>
              <a:ext cx="1047" cy="555"/>
              <a:chOff x="2414" y="1104"/>
              <a:chExt cx="975" cy="555"/>
            </a:xfrm>
          </p:grpSpPr>
          <p:sp>
            <p:nvSpPr>
              <p:cNvPr id="31" name="Freeform 101"/>
              <p:cNvSpPr/>
              <p:nvPr/>
            </p:nvSpPr>
            <p:spPr bwMode="gray">
              <a:xfrm flipH="1">
                <a:off x="2414" y="1104"/>
                <a:ext cx="975" cy="555"/>
              </a:xfrm>
              <a:custGeom>
                <a:avLst/>
                <a:gdLst/>
                <a:ahLst/>
                <a:cxnLst>
                  <a:cxn ang="0">
                    <a:pos x="837" y="0"/>
                  </a:cxn>
                  <a:cxn ang="0">
                    <a:pos x="837" y="317"/>
                  </a:cxn>
                  <a:cxn ang="0">
                    <a:pos x="116" y="476"/>
                  </a:cxn>
                  <a:cxn ang="0">
                    <a:pos x="0" y="304"/>
                  </a:cxn>
                  <a:cxn ang="0">
                    <a:pos x="110" y="100"/>
                  </a:cxn>
                  <a:cxn ang="0">
                    <a:pos x="837" y="0"/>
                  </a:cxn>
                </a:cxnLst>
                <a:rect l="0" t="0" r="r" b="b"/>
                <a:pathLst>
                  <a:path w="837" h="476">
                    <a:moveTo>
                      <a:pt x="837" y="0"/>
                    </a:moveTo>
                    <a:lnTo>
                      <a:pt x="837" y="317"/>
                    </a:lnTo>
                    <a:lnTo>
                      <a:pt x="116" y="476"/>
                    </a:lnTo>
                    <a:lnTo>
                      <a:pt x="0" y="304"/>
                    </a:lnTo>
                    <a:lnTo>
                      <a:pt x="110" y="100"/>
                    </a:lnTo>
                    <a:lnTo>
                      <a:pt x="837" y="0"/>
                    </a:lnTo>
                    <a:close/>
                  </a:path>
                </a:pathLst>
              </a:custGeom>
              <a:gradFill rotWithShape="1">
                <a:gsLst>
                  <a:gs pos="0">
                    <a:srgbClr val="FFFFFF"/>
                  </a:gs>
                  <a:gs pos="100000">
                    <a:srgbClr val="FFFFFF">
                      <a:gamma/>
                      <a:shade val="85882"/>
                      <a:invGamma/>
                    </a:srgbClr>
                  </a:gs>
                </a:gsLst>
                <a:lin ang="0" scaled="1"/>
              </a:gradFill>
              <a:ln w="9525" cap="flat" cmpd="sng">
                <a:noFill/>
                <a:prstDash val="solid"/>
                <a:round/>
                <a:headEnd type="none" w="med" len="med"/>
                <a:tailEnd type="none" w="med" len="med"/>
              </a:ln>
              <a:effectLst>
                <a:outerShdw blurRad="44450" dist="27940" dir="5400000" algn="ctr">
                  <a:srgbClr val="000000">
                    <a:alpha val="32000"/>
                  </a:srgbClr>
                </a:outerShdw>
              </a:effectLst>
              <a:scene3d>
                <a:camera prst="orthographicFront">
                  <a:rot lat="0" lon="0" rev="0"/>
                </a:camera>
                <a:lightRig rig="balanced" dir="b">
                  <a:rot lat="0" lon="0" rev="8700000"/>
                </a:lightRig>
              </a:scene3d>
              <a:sp3d>
                <a:bevelT w="190500" h="38100"/>
              </a:sp3d>
            </p:spPr>
            <p:txBody>
              <a:bodyPr>
                <a:flatTx/>
              </a:bodyPr>
              <a:lstStyle/>
              <a:p>
                <a:pPr>
                  <a:defRPr/>
                </a:pPr>
                <a:endParaRPr lang="zh-CN" altLang="en-US" kern="0">
                  <a:solidFill>
                    <a:sysClr val="windowText" lastClr="000000"/>
                  </a:solidFill>
                </a:endParaRPr>
              </a:p>
            </p:txBody>
          </p:sp>
          <p:sp>
            <p:nvSpPr>
              <p:cNvPr id="32" name="Freeform 102"/>
              <p:cNvSpPr/>
              <p:nvPr/>
            </p:nvSpPr>
            <p:spPr bwMode="gray">
              <a:xfrm flipH="1">
                <a:off x="2447" y="1143"/>
                <a:ext cx="905" cy="461"/>
              </a:xfrm>
              <a:custGeom>
                <a:avLst/>
                <a:gdLst/>
                <a:ahLst/>
                <a:cxnLst>
                  <a:cxn ang="0">
                    <a:pos x="786" y="0"/>
                  </a:cxn>
                  <a:cxn ang="0">
                    <a:pos x="786" y="252"/>
                  </a:cxn>
                  <a:cxn ang="0">
                    <a:pos x="92" y="396"/>
                  </a:cxn>
                  <a:cxn ang="0">
                    <a:pos x="0" y="266"/>
                  </a:cxn>
                  <a:cxn ang="0">
                    <a:pos x="88" y="112"/>
                  </a:cxn>
                  <a:cxn ang="0">
                    <a:pos x="786" y="0"/>
                  </a:cxn>
                </a:cxnLst>
                <a:rect l="0" t="0" r="r" b="b"/>
                <a:pathLst>
                  <a:path w="786" h="396">
                    <a:moveTo>
                      <a:pt x="786" y="0"/>
                    </a:moveTo>
                    <a:lnTo>
                      <a:pt x="786" y="252"/>
                    </a:lnTo>
                    <a:lnTo>
                      <a:pt x="92" y="396"/>
                    </a:lnTo>
                    <a:lnTo>
                      <a:pt x="0" y="266"/>
                    </a:lnTo>
                    <a:lnTo>
                      <a:pt x="88" y="112"/>
                    </a:lnTo>
                    <a:lnTo>
                      <a:pt x="786" y="0"/>
                    </a:lnTo>
                    <a:close/>
                  </a:path>
                </a:pathLst>
              </a:custGeom>
              <a:ln>
                <a:headEnd type="none" w="med" len="med"/>
                <a:tailEnd type="none" w="med" len="med"/>
              </a:ln>
            </p:spPr>
            <p:style>
              <a:lnRef idx="0">
                <a:schemeClr val="accent3"/>
              </a:lnRef>
              <a:fillRef idx="3">
                <a:schemeClr val="accent3"/>
              </a:fillRef>
              <a:effectRef idx="3">
                <a:schemeClr val="accent3"/>
              </a:effectRef>
              <a:fontRef idx="minor">
                <a:schemeClr val="lt1"/>
              </a:fontRef>
            </p:style>
            <p:txBody>
              <a:bodyPr/>
              <a:lstStyle/>
              <a:p>
                <a:pPr>
                  <a:defRPr/>
                </a:pPr>
                <a:endParaRPr lang="zh-CN" altLang="en-US" kern="0">
                  <a:solidFill>
                    <a:sysClr val="windowText" lastClr="000000"/>
                  </a:solidFill>
                </a:endParaRPr>
              </a:p>
            </p:txBody>
          </p:sp>
        </p:grpSp>
      </p:grpSp>
      <p:sp>
        <p:nvSpPr>
          <p:cNvPr id="33" name="TextBox 32"/>
          <p:cNvSpPr txBox="1"/>
          <p:nvPr/>
        </p:nvSpPr>
        <p:spPr>
          <a:xfrm rot="508654">
            <a:off x="6275873" y="2615509"/>
            <a:ext cx="1511017" cy="369418"/>
          </a:xfrm>
          <a:prstGeom prst="rect">
            <a:avLst/>
          </a:prstGeom>
          <a:noFill/>
        </p:spPr>
        <p:txBody>
          <a:bodyPr wrap="square" lIns="121917" tIns="60958" rIns="121917" bIns="60958" rtlCol="0">
            <a:spAutoFit/>
          </a:bodyPr>
          <a:lstStyle/>
          <a:p>
            <a:r>
              <a:rPr lang="en-US" altLang="zh-CN" sz="1600" b="1" dirty="0">
                <a:solidFill>
                  <a:schemeClr val="bg1">
                    <a:lumMod val="95000"/>
                  </a:schemeClr>
                </a:solidFill>
                <a:latin typeface="微软雅黑" panose="020B0503020204020204" pitchFamily="34" charset="-122"/>
                <a:ea typeface="微软雅黑" panose="020B0503020204020204" pitchFamily="34" charset="-122"/>
              </a:rPr>
              <a:t>3</a:t>
            </a:r>
            <a:r>
              <a:rPr lang="zh-CN" altLang="en-US" sz="1600" b="1" dirty="0">
                <a:solidFill>
                  <a:schemeClr val="bg1">
                    <a:lumMod val="95000"/>
                  </a:schemeClr>
                </a:solidFill>
                <a:latin typeface="微软雅黑" panose="020B0503020204020204" pitchFamily="34" charset="-122"/>
                <a:ea typeface="微软雅黑" panose="020B0503020204020204" pitchFamily="34" charset="-122"/>
              </a:rPr>
              <a:t>月份</a:t>
            </a:r>
          </a:p>
        </p:txBody>
      </p:sp>
      <p:sp>
        <p:nvSpPr>
          <p:cNvPr id="34" name="TextBox 33"/>
          <p:cNvSpPr txBox="1"/>
          <p:nvPr/>
        </p:nvSpPr>
        <p:spPr>
          <a:xfrm rot="20923364">
            <a:off x="4449918" y="3197340"/>
            <a:ext cx="1511017" cy="369418"/>
          </a:xfrm>
          <a:prstGeom prst="rect">
            <a:avLst/>
          </a:prstGeom>
          <a:noFill/>
        </p:spPr>
        <p:txBody>
          <a:bodyPr wrap="square" lIns="121917" tIns="60958" rIns="121917" bIns="60958" rtlCol="0">
            <a:spAutoFit/>
          </a:bodyPr>
          <a:lstStyle/>
          <a:p>
            <a:r>
              <a:rPr lang="en-US" altLang="zh-CN" sz="1600" b="1" dirty="0">
                <a:solidFill>
                  <a:schemeClr val="bg1">
                    <a:lumMod val="95000"/>
                  </a:schemeClr>
                </a:solidFill>
                <a:latin typeface="微软雅黑" panose="020B0503020204020204" pitchFamily="34" charset="-122"/>
                <a:ea typeface="微软雅黑" panose="020B0503020204020204" pitchFamily="34" charset="-122"/>
              </a:rPr>
              <a:t>5</a:t>
            </a:r>
            <a:r>
              <a:rPr lang="zh-CN" altLang="en-US" sz="1600" b="1" dirty="0">
                <a:solidFill>
                  <a:schemeClr val="bg1">
                    <a:lumMod val="95000"/>
                  </a:schemeClr>
                </a:solidFill>
                <a:latin typeface="微软雅黑" panose="020B0503020204020204" pitchFamily="34" charset="-122"/>
                <a:ea typeface="微软雅黑" panose="020B0503020204020204" pitchFamily="34" charset="-122"/>
              </a:rPr>
              <a:t>月份</a:t>
            </a:r>
          </a:p>
        </p:txBody>
      </p:sp>
      <p:sp>
        <p:nvSpPr>
          <p:cNvPr id="35" name="TextBox 34"/>
          <p:cNvSpPr txBox="1"/>
          <p:nvPr/>
        </p:nvSpPr>
        <p:spPr>
          <a:xfrm rot="21168563">
            <a:off x="6609875" y="3524924"/>
            <a:ext cx="1511017" cy="369418"/>
          </a:xfrm>
          <a:prstGeom prst="rect">
            <a:avLst/>
          </a:prstGeom>
          <a:noFill/>
        </p:spPr>
        <p:txBody>
          <a:bodyPr wrap="square" lIns="121917" tIns="60958" rIns="121917" bIns="60958" rtlCol="0">
            <a:spAutoFit/>
          </a:bodyPr>
          <a:lstStyle/>
          <a:p>
            <a:r>
              <a:rPr lang="en-US" altLang="zh-CN" sz="1600" b="1" dirty="0">
                <a:solidFill>
                  <a:schemeClr val="bg1">
                    <a:lumMod val="95000"/>
                  </a:schemeClr>
                </a:solidFill>
                <a:latin typeface="微软雅黑" panose="020B0503020204020204" pitchFamily="34" charset="-122"/>
                <a:ea typeface="微软雅黑" panose="020B0503020204020204" pitchFamily="34" charset="-122"/>
              </a:rPr>
              <a:t>6</a:t>
            </a:r>
            <a:r>
              <a:rPr lang="zh-CN" altLang="en-US" sz="1600" b="1" dirty="0">
                <a:solidFill>
                  <a:schemeClr val="bg1">
                    <a:lumMod val="95000"/>
                  </a:schemeClr>
                </a:solidFill>
                <a:latin typeface="微软雅黑" panose="020B0503020204020204" pitchFamily="34" charset="-122"/>
                <a:ea typeface="微软雅黑" panose="020B0503020204020204" pitchFamily="34" charset="-122"/>
              </a:rPr>
              <a:t>月份</a:t>
            </a:r>
          </a:p>
        </p:txBody>
      </p:sp>
      <p:sp>
        <p:nvSpPr>
          <p:cNvPr id="36" name="TextBox 35"/>
          <p:cNvSpPr txBox="1"/>
          <p:nvPr/>
        </p:nvSpPr>
        <p:spPr>
          <a:xfrm rot="354631">
            <a:off x="3973729" y="4051065"/>
            <a:ext cx="1809668" cy="369418"/>
          </a:xfrm>
          <a:prstGeom prst="rect">
            <a:avLst/>
          </a:prstGeom>
          <a:noFill/>
        </p:spPr>
        <p:txBody>
          <a:bodyPr wrap="square" lIns="121917" tIns="60958" rIns="121917" bIns="60958" rtlCol="0">
            <a:spAutoFit/>
          </a:bodyPr>
          <a:lstStyle/>
          <a:p>
            <a:r>
              <a:rPr lang="en-US" altLang="zh-CN" sz="1600" b="1" dirty="0">
                <a:solidFill>
                  <a:schemeClr val="bg1">
                    <a:lumMod val="95000"/>
                  </a:schemeClr>
                </a:solidFill>
                <a:latin typeface="微软雅黑" panose="020B0503020204020204" pitchFamily="34" charset="-122"/>
                <a:ea typeface="微软雅黑" panose="020B0503020204020204" pitchFamily="34" charset="-122"/>
              </a:rPr>
              <a:t>8</a:t>
            </a:r>
            <a:r>
              <a:rPr lang="zh-CN" altLang="en-US" sz="1600" b="1" dirty="0">
                <a:solidFill>
                  <a:schemeClr val="bg1">
                    <a:lumMod val="95000"/>
                  </a:schemeClr>
                </a:solidFill>
                <a:latin typeface="微软雅黑" panose="020B0503020204020204" pitchFamily="34" charset="-122"/>
                <a:ea typeface="微软雅黑" panose="020B0503020204020204" pitchFamily="34" charset="-122"/>
              </a:rPr>
              <a:t>月份</a:t>
            </a:r>
          </a:p>
        </p:txBody>
      </p:sp>
      <p:sp>
        <p:nvSpPr>
          <p:cNvPr id="37" name="TextBox 36"/>
          <p:cNvSpPr txBox="1"/>
          <p:nvPr/>
        </p:nvSpPr>
        <p:spPr>
          <a:xfrm rot="21362588">
            <a:off x="3661303" y="5369953"/>
            <a:ext cx="1796658" cy="369418"/>
          </a:xfrm>
          <a:prstGeom prst="rect">
            <a:avLst/>
          </a:prstGeom>
          <a:noFill/>
        </p:spPr>
        <p:txBody>
          <a:bodyPr wrap="square" lIns="121917" tIns="60958" rIns="121917" bIns="60958" rtlCol="0">
            <a:spAutoFit/>
          </a:bodyPr>
          <a:lstStyle/>
          <a:p>
            <a:r>
              <a:rPr lang="en-US" altLang="zh-CN" sz="1600" b="1" dirty="0">
                <a:solidFill>
                  <a:schemeClr val="bg1">
                    <a:lumMod val="95000"/>
                  </a:schemeClr>
                </a:solidFill>
                <a:latin typeface="微软雅黑" panose="020B0503020204020204" pitchFamily="34" charset="-122"/>
                <a:ea typeface="微软雅黑" panose="020B0503020204020204" pitchFamily="34" charset="-122"/>
              </a:rPr>
              <a:t>12</a:t>
            </a:r>
            <a:r>
              <a:rPr lang="zh-CN" altLang="en-US" sz="1600" b="1" dirty="0">
                <a:solidFill>
                  <a:schemeClr val="bg1">
                    <a:lumMod val="95000"/>
                  </a:schemeClr>
                </a:solidFill>
                <a:latin typeface="微软雅黑" panose="020B0503020204020204" pitchFamily="34" charset="-122"/>
                <a:ea typeface="微软雅黑" panose="020B0503020204020204" pitchFamily="34" charset="-122"/>
              </a:rPr>
              <a:t>月份</a:t>
            </a:r>
          </a:p>
        </p:txBody>
      </p:sp>
      <p:sp>
        <p:nvSpPr>
          <p:cNvPr id="38" name="TextBox 37"/>
          <p:cNvSpPr txBox="1"/>
          <p:nvPr/>
        </p:nvSpPr>
        <p:spPr>
          <a:xfrm rot="229781">
            <a:off x="7006058" y="4867966"/>
            <a:ext cx="2012907" cy="369418"/>
          </a:xfrm>
          <a:prstGeom prst="rect">
            <a:avLst/>
          </a:prstGeom>
          <a:noFill/>
        </p:spPr>
        <p:txBody>
          <a:bodyPr wrap="square" lIns="121917" tIns="60958" rIns="121917" bIns="60958" rtlCol="0">
            <a:spAutoFit/>
          </a:bodyPr>
          <a:lstStyle/>
          <a:p>
            <a:r>
              <a:rPr lang="en-US" altLang="zh-CN" sz="1600" b="1" dirty="0">
                <a:solidFill>
                  <a:schemeClr val="bg1">
                    <a:lumMod val="95000"/>
                  </a:schemeClr>
                </a:solidFill>
                <a:latin typeface="微软雅黑" panose="020B0503020204020204" pitchFamily="34" charset="-122"/>
                <a:ea typeface="微软雅黑" panose="020B0503020204020204" pitchFamily="34" charset="-122"/>
              </a:rPr>
              <a:t>10</a:t>
            </a:r>
            <a:r>
              <a:rPr lang="zh-CN" altLang="en-US" sz="1600" b="1" dirty="0">
                <a:solidFill>
                  <a:schemeClr val="bg1">
                    <a:lumMod val="95000"/>
                  </a:schemeClr>
                </a:solidFill>
                <a:latin typeface="微软雅黑" panose="020B0503020204020204" pitchFamily="34" charset="-122"/>
                <a:ea typeface="微软雅黑" panose="020B0503020204020204" pitchFamily="34" charset="-122"/>
              </a:rPr>
              <a:t>月份</a:t>
            </a:r>
          </a:p>
        </p:txBody>
      </p:sp>
      <p:sp>
        <p:nvSpPr>
          <p:cNvPr id="39" name="Rectangle 69"/>
          <p:cNvSpPr/>
          <p:nvPr/>
        </p:nvSpPr>
        <p:spPr>
          <a:xfrm>
            <a:off x="239318" y="5292429"/>
            <a:ext cx="2804107" cy="784828"/>
          </a:xfrm>
          <a:prstGeom prst="rect">
            <a:avLst/>
          </a:prstGeom>
        </p:spPr>
        <p:txBody>
          <a:bodyPr wrap="square" lIns="91438" tIns="45719" rIns="91438" bIns="45719">
            <a:spAutoFit/>
          </a:bodyPr>
          <a:lstStyle/>
          <a:p>
            <a:r>
              <a:rPr lang="zh-CN" altLang="en-US" sz="1500" dirty="0">
                <a:solidFill>
                  <a:schemeClr val="tx1">
                    <a:lumMod val="65000"/>
                    <a:lumOff val="35000"/>
                  </a:schemeClr>
                </a:solidFill>
                <a:latin typeface="+mj-ea"/>
                <a:ea typeface="+mj-ea"/>
              </a:rPr>
              <a:t>您的内容打在这里，或者通过复制您的文本后，在此框中选择粘贴，并选择只保留文字</a:t>
            </a:r>
          </a:p>
        </p:txBody>
      </p:sp>
      <p:sp>
        <p:nvSpPr>
          <p:cNvPr id="40" name="Rectangle 70"/>
          <p:cNvSpPr/>
          <p:nvPr/>
        </p:nvSpPr>
        <p:spPr>
          <a:xfrm>
            <a:off x="606373" y="3672242"/>
            <a:ext cx="2804107" cy="784828"/>
          </a:xfrm>
          <a:prstGeom prst="rect">
            <a:avLst/>
          </a:prstGeom>
        </p:spPr>
        <p:txBody>
          <a:bodyPr wrap="square" lIns="91438" tIns="45719" rIns="91438" bIns="45719">
            <a:spAutoFit/>
          </a:bodyPr>
          <a:lstStyle/>
          <a:p>
            <a:r>
              <a:rPr lang="zh-CN" altLang="en-US" sz="1500" dirty="0">
                <a:solidFill>
                  <a:schemeClr val="tx1">
                    <a:lumMod val="65000"/>
                    <a:lumOff val="35000"/>
                  </a:schemeClr>
                </a:solidFill>
                <a:latin typeface="+mj-ea"/>
                <a:ea typeface="+mj-ea"/>
              </a:rPr>
              <a:t>您的内容打在这里，或者通过复制您的文本后，在此框中选择粘贴，并选择只保留文字</a:t>
            </a:r>
          </a:p>
        </p:txBody>
      </p:sp>
      <p:sp>
        <p:nvSpPr>
          <p:cNvPr id="41" name="Rectangle 71"/>
          <p:cNvSpPr/>
          <p:nvPr/>
        </p:nvSpPr>
        <p:spPr>
          <a:xfrm>
            <a:off x="8883798" y="3146656"/>
            <a:ext cx="3119419" cy="784828"/>
          </a:xfrm>
          <a:prstGeom prst="rect">
            <a:avLst/>
          </a:prstGeom>
        </p:spPr>
        <p:txBody>
          <a:bodyPr wrap="square" lIns="91438" tIns="45719" rIns="91438" bIns="45719">
            <a:spAutoFit/>
          </a:bodyPr>
          <a:lstStyle/>
          <a:p>
            <a:r>
              <a:rPr lang="zh-CN" altLang="en-US" sz="1500" dirty="0">
                <a:solidFill>
                  <a:schemeClr val="tx1">
                    <a:lumMod val="65000"/>
                    <a:lumOff val="35000"/>
                  </a:schemeClr>
                </a:solidFill>
                <a:latin typeface="+mj-ea"/>
                <a:ea typeface="+mj-ea"/>
              </a:rPr>
              <a:t>您的内容打在这里，或者通过复制您的文本后，在此框中选择粘贴，并选择只保留文字</a:t>
            </a:r>
          </a:p>
        </p:txBody>
      </p:sp>
      <p:sp>
        <p:nvSpPr>
          <p:cNvPr id="42" name="Rectangle 72"/>
          <p:cNvSpPr/>
          <p:nvPr/>
        </p:nvSpPr>
        <p:spPr>
          <a:xfrm>
            <a:off x="9521198" y="4722930"/>
            <a:ext cx="2482018" cy="1015661"/>
          </a:xfrm>
          <a:prstGeom prst="rect">
            <a:avLst/>
          </a:prstGeom>
        </p:spPr>
        <p:txBody>
          <a:bodyPr wrap="square" lIns="91438" tIns="45719" rIns="91438" bIns="45719">
            <a:spAutoFit/>
          </a:bodyPr>
          <a:lstStyle/>
          <a:p>
            <a:r>
              <a:rPr lang="zh-CN" altLang="en-US" sz="1500" dirty="0">
                <a:solidFill>
                  <a:schemeClr val="tx1">
                    <a:lumMod val="65000"/>
                    <a:lumOff val="35000"/>
                  </a:schemeClr>
                </a:solidFill>
                <a:latin typeface="+mj-ea"/>
                <a:ea typeface="+mj-ea"/>
              </a:rPr>
              <a:t>您的内容打在这里，或者通过复制您的文本后，在此框中选择粘贴，并选择只保留文字</a:t>
            </a:r>
          </a:p>
        </p:txBody>
      </p:sp>
      <p:sp>
        <p:nvSpPr>
          <p:cNvPr id="43" name="Rectangle 70"/>
          <p:cNvSpPr/>
          <p:nvPr/>
        </p:nvSpPr>
        <p:spPr>
          <a:xfrm>
            <a:off x="2664453" y="2230495"/>
            <a:ext cx="2804107" cy="784828"/>
          </a:xfrm>
          <a:prstGeom prst="rect">
            <a:avLst/>
          </a:prstGeom>
        </p:spPr>
        <p:txBody>
          <a:bodyPr wrap="square" lIns="91438" tIns="45719" rIns="91438" bIns="45719">
            <a:spAutoFit/>
          </a:bodyPr>
          <a:lstStyle/>
          <a:p>
            <a:r>
              <a:rPr lang="zh-CN" altLang="en-US" sz="1500" dirty="0">
                <a:solidFill>
                  <a:schemeClr val="tx1">
                    <a:lumMod val="65000"/>
                    <a:lumOff val="35000"/>
                  </a:schemeClr>
                </a:solidFill>
                <a:latin typeface="+mj-ea"/>
                <a:ea typeface="+mj-ea"/>
              </a:rPr>
              <a:t>您的内容打在这里，或者通过复制您的文本后，在此框中选择粘贴，并选择只保留文字</a:t>
            </a:r>
          </a:p>
        </p:txBody>
      </p:sp>
      <p:sp>
        <p:nvSpPr>
          <p:cNvPr id="44" name="Rectangle 71"/>
          <p:cNvSpPr/>
          <p:nvPr/>
        </p:nvSpPr>
        <p:spPr>
          <a:xfrm>
            <a:off x="7971103" y="2213892"/>
            <a:ext cx="3119419" cy="784828"/>
          </a:xfrm>
          <a:prstGeom prst="rect">
            <a:avLst/>
          </a:prstGeom>
        </p:spPr>
        <p:txBody>
          <a:bodyPr wrap="square" lIns="91438" tIns="45719" rIns="91438" bIns="45719">
            <a:spAutoFit/>
          </a:bodyPr>
          <a:lstStyle/>
          <a:p>
            <a:r>
              <a:rPr lang="zh-CN" altLang="en-US" sz="1500" dirty="0">
                <a:solidFill>
                  <a:schemeClr val="tx1">
                    <a:lumMod val="65000"/>
                    <a:lumOff val="35000"/>
                  </a:schemeClr>
                </a:solidFill>
                <a:latin typeface="+mj-ea"/>
                <a:ea typeface="+mj-ea"/>
              </a:rPr>
              <a:t>您的内容打在这里，或者通过复制您的文本后，在此框中选择粘贴，并选择只保留文字</a:t>
            </a:r>
          </a:p>
        </p:txBody>
      </p:sp>
    </p:spTree>
    <p:extLst>
      <p:ext uri="{BB962C8B-B14F-4D97-AF65-F5344CB8AC3E}">
        <p14:creationId xmlns:p14="http://schemas.microsoft.com/office/powerpoint/2010/main" xmlns="" val="1611445348"/>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2" presetClass="entr" presetSubtype="4" fill="hold" nodeType="afterEffect">
                                  <p:stCondLst>
                                    <p:cond delay="0"/>
                                  </p:stCondLst>
                                  <p:childTnLst>
                                    <p:set>
                                      <p:cBhvr>
                                        <p:cTn id="21" dur="1" fill="hold">
                                          <p:stCondLst>
                                            <p:cond delay="0"/>
                                          </p:stCondLst>
                                        </p:cTn>
                                        <p:tgtEl>
                                          <p:spTgt spid="13"/>
                                        </p:tgtEl>
                                        <p:attrNameLst>
                                          <p:attrName>style.visibility</p:attrName>
                                        </p:attrNameLst>
                                      </p:cBhvr>
                                      <p:to>
                                        <p:strVal val="visible"/>
                                      </p:to>
                                    </p:set>
                                    <p:animEffect transition="in" filter="wipe(down)">
                                      <p:cBhvr>
                                        <p:cTn id="22" dur="500"/>
                                        <p:tgtEl>
                                          <p:spTgt spid="13"/>
                                        </p:tgtEl>
                                      </p:cBhvr>
                                    </p:animEffect>
                                  </p:childTnLst>
                                </p:cTn>
                              </p:par>
                            </p:childTnLst>
                          </p:cTn>
                        </p:par>
                        <p:par>
                          <p:cTn id="23" fill="hold">
                            <p:stCondLst>
                              <p:cond delay="2000"/>
                            </p:stCondLst>
                            <p:childTnLst>
                              <p:par>
                                <p:cTn id="24" presetID="22" presetClass="entr" presetSubtype="8" fill="hold" nodeType="afterEffect">
                                  <p:stCondLst>
                                    <p:cond delay="0"/>
                                  </p:stCondLst>
                                  <p:childTnLst>
                                    <p:set>
                                      <p:cBhvr>
                                        <p:cTn id="25" dur="1" fill="hold">
                                          <p:stCondLst>
                                            <p:cond delay="0"/>
                                          </p:stCondLst>
                                        </p:cTn>
                                        <p:tgtEl>
                                          <p:spTgt spid="28"/>
                                        </p:tgtEl>
                                        <p:attrNameLst>
                                          <p:attrName>style.visibility</p:attrName>
                                        </p:attrNameLst>
                                      </p:cBhvr>
                                      <p:to>
                                        <p:strVal val="visible"/>
                                      </p:to>
                                    </p:set>
                                    <p:animEffect transition="in" filter="wipe(left)">
                                      <p:cBhvr>
                                        <p:cTn id="26" dur="500"/>
                                        <p:tgtEl>
                                          <p:spTgt spid="28"/>
                                        </p:tgtEl>
                                      </p:cBhvr>
                                    </p:animEffect>
                                  </p:childTnLst>
                                </p:cTn>
                              </p:par>
                              <p:par>
                                <p:cTn id="27" presetID="22" presetClass="entr" presetSubtype="2" fill="hold" nodeType="withEffect">
                                  <p:stCondLst>
                                    <p:cond delay="0"/>
                                  </p:stCondLst>
                                  <p:childTnLst>
                                    <p:set>
                                      <p:cBhvr>
                                        <p:cTn id="28" dur="1" fill="hold">
                                          <p:stCondLst>
                                            <p:cond delay="0"/>
                                          </p:stCondLst>
                                        </p:cTn>
                                        <p:tgtEl>
                                          <p:spTgt spid="16"/>
                                        </p:tgtEl>
                                        <p:attrNameLst>
                                          <p:attrName>style.visibility</p:attrName>
                                        </p:attrNameLst>
                                      </p:cBhvr>
                                      <p:to>
                                        <p:strVal val="visible"/>
                                      </p:to>
                                    </p:set>
                                    <p:animEffect transition="in" filter="wipe(right)">
                                      <p:cBhvr>
                                        <p:cTn id="29" dur="500"/>
                                        <p:tgtEl>
                                          <p:spTgt spid="16"/>
                                        </p:tgtEl>
                                      </p:cBhvr>
                                    </p:animEffect>
                                  </p:childTnLst>
                                </p:cTn>
                              </p:par>
                              <p:par>
                                <p:cTn id="30" presetID="22" presetClass="entr" presetSubtype="2" fill="hold" nodeType="withEffect">
                                  <p:stCondLst>
                                    <p:cond delay="0"/>
                                  </p:stCondLst>
                                  <p:childTnLst>
                                    <p:set>
                                      <p:cBhvr>
                                        <p:cTn id="31" dur="1" fill="hold">
                                          <p:stCondLst>
                                            <p:cond delay="0"/>
                                          </p:stCondLst>
                                        </p:cTn>
                                        <p:tgtEl>
                                          <p:spTgt spid="9"/>
                                        </p:tgtEl>
                                        <p:attrNameLst>
                                          <p:attrName>style.visibility</p:attrName>
                                        </p:attrNameLst>
                                      </p:cBhvr>
                                      <p:to>
                                        <p:strVal val="visible"/>
                                      </p:to>
                                    </p:set>
                                    <p:animEffect transition="in" filter="wipe(right)">
                                      <p:cBhvr>
                                        <p:cTn id="32" dur="500"/>
                                        <p:tgtEl>
                                          <p:spTgt spid="9"/>
                                        </p:tgtEl>
                                      </p:cBhvr>
                                    </p:animEffect>
                                  </p:childTnLst>
                                </p:cTn>
                              </p:par>
                              <p:par>
                                <p:cTn id="33" presetID="22" presetClass="entr" presetSubtype="8" fill="hold" nodeType="withEffect">
                                  <p:stCondLst>
                                    <p:cond delay="0"/>
                                  </p:stCondLst>
                                  <p:childTnLst>
                                    <p:set>
                                      <p:cBhvr>
                                        <p:cTn id="34" dur="1" fill="hold">
                                          <p:stCondLst>
                                            <p:cond delay="0"/>
                                          </p:stCondLst>
                                        </p:cTn>
                                        <p:tgtEl>
                                          <p:spTgt spid="5"/>
                                        </p:tgtEl>
                                        <p:attrNameLst>
                                          <p:attrName>style.visibility</p:attrName>
                                        </p:attrNameLst>
                                      </p:cBhvr>
                                      <p:to>
                                        <p:strVal val="visible"/>
                                      </p:to>
                                    </p:set>
                                    <p:animEffect transition="in" filter="wipe(left)">
                                      <p:cBhvr>
                                        <p:cTn id="35" dur="500"/>
                                        <p:tgtEl>
                                          <p:spTgt spid="5"/>
                                        </p:tgtEl>
                                      </p:cBhvr>
                                    </p:animEffect>
                                  </p:childTnLst>
                                </p:cTn>
                              </p:par>
                              <p:par>
                                <p:cTn id="36" presetID="22" presetClass="entr" presetSubtype="8" fill="hold" nodeType="withEffect">
                                  <p:stCondLst>
                                    <p:cond delay="0"/>
                                  </p:stCondLst>
                                  <p:childTnLst>
                                    <p:set>
                                      <p:cBhvr>
                                        <p:cTn id="37" dur="1" fill="hold">
                                          <p:stCondLst>
                                            <p:cond delay="0"/>
                                          </p:stCondLst>
                                        </p:cTn>
                                        <p:tgtEl>
                                          <p:spTgt spid="24"/>
                                        </p:tgtEl>
                                        <p:attrNameLst>
                                          <p:attrName>style.visibility</p:attrName>
                                        </p:attrNameLst>
                                      </p:cBhvr>
                                      <p:to>
                                        <p:strVal val="visible"/>
                                      </p:to>
                                    </p:set>
                                    <p:animEffect transition="in" filter="wipe(left)">
                                      <p:cBhvr>
                                        <p:cTn id="38" dur="500"/>
                                        <p:tgtEl>
                                          <p:spTgt spid="24"/>
                                        </p:tgtEl>
                                      </p:cBhvr>
                                    </p:animEffect>
                                  </p:childTnLst>
                                </p:cTn>
                              </p:par>
                              <p:par>
                                <p:cTn id="39" presetID="22" presetClass="entr" presetSubtype="2" fill="hold" nodeType="withEffect">
                                  <p:stCondLst>
                                    <p:cond delay="0"/>
                                  </p:stCondLst>
                                  <p:childTnLst>
                                    <p:set>
                                      <p:cBhvr>
                                        <p:cTn id="40" dur="1" fill="hold">
                                          <p:stCondLst>
                                            <p:cond delay="0"/>
                                          </p:stCondLst>
                                        </p:cTn>
                                        <p:tgtEl>
                                          <p:spTgt spid="20"/>
                                        </p:tgtEl>
                                        <p:attrNameLst>
                                          <p:attrName>style.visibility</p:attrName>
                                        </p:attrNameLst>
                                      </p:cBhvr>
                                      <p:to>
                                        <p:strVal val="visible"/>
                                      </p:to>
                                    </p:set>
                                    <p:animEffect transition="in" filter="wipe(right)">
                                      <p:cBhvr>
                                        <p:cTn id="41" dur="500"/>
                                        <p:tgtEl>
                                          <p:spTgt spid="20"/>
                                        </p:tgtEl>
                                      </p:cBhvr>
                                    </p:animEffect>
                                  </p:childTnLst>
                                </p:cTn>
                              </p:par>
                            </p:childTnLst>
                          </p:cTn>
                        </p:par>
                        <p:par>
                          <p:cTn id="42" fill="hold">
                            <p:stCondLst>
                              <p:cond delay="2500"/>
                            </p:stCondLst>
                            <p:childTnLst>
                              <p:par>
                                <p:cTn id="43" presetID="10" presetClass="entr" presetSubtype="0" fill="hold" grpId="0" nodeType="afterEffect">
                                  <p:stCondLst>
                                    <p:cond delay="0"/>
                                  </p:stCondLst>
                                  <p:childTnLst>
                                    <p:set>
                                      <p:cBhvr>
                                        <p:cTn id="44" dur="1" fill="hold">
                                          <p:stCondLst>
                                            <p:cond delay="0"/>
                                          </p:stCondLst>
                                        </p:cTn>
                                        <p:tgtEl>
                                          <p:spTgt spid="33"/>
                                        </p:tgtEl>
                                        <p:attrNameLst>
                                          <p:attrName>style.visibility</p:attrName>
                                        </p:attrNameLst>
                                      </p:cBhvr>
                                      <p:to>
                                        <p:strVal val="visible"/>
                                      </p:to>
                                    </p:set>
                                    <p:animEffect transition="in" filter="fade">
                                      <p:cBhvr>
                                        <p:cTn id="45" dur="500"/>
                                        <p:tgtEl>
                                          <p:spTgt spid="33"/>
                                        </p:tgtEl>
                                      </p:cBhvr>
                                    </p:animEffect>
                                  </p:childTnLst>
                                </p:cTn>
                              </p:par>
                              <p:par>
                                <p:cTn id="46" presetID="10" presetClass="entr" presetSubtype="0" fill="hold" grpId="0" nodeType="withEffect">
                                  <p:stCondLst>
                                    <p:cond delay="0"/>
                                  </p:stCondLst>
                                  <p:childTnLst>
                                    <p:set>
                                      <p:cBhvr>
                                        <p:cTn id="47" dur="1" fill="hold">
                                          <p:stCondLst>
                                            <p:cond delay="0"/>
                                          </p:stCondLst>
                                        </p:cTn>
                                        <p:tgtEl>
                                          <p:spTgt spid="34"/>
                                        </p:tgtEl>
                                        <p:attrNameLst>
                                          <p:attrName>style.visibility</p:attrName>
                                        </p:attrNameLst>
                                      </p:cBhvr>
                                      <p:to>
                                        <p:strVal val="visible"/>
                                      </p:to>
                                    </p:set>
                                    <p:animEffect transition="in" filter="fade">
                                      <p:cBhvr>
                                        <p:cTn id="48" dur="500"/>
                                        <p:tgtEl>
                                          <p:spTgt spid="34"/>
                                        </p:tgtEl>
                                      </p:cBhvr>
                                    </p:animEffect>
                                  </p:childTnLst>
                                </p:cTn>
                              </p:par>
                              <p:par>
                                <p:cTn id="49" presetID="10" presetClass="entr" presetSubtype="0" fill="hold" grpId="0" nodeType="withEffect">
                                  <p:stCondLst>
                                    <p:cond delay="0"/>
                                  </p:stCondLst>
                                  <p:childTnLst>
                                    <p:set>
                                      <p:cBhvr>
                                        <p:cTn id="50" dur="1" fill="hold">
                                          <p:stCondLst>
                                            <p:cond delay="0"/>
                                          </p:stCondLst>
                                        </p:cTn>
                                        <p:tgtEl>
                                          <p:spTgt spid="35"/>
                                        </p:tgtEl>
                                        <p:attrNameLst>
                                          <p:attrName>style.visibility</p:attrName>
                                        </p:attrNameLst>
                                      </p:cBhvr>
                                      <p:to>
                                        <p:strVal val="visible"/>
                                      </p:to>
                                    </p:set>
                                    <p:animEffect transition="in" filter="fade">
                                      <p:cBhvr>
                                        <p:cTn id="51" dur="500"/>
                                        <p:tgtEl>
                                          <p:spTgt spid="35"/>
                                        </p:tgtEl>
                                      </p:cBhvr>
                                    </p:animEffect>
                                  </p:childTnLst>
                                </p:cTn>
                              </p:par>
                              <p:par>
                                <p:cTn id="52" presetID="10" presetClass="entr" presetSubtype="0" fill="hold" grpId="0" nodeType="withEffect">
                                  <p:stCondLst>
                                    <p:cond delay="0"/>
                                  </p:stCondLst>
                                  <p:childTnLst>
                                    <p:set>
                                      <p:cBhvr>
                                        <p:cTn id="53" dur="1" fill="hold">
                                          <p:stCondLst>
                                            <p:cond delay="0"/>
                                          </p:stCondLst>
                                        </p:cTn>
                                        <p:tgtEl>
                                          <p:spTgt spid="36"/>
                                        </p:tgtEl>
                                        <p:attrNameLst>
                                          <p:attrName>style.visibility</p:attrName>
                                        </p:attrNameLst>
                                      </p:cBhvr>
                                      <p:to>
                                        <p:strVal val="visible"/>
                                      </p:to>
                                    </p:set>
                                    <p:animEffect transition="in" filter="fade">
                                      <p:cBhvr>
                                        <p:cTn id="54" dur="500"/>
                                        <p:tgtEl>
                                          <p:spTgt spid="36"/>
                                        </p:tgtEl>
                                      </p:cBhvr>
                                    </p:animEffect>
                                  </p:childTnLst>
                                </p:cTn>
                              </p:par>
                              <p:par>
                                <p:cTn id="55" presetID="10" presetClass="entr" presetSubtype="0" fill="hold" grpId="0" nodeType="withEffect">
                                  <p:stCondLst>
                                    <p:cond delay="0"/>
                                  </p:stCondLst>
                                  <p:childTnLst>
                                    <p:set>
                                      <p:cBhvr>
                                        <p:cTn id="56" dur="1" fill="hold">
                                          <p:stCondLst>
                                            <p:cond delay="0"/>
                                          </p:stCondLst>
                                        </p:cTn>
                                        <p:tgtEl>
                                          <p:spTgt spid="38"/>
                                        </p:tgtEl>
                                        <p:attrNameLst>
                                          <p:attrName>style.visibility</p:attrName>
                                        </p:attrNameLst>
                                      </p:cBhvr>
                                      <p:to>
                                        <p:strVal val="visible"/>
                                      </p:to>
                                    </p:set>
                                    <p:animEffect transition="in" filter="fade">
                                      <p:cBhvr>
                                        <p:cTn id="57" dur="500"/>
                                        <p:tgtEl>
                                          <p:spTgt spid="38"/>
                                        </p:tgtEl>
                                      </p:cBhvr>
                                    </p:animEffect>
                                  </p:childTnLst>
                                </p:cTn>
                              </p:par>
                              <p:par>
                                <p:cTn id="58" presetID="10" presetClass="entr" presetSubtype="0" fill="hold" grpId="0" nodeType="withEffect">
                                  <p:stCondLst>
                                    <p:cond delay="0"/>
                                  </p:stCondLst>
                                  <p:childTnLst>
                                    <p:set>
                                      <p:cBhvr>
                                        <p:cTn id="59" dur="1" fill="hold">
                                          <p:stCondLst>
                                            <p:cond delay="0"/>
                                          </p:stCondLst>
                                        </p:cTn>
                                        <p:tgtEl>
                                          <p:spTgt spid="37"/>
                                        </p:tgtEl>
                                        <p:attrNameLst>
                                          <p:attrName>style.visibility</p:attrName>
                                        </p:attrNameLst>
                                      </p:cBhvr>
                                      <p:to>
                                        <p:strVal val="visible"/>
                                      </p:to>
                                    </p:set>
                                    <p:animEffect transition="in" filter="fade">
                                      <p:cBhvr>
                                        <p:cTn id="60" dur="500"/>
                                        <p:tgtEl>
                                          <p:spTgt spid="37"/>
                                        </p:tgtEl>
                                      </p:cBhvr>
                                    </p:animEffect>
                                  </p:childTnLst>
                                </p:cTn>
                              </p:par>
                            </p:childTnLst>
                          </p:cTn>
                        </p:par>
                        <p:par>
                          <p:cTn id="61" fill="hold">
                            <p:stCondLst>
                              <p:cond delay="3000"/>
                            </p:stCondLst>
                            <p:childTnLst>
                              <p:par>
                                <p:cTn id="62" presetID="22" presetClass="entr" presetSubtype="2" fill="hold" grpId="0" nodeType="afterEffect">
                                  <p:stCondLst>
                                    <p:cond delay="0"/>
                                  </p:stCondLst>
                                  <p:childTnLst>
                                    <p:set>
                                      <p:cBhvr>
                                        <p:cTn id="63" dur="1" fill="hold">
                                          <p:stCondLst>
                                            <p:cond delay="0"/>
                                          </p:stCondLst>
                                        </p:cTn>
                                        <p:tgtEl>
                                          <p:spTgt spid="43"/>
                                        </p:tgtEl>
                                        <p:attrNameLst>
                                          <p:attrName>style.visibility</p:attrName>
                                        </p:attrNameLst>
                                      </p:cBhvr>
                                      <p:to>
                                        <p:strVal val="visible"/>
                                      </p:to>
                                    </p:set>
                                    <p:animEffect transition="in" filter="wipe(right)">
                                      <p:cBhvr>
                                        <p:cTn id="64" dur="500"/>
                                        <p:tgtEl>
                                          <p:spTgt spid="43"/>
                                        </p:tgtEl>
                                      </p:cBhvr>
                                    </p:animEffect>
                                  </p:childTnLst>
                                </p:cTn>
                              </p:par>
                            </p:childTnLst>
                          </p:cTn>
                        </p:par>
                        <p:par>
                          <p:cTn id="65" fill="hold">
                            <p:stCondLst>
                              <p:cond delay="3500"/>
                            </p:stCondLst>
                            <p:childTnLst>
                              <p:par>
                                <p:cTn id="66" presetID="22" presetClass="entr" presetSubtype="8" fill="hold" grpId="0" nodeType="afterEffect">
                                  <p:stCondLst>
                                    <p:cond delay="0"/>
                                  </p:stCondLst>
                                  <p:childTnLst>
                                    <p:set>
                                      <p:cBhvr>
                                        <p:cTn id="67" dur="1" fill="hold">
                                          <p:stCondLst>
                                            <p:cond delay="0"/>
                                          </p:stCondLst>
                                        </p:cTn>
                                        <p:tgtEl>
                                          <p:spTgt spid="44"/>
                                        </p:tgtEl>
                                        <p:attrNameLst>
                                          <p:attrName>style.visibility</p:attrName>
                                        </p:attrNameLst>
                                      </p:cBhvr>
                                      <p:to>
                                        <p:strVal val="visible"/>
                                      </p:to>
                                    </p:set>
                                    <p:animEffect transition="in" filter="wipe(left)">
                                      <p:cBhvr>
                                        <p:cTn id="68" dur="500"/>
                                        <p:tgtEl>
                                          <p:spTgt spid="44"/>
                                        </p:tgtEl>
                                      </p:cBhvr>
                                    </p:animEffect>
                                  </p:childTnLst>
                                </p:cTn>
                              </p:par>
                            </p:childTnLst>
                          </p:cTn>
                        </p:par>
                        <p:par>
                          <p:cTn id="69" fill="hold">
                            <p:stCondLst>
                              <p:cond delay="4000"/>
                            </p:stCondLst>
                            <p:childTnLst>
                              <p:par>
                                <p:cTn id="70" presetID="22" presetClass="entr" presetSubtype="8" fill="hold" grpId="0" nodeType="afterEffect">
                                  <p:stCondLst>
                                    <p:cond delay="0"/>
                                  </p:stCondLst>
                                  <p:childTnLst>
                                    <p:set>
                                      <p:cBhvr>
                                        <p:cTn id="71" dur="1" fill="hold">
                                          <p:stCondLst>
                                            <p:cond delay="0"/>
                                          </p:stCondLst>
                                        </p:cTn>
                                        <p:tgtEl>
                                          <p:spTgt spid="41"/>
                                        </p:tgtEl>
                                        <p:attrNameLst>
                                          <p:attrName>style.visibility</p:attrName>
                                        </p:attrNameLst>
                                      </p:cBhvr>
                                      <p:to>
                                        <p:strVal val="visible"/>
                                      </p:to>
                                    </p:set>
                                    <p:animEffect transition="in" filter="wipe(left)">
                                      <p:cBhvr>
                                        <p:cTn id="72" dur="500"/>
                                        <p:tgtEl>
                                          <p:spTgt spid="41"/>
                                        </p:tgtEl>
                                      </p:cBhvr>
                                    </p:animEffect>
                                  </p:childTnLst>
                                </p:cTn>
                              </p:par>
                            </p:childTnLst>
                          </p:cTn>
                        </p:par>
                        <p:par>
                          <p:cTn id="73" fill="hold">
                            <p:stCondLst>
                              <p:cond delay="4500"/>
                            </p:stCondLst>
                            <p:childTnLst>
                              <p:par>
                                <p:cTn id="74" presetID="22" presetClass="entr" presetSubtype="2" fill="hold" grpId="0" nodeType="afterEffect">
                                  <p:stCondLst>
                                    <p:cond delay="0"/>
                                  </p:stCondLst>
                                  <p:childTnLst>
                                    <p:set>
                                      <p:cBhvr>
                                        <p:cTn id="75" dur="1" fill="hold">
                                          <p:stCondLst>
                                            <p:cond delay="0"/>
                                          </p:stCondLst>
                                        </p:cTn>
                                        <p:tgtEl>
                                          <p:spTgt spid="40"/>
                                        </p:tgtEl>
                                        <p:attrNameLst>
                                          <p:attrName>style.visibility</p:attrName>
                                        </p:attrNameLst>
                                      </p:cBhvr>
                                      <p:to>
                                        <p:strVal val="visible"/>
                                      </p:to>
                                    </p:set>
                                    <p:animEffect transition="in" filter="wipe(right)">
                                      <p:cBhvr>
                                        <p:cTn id="76" dur="500"/>
                                        <p:tgtEl>
                                          <p:spTgt spid="40"/>
                                        </p:tgtEl>
                                      </p:cBhvr>
                                    </p:animEffect>
                                  </p:childTnLst>
                                </p:cTn>
                              </p:par>
                            </p:childTnLst>
                          </p:cTn>
                        </p:par>
                        <p:par>
                          <p:cTn id="77" fill="hold">
                            <p:stCondLst>
                              <p:cond delay="5000"/>
                            </p:stCondLst>
                            <p:childTnLst>
                              <p:par>
                                <p:cTn id="78" presetID="22" presetClass="entr" presetSubtype="8" fill="hold" grpId="0" nodeType="afterEffect">
                                  <p:stCondLst>
                                    <p:cond delay="0"/>
                                  </p:stCondLst>
                                  <p:childTnLst>
                                    <p:set>
                                      <p:cBhvr>
                                        <p:cTn id="79" dur="1" fill="hold">
                                          <p:stCondLst>
                                            <p:cond delay="0"/>
                                          </p:stCondLst>
                                        </p:cTn>
                                        <p:tgtEl>
                                          <p:spTgt spid="42"/>
                                        </p:tgtEl>
                                        <p:attrNameLst>
                                          <p:attrName>style.visibility</p:attrName>
                                        </p:attrNameLst>
                                      </p:cBhvr>
                                      <p:to>
                                        <p:strVal val="visible"/>
                                      </p:to>
                                    </p:set>
                                    <p:animEffect transition="in" filter="wipe(left)">
                                      <p:cBhvr>
                                        <p:cTn id="80" dur="500"/>
                                        <p:tgtEl>
                                          <p:spTgt spid="42"/>
                                        </p:tgtEl>
                                      </p:cBhvr>
                                    </p:animEffect>
                                  </p:childTnLst>
                                </p:cTn>
                              </p:par>
                            </p:childTnLst>
                          </p:cTn>
                        </p:par>
                        <p:par>
                          <p:cTn id="81" fill="hold">
                            <p:stCondLst>
                              <p:cond delay="5500"/>
                            </p:stCondLst>
                            <p:childTnLst>
                              <p:par>
                                <p:cTn id="82" presetID="22" presetClass="entr" presetSubtype="2" fill="hold" grpId="0" nodeType="afterEffect">
                                  <p:stCondLst>
                                    <p:cond delay="0"/>
                                  </p:stCondLst>
                                  <p:childTnLst>
                                    <p:set>
                                      <p:cBhvr>
                                        <p:cTn id="83" dur="1" fill="hold">
                                          <p:stCondLst>
                                            <p:cond delay="0"/>
                                          </p:stCondLst>
                                        </p:cTn>
                                        <p:tgtEl>
                                          <p:spTgt spid="39"/>
                                        </p:tgtEl>
                                        <p:attrNameLst>
                                          <p:attrName>style.visibility</p:attrName>
                                        </p:attrNameLst>
                                      </p:cBhvr>
                                      <p:to>
                                        <p:strVal val="visible"/>
                                      </p:to>
                                    </p:set>
                                    <p:animEffect transition="in" filter="wipe(right)">
                                      <p:cBhvr>
                                        <p:cTn id="84" dur="500"/>
                                        <p:tgtEl>
                                          <p:spTgt spid="3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33" grpId="0"/>
      <p:bldP spid="34" grpId="0"/>
      <p:bldP spid="35" grpId="0"/>
      <p:bldP spid="36" grpId="0"/>
      <p:bldP spid="37" grpId="0"/>
      <p:bldP spid="38" grpId="0"/>
      <p:bldP spid="39" grpId="0"/>
      <p:bldP spid="40" grpId="0"/>
      <p:bldP spid="41" grpId="0"/>
      <p:bldP spid="42" grpId="0"/>
      <p:bldP spid="43" grpId="0"/>
      <p:bldP spid="44" grpId="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六边形 5"/>
          <p:cNvSpPr/>
          <p:nvPr/>
        </p:nvSpPr>
        <p:spPr>
          <a:xfrm>
            <a:off x="2133763" y="2740708"/>
            <a:ext cx="1720859" cy="1484036"/>
          </a:xfrm>
          <a:prstGeom prst="hexagon">
            <a:avLst/>
          </a:prstGeom>
          <a:ln w="3175">
            <a:solidFill>
              <a:schemeClr val="tx1">
                <a:lumMod val="65000"/>
                <a:lumOff val="35000"/>
              </a:schemeClr>
            </a:solidFill>
          </a:ln>
        </p:spPr>
        <p:style>
          <a:lnRef idx="2">
            <a:schemeClr val="accent1"/>
          </a:lnRef>
          <a:fillRef idx="1">
            <a:schemeClr val="lt1"/>
          </a:fillRef>
          <a:effectRef idx="0">
            <a:schemeClr val="accent1"/>
          </a:effectRef>
          <a:fontRef idx="minor">
            <a:schemeClr val="dk1"/>
          </a:fontRef>
        </p:style>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endParaRPr lang="zh-CN" altLang="en-US" sz="2700" b="1" kern="0" spc="67" dirty="0">
              <a:ln w="11430">
                <a:noFill/>
              </a:ln>
              <a:latin typeface="+mn-ea"/>
            </a:endParaRPr>
          </a:p>
        </p:txBody>
      </p:sp>
      <p:sp>
        <p:nvSpPr>
          <p:cNvPr id="7" name="六边形 6"/>
          <p:cNvSpPr/>
          <p:nvPr/>
        </p:nvSpPr>
        <p:spPr>
          <a:xfrm>
            <a:off x="550590" y="3649215"/>
            <a:ext cx="1720859" cy="1484036"/>
          </a:xfrm>
          <a:prstGeom prst="hexagon">
            <a:avLst/>
          </a:prstGeom>
          <a:ln w="3175">
            <a:solidFill>
              <a:schemeClr val="tx1">
                <a:lumMod val="65000"/>
                <a:lumOff val="35000"/>
              </a:schemeClr>
            </a:solidFill>
          </a:ln>
        </p:spPr>
        <p:style>
          <a:lnRef idx="2">
            <a:schemeClr val="accent1"/>
          </a:lnRef>
          <a:fillRef idx="1">
            <a:schemeClr val="lt1"/>
          </a:fillRef>
          <a:effectRef idx="0">
            <a:schemeClr val="accent1"/>
          </a:effectRef>
          <a:fontRef idx="minor">
            <a:schemeClr val="dk1"/>
          </a:fontRef>
        </p:style>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endParaRPr lang="zh-CN" altLang="en-US" sz="2700" b="1" kern="0" spc="67" dirty="0">
              <a:ln w="11430">
                <a:noFill/>
              </a:ln>
              <a:latin typeface="+mn-ea"/>
            </a:endParaRPr>
          </a:p>
        </p:txBody>
      </p:sp>
      <p:grpSp>
        <p:nvGrpSpPr>
          <p:cNvPr id="8" name="组合 7"/>
          <p:cNvGrpSpPr/>
          <p:nvPr/>
        </p:nvGrpSpPr>
        <p:grpSpPr>
          <a:xfrm>
            <a:off x="1034696" y="3080606"/>
            <a:ext cx="2207958" cy="1904101"/>
            <a:chOff x="755576" y="2737999"/>
            <a:chExt cx="1656184" cy="1427745"/>
          </a:xfrm>
        </p:grpSpPr>
        <p:sp>
          <p:nvSpPr>
            <p:cNvPr id="9" name="六边形 8"/>
            <p:cNvSpPr/>
            <p:nvPr/>
          </p:nvSpPr>
          <p:spPr>
            <a:xfrm>
              <a:off x="755576" y="2737999"/>
              <a:ext cx="1656184" cy="1427745"/>
            </a:xfrm>
            <a:prstGeom prst="hexagon">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19050"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endParaRPr lang="zh-CN" altLang="en-US" sz="2700" b="1" kern="0" spc="67" dirty="0">
                <a:ln w="11430">
                  <a:noFill/>
                </a:ln>
                <a:latin typeface="+mn-ea"/>
                <a:ea typeface="+mn-ea"/>
              </a:endParaRPr>
            </a:p>
          </p:txBody>
        </p:sp>
        <p:sp>
          <p:nvSpPr>
            <p:cNvPr id="10" name="矩形 9"/>
            <p:cNvSpPr/>
            <p:nvPr/>
          </p:nvSpPr>
          <p:spPr>
            <a:xfrm>
              <a:off x="927502" y="2974817"/>
              <a:ext cx="1312332" cy="923116"/>
            </a:xfrm>
            <a:prstGeom prst="rect">
              <a:avLst/>
            </a:prstGeom>
          </p:spPr>
          <p:txBody>
            <a:bodyPr wrap="square">
              <a:spAutoFit/>
            </a:bodyPr>
            <a:lstStyle/>
            <a:p>
              <a:pPr algn="ctr"/>
              <a:r>
                <a:rPr lang="zh-CN" altLang="en-US" sz="3700" kern="100" dirty="0" smtClean="0">
                  <a:solidFill>
                    <a:srgbClr val="002060"/>
                  </a:solidFill>
                  <a:latin typeface="+mn-ea"/>
                  <a:ea typeface="+mn-ea"/>
                </a:rPr>
                <a:t>添加</a:t>
              </a:r>
              <a:endParaRPr lang="en-US" altLang="zh-CN" sz="3700" kern="100" dirty="0" smtClean="0">
                <a:solidFill>
                  <a:srgbClr val="002060"/>
                </a:solidFill>
                <a:latin typeface="+mn-ea"/>
                <a:ea typeface="+mn-ea"/>
              </a:endParaRPr>
            </a:p>
            <a:p>
              <a:pPr algn="ctr"/>
              <a:r>
                <a:rPr lang="zh-CN" altLang="en-US" sz="3700" kern="100" dirty="0">
                  <a:solidFill>
                    <a:srgbClr val="002060"/>
                  </a:solidFill>
                  <a:latin typeface="+mn-ea"/>
                  <a:ea typeface="+mn-ea"/>
                </a:rPr>
                <a:t>关键字</a:t>
              </a:r>
              <a:endParaRPr lang="zh-CN" altLang="en-US" sz="3700" dirty="0">
                <a:solidFill>
                  <a:srgbClr val="002060"/>
                </a:solidFill>
                <a:latin typeface="+mn-ea"/>
                <a:ea typeface="+mn-ea"/>
              </a:endParaRPr>
            </a:p>
          </p:txBody>
        </p:sp>
      </p:grpSp>
      <p:sp>
        <p:nvSpPr>
          <p:cNvPr id="11" name="六边形 10"/>
          <p:cNvSpPr/>
          <p:nvPr/>
        </p:nvSpPr>
        <p:spPr>
          <a:xfrm>
            <a:off x="1414263" y="2078825"/>
            <a:ext cx="860429" cy="742018"/>
          </a:xfrm>
          <a:prstGeom prst="hexagon">
            <a:avLst/>
          </a:prstGeom>
          <a:ln w="3175">
            <a:solidFill>
              <a:schemeClr val="tx1">
                <a:lumMod val="65000"/>
                <a:lumOff val="35000"/>
              </a:schemeClr>
            </a:solidFill>
          </a:ln>
        </p:spPr>
        <p:style>
          <a:lnRef idx="2">
            <a:schemeClr val="accent1"/>
          </a:lnRef>
          <a:fillRef idx="1">
            <a:schemeClr val="lt1"/>
          </a:fillRef>
          <a:effectRef idx="0">
            <a:schemeClr val="accent1"/>
          </a:effectRef>
          <a:fontRef idx="minor">
            <a:schemeClr val="dk1"/>
          </a:fontRef>
        </p:style>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endParaRPr lang="zh-CN" altLang="en-US" sz="2700" b="1" kern="0" spc="67" dirty="0">
              <a:ln w="11430">
                <a:noFill/>
              </a:ln>
              <a:latin typeface="+mn-ea"/>
            </a:endParaRPr>
          </a:p>
        </p:txBody>
      </p:sp>
      <p:grpSp>
        <p:nvGrpSpPr>
          <p:cNvPr id="12" name="组合 11"/>
          <p:cNvGrpSpPr/>
          <p:nvPr/>
        </p:nvGrpSpPr>
        <p:grpSpPr>
          <a:xfrm>
            <a:off x="3625777" y="2192107"/>
            <a:ext cx="1355557" cy="1169006"/>
            <a:chOff x="2971210" y="1476578"/>
            <a:chExt cx="1016800" cy="876552"/>
          </a:xfrm>
        </p:grpSpPr>
        <p:sp>
          <p:nvSpPr>
            <p:cNvPr id="13" name="六边形 12"/>
            <p:cNvSpPr/>
            <p:nvPr/>
          </p:nvSpPr>
          <p:spPr>
            <a:xfrm>
              <a:off x="2971210" y="1476578"/>
              <a:ext cx="1016800" cy="876552"/>
            </a:xfrm>
            <a:prstGeom prst="hexagon">
              <a:avLst/>
            </a:prstGeom>
            <a:ln/>
          </p:spPr>
          <p:style>
            <a:lnRef idx="1">
              <a:schemeClr val="accent4"/>
            </a:lnRef>
            <a:fillRef idx="2">
              <a:schemeClr val="accent4"/>
            </a:fillRef>
            <a:effectRef idx="1">
              <a:schemeClr val="accent4"/>
            </a:effectRef>
            <a:fontRef idx="minor">
              <a:schemeClr val="dk1"/>
            </a:fontRef>
          </p:style>
          <p:txBody>
            <a:bodyPr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endParaRPr lang="zh-CN" altLang="en-US" sz="2700" b="1" kern="0" spc="67" dirty="0">
                <a:ln w="11430">
                  <a:noFill/>
                </a:ln>
                <a:latin typeface="+mn-ea"/>
              </a:endParaRPr>
            </a:p>
          </p:txBody>
        </p:sp>
        <p:sp>
          <p:nvSpPr>
            <p:cNvPr id="14" name="矩形 13"/>
            <p:cNvSpPr/>
            <p:nvPr/>
          </p:nvSpPr>
          <p:spPr>
            <a:xfrm>
              <a:off x="3007511" y="1557148"/>
              <a:ext cx="944198" cy="715415"/>
            </a:xfrm>
            <a:prstGeom prst="rect">
              <a:avLst/>
            </a:prstGeom>
          </p:spPr>
          <p:txBody>
            <a:bodyPr wrap="square">
              <a:spAutoFit/>
            </a:bodyPr>
            <a:lstStyle/>
            <a:p>
              <a:pPr algn="ctr"/>
              <a:r>
                <a:rPr lang="zh-CN" altLang="en-US" sz="2800" dirty="0" smtClean="0">
                  <a:solidFill>
                    <a:srgbClr val="002060"/>
                  </a:solidFill>
                  <a:latin typeface="+mn-ea"/>
                  <a:ea typeface="+mn-ea"/>
                </a:rPr>
                <a:t>关键</a:t>
              </a:r>
              <a:endParaRPr lang="en-US" altLang="zh-CN" sz="2800" dirty="0" smtClean="0">
                <a:solidFill>
                  <a:srgbClr val="002060"/>
                </a:solidFill>
                <a:latin typeface="+mn-ea"/>
                <a:ea typeface="+mn-ea"/>
              </a:endParaRPr>
            </a:p>
            <a:p>
              <a:pPr algn="ctr"/>
              <a:r>
                <a:rPr lang="zh-CN" altLang="en-US" sz="2800" dirty="0" smtClean="0">
                  <a:solidFill>
                    <a:srgbClr val="002060"/>
                  </a:solidFill>
                  <a:latin typeface="+mn-ea"/>
                  <a:ea typeface="+mn-ea"/>
                </a:rPr>
                <a:t>文本</a:t>
              </a:r>
              <a:endParaRPr lang="zh-CN" altLang="en-US" sz="2800" dirty="0">
                <a:solidFill>
                  <a:srgbClr val="002060"/>
                </a:solidFill>
                <a:latin typeface="+mn-ea"/>
                <a:ea typeface="+mn-ea"/>
              </a:endParaRPr>
            </a:p>
          </p:txBody>
        </p:sp>
      </p:grpSp>
      <p:grpSp>
        <p:nvGrpSpPr>
          <p:cNvPr id="15" name="组合 14"/>
          <p:cNvGrpSpPr/>
          <p:nvPr/>
        </p:nvGrpSpPr>
        <p:grpSpPr>
          <a:xfrm>
            <a:off x="3625777" y="4404716"/>
            <a:ext cx="1355557" cy="1169007"/>
            <a:chOff x="2971210" y="1476578"/>
            <a:chExt cx="1016800" cy="876552"/>
          </a:xfrm>
        </p:grpSpPr>
        <p:sp>
          <p:nvSpPr>
            <p:cNvPr id="16" name="六边形 15"/>
            <p:cNvSpPr/>
            <p:nvPr/>
          </p:nvSpPr>
          <p:spPr>
            <a:xfrm>
              <a:off x="2971210" y="1476578"/>
              <a:ext cx="1016800" cy="876552"/>
            </a:xfrm>
            <a:prstGeom prst="hexagon">
              <a:avLst/>
            </a:prstGeom>
            <a:ln/>
          </p:spPr>
          <p:style>
            <a:lnRef idx="1">
              <a:schemeClr val="accent3"/>
            </a:lnRef>
            <a:fillRef idx="2">
              <a:schemeClr val="accent3"/>
            </a:fillRef>
            <a:effectRef idx="1">
              <a:schemeClr val="accent3"/>
            </a:effectRef>
            <a:fontRef idx="minor">
              <a:schemeClr val="dk1"/>
            </a:fontRef>
          </p:style>
          <p:txBody>
            <a:bodyPr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endParaRPr lang="zh-CN" altLang="en-US" sz="2700" b="1" kern="0" spc="67" dirty="0">
                <a:ln w="11430">
                  <a:noFill/>
                </a:ln>
                <a:latin typeface="+mn-ea"/>
              </a:endParaRPr>
            </a:p>
          </p:txBody>
        </p:sp>
        <p:sp>
          <p:nvSpPr>
            <p:cNvPr id="17" name="矩形 16"/>
            <p:cNvSpPr/>
            <p:nvPr/>
          </p:nvSpPr>
          <p:spPr>
            <a:xfrm>
              <a:off x="3007511" y="1557146"/>
              <a:ext cx="944198" cy="715414"/>
            </a:xfrm>
            <a:prstGeom prst="rect">
              <a:avLst/>
            </a:prstGeom>
          </p:spPr>
          <p:txBody>
            <a:bodyPr wrap="square">
              <a:spAutoFit/>
            </a:bodyPr>
            <a:lstStyle/>
            <a:p>
              <a:pPr lvl="0" algn="ctr"/>
              <a:r>
                <a:rPr lang="zh-CN" altLang="en-US" sz="2800" dirty="0">
                  <a:solidFill>
                    <a:srgbClr val="002060"/>
                  </a:solidFill>
                  <a:latin typeface="+mn-ea"/>
                  <a:ea typeface="+mn-ea"/>
                </a:rPr>
                <a:t>关键</a:t>
              </a:r>
              <a:endParaRPr lang="en-US" altLang="zh-CN" sz="2800" dirty="0">
                <a:solidFill>
                  <a:srgbClr val="002060"/>
                </a:solidFill>
                <a:latin typeface="+mn-ea"/>
                <a:ea typeface="+mn-ea"/>
              </a:endParaRPr>
            </a:p>
            <a:p>
              <a:pPr lvl="0" algn="ctr"/>
              <a:r>
                <a:rPr lang="zh-CN" altLang="en-US" sz="2800" dirty="0">
                  <a:solidFill>
                    <a:srgbClr val="002060"/>
                  </a:solidFill>
                  <a:latin typeface="+mn-ea"/>
                  <a:ea typeface="+mn-ea"/>
                </a:rPr>
                <a:t>文本</a:t>
              </a:r>
            </a:p>
          </p:txBody>
        </p:sp>
      </p:grpSp>
      <p:cxnSp>
        <p:nvCxnSpPr>
          <p:cNvPr id="18" name="直接连接符 17"/>
          <p:cNvCxnSpPr/>
          <p:nvPr/>
        </p:nvCxnSpPr>
        <p:spPr>
          <a:xfrm>
            <a:off x="4994105" y="2776613"/>
            <a:ext cx="601006" cy="0"/>
          </a:xfrm>
          <a:prstGeom prst="line">
            <a:avLst/>
          </a:prstGeom>
          <a:ln w="19050">
            <a:solidFill>
              <a:schemeClr val="tx1">
                <a:lumMod val="50000"/>
                <a:lumOff val="50000"/>
              </a:schemeClr>
            </a:solidFill>
            <a:prstDash val="dash"/>
            <a:headEnd type="none" w="med" len="med"/>
            <a:tailEnd type="triangle" w="med" len="med"/>
          </a:ln>
        </p:spPr>
        <p:style>
          <a:lnRef idx="1">
            <a:schemeClr val="accent1"/>
          </a:lnRef>
          <a:fillRef idx="0">
            <a:schemeClr val="accent1"/>
          </a:fillRef>
          <a:effectRef idx="0">
            <a:schemeClr val="accent1"/>
          </a:effectRef>
          <a:fontRef idx="minor">
            <a:schemeClr val="tx1"/>
          </a:fontRef>
        </p:style>
      </p:cxnSp>
      <p:sp>
        <p:nvSpPr>
          <p:cNvPr id="19" name="圆角矩形 18"/>
          <p:cNvSpPr/>
          <p:nvPr/>
        </p:nvSpPr>
        <p:spPr>
          <a:xfrm>
            <a:off x="5724216" y="4321445"/>
            <a:ext cx="3181460" cy="584503"/>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19050"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r>
              <a:rPr lang="zh-CN" altLang="en-US" sz="2400" kern="0" spc="67" dirty="0" smtClean="0">
                <a:ln w="11430">
                  <a:noFill/>
                </a:ln>
                <a:solidFill>
                  <a:srgbClr val="002060"/>
                </a:solidFill>
                <a:latin typeface="+mn-ea"/>
                <a:ea typeface="+mn-ea"/>
              </a:rPr>
              <a:t>概括说明文本</a:t>
            </a:r>
            <a:endParaRPr lang="zh-CN" altLang="en-US" sz="2400" kern="0" spc="67" dirty="0">
              <a:ln w="11430">
                <a:noFill/>
              </a:ln>
              <a:solidFill>
                <a:srgbClr val="002060"/>
              </a:solidFill>
              <a:latin typeface="+mn-ea"/>
              <a:ea typeface="+mn-ea"/>
            </a:endParaRPr>
          </a:p>
        </p:txBody>
      </p:sp>
      <p:sp>
        <p:nvSpPr>
          <p:cNvPr id="20" name="圆角矩形 19"/>
          <p:cNvSpPr/>
          <p:nvPr/>
        </p:nvSpPr>
        <p:spPr>
          <a:xfrm>
            <a:off x="5737737" y="2401090"/>
            <a:ext cx="3167940" cy="584503"/>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19050"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r>
              <a:rPr lang="zh-CN" altLang="en-US" sz="2400" kern="0" spc="67" dirty="0" smtClean="0">
                <a:ln w="11430">
                  <a:noFill/>
                </a:ln>
                <a:solidFill>
                  <a:schemeClr val="accent5">
                    <a:lumMod val="50000"/>
                  </a:schemeClr>
                </a:solidFill>
                <a:latin typeface="+mn-ea"/>
                <a:ea typeface="+mn-ea"/>
              </a:rPr>
              <a:t>概括说明文本</a:t>
            </a:r>
            <a:endParaRPr lang="zh-CN" altLang="en-US" sz="2400" kern="0" spc="67" dirty="0">
              <a:ln w="11430">
                <a:noFill/>
              </a:ln>
              <a:solidFill>
                <a:schemeClr val="accent5">
                  <a:lumMod val="50000"/>
                </a:schemeClr>
              </a:solidFill>
              <a:latin typeface="+mn-ea"/>
              <a:ea typeface="+mn-ea"/>
            </a:endParaRPr>
          </a:p>
        </p:txBody>
      </p:sp>
      <p:sp>
        <p:nvSpPr>
          <p:cNvPr id="21" name="矩形 20"/>
          <p:cNvSpPr/>
          <p:nvPr/>
        </p:nvSpPr>
        <p:spPr>
          <a:xfrm>
            <a:off x="9134056" y="2133650"/>
            <a:ext cx="2542722" cy="1120303"/>
          </a:xfrm>
          <a:prstGeom prst="rect">
            <a:avLst/>
          </a:prstGeom>
        </p:spPr>
        <p:txBody>
          <a:bodyPr wrap="square" lIns="121917" tIns="60958" rIns="121917" bIns="60958">
            <a:spAutoFit/>
          </a:bodyPr>
          <a:lstStyle/>
          <a:p>
            <a:pPr>
              <a:lnSpc>
                <a:spcPct val="120000"/>
              </a:lnSpc>
            </a:pPr>
            <a:r>
              <a:rPr lang="zh-CN" altLang="en-US" sz="1800" dirty="0">
                <a:solidFill>
                  <a:schemeClr val="tx1">
                    <a:lumMod val="85000"/>
                    <a:lumOff val="15000"/>
                  </a:schemeClr>
                </a:solidFill>
                <a:latin typeface="+mj-ea"/>
                <a:ea typeface="+mj-ea"/>
              </a:rPr>
              <a:t>您的内容打在这里，或者通过复制您的文本后，在此框中选择粘贴</a:t>
            </a:r>
          </a:p>
        </p:txBody>
      </p:sp>
      <p:cxnSp>
        <p:nvCxnSpPr>
          <p:cNvPr id="22" name="直接连接符 21"/>
          <p:cNvCxnSpPr/>
          <p:nvPr/>
        </p:nvCxnSpPr>
        <p:spPr>
          <a:xfrm>
            <a:off x="4994105" y="5011335"/>
            <a:ext cx="601006" cy="0"/>
          </a:xfrm>
          <a:prstGeom prst="line">
            <a:avLst/>
          </a:prstGeom>
          <a:ln w="19050">
            <a:solidFill>
              <a:schemeClr val="tx1">
                <a:lumMod val="50000"/>
                <a:lumOff val="50000"/>
              </a:schemeClr>
            </a:solidFill>
            <a:prstDash val="dash"/>
            <a:headEnd type="none" w="med" len="med"/>
            <a:tailEnd type="triangle" w="med" len="med"/>
          </a:ln>
        </p:spPr>
        <p:style>
          <a:lnRef idx="1">
            <a:schemeClr val="accent1"/>
          </a:lnRef>
          <a:fillRef idx="0">
            <a:schemeClr val="accent1"/>
          </a:fillRef>
          <a:effectRef idx="0">
            <a:schemeClr val="accent1"/>
          </a:effectRef>
          <a:fontRef idx="minor">
            <a:schemeClr val="tx1"/>
          </a:fontRef>
        </p:style>
      </p:cxnSp>
      <p:sp>
        <p:nvSpPr>
          <p:cNvPr id="23" name="圆角矩形 22"/>
          <p:cNvSpPr/>
          <p:nvPr/>
        </p:nvSpPr>
        <p:spPr>
          <a:xfrm>
            <a:off x="5724216" y="4984707"/>
            <a:ext cx="3181460" cy="584503"/>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19050"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r>
              <a:rPr lang="zh-CN" altLang="en-US" sz="2400" kern="0" spc="67" dirty="0" smtClean="0">
                <a:ln w="11430">
                  <a:noFill/>
                </a:ln>
                <a:solidFill>
                  <a:srgbClr val="002060"/>
                </a:solidFill>
                <a:latin typeface="+mn-ea"/>
                <a:ea typeface="+mn-ea"/>
              </a:rPr>
              <a:t>概括说明文本</a:t>
            </a:r>
            <a:endParaRPr lang="zh-CN" altLang="en-US" sz="2400" kern="0" spc="67" dirty="0">
              <a:ln w="11430">
                <a:noFill/>
              </a:ln>
              <a:solidFill>
                <a:srgbClr val="002060"/>
              </a:solidFill>
              <a:latin typeface="+mn-ea"/>
              <a:ea typeface="+mn-ea"/>
            </a:endParaRPr>
          </a:p>
        </p:txBody>
      </p:sp>
      <p:sp>
        <p:nvSpPr>
          <p:cNvPr id="24" name="矩形 23"/>
          <p:cNvSpPr/>
          <p:nvPr/>
        </p:nvSpPr>
        <p:spPr>
          <a:xfrm>
            <a:off x="9134057" y="3745704"/>
            <a:ext cx="2542722" cy="1120303"/>
          </a:xfrm>
          <a:prstGeom prst="rect">
            <a:avLst/>
          </a:prstGeom>
        </p:spPr>
        <p:txBody>
          <a:bodyPr wrap="square" lIns="121917" tIns="60958" rIns="121917" bIns="60958">
            <a:spAutoFit/>
          </a:bodyPr>
          <a:lstStyle/>
          <a:p>
            <a:pPr>
              <a:lnSpc>
                <a:spcPct val="120000"/>
              </a:lnSpc>
            </a:pPr>
            <a:r>
              <a:rPr lang="zh-CN" altLang="en-US" sz="1800" dirty="0">
                <a:solidFill>
                  <a:schemeClr val="tx1">
                    <a:lumMod val="85000"/>
                    <a:lumOff val="15000"/>
                  </a:schemeClr>
                </a:solidFill>
                <a:latin typeface="+mj-ea"/>
                <a:ea typeface="+mj-ea"/>
              </a:rPr>
              <a:t>您的内容打在这里，或者通过复制您的文本后，在此框中选择粘贴</a:t>
            </a:r>
          </a:p>
        </p:txBody>
      </p:sp>
      <p:sp>
        <p:nvSpPr>
          <p:cNvPr id="25" name="六边形 24"/>
          <p:cNvSpPr/>
          <p:nvPr/>
        </p:nvSpPr>
        <p:spPr>
          <a:xfrm>
            <a:off x="2434131" y="5276959"/>
            <a:ext cx="860429" cy="742018"/>
          </a:xfrm>
          <a:prstGeom prst="hexagon">
            <a:avLst/>
          </a:prstGeom>
          <a:ln w="3175">
            <a:solidFill>
              <a:schemeClr val="tx1">
                <a:lumMod val="65000"/>
                <a:lumOff val="35000"/>
              </a:schemeClr>
            </a:solidFill>
          </a:ln>
        </p:spPr>
        <p:style>
          <a:lnRef idx="2">
            <a:schemeClr val="accent1"/>
          </a:lnRef>
          <a:fillRef idx="1">
            <a:schemeClr val="lt1"/>
          </a:fillRef>
          <a:effectRef idx="0">
            <a:schemeClr val="accent1"/>
          </a:effectRef>
          <a:fontRef idx="minor">
            <a:schemeClr val="dk1"/>
          </a:fontRef>
        </p:style>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endParaRPr lang="zh-CN" altLang="en-US" sz="2700" b="1" kern="0" spc="67" dirty="0">
              <a:ln w="11430">
                <a:noFill/>
              </a:ln>
              <a:latin typeface="+mn-ea"/>
            </a:endParaRPr>
          </a:p>
        </p:txBody>
      </p:sp>
      <p:sp>
        <p:nvSpPr>
          <p:cNvPr id="26" name="矩形 25"/>
          <p:cNvSpPr/>
          <p:nvPr/>
        </p:nvSpPr>
        <p:spPr>
          <a:xfrm>
            <a:off x="9134057" y="5074794"/>
            <a:ext cx="2542722" cy="1120303"/>
          </a:xfrm>
          <a:prstGeom prst="rect">
            <a:avLst/>
          </a:prstGeom>
        </p:spPr>
        <p:txBody>
          <a:bodyPr wrap="square" lIns="121917" tIns="60958" rIns="121917" bIns="60958">
            <a:spAutoFit/>
          </a:bodyPr>
          <a:lstStyle/>
          <a:p>
            <a:pPr>
              <a:lnSpc>
                <a:spcPct val="120000"/>
              </a:lnSpc>
            </a:pPr>
            <a:r>
              <a:rPr lang="zh-CN" altLang="en-US" sz="1800" dirty="0">
                <a:solidFill>
                  <a:schemeClr val="tx1">
                    <a:lumMod val="85000"/>
                    <a:lumOff val="15000"/>
                  </a:schemeClr>
                </a:solidFill>
                <a:latin typeface="+mj-ea"/>
                <a:ea typeface="+mj-ea"/>
              </a:rPr>
              <a:t>您的内容打在这里，或者通过复制您的文本后，在此框中选择粘贴</a:t>
            </a:r>
          </a:p>
        </p:txBody>
      </p:sp>
      <p:cxnSp>
        <p:nvCxnSpPr>
          <p:cNvPr id="27" name="直接连接符 26"/>
          <p:cNvCxnSpPr/>
          <p:nvPr/>
        </p:nvCxnSpPr>
        <p:spPr>
          <a:xfrm>
            <a:off x="3176" y="404907"/>
            <a:ext cx="12190413" cy="0"/>
          </a:xfrm>
          <a:prstGeom prst="line">
            <a:avLst/>
          </a:prstGeom>
          <a:noFill/>
          <a:ln w="9525" cap="flat" cmpd="sng" algn="ctr">
            <a:solidFill>
              <a:srgbClr val="414455"/>
            </a:solidFill>
            <a:prstDash val="dash"/>
          </a:ln>
          <a:effectLst/>
        </p:spPr>
      </p:cxnSp>
      <p:sp>
        <p:nvSpPr>
          <p:cNvPr id="28" name="流程图: 离页连接符 27"/>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29" name="TextBox 28"/>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2238690508"/>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7"/>
                                        </p:tgtEl>
                                        <p:attrNameLst>
                                          <p:attrName>style.visibility</p:attrName>
                                        </p:attrNameLst>
                                      </p:cBhvr>
                                      <p:to>
                                        <p:strVal val="visible"/>
                                      </p:to>
                                    </p:set>
                                    <p:animEffect transition="in" filter="wipe(right)">
                                      <p:cBhvr>
                                        <p:cTn id="7" dur="750"/>
                                        <p:tgtEl>
                                          <p:spTgt spid="27"/>
                                        </p:tgtEl>
                                      </p:cBhvr>
                                    </p:animEffect>
                                  </p:childTnLst>
                                </p:cTn>
                              </p:par>
                              <p:par>
                                <p:cTn id="8" presetID="2" presetClass="entr" presetSubtype="1" fill="hold" grpId="0" nodeType="withEffect">
                                  <p:stCondLst>
                                    <p:cond delay="0"/>
                                  </p:stCondLst>
                                  <p:childTnLst>
                                    <p:set>
                                      <p:cBhvr>
                                        <p:cTn id="9" dur="1" fill="hold">
                                          <p:stCondLst>
                                            <p:cond delay="0"/>
                                          </p:stCondLst>
                                        </p:cTn>
                                        <p:tgtEl>
                                          <p:spTgt spid="28"/>
                                        </p:tgtEl>
                                        <p:attrNameLst>
                                          <p:attrName>style.visibility</p:attrName>
                                        </p:attrNameLst>
                                      </p:cBhvr>
                                      <p:to>
                                        <p:strVal val="visible"/>
                                      </p:to>
                                    </p:set>
                                    <p:anim calcmode="lin" valueType="num">
                                      <p:cBhvr>
                                        <p:cTn id="10" dur="500" fill="hold"/>
                                        <p:tgtEl>
                                          <p:spTgt spid="28"/>
                                        </p:tgtEl>
                                        <p:attrNameLst>
                                          <p:attrName>ppt_x</p:attrName>
                                        </p:attrNameLst>
                                      </p:cBhvr>
                                      <p:tavLst>
                                        <p:tav tm="0">
                                          <p:val>
                                            <p:strVal val="#ppt_x"/>
                                          </p:val>
                                        </p:tav>
                                        <p:tav tm="100000">
                                          <p:val>
                                            <p:strVal val="#ppt_x"/>
                                          </p:val>
                                        </p:tav>
                                      </p:tavLst>
                                    </p:anim>
                                    <p:anim calcmode="lin" valueType="num">
                                      <p:cBhvr>
                                        <p:cTn id="11" dur="500" fill="hold"/>
                                        <p:tgtEl>
                                          <p:spTgt spid="28"/>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29"/>
                                        </p:tgtEl>
                                        <p:attrNameLst>
                                          <p:attrName>style.visibility</p:attrName>
                                        </p:attrNameLst>
                                      </p:cBhvr>
                                      <p:to>
                                        <p:strVal val="visible"/>
                                      </p:to>
                                    </p:set>
                                    <p:anim calcmode="lin" valueType="num">
                                      <p:cBhvr>
                                        <p:cTn id="15" dur="250" fill="hold"/>
                                        <p:tgtEl>
                                          <p:spTgt spid="29"/>
                                        </p:tgtEl>
                                        <p:attrNameLst>
                                          <p:attrName>ppt_x</p:attrName>
                                        </p:attrNameLst>
                                      </p:cBhvr>
                                      <p:tavLst>
                                        <p:tav tm="0">
                                          <p:val>
                                            <p:strVal val="#ppt_x"/>
                                          </p:val>
                                        </p:tav>
                                        <p:tav tm="100000">
                                          <p:val>
                                            <p:strVal val="#ppt_x"/>
                                          </p:val>
                                        </p:tav>
                                      </p:tavLst>
                                    </p:anim>
                                    <p:anim calcmode="lin" valueType="num">
                                      <p:cBhvr>
                                        <p:cTn id="16" dur="250" fill="hold"/>
                                        <p:tgtEl>
                                          <p:spTgt spid="29"/>
                                        </p:tgtEl>
                                        <p:attrNameLst>
                                          <p:attrName>ppt_y</p:attrName>
                                        </p:attrNameLst>
                                      </p:cBhvr>
                                      <p:tavLst>
                                        <p:tav tm="0">
                                          <p:val>
                                            <p:strVal val="#ppt_y-#ppt_h/2"/>
                                          </p:val>
                                        </p:tav>
                                        <p:tav tm="100000">
                                          <p:val>
                                            <p:strVal val="#ppt_y"/>
                                          </p:val>
                                        </p:tav>
                                      </p:tavLst>
                                    </p:anim>
                                    <p:anim calcmode="lin" valueType="num">
                                      <p:cBhvr>
                                        <p:cTn id="17" dur="250" fill="hold"/>
                                        <p:tgtEl>
                                          <p:spTgt spid="29"/>
                                        </p:tgtEl>
                                        <p:attrNameLst>
                                          <p:attrName>ppt_w</p:attrName>
                                        </p:attrNameLst>
                                      </p:cBhvr>
                                      <p:tavLst>
                                        <p:tav tm="0">
                                          <p:val>
                                            <p:strVal val="#ppt_w"/>
                                          </p:val>
                                        </p:tav>
                                        <p:tav tm="100000">
                                          <p:val>
                                            <p:strVal val="#ppt_w"/>
                                          </p:val>
                                        </p:tav>
                                      </p:tavLst>
                                    </p:anim>
                                    <p:anim calcmode="lin" valueType="num">
                                      <p:cBhvr>
                                        <p:cTn id="18" dur="250" fill="hold"/>
                                        <p:tgtEl>
                                          <p:spTgt spid="29"/>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53" presetClass="entr" presetSubtype="16" fill="hold" nodeType="afterEffect">
                                  <p:stCondLst>
                                    <p:cond delay="0"/>
                                  </p:stCondLst>
                                  <p:childTnLst>
                                    <p:set>
                                      <p:cBhvr>
                                        <p:cTn id="21" dur="1" fill="hold">
                                          <p:stCondLst>
                                            <p:cond delay="0"/>
                                          </p:stCondLst>
                                        </p:cTn>
                                        <p:tgtEl>
                                          <p:spTgt spid="8"/>
                                        </p:tgtEl>
                                        <p:attrNameLst>
                                          <p:attrName>style.visibility</p:attrName>
                                        </p:attrNameLst>
                                      </p:cBhvr>
                                      <p:to>
                                        <p:strVal val="visible"/>
                                      </p:to>
                                    </p:set>
                                    <p:anim calcmode="lin" valueType="num">
                                      <p:cBhvr>
                                        <p:cTn id="22" dur="500" fill="hold"/>
                                        <p:tgtEl>
                                          <p:spTgt spid="8"/>
                                        </p:tgtEl>
                                        <p:attrNameLst>
                                          <p:attrName>ppt_w</p:attrName>
                                        </p:attrNameLst>
                                      </p:cBhvr>
                                      <p:tavLst>
                                        <p:tav tm="0">
                                          <p:val>
                                            <p:fltVal val="0"/>
                                          </p:val>
                                        </p:tav>
                                        <p:tav tm="100000">
                                          <p:val>
                                            <p:strVal val="#ppt_w"/>
                                          </p:val>
                                        </p:tav>
                                      </p:tavLst>
                                    </p:anim>
                                    <p:anim calcmode="lin" valueType="num">
                                      <p:cBhvr>
                                        <p:cTn id="23" dur="500" fill="hold"/>
                                        <p:tgtEl>
                                          <p:spTgt spid="8"/>
                                        </p:tgtEl>
                                        <p:attrNameLst>
                                          <p:attrName>ppt_h</p:attrName>
                                        </p:attrNameLst>
                                      </p:cBhvr>
                                      <p:tavLst>
                                        <p:tav tm="0">
                                          <p:val>
                                            <p:fltVal val="0"/>
                                          </p:val>
                                        </p:tav>
                                        <p:tav tm="100000">
                                          <p:val>
                                            <p:strVal val="#ppt_h"/>
                                          </p:val>
                                        </p:tav>
                                      </p:tavLst>
                                    </p:anim>
                                    <p:animEffect transition="in" filter="fade">
                                      <p:cBhvr>
                                        <p:cTn id="24" dur="500"/>
                                        <p:tgtEl>
                                          <p:spTgt spid="8"/>
                                        </p:tgtEl>
                                      </p:cBhvr>
                                    </p:animEffect>
                                  </p:childTnLst>
                                </p:cTn>
                              </p:par>
                              <p:par>
                                <p:cTn id="25" presetID="10" presetClass="entr" presetSubtype="0" fill="hold" grpId="0" nodeType="withEffect">
                                  <p:stCondLst>
                                    <p:cond delay="0"/>
                                  </p:stCondLst>
                                  <p:childTnLst>
                                    <p:set>
                                      <p:cBhvr>
                                        <p:cTn id="26" dur="1" fill="hold">
                                          <p:stCondLst>
                                            <p:cond delay="0"/>
                                          </p:stCondLst>
                                        </p:cTn>
                                        <p:tgtEl>
                                          <p:spTgt spid="11"/>
                                        </p:tgtEl>
                                        <p:attrNameLst>
                                          <p:attrName>style.visibility</p:attrName>
                                        </p:attrNameLst>
                                      </p:cBhvr>
                                      <p:to>
                                        <p:strVal val="visible"/>
                                      </p:to>
                                    </p:set>
                                    <p:animEffect transition="in" filter="fade">
                                      <p:cBhvr>
                                        <p:cTn id="27" dur="500"/>
                                        <p:tgtEl>
                                          <p:spTgt spid="11"/>
                                        </p:tgtEl>
                                      </p:cBhvr>
                                    </p:animEffect>
                                  </p:childTnLst>
                                </p:cTn>
                              </p:par>
                              <p:par>
                                <p:cTn id="28" presetID="10" presetClass="entr" presetSubtype="0" fill="hold" grpId="0" nodeType="withEffect">
                                  <p:stCondLst>
                                    <p:cond delay="0"/>
                                  </p:stCondLst>
                                  <p:childTnLst>
                                    <p:set>
                                      <p:cBhvr>
                                        <p:cTn id="29" dur="1" fill="hold">
                                          <p:stCondLst>
                                            <p:cond delay="0"/>
                                          </p:stCondLst>
                                        </p:cTn>
                                        <p:tgtEl>
                                          <p:spTgt spid="7"/>
                                        </p:tgtEl>
                                        <p:attrNameLst>
                                          <p:attrName>style.visibility</p:attrName>
                                        </p:attrNameLst>
                                      </p:cBhvr>
                                      <p:to>
                                        <p:strVal val="visible"/>
                                      </p:to>
                                    </p:set>
                                    <p:animEffect transition="in" filter="fade">
                                      <p:cBhvr>
                                        <p:cTn id="30" dur="500"/>
                                        <p:tgtEl>
                                          <p:spTgt spid="7"/>
                                        </p:tgtEl>
                                      </p:cBhvr>
                                    </p:animEffect>
                                  </p:childTnLst>
                                </p:cTn>
                              </p:par>
                              <p:par>
                                <p:cTn id="31" presetID="10" presetClass="entr" presetSubtype="0" fill="hold" grpId="0" nodeType="withEffect">
                                  <p:stCondLst>
                                    <p:cond delay="250"/>
                                  </p:stCondLst>
                                  <p:childTnLst>
                                    <p:set>
                                      <p:cBhvr>
                                        <p:cTn id="32" dur="1" fill="hold">
                                          <p:stCondLst>
                                            <p:cond delay="0"/>
                                          </p:stCondLst>
                                        </p:cTn>
                                        <p:tgtEl>
                                          <p:spTgt spid="6"/>
                                        </p:tgtEl>
                                        <p:attrNameLst>
                                          <p:attrName>style.visibility</p:attrName>
                                        </p:attrNameLst>
                                      </p:cBhvr>
                                      <p:to>
                                        <p:strVal val="visible"/>
                                      </p:to>
                                    </p:set>
                                    <p:animEffect transition="in" filter="fade">
                                      <p:cBhvr>
                                        <p:cTn id="33" dur="500"/>
                                        <p:tgtEl>
                                          <p:spTgt spid="6"/>
                                        </p:tgtEl>
                                      </p:cBhvr>
                                    </p:animEffect>
                                  </p:childTnLst>
                                </p:cTn>
                              </p:par>
                              <p:par>
                                <p:cTn id="34" presetID="10" presetClass="entr" presetSubtype="0" fill="hold" grpId="0" nodeType="withEffect">
                                  <p:stCondLst>
                                    <p:cond delay="250"/>
                                  </p:stCondLst>
                                  <p:childTnLst>
                                    <p:set>
                                      <p:cBhvr>
                                        <p:cTn id="35" dur="1" fill="hold">
                                          <p:stCondLst>
                                            <p:cond delay="0"/>
                                          </p:stCondLst>
                                        </p:cTn>
                                        <p:tgtEl>
                                          <p:spTgt spid="25"/>
                                        </p:tgtEl>
                                        <p:attrNameLst>
                                          <p:attrName>style.visibility</p:attrName>
                                        </p:attrNameLst>
                                      </p:cBhvr>
                                      <p:to>
                                        <p:strVal val="visible"/>
                                      </p:to>
                                    </p:set>
                                    <p:animEffect transition="in" filter="fade">
                                      <p:cBhvr>
                                        <p:cTn id="36" dur="500"/>
                                        <p:tgtEl>
                                          <p:spTgt spid="25"/>
                                        </p:tgtEl>
                                      </p:cBhvr>
                                    </p:animEffect>
                                  </p:childTnLst>
                                </p:cTn>
                              </p:par>
                            </p:childTnLst>
                          </p:cTn>
                        </p:par>
                        <p:par>
                          <p:cTn id="37" fill="hold">
                            <p:stCondLst>
                              <p:cond delay="2250"/>
                            </p:stCondLst>
                            <p:childTnLst>
                              <p:par>
                                <p:cTn id="38" presetID="49" presetClass="entr" presetSubtype="0" decel="100000" fill="hold" nodeType="afterEffect">
                                  <p:stCondLst>
                                    <p:cond delay="0"/>
                                  </p:stCondLst>
                                  <p:childTnLst>
                                    <p:set>
                                      <p:cBhvr>
                                        <p:cTn id="39" dur="1" fill="hold">
                                          <p:stCondLst>
                                            <p:cond delay="0"/>
                                          </p:stCondLst>
                                        </p:cTn>
                                        <p:tgtEl>
                                          <p:spTgt spid="12"/>
                                        </p:tgtEl>
                                        <p:attrNameLst>
                                          <p:attrName>style.visibility</p:attrName>
                                        </p:attrNameLst>
                                      </p:cBhvr>
                                      <p:to>
                                        <p:strVal val="visible"/>
                                      </p:to>
                                    </p:set>
                                    <p:anim calcmode="lin" valueType="num">
                                      <p:cBhvr>
                                        <p:cTn id="40" dur="500" fill="hold"/>
                                        <p:tgtEl>
                                          <p:spTgt spid="12"/>
                                        </p:tgtEl>
                                        <p:attrNameLst>
                                          <p:attrName>ppt_w</p:attrName>
                                        </p:attrNameLst>
                                      </p:cBhvr>
                                      <p:tavLst>
                                        <p:tav tm="0">
                                          <p:val>
                                            <p:fltVal val="0"/>
                                          </p:val>
                                        </p:tav>
                                        <p:tav tm="100000">
                                          <p:val>
                                            <p:strVal val="#ppt_w"/>
                                          </p:val>
                                        </p:tav>
                                      </p:tavLst>
                                    </p:anim>
                                    <p:anim calcmode="lin" valueType="num">
                                      <p:cBhvr>
                                        <p:cTn id="41" dur="500" fill="hold"/>
                                        <p:tgtEl>
                                          <p:spTgt spid="12"/>
                                        </p:tgtEl>
                                        <p:attrNameLst>
                                          <p:attrName>ppt_h</p:attrName>
                                        </p:attrNameLst>
                                      </p:cBhvr>
                                      <p:tavLst>
                                        <p:tav tm="0">
                                          <p:val>
                                            <p:fltVal val="0"/>
                                          </p:val>
                                        </p:tav>
                                        <p:tav tm="100000">
                                          <p:val>
                                            <p:strVal val="#ppt_h"/>
                                          </p:val>
                                        </p:tav>
                                      </p:tavLst>
                                    </p:anim>
                                    <p:anim calcmode="lin" valueType="num">
                                      <p:cBhvr>
                                        <p:cTn id="42" dur="500" fill="hold"/>
                                        <p:tgtEl>
                                          <p:spTgt spid="12"/>
                                        </p:tgtEl>
                                        <p:attrNameLst>
                                          <p:attrName>style.rotation</p:attrName>
                                        </p:attrNameLst>
                                      </p:cBhvr>
                                      <p:tavLst>
                                        <p:tav tm="0">
                                          <p:val>
                                            <p:fltVal val="360"/>
                                          </p:val>
                                        </p:tav>
                                        <p:tav tm="100000">
                                          <p:val>
                                            <p:fltVal val="0"/>
                                          </p:val>
                                        </p:tav>
                                      </p:tavLst>
                                    </p:anim>
                                    <p:animEffect transition="in" filter="fade">
                                      <p:cBhvr>
                                        <p:cTn id="43" dur="500"/>
                                        <p:tgtEl>
                                          <p:spTgt spid="12"/>
                                        </p:tgtEl>
                                      </p:cBhvr>
                                    </p:animEffect>
                                  </p:childTnLst>
                                </p:cTn>
                              </p:par>
                            </p:childTnLst>
                          </p:cTn>
                        </p:par>
                        <p:par>
                          <p:cTn id="44" fill="hold">
                            <p:stCondLst>
                              <p:cond delay="2750"/>
                            </p:stCondLst>
                            <p:childTnLst>
                              <p:par>
                                <p:cTn id="45" presetID="22" presetClass="entr" presetSubtype="8" fill="hold" nodeType="afterEffect">
                                  <p:stCondLst>
                                    <p:cond delay="0"/>
                                  </p:stCondLst>
                                  <p:childTnLst>
                                    <p:set>
                                      <p:cBhvr>
                                        <p:cTn id="46" dur="1" fill="hold">
                                          <p:stCondLst>
                                            <p:cond delay="0"/>
                                          </p:stCondLst>
                                        </p:cTn>
                                        <p:tgtEl>
                                          <p:spTgt spid="18"/>
                                        </p:tgtEl>
                                        <p:attrNameLst>
                                          <p:attrName>style.visibility</p:attrName>
                                        </p:attrNameLst>
                                      </p:cBhvr>
                                      <p:to>
                                        <p:strVal val="visible"/>
                                      </p:to>
                                    </p:set>
                                    <p:animEffect transition="in" filter="wipe(left)">
                                      <p:cBhvr>
                                        <p:cTn id="47" dur="500"/>
                                        <p:tgtEl>
                                          <p:spTgt spid="18"/>
                                        </p:tgtEl>
                                      </p:cBhvr>
                                    </p:animEffect>
                                  </p:childTnLst>
                                </p:cTn>
                              </p:par>
                            </p:childTnLst>
                          </p:cTn>
                        </p:par>
                        <p:par>
                          <p:cTn id="48" fill="hold">
                            <p:stCondLst>
                              <p:cond delay="3250"/>
                            </p:stCondLst>
                            <p:childTnLst>
                              <p:par>
                                <p:cTn id="49" presetID="55" presetClass="entr" presetSubtype="0" fill="hold" grpId="0" nodeType="afterEffect">
                                  <p:stCondLst>
                                    <p:cond delay="0"/>
                                  </p:stCondLst>
                                  <p:childTnLst>
                                    <p:set>
                                      <p:cBhvr>
                                        <p:cTn id="50" dur="1" fill="hold">
                                          <p:stCondLst>
                                            <p:cond delay="0"/>
                                          </p:stCondLst>
                                        </p:cTn>
                                        <p:tgtEl>
                                          <p:spTgt spid="20"/>
                                        </p:tgtEl>
                                        <p:attrNameLst>
                                          <p:attrName>style.visibility</p:attrName>
                                        </p:attrNameLst>
                                      </p:cBhvr>
                                      <p:to>
                                        <p:strVal val="visible"/>
                                      </p:to>
                                    </p:set>
                                    <p:anim calcmode="lin" valueType="num">
                                      <p:cBhvr>
                                        <p:cTn id="51" dur="500" fill="hold"/>
                                        <p:tgtEl>
                                          <p:spTgt spid="20"/>
                                        </p:tgtEl>
                                        <p:attrNameLst>
                                          <p:attrName>ppt_w</p:attrName>
                                        </p:attrNameLst>
                                      </p:cBhvr>
                                      <p:tavLst>
                                        <p:tav tm="0">
                                          <p:val>
                                            <p:strVal val="#ppt_w*0.70"/>
                                          </p:val>
                                        </p:tav>
                                        <p:tav tm="100000">
                                          <p:val>
                                            <p:strVal val="#ppt_w"/>
                                          </p:val>
                                        </p:tav>
                                      </p:tavLst>
                                    </p:anim>
                                    <p:anim calcmode="lin" valueType="num">
                                      <p:cBhvr>
                                        <p:cTn id="52" dur="500" fill="hold"/>
                                        <p:tgtEl>
                                          <p:spTgt spid="20"/>
                                        </p:tgtEl>
                                        <p:attrNameLst>
                                          <p:attrName>ppt_h</p:attrName>
                                        </p:attrNameLst>
                                      </p:cBhvr>
                                      <p:tavLst>
                                        <p:tav tm="0">
                                          <p:val>
                                            <p:strVal val="#ppt_h"/>
                                          </p:val>
                                        </p:tav>
                                        <p:tav tm="100000">
                                          <p:val>
                                            <p:strVal val="#ppt_h"/>
                                          </p:val>
                                        </p:tav>
                                      </p:tavLst>
                                    </p:anim>
                                    <p:animEffect transition="in" filter="fade">
                                      <p:cBhvr>
                                        <p:cTn id="53" dur="500"/>
                                        <p:tgtEl>
                                          <p:spTgt spid="20"/>
                                        </p:tgtEl>
                                      </p:cBhvr>
                                    </p:animEffect>
                                  </p:childTnLst>
                                </p:cTn>
                              </p:par>
                            </p:childTnLst>
                          </p:cTn>
                        </p:par>
                        <p:par>
                          <p:cTn id="54" fill="hold">
                            <p:stCondLst>
                              <p:cond delay="3750"/>
                            </p:stCondLst>
                            <p:childTnLst>
                              <p:par>
                                <p:cTn id="55" presetID="2" presetClass="entr" presetSubtype="2" decel="100000" fill="hold" grpId="0" nodeType="afterEffect">
                                  <p:stCondLst>
                                    <p:cond delay="0"/>
                                  </p:stCondLst>
                                  <p:childTnLst>
                                    <p:set>
                                      <p:cBhvr>
                                        <p:cTn id="56" dur="1" fill="hold">
                                          <p:stCondLst>
                                            <p:cond delay="0"/>
                                          </p:stCondLst>
                                        </p:cTn>
                                        <p:tgtEl>
                                          <p:spTgt spid="21"/>
                                        </p:tgtEl>
                                        <p:attrNameLst>
                                          <p:attrName>style.visibility</p:attrName>
                                        </p:attrNameLst>
                                      </p:cBhvr>
                                      <p:to>
                                        <p:strVal val="visible"/>
                                      </p:to>
                                    </p:set>
                                    <p:anim calcmode="lin" valueType="num">
                                      <p:cBhvr additive="base">
                                        <p:cTn id="57" dur="750" fill="hold"/>
                                        <p:tgtEl>
                                          <p:spTgt spid="21"/>
                                        </p:tgtEl>
                                        <p:attrNameLst>
                                          <p:attrName>ppt_x</p:attrName>
                                        </p:attrNameLst>
                                      </p:cBhvr>
                                      <p:tavLst>
                                        <p:tav tm="0">
                                          <p:val>
                                            <p:strVal val="1+#ppt_w/2"/>
                                          </p:val>
                                        </p:tav>
                                        <p:tav tm="100000">
                                          <p:val>
                                            <p:strVal val="#ppt_x"/>
                                          </p:val>
                                        </p:tav>
                                      </p:tavLst>
                                    </p:anim>
                                    <p:anim calcmode="lin" valueType="num">
                                      <p:cBhvr additive="base">
                                        <p:cTn id="58" dur="750" fill="hold"/>
                                        <p:tgtEl>
                                          <p:spTgt spid="21"/>
                                        </p:tgtEl>
                                        <p:attrNameLst>
                                          <p:attrName>ppt_y</p:attrName>
                                        </p:attrNameLst>
                                      </p:cBhvr>
                                      <p:tavLst>
                                        <p:tav tm="0">
                                          <p:val>
                                            <p:strVal val="#ppt_y"/>
                                          </p:val>
                                        </p:tav>
                                        <p:tav tm="100000">
                                          <p:val>
                                            <p:strVal val="#ppt_y"/>
                                          </p:val>
                                        </p:tav>
                                      </p:tavLst>
                                    </p:anim>
                                  </p:childTnLst>
                                </p:cTn>
                              </p:par>
                            </p:childTnLst>
                          </p:cTn>
                        </p:par>
                        <p:par>
                          <p:cTn id="59" fill="hold">
                            <p:stCondLst>
                              <p:cond delay="4500"/>
                            </p:stCondLst>
                            <p:childTnLst>
                              <p:par>
                                <p:cTn id="60" presetID="49" presetClass="entr" presetSubtype="0" decel="100000" fill="hold" nodeType="afterEffect">
                                  <p:stCondLst>
                                    <p:cond delay="0"/>
                                  </p:stCondLst>
                                  <p:childTnLst>
                                    <p:set>
                                      <p:cBhvr>
                                        <p:cTn id="61" dur="1" fill="hold">
                                          <p:stCondLst>
                                            <p:cond delay="0"/>
                                          </p:stCondLst>
                                        </p:cTn>
                                        <p:tgtEl>
                                          <p:spTgt spid="15"/>
                                        </p:tgtEl>
                                        <p:attrNameLst>
                                          <p:attrName>style.visibility</p:attrName>
                                        </p:attrNameLst>
                                      </p:cBhvr>
                                      <p:to>
                                        <p:strVal val="visible"/>
                                      </p:to>
                                    </p:set>
                                    <p:anim calcmode="lin" valueType="num">
                                      <p:cBhvr>
                                        <p:cTn id="62" dur="500" fill="hold"/>
                                        <p:tgtEl>
                                          <p:spTgt spid="15"/>
                                        </p:tgtEl>
                                        <p:attrNameLst>
                                          <p:attrName>ppt_w</p:attrName>
                                        </p:attrNameLst>
                                      </p:cBhvr>
                                      <p:tavLst>
                                        <p:tav tm="0">
                                          <p:val>
                                            <p:fltVal val="0"/>
                                          </p:val>
                                        </p:tav>
                                        <p:tav tm="100000">
                                          <p:val>
                                            <p:strVal val="#ppt_w"/>
                                          </p:val>
                                        </p:tav>
                                      </p:tavLst>
                                    </p:anim>
                                    <p:anim calcmode="lin" valueType="num">
                                      <p:cBhvr>
                                        <p:cTn id="63" dur="500" fill="hold"/>
                                        <p:tgtEl>
                                          <p:spTgt spid="15"/>
                                        </p:tgtEl>
                                        <p:attrNameLst>
                                          <p:attrName>ppt_h</p:attrName>
                                        </p:attrNameLst>
                                      </p:cBhvr>
                                      <p:tavLst>
                                        <p:tav tm="0">
                                          <p:val>
                                            <p:fltVal val="0"/>
                                          </p:val>
                                        </p:tav>
                                        <p:tav tm="100000">
                                          <p:val>
                                            <p:strVal val="#ppt_h"/>
                                          </p:val>
                                        </p:tav>
                                      </p:tavLst>
                                    </p:anim>
                                    <p:anim calcmode="lin" valueType="num">
                                      <p:cBhvr>
                                        <p:cTn id="64" dur="500" fill="hold"/>
                                        <p:tgtEl>
                                          <p:spTgt spid="15"/>
                                        </p:tgtEl>
                                        <p:attrNameLst>
                                          <p:attrName>style.rotation</p:attrName>
                                        </p:attrNameLst>
                                      </p:cBhvr>
                                      <p:tavLst>
                                        <p:tav tm="0">
                                          <p:val>
                                            <p:fltVal val="360"/>
                                          </p:val>
                                        </p:tav>
                                        <p:tav tm="100000">
                                          <p:val>
                                            <p:fltVal val="0"/>
                                          </p:val>
                                        </p:tav>
                                      </p:tavLst>
                                    </p:anim>
                                    <p:animEffect transition="in" filter="fade">
                                      <p:cBhvr>
                                        <p:cTn id="65" dur="500"/>
                                        <p:tgtEl>
                                          <p:spTgt spid="15"/>
                                        </p:tgtEl>
                                      </p:cBhvr>
                                    </p:animEffect>
                                  </p:childTnLst>
                                </p:cTn>
                              </p:par>
                            </p:childTnLst>
                          </p:cTn>
                        </p:par>
                        <p:par>
                          <p:cTn id="66" fill="hold">
                            <p:stCondLst>
                              <p:cond delay="5000"/>
                            </p:stCondLst>
                            <p:childTnLst>
                              <p:par>
                                <p:cTn id="67" presetID="22" presetClass="entr" presetSubtype="8" fill="hold" nodeType="afterEffect">
                                  <p:stCondLst>
                                    <p:cond delay="0"/>
                                  </p:stCondLst>
                                  <p:childTnLst>
                                    <p:set>
                                      <p:cBhvr>
                                        <p:cTn id="68" dur="1" fill="hold">
                                          <p:stCondLst>
                                            <p:cond delay="0"/>
                                          </p:stCondLst>
                                        </p:cTn>
                                        <p:tgtEl>
                                          <p:spTgt spid="22"/>
                                        </p:tgtEl>
                                        <p:attrNameLst>
                                          <p:attrName>style.visibility</p:attrName>
                                        </p:attrNameLst>
                                      </p:cBhvr>
                                      <p:to>
                                        <p:strVal val="visible"/>
                                      </p:to>
                                    </p:set>
                                    <p:animEffect transition="in" filter="wipe(left)">
                                      <p:cBhvr>
                                        <p:cTn id="69" dur="500"/>
                                        <p:tgtEl>
                                          <p:spTgt spid="22"/>
                                        </p:tgtEl>
                                      </p:cBhvr>
                                    </p:animEffect>
                                  </p:childTnLst>
                                </p:cTn>
                              </p:par>
                            </p:childTnLst>
                          </p:cTn>
                        </p:par>
                        <p:par>
                          <p:cTn id="70" fill="hold">
                            <p:stCondLst>
                              <p:cond delay="5500"/>
                            </p:stCondLst>
                            <p:childTnLst>
                              <p:par>
                                <p:cTn id="71" presetID="55" presetClass="entr" presetSubtype="0" fill="hold" grpId="0" nodeType="afterEffect">
                                  <p:stCondLst>
                                    <p:cond delay="0"/>
                                  </p:stCondLst>
                                  <p:childTnLst>
                                    <p:set>
                                      <p:cBhvr>
                                        <p:cTn id="72" dur="1" fill="hold">
                                          <p:stCondLst>
                                            <p:cond delay="0"/>
                                          </p:stCondLst>
                                        </p:cTn>
                                        <p:tgtEl>
                                          <p:spTgt spid="19"/>
                                        </p:tgtEl>
                                        <p:attrNameLst>
                                          <p:attrName>style.visibility</p:attrName>
                                        </p:attrNameLst>
                                      </p:cBhvr>
                                      <p:to>
                                        <p:strVal val="visible"/>
                                      </p:to>
                                    </p:set>
                                    <p:anim calcmode="lin" valueType="num">
                                      <p:cBhvr>
                                        <p:cTn id="73" dur="500" fill="hold"/>
                                        <p:tgtEl>
                                          <p:spTgt spid="19"/>
                                        </p:tgtEl>
                                        <p:attrNameLst>
                                          <p:attrName>ppt_w</p:attrName>
                                        </p:attrNameLst>
                                      </p:cBhvr>
                                      <p:tavLst>
                                        <p:tav tm="0">
                                          <p:val>
                                            <p:strVal val="#ppt_w*0.70"/>
                                          </p:val>
                                        </p:tav>
                                        <p:tav tm="100000">
                                          <p:val>
                                            <p:strVal val="#ppt_w"/>
                                          </p:val>
                                        </p:tav>
                                      </p:tavLst>
                                    </p:anim>
                                    <p:anim calcmode="lin" valueType="num">
                                      <p:cBhvr>
                                        <p:cTn id="74" dur="500" fill="hold"/>
                                        <p:tgtEl>
                                          <p:spTgt spid="19"/>
                                        </p:tgtEl>
                                        <p:attrNameLst>
                                          <p:attrName>ppt_h</p:attrName>
                                        </p:attrNameLst>
                                      </p:cBhvr>
                                      <p:tavLst>
                                        <p:tav tm="0">
                                          <p:val>
                                            <p:strVal val="#ppt_h"/>
                                          </p:val>
                                        </p:tav>
                                        <p:tav tm="100000">
                                          <p:val>
                                            <p:strVal val="#ppt_h"/>
                                          </p:val>
                                        </p:tav>
                                      </p:tavLst>
                                    </p:anim>
                                    <p:animEffect transition="in" filter="fade">
                                      <p:cBhvr>
                                        <p:cTn id="75" dur="500"/>
                                        <p:tgtEl>
                                          <p:spTgt spid="19"/>
                                        </p:tgtEl>
                                      </p:cBhvr>
                                    </p:animEffect>
                                  </p:childTnLst>
                                </p:cTn>
                              </p:par>
                            </p:childTnLst>
                          </p:cTn>
                        </p:par>
                        <p:par>
                          <p:cTn id="76" fill="hold">
                            <p:stCondLst>
                              <p:cond delay="6000"/>
                            </p:stCondLst>
                            <p:childTnLst>
                              <p:par>
                                <p:cTn id="77" presetID="55" presetClass="entr" presetSubtype="0" fill="hold" grpId="0" nodeType="afterEffect">
                                  <p:stCondLst>
                                    <p:cond delay="0"/>
                                  </p:stCondLst>
                                  <p:childTnLst>
                                    <p:set>
                                      <p:cBhvr>
                                        <p:cTn id="78" dur="1" fill="hold">
                                          <p:stCondLst>
                                            <p:cond delay="0"/>
                                          </p:stCondLst>
                                        </p:cTn>
                                        <p:tgtEl>
                                          <p:spTgt spid="23"/>
                                        </p:tgtEl>
                                        <p:attrNameLst>
                                          <p:attrName>style.visibility</p:attrName>
                                        </p:attrNameLst>
                                      </p:cBhvr>
                                      <p:to>
                                        <p:strVal val="visible"/>
                                      </p:to>
                                    </p:set>
                                    <p:anim calcmode="lin" valueType="num">
                                      <p:cBhvr>
                                        <p:cTn id="79" dur="500" fill="hold"/>
                                        <p:tgtEl>
                                          <p:spTgt spid="23"/>
                                        </p:tgtEl>
                                        <p:attrNameLst>
                                          <p:attrName>ppt_w</p:attrName>
                                        </p:attrNameLst>
                                      </p:cBhvr>
                                      <p:tavLst>
                                        <p:tav tm="0">
                                          <p:val>
                                            <p:strVal val="#ppt_w*0.70"/>
                                          </p:val>
                                        </p:tav>
                                        <p:tav tm="100000">
                                          <p:val>
                                            <p:strVal val="#ppt_w"/>
                                          </p:val>
                                        </p:tav>
                                      </p:tavLst>
                                    </p:anim>
                                    <p:anim calcmode="lin" valueType="num">
                                      <p:cBhvr>
                                        <p:cTn id="80" dur="500" fill="hold"/>
                                        <p:tgtEl>
                                          <p:spTgt spid="23"/>
                                        </p:tgtEl>
                                        <p:attrNameLst>
                                          <p:attrName>ppt_h</p:attrName>
                                        </p:attrNameLst>
                                      </p:cBhvr>
                                      <p:tavLst>
                                        <p:tav tm="0">
                                          <p:val>
                                            <p:strVal val="#ppt_h"/>
                                          </p:val>
                                        </p:tav>
                                        <p:tav tm="100000">
                                          <p:val>
                                            <p:strVal val="#ppt_h"/>
                                          </p:val>
                                        </p:tav>
                                      </p:tavLst>
                                    </p:anim>
                                    <p:animEffect transition="in" filter="fade">
                                      <p:cBhvr>
                                        <p:cTn id="81" dur="500"/>
                                        <p:tgtEl>
                                          <p:spTgt spid="23"/>
                                        </p:tgtEl>
                                      </p:cBhvr>
                                    </p:animEffect>
                                  </p:childTnLst>
                                </p:cTn>
                              </p:par>
                            </p:childTnLst>
                          </p:cTn>
                        </p:par>
                        <p:par>
                          <p:cTn id="82" fill="hold">
                            <p:stCondLst>
                              <p:cond delay="6500"/>
                            </p:stCondLst>
                            <p:childTnLst>
                              <p:par>
                                <p:cTn id="83" presetID="2" presetClass="entr" presetSubtype="2" decel="100000" fill="hold" grpId="0" nodeType="afterEffect">
                                  <p:stCondLst>
                                    <p:cond delay="0"/>
                                  </p:stCondLst>
                                  <p:childTnLst>
                                    <p:set>
                                      <p:cBhvr>
                                        <p:cTn id="84" dur="1" fill="hold">
                                          <p:stCondLst>
                                            <p:cond delay="0"/>
                                          </p:stCondLst>
                                        </p:cTn>
                                        <p:tgtEl>
                                          <p:spTgt spid="24"/>
                                        </p:tgtEl>
                                        <p:attrNameLst>
                                          <p:attrName>style.visibility</p:attrName>
                                        </p:attrNameLst>
                                      </p:cBhvr>
                                      <p:to>
                                        <p:strVal val="visible"/>
                                      </p:to>
                                    </p:set>
                                    <p:anim calcmode="lin" valueType="num">
                                      <p:cBhvr additive="base">
                                        <p:cTn id="85" dur="750" fill="hold"/>
                                        <p:tgtEl>
                                          <p:spTgt spid="24"/>
                                        </p:tgtEl>
                                        <p:attrNameLst>
                                          <p:attrName>ppt_x</p:attrName>
                                        </p:attrNameLst>
                                      </p:cBhvr>
                                      <p:tavLst>
                                        <p:tav tm="0">
                                          <p:val>
                                            <p:strVal val="1+#ppt_w/2"/>
                                          </p:val>
                                        </p:tav>
                                        <p:tav tm="100000">
                                          <p:val>
                                            <p:strVal val="#ppt_x"/>
                                          </p:val>
                                        </p:tav>
                                      </p:tavLst>
                                    </p:anim>
                                    <p:anim calcmode="lin" valueType="num">
                                      <p:cBhvr additive="base">
                                        <p:cTn id="86" dur="750" fill="hold"/>
                                        <p:tgtEl>
                                          <p:spTgt spid="24"/>
                                        </p:tgtEl>
                                        <p:attrNameLst>
                                          <p:attrName>ppt_y</p:attrName>
                                        </p:attrNameLst>
                                      </p:cBhvr>
                                      <p:tavLst>
                                        <p:tav tm="0">
                                          <p:val>
                                            <p:strVal val="#ppt_y"/>
                                          </p:val>
                                        </p:tav>
                                        <p:tav tm="100000">
                                          <p:val>
                                            <p:strVal val="#ppt_y"/>
                                          </p:val>
                                        </p:tav>
                                      </p:tavLst>
                                    </p:anim>
                                  </p:childTnLst>
                                </p:cTn>
                              </p:par>
                            </p:childTnLst>
                          </p:cTn>
                        </p:par>
                        <p:par>
                          <p:cTn id="87" fill="hold">
                            <p:stCondLst>
                              <p:cond delay="7250"/>
                            </p:stCondLst>
                            <p:childTnLst>
                              <p:par>
                                <p:cTn id="88" presetID="2" presetClass="entr" presetSubtype="2" decel="100000" fill="hold" grpId="0" nodeType="afterEffect">
                                  <p:stCondLst>
                                    <p:cond delay="0"/>
                                  </p:stCondLst>
                                  <p:childTnLst>
                                    <p:set>
                                      <p:cBhvr>
                                        <p:cTn id="89" dur="1" fill="hold">
                                          <p:stCondLst>
                                            <p:cond delay="0"/>
                                          </p:stCondLst>
                                        </p:cTn>
                                        <p:tgtEl>
                                          <p:spTgt spid="26"/>
                                        </p:tgtEl>
                                        <p:attrNameLst>
                                          <p:attrName>style.visibility</p:attrName>
                                        </p:attrNameLst>
                                      </p:cBhvr>
                                      <p:to>
                                        <p:strVal val="visible"/>
                                      </p:to>
                                    </p:set>
                                    <p:anim calcmode="lin" valueType="num">
                                      <p:cBhvr additive="base">
                                        <p:cTn id="90" dur="750" fill="hold"/>
                                        <p:tgtEl>
                                          <p:spTgt spid="26"/>
                                        </p:tgtEl>
                                        <p:attrNameLst>
                                          <p:attrName>ppt_x</p:attrName>
                                        </p:attrNameLst>
                                      </p:cBhvr>
                                      <p:tavLst>
                                        <p:tav tm="0">
                                          <p:val>
                                            <p:strVal val="1+#ppt_w/2"/>
                                          </p:val>
                                        </p:tav>
                                        <p:tav tm="100000">
                                          <p:val>
                                            <p:strVal val="#ppt_x"/>
                                          </p:val>
                                        </p:tav>
                                      </p:tavLst>
                                    </p:anim>
                                    <p:anim calcmode="lin" valueType="num">
                                      <p:cBhvr additive="base">
                                        <p:cTn id="91" dur="750" fill="hold"/>
                                        <p:tgtEl>
                                          <p:spTgt spid="26"/>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11" grpId="0" animBg="1"/>
      <p:bldP spid="19" grpId="0" animBg="1"/>
      <p:bldP spid="20" grpId="0" animBg="1"/>
      <p:bldP spid="21" grpId="0"/>
      <p:bldP spid="23" grpId="0" animBg="1"/>
      <p:bldP spid="24" grpId="0"/>
      <p:bldP spid="25" grpId="0" animBg="1"/>
      <p:bldP spid="26" grpId="0"/>
      <p:bldP spid="28" grpId="0" bldLvl="0" animBg="1"/>
      <p:bldP spid="29"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pic>
        <p:nvPicPr>
          <p:cNvPr id="5" name="图片 4"/>
          <p:cNvPicPr>
            <a:picLocks noChangeAspect="1"/>
          </p:cNvPicPr>
          <p:nvPr/>
        </p:nvPicPr>
        <p:blipFill>
          <a:blip r:embed="rId2" cstate="print">
            <a:extLst>
              <a:ext uri="{28A0092B-C50C-407E-A947-70E740481C1C}">
                <a14:useLocalDpi xmlns:a14="http://schemas.microsoft.com/office/drawing/2010/main" xmlns="" val="0"/>
              </a:ext>
            </a:extLst>
          </a:blip>
          <a:stretch>
            <a:fillRect/>
          </a:stretch>
        </p:blipFill>
        <p:spPr>
          <a:xfrm>
            <a:off x="3112985" y="2658517"/>
            <a:ext cx="2369785" cy="1474506"/>
          </a:xfrm>
          <a:prstGeom prst="rect">
            <a:avLst/>
          </a:prstGeom>
          <a:blipFill>
            <a:blip r:embed="rId3"/>
            <a:stretch>
              <a:fillRect/>
            </a:stretch>
          </a:blipFill>
        </p:spPr>
      </p:pic>
      <p:pic>
        <p:nvPicPr>
          <p:cNvPr id="6" name="Picture 2"/>
          <p:cNvPicPr>
            <a:picLocks noChangeAspect="1" noChangeArrowheads="1"/>
          </p:cNvPicPr>
          <p:nvPr/>
        </p:nvPicPr>
        <p:blipFill>
          <a:blip r:embed="rId4" cstate="print">
            <a:extLst>
              <a:ext uri="{28A0092B-C50C-407E-A947-70E740481C1C}">
                <a14:useLocalDpi xmlns:a14="http://schemas.microsoft.com/office/drawing/2010/main" xmlns="" val="0"/>
              </a:ext>
            </a:extLst>
          </a:blip>
          <a:stretch>
            <a:fillRect/>
          </a:stretch>
        </p:blipFill>
        <p:spPr bwMode="auto">
          <a:xfrm>
            <a:off x="5614241" y="4388588"/>
            <a:ext cx="2303556" cy="1462548"/>
          </a:xfrm>
          <a:prstGeom prst="rect">
            <a:avLst/>
          </a:prstGeom>
          <a:noFill/>
          <a:extLst>
            <a:ext uri="{909E8E84-426E-40DD-AFC4-6F175D3DCCD1}">
              <a14:hiddenFill xmlns:a14="http://schemas.microsoft.com/office/drawing/2010/main" xmlns="">
                <a:solidFill>
                  <a:srgbClr val="FFFFFF"/>
                </a:solidFill>
              </a14:hiddenFill>
            </a:ext>
          </a:extLst>
        </p:spPr>
      </p:pic>
      <p:pic>
        <p:nvPicPr>
          <p:cNvPr id="7" name="Picture 2"/>
          <p:cNvPicPr>
            <a:picLocks noChangeAspect="1" noChangeArrowheads="1"/>
          </p:cNvPicPr>
          <p:nvPr/>
        </p:nvPicPr>
        <p:blipFill>
          <a:blip r:embed="rId5" cstate="print">
            <a:extLst>
              <a:ext uri="{28A0092B-C50C-407E-A947-70E740481C1C}">
                <a14:useLocalDpi xmlns:a14="http://schemas.microsoft.com/office/drawing/2010/main" xmlns="" val="0"/>
              </a:ext>
            </a:extLst>
          </a:blip>
          <a:stretch>
            <a:fillRect/>
          </a:stretch>
        </p:blipFill>
        <p:spPr bwMode="auto">
          <a:xfrm>
            <a:off x="671197" y="4390104"/>
            <a:ext cx="2309437" cy="1459517"/>
          </a:xfrm>
          <a:prstGeom prst="rect">
            <a:avLst/>
          </a:prstGeom>
          <a:blipFill>
            <a:blip r:embed="rId6" cstate="print"/>
            <a:stretch>
              <a:fillRect/>
            </a:stretch>
          </a:blipFill>
          <a:ln>
            <a:noFill/>
          </a:ln>
          <a:extLst/>
        </p:spPr>
      </p:pic>
      <p:grpSp>
        <p:nvGrpSpPr>
          <p:cNvPr id="8" name="淘宝网chenying0907出品 56"/>
          <p:cNvGrpSpPr/>
          <p:nvPr/>
        </p:nvGrpSpPr>
        <p:grpSpPr>
          <a:xfrm>
            <a:off x="5614241" y="2581139"/>
            <a:ext cx="2309293" cy="1629261"/>
            <a:chOff x="3946913" y="1827911"/>
            <a:chExt cx="1958168" cy="1283142"/>
          </a:xfrm>
          <a:solidFill>
            <a:schemeClr val="bg1">
              <a:lumMod val="50000"/>
            </a:schemeClr>
          </a:solidFill>
        </p:grpSpPr>
        <p:sp>
          <p:nvSpPr>
            <p:cNvPr id="9" name="淘宝网chenying0907出品 57"/>
            <p:cNvSpPr/>
            <p:nvPr/>
          </p:nvSpPr>
          <p:spPr>
            <a:xfrm>
              <a:off x="3946913" y="1827911"/>
              <a:ext cx="1958168" cy="1283142"/>
            </a:xfrm>
            <a:prstGeom prst="rect">
              <a:avLst/>
            </a:prstGeom>
            <a:grpFill/>
            <a:ln w="25400" cap="flat" cmpd="sng" algn="ctr">
              <a:noFill/>
              <a:prstDash val="solid"/>
            </a:ln>
            <a:effectLst/>
          </p:spPr>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defTabSz="1151335">
                <a:defRPr/>
              </a:pPr>
              <a:endParaRPr lang="zh-CN" altLang="en-US" sz="1700" b="1">
                <a:solidFill>
                  <a:sysClr val="window" lastClr="FFFFFF"/>
                </a:solidFill>
                <a:latin typeface="微软雅黑"/>
                <a:ea typeface="微软雅黑"/>
              </a:endParaRPr>
            </a:p>
          </p:txBody>
        </p:sp>
        <p:sp>
          <p:nvSpPr>
            <p:cNvPr id="10" name="淘宝网chenying0907出品 17"/>
            <p:cNvSpPr txBox="1">
              <a:spLocks noChangeArrowheads="1"/>
            </p:cNvSpPr>
            <p:nvPr/>
          </p:nvSpPr>
          <p:spPr bwMode="auto">
            <a:xfrm flipH="1">
              <a:off x="4238882" y="2259958"/>
              <a:ext cx="1661334" cy="399948"/>
            </a:xfrm>
            <a:prstGeom prst="rect">
              <a:avLst/>
            </a:prstGeom>
            <a:grpFill/>
            <a:ln>
              <a:noFill/>
            </a:ln>
            <a:extLst/>
          </p:spPr>
          <p:txBody>
            <a:bodyPr wrap="square">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defTabSz="1151335">
                <a:defRPr/>
              </a:pPr>
              <a:r>
                <a:rPr lang="zh-CN" altLang="en-US" sz="2700" b="1" kern="0" dirty="0">
                  <a:solidFill>
                    <a:sysClr val="window" lastClr="FFFFFF"/>
                  </a:solidFill>
                  <a:latin typeface="微软雅黑"/>
                  <a:ea typeface="微软雅黑"/>
                </a:rPr>
                <a:t>填加文字</a:t>
              </a:r>
              <a:endParaRPr lang="en-US" altLang="zh-CN" sz="2700" b="1" kern="0" dirty="0">
                <a:solidFill>
                  <a:sysClr val="window" lastClr="FFFFFF"/>
                </a:solidFill>
                <a:latin typeface="微软雅黑"/>
                <a:ea typeface="微软雅黑"/>
              </a:endParaRPr>
            </a:p>
          </p:txBody>
        </p:sp>
      </p:grpSp>
      <p:grpSp>
        <p:nvGrpSpPr>
          <p:cNvPr id="11" name="淘宝网chenying0907出品 59"/>
          <p:cNvGrpSpPr/>
          <p:nvPr/>
        </p:nvGrpSpPr>
        <p:grpSpPr>
          <a:xfrm>
            <a:off x="658568" y="2581139"/>
            <a:ext cx="2334699" cy="1629261"/>
            <a:chOff x="0" y="2095862"/>
            <a:chExt cx="1979711" cy="1283142"/>
          </a:xfrm>
          <a:solidFill>
            <a:schemeClr val="accent2"/>
          </a:solidFill>
        </p:grpSpPr>
        <p:sp>
          <p:nvSpPr>
            <p:cNvPr id="12" name="淘宝网chenying0907出品 60"/>
            <p:cNvSpPr/>
            <p:nvPr/>
          </p:nvSpPr>
          <p:spPr>
            <a:xfrm>
              <a:off x="0" y="2095862"/>
              <a:ext cx="1979711" cy="1283142"/>
            </a:xfrm>
            <a:prstGeom prst="rect">
              <a:avLst/>
            </a:prstGeom>
            <a:grpFill/>
            <a:ln w="25400" cap="flat" cmpd="sng" algn="ctr">
              <a:noFill/>
              <a:prstDash val="solid"/>
            </a:ln>
            <a:effectLst/>
          </p:spPr>
          <p:txBody>
            <a:bodyPr rtlCol="0" anchor="ctr"/>
            <a:lstStyle/>
            <a:p>
              <a:pPr algn="ctr" defTabSz="1218895">
                <a:defRPr/>
              </a:pPr>
              <a:endParaRPr lang="zh-CN" altLang="en-US" sz="2400" b="1" kern="0">
                <a:solidFill>
                  <a:sysClr val="window" lastClr="FFFFFF"/>
                </a:solidFill>
                <a:latin typeface="微软雅黑"/>
                <a:ea typeface="微软雅黑"/>
              </a:endParaRPr>
            </a:p>
          </p:txBody>
        </p:sp>
        <p:sp>
          <p:nvSpPr>
            <p:cNvPr id="13" name="淘宝网chenying0907出品 18"/>
            <p:cNvSpPr txBox="1">
              <a:spLocks noChangeArrowheads="1"/>
            </p:cNvSpPr>
            <p:nvPr/>
          </p:nvSpPr>
          <p:spPr bwMode="auto">
            <a:xfrm flipH="1">
              <a:off x="295563" y="2527909"/>
              <a:ext cx="1612743" cy="399948"/>
            </a:xfrm>
            <a:prstGeom prst="rect">
              <a:avLst/>
            </a:prstGeom>
            <a:grpFill/>
            <a:ln>
              <a:noFill/>
            </a:ln>
            <a:extLst/>
          </p:spPr>
          <p:txBody>
            <a:bodyPr wrap="square">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defTabSz="1218895">
                <a:defRPr/>
              </a:pPr>
              <a:r>
                <a:rPr lang="zh-CN" altLang="en-US" sz="2700" b="1" kern="0" dirty="0">
                  <a:solidFill>
                    <a:sysClr val="window" lastClr="FFFFFF">
                      <a:lumMod val="95000"/>
                    </a:sysClr>
                  </a:solidFill>
                  <a:latin typeface="微软雅黑"/>
                  <a:ea typeface="微软雅黑"/>
                </a:rPr>
                <a:t>填加文字</a:t>
              </a:r>
              <a:endParaRPr lang="en-US" altLang="zh-CN" sz="2700" b="1" kern="0" dirty="0">
                <a:solidFill>
                  <a:sysClr val="window" lastClr="FFFFFF">
                    <a:lumMod val="95000"/>
                  </a:sysClr>
                </a:solidFill>
                <a:latin typeface="微软雅黑"/>
                <a:ea typeface="微软雅黑"/>
              </a:endParaRPr>
            </a:p>
          </p:txBody>
        </p:sp>
      </p:grpSp>
      <p:grpSp>
        <p:nvGrpSpPr>
          <p:cNvPr id="14" name="淘宝网chenying0907出品 62"/>
          <p:cNvGrpSpPr/>
          <p:nvPr/>
        </p:nvGrpSpPr>
        <p:grpSpPr>
          <a:xfrm>
            <a:off x="3112985" y="4314907"/>
            <a:ext cx="2369785" cy="1609913"/>
            <a:chOff x="2072433" y="511758"/>
            <a:chExt cx="2009463" cy="1267904"/>
          </a:xfrm>
          <a:solidFill>
            <a:schemeClr val="accent2"/>
          </a:solidFill>
        </p:grpSpPr>
        <p:sp>
          <p:nvSpPr>
            <p:cNvPr id="15" name="淘宝网chenying0907出品 63"/>
            <p:cNvSpPr/>
            <p:nvPr/>
          </p:nvSpPr>
          <p:spPr>
            <a:xfrm>
              <a:off x="2072433" y="511758"/>
              <a:ext cx="2009463" cy="1267904"/>
            </a:xfrm>
            <a:prstGeom prst="rect">
              <a:avLst/>
            </a:prstGeom>
            <a:grpFill/>
            <a:ln w="25400" cap="flat" cmpd="sng" algn="ctr">
              <a:noFill/>
              <a:prstDash val="solid"/>
            </a:ln>
            <a:effectLst/>
          </p:spPr>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defTabSz="1151335">
                <a:defRPr/>
              </a:pPr>
              <a:endParaRPr lang="zh-CN" altLang="en-US" sz="1700" b="1">
                <a:solidFill>
                  <a:sysClr val="window" lastClr="FFFFFF"/>
                </a:solidFill>
                <a:latin typeface="微软雅黑"/>
                <a:ea typeface="微软雅黑"/>
              </a:endParaRPr>
            </a:p>
          </p:txBody>
        </p:sp>
        <p:sp>
          <p:nvSpPr>
            <p:cNvPr id="16" name="淘宝网chenying0907出品 18"/>
            <p:cNvSpPr txBox="1">
              <a:spLocks noChangeArrowheads="1"/>
            </p:cNvSpPr>
            <p:nvPr/>
          </p:nvSpPr>
          <p:spPr bwMode="auto">
            <a:xfrm flipH="1">
              <a:off x="2402848" y="941132"/>
              <a:ext cx="1464978" cy="399948"/>
            </a:xfrm>
            <a:prstGeom prst="rect">
              <a:avLst/>
            </a:prstGeom>
            <a:grpFill/>
            <a:ln>
              <a:noFill/>
            </a:ln>
            <a:extLst/>
          </p:spPr>
          <p:txBody>
            <a:bodyPr wrap="square">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defTabSz="1218895">
                <a:defRPr/>
              </a:pPr>
              <a:r>
                <a:rPr lang="zh-CN" altLang="en-US" sz="2700" b="1" kern="0" dirty="0">
                  <a:solidFill>
                    <a:sysClr val="window" lastClr="FFFFFF">
                      <a:lumMod val="95000"/>
                    </a:sysClr>
                  </a:solidFill>
                  <a:latin typeface="微软雅黑"/>
                  <a:ea typeface="微软雅黑"/>
                </a:rPr>
                <a:t>填加文字</a:t>
              </a:r>
              <a:endParaRPr lang="en-US" altLang="zh-CN" sz="2700" b="1" kern="0" dirty="0">
                <a:solidFill>
                  <a:sysClr val="window" lastClr="FFFFFF">
                    <a:lumMod val="95000"/>
                  </a:sysClr>
                </a:solidFill>
                <a:latin typeface="微软雅黑"/>
                <a:ea typeface="微软雅黑"/>
              </a:endParaRPr>
            </a:p>
          </p:txBody>
        </p:sp>
      </p:grpSp>
      <p:sp>
        <p:nvSpPr>
          <p:cNvPr id="17" name="淘宝网chenying0907出品 65"/>
          <p:cNvSpPr txBox="1"/>
          <p:nvPr/>
        </p:nvSpPr>
        <p:spPr>
          <a:xfrm>
            <a:off x="587282" y="1604674"/>
            <a:ext cx="7522478" cy="808756"/>
          </a:xfrm>
          <a:prstGeom prst="rect">
            <a:avLst/>
          </a:prstGeom>
          <a:noFill/>
        </p:spPr>
        <p:txBody>
          <a:bodyPr wrap="square" lIns="115133" tIns="57567" rIns="115133" bIns="57567" rtlCol="0">
            <a:spAutoFit/>
          </a:bodyPr>
          <a:lstStyle/>
          <a:p>
            <a:pPr lvl="0"/>
            <a:r>
              <a:rPr lang="zh-CN" altLang="en-US" sz="1500" dirty="0">
                <a:solidFill>
                  <a:schemeClr val="tx1">
                    <a:lumMod val="75000"/>
                    <a:lumOff val="25000"/>
                  </a:schemeClr>
                </a:solidFill>
                <a:latin typeface="方正姚体"/>
                <a:ea typeface="方正姚体"/>
              </a:rPr>
              <a:t>您的内容打在这里，或者通过复制您的文本后，在此框中选择粘贴，并选择只保留</a:t>
            </a:r>
            <a:r>
              <a:rPr lang="zh-CN" altLang="en-US" sz="1500" dirty="0" smtClean="0">
                <a:solidFill>
                  <a:schemeClr val="tx1">
                    <a:lumMod val="75000"/>
                    <a:lumOff val="25000"/>
                  </a:schemeClr>
                </a:solidFill>
                <a:latin typeface="方正姚体"/>
                <a:ea typeface="方正姚体"/>
              </a:rPr>
              <a:t>文字您</a:t>
            </a:r>
            <a:r>
              <a:rPr lang="zh-CN" altLang="en-US" sz="1500" dirty="0">
                <a:solidFill>
                  <a:schemeClr val="tx1">
                    <a:lumMod val="75000"/>
                    <a:lumOff val="25000"/>
                  </a:schemeClr>
                </a:solidFill>
                <a:latin typeface="方正姚体"/>
                <a:ea typeface="方正姚体"/>
              </a:rPr>
              <a:t>的内容打在这里，或者通过复制您的文本后，在此框中选择粘贴，并选择只保留文字</a:t>
            </a:r>
          </a:p>
          <a:p>
            <a:pPr lvl="0"/>
            <a:r>
              <a:rPr lang="zh-CN" altLang="en-US" sz="1500" dirty="0">
                <a:solidFill>
                  <a:schemeClr val="tx1">
                    <a:lumMod val="75000"/>
                    <a:lumOff val="25000"/>
                  </a:schemeClr>
                </a:solidFill>
                <a:latin typeface="方正姚体"/>
                <a:ea typeface="方正姚体"/>
              </a:rPr>
              <a:t>您的内容打在这里，或者通过复制您的文本后，在此框中选择粘贴，并选择只保留</a:t>
            </a:r>
            <a:r>
              <a:rPr lang="zh-CN" altLang="en-US" sz="1500" dirty="0" smtClean="0">
                <a:solidFill>
                  <a:schemeClr val="tx1">
                    <a:lumMod val="75000"/>
                    <a:lumOff val="25000"/>
                  </a:schemeClr>
                </a:solidFill>
                <a:latin typeface="方正姚体"/>
                <a:ea typeface="方正姚体"/>
              </a:rPr>
              <a:t>文字</a:t>
            </a:r>
            <a:endParaRPr lang="zh-CN" altLang="en-US" sz="1500" dirty="0">
              <a:solidFill>
                <a:schemeClr val="tx1">
                  <a:lumMod val="75000"/>
                  <a:lumOff val="25000"/>
                </a:schemeClr>
              </a:solidFill>
              <a:latin typeface="方正姚体"/>
              <a:ea typeface="方正姚体"/>
            </a:endParaRPr>
          </a:p>
        </p:txBody>
      </p:sp>
      <p:pic>
        <p:nvPicPr>
          <p:cNvPr id="18" name="图片 17" descr="Vista-desktop-12.png"/>
          <p:cNvPicPr>
            <a:picLocks noChangeAspect="1"/>
          </p:cNvPicPr>
          <p:nvPr/>
        </p:nvPicPr>
        <p:blipFill rotWithShape="1">
          <a:blip r:embed="rId7" cstate="print"/>
          <a:srcRect r="22062"/>
          <a:stretch/>
        </p:blipFill>
        <p:spPr>
          <a:xfrm>
            <a:off x="8109759" y="1412667"/>
            <a:ext cx="4078537" cy="5234205"/>
          </a:xfrm>
          <a:prstGeom prst="rect">
            <a:avLst/>
          </a:prstGeom>
        </p:spPr>
      </p:pic>
    </p:spTree>
    <p:extLst>
      <p:ext uri="{BB962C8B-B14F-4D97-AF65-F5344CB8AC3E}">
        <p14:creationId xmlns:p14="http://schemas.microsoft.com/office/powerpoint/2010/main" xmlns="" val="802497531"/>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2" presetClass="entr" presetSubtype="8" fill="hold" grpId="0" nodeType="afterEffect">
                                  <p:stCondLst>
                                    <p:cond delay="0"/>
                                  </p:stCondLst>
                                  <p:childTnLst>
                                    <p:set>
                                      <p:cBhvr>
                                        <p:cTn id="21" dur="1" fill="hold">
                                          <p:stCondLst>
                                            <p:cond delay="0"/>
                                          </p:stCondLst>
                                        </p:cTn>
                                        <p:tgtEl>
                                          <p:spTgt spid="17"/>
                                        </p:tgtEl>
                                        <p:attrNameLst>
                                          <p:attrName>style.visibility</p:attrName>
                                        </p:attrNameLst>
                                      </p:cBhvr>
                                      <p:to>
                                        <p:strVal val="visible"/>
                                      </p:to>
                                    </p:set>
                                    <p:animEffect transition="in" filter="wipe(left)">
                                      <p:cBhvr>
                                        <p:cTn id="22" dur="750"/>
                                        <p:tgtEl>
                                          <p:spTgt spid="17"/>
                                        </p:tgtEl>
                                      </p:cBhvr>
                                    </p:animEffect>
                                  </p:childTnLst>
                                </p:cTn>
                              </p:par>
                            </p:childTnLst>
                          </p:cTn>
                        </p:par>
                        <p:par>
                          <p:cTn id="23" fill="hold">
                            <p:stCondLst>
                              <p:cond delay="2250"/>
                            </p:stCondLst>
                            <p:childTnLst>
                              <p:par>
                                <p:cTn id="24" presetID="23" presetClass="entr" presetSubtype="528" fill="hold" nodeType="afterEffect">
                                  <p:stCondLst>
                                    <p:cond delay="0"/>
                                  </p:stCondLst>
                                  <p:childTnLst>
                                    <p:set>
                                      <p:cBhvr>
                                        <p:cTn id="25" dur="1" fill="hold">
                                          <p:stCondLst>
                                            <p:cond delay="0"/>
                                          </p:stCondLst>
                                        </p:cTn>
                                        <p:tgtEl>
                                          <p:spTgt spid="11"/>
                                        </p:tgtEl>
                                        <p:attrNameLst>
                                          <p:attrName>style.visibility</p:attrName>
                                        </p:attrNameLst>
                                      </p:cBhvr>
                                      <p:to>
                                        <p:strVal val="visible"/>
                                      </p:to>
                                    </p:set>
                                    <p:anim calcmode="lin" valueType="num">
                                      <p:cBhvr>
                                        <p:cTn id="26" dur="500" fill="hold"/>
                                        <p:tgtEl>
                                          <p:spTgt spid="11"/>
                                        </p:tgtEl>
                                        <p:attrNameLst>
                                          <p:attrName>ppt_w</p:attrName>
                                        </p:attrNameLst>
                                      </p:cBhvr>
                                      <p:tavLst>
                                        <p:tav tm="0">
                                          <p:val>
                                            <p:fltVal val="0"/>
                                          </p:val>
                                        </p:tav>
                                        <p:tav tm="100000">
                                          <p:val>
                                            <p:strVal val="#ppt_w"/>
                                          </p:val>
                                        </p:tav>
                                      </p:tavLst>
                                    </p:anim>
                                    <p:anim calcmode="lin" valueType="num">
                                      <p:cBhvr>
                                        <p:cTn id="27" dur="500" fill="hold"/>
                                        <p:tgtEl>
                                          <p:spTgt spid="11"/>
                                        </p:tgtEl>
                                        <p:attrNameLst>
                                          <p:attrName>ppt_h</p:attrName>
                                        </p:attrNameLst>
                                      </p:cBhvr>
                                      <p:tavLst>
                                        <p:tav tm="0">
                                          <p:val>
                                            <p:fltVal val="0"/>
                                          </p:val>
                                        </p:tav>
                                        <p:tav tm="100000">
                                          <p:val>
                                            <p:strVal val="#ppt_h"/>
                                          </p:val>
                                        </p:tav>
                                      </p:tavLst>
                                    </p:anim>
                                    <p:anim calcmode="lin" valueType="num">
                                      <p:cBhvr>
                                        <p:cTn id="28" dur="500" fill="hold"/>
                                        <p:tgtEl>
                                          <p:spTgt spid="11"/>
                                        </p:tgtEl>
                                        <p:attrNameLst>
                                          <p:attrName>ppt_x</p:attrName>
                                        </p:attrNameLst>
                                      </p:cBhvr>
                                      <p:tavLst>
                                        <p:tav tm="0">
                                          <p:val>
                                            <p:fltVal val="0.5"/>
                                          </p:val>
                                        </p:tav>
                                        <p:tav tm="100000">
                                          <p:val>
                                            <p:strVal val="#ppt_x"/>
                                          </p:val>
                                        </p:tav>
                                      </p:tavLst>
                                    </p:anim>
                                    <p:anim calcmode="lin" valueType="num">
                                      <p:cBhvr>
                                        <p:cTn id="29" dur="500" fill="hold"/>
                                        <p:tgtEl>
                                          <p:spTgt spid="11"/>
                                        </p:tgtEl>
                                        <p:attrNameLst>
                                          <p:attrName>ppt_y</p:attrName>
                                        </p:attrNameLst>
                                      </p:cBhvr>
                                      <p:tavLst>
                                        <p:tav tm="0">
                                          <p:val>
                                            <p:fltVal val="0.5"/>
                                          </p:val>
                                        </p:tav>
                                        <p:tav tm="100000">
                                          <p:val>
                                            <p:strVal val="#ppt_y"/>
                                          </p:val>
                                        </p:tav>
                                      </p:tavLst>
                                    </p:anim>
                                  </p:childTnLst>
                                </p:cTn>
                              </p:par>
                              <p:par>
                                <p:cTn id="30" presetID="23" presetClass="entr" presetSubtype="528" fill="hold" nodeType="withEffect">
                                  <p:stCondLst>
                                    <p:cond delay="250"/>
                                  </p:stCondLst>
                                  <p:childTnLst>
                                    <p:set>
                                      <p:cBhvr>
                                        <p:cTn id="31" dur="1" fill="hold">
                                          <p:stCondLst>
                                            <p:cond delay="0"/>
                                          </p:stCondLst>
                                        </p:cTn>
                                        <p:tgtEl>
                                          <p:spTgt spid="7"/>
                                        </p:tgtEl>
                                        <p:attrNameLst>
                                          <p:attrName>style.visibility</p:attrName>
                                        </p:attrNameLst>
                                      </p:cBhvr>
                                      <p:to>
                                        <p:strVal val="visible"/>
                                      </p:to>
                                    </p:set>
                                    <p:anim calcmode="lin" valueType="num">
                                      <p:cBhvr>
                                        <p:cTn id="32" dur="500" fill="hold"/>
                                        <p:tgtEl>
                                          <p:spTgt spid="7"/>
                                        </p:tgtEl>
                                        <p:attrNameLst>
                                          <p:attrName>ppt_w</p:attrName>
                                        </p:attrNameLst>
                                      </p:cBhvr>
                                      <p:tavLst>
                                        <p:tav tm="0">
                                          <p:val>
                                            <p:fltVal val="0"/>
                                          </p:val>
                                        </p:tav>
                                        <p:tav tm="100000">
                                          <p:val>
                                            <p:strVal val="#ppt_w"/>
                                          </p:val>
                                        </p:tav>
                                      </p:tavLst>
                                    </p:anim>
                                    <p:anim calcmode="lin" valueType="num">
                                      <p:cBhvr>
                                        <p:cTn id="33" dur="500" fill="hold"/>
                                        <p:tgtEl>
                                          <p:spTgt spid="7"/>
                                        </p:tgtEl>
                                        <p:attrNameLst>
                                          <p:attrName>ppt_h</p:attrName>
                                        </p:attrNameLst>
                                      </p:cBhvr>
                                      <p:tavLst>
                                        <p:tav tm="0">
                                          <p:val>
                                            <p:fltVal val="0"/>
                                          </p:val>
                                        </p:tav>
                                        <p:tav tm="100000">
                                          <p:val>
                                            <p:strVal val="#ppt_h"/>
                                          </p:val>
                                        </p:tav>
                                      </p:tavLst>
                                    </p:anim>
                                    <p:anim calcmode="lin" valueType="num">
                                      <p:cBhvr>
                                        <p:cTn id="34" dur="500" fill="hold"/>
                                        <p:tgtEl>
                                          <p:spTgt spid="7"/>
                                        </p:tgtEl>
                                        <p:attrNameLst>
                                          <p:attrName>ppt_x</p:attrName>
                                        </p:attrNameLst>
                                      </p:cBhvr>
                                      <p:tavLst>
                                        <p:tav tm="0">
                                          <p:val>
                                            <p:fltVal val="0.5"/>
                                          </p:val>
                                        </p:tav>
                                        <p:tav tm="100000">
                                          <p:val>
                                            <p:strVal val="#ppt_x"/>
                                          </p:val>
                                        </p:tav>
                                      </p:tavLst>
                                    </p:anim>
                                    <p:anim calcmode="lin" valueType="num">
                                      <p:cBhvr>
                                        <p:cTn id="35" dur="500" fill="hold"/>
                                        <p:tgtEl>
                                          <p:spTgt spid="7"/>
                                        </p:tgtEl>
                                        <p:attrNameLst>
                                          <p:attrName>ppt_y</p:attrName>
                                        </p:attrNameLst>
                                      </p:cBhvr>
                                      <p:tavLst>
                                        <p:tav tm="0">
                                          <p:val>
                                            <p:fltVal val="0.5"/>
                                          </p:val>
                                        </p:tav>
                                        <p:tav tm="100000">
                                          <p:val>
                                            <p:strVal val="#ppt_y"/>
                                          </p:val>
                                        </p:tav>
                                      </p:tavLst>
                                    </p:anim>
                                  </p:childTnLst>
                                </p:cTn>
                              </p:par>
                              <p:par>
                                <p:cTn id="36" presetID="23" presetClass="entr" presetSubtype="528" fill="hold" nodeType="withEffect">
                                  <p:stCondLst>
                                    <p:cond delay="500"/>
                                  </p:stCondLst>
                                  <p:childTnLst>
                                    <p:set>
                                      <p:cBhvr>
                                        <p:cTn id="37" dur="1" fill="hold">
                                          <p:stCondLst>
                                            <p:cond delay="0"/>
                                          </p:stCondLst>
                                        </p:cTn>
                                        <p:tgtEl>
                                          <p:spTgt spid="5"/>
                                        </p:tgtEl>
                                        <p:attrNameLst>
                                          <p:attrName>style.visibility</p:attrName>
                                        </p:attrNameLst>
                                      </p:cBhvr>
                                      <p:to>
                                        <p:strVal val="visible"/>
                                      </p:to>
                                    </p:set>
                                    <p:anim calcmode="lin" valueType="num">
                                      <p:cBhvr>
                                        <p:cTn id="38" dur="500" fill="hold"/>
                                        <p:tgtEl>
                                          <p:spTgt spid="5"/>
                                        </p:tgtEl>
                                        <p:attrNameLst>
                                          <p:attrName>ppt_w</p:attrName>
                                        </p:attrNameLst>
                                      </p:cBhvr>
                                      <p:tavLst>
                                        <p:tav tm="0">
                                          <p:val>
                                            <p:fltVal val="0"/>
                                          </p:val>
                                        </p:tav>
                                        <p:tav tm="100000">
                                          <p:val>
                                            <p:strVal val="#ppt_w"/>
                                          </p:val>
                                        </p:tav>
                                      </p:tavLst>
                                    </p:anim>
                                    <p:anim calcmode="lin" valueType="num">
                                      <p:cBhvr>
                                        <p:cTn id="39" dur="500" fill="hold"/>
                                        <p:tgtEl>
                                          <p:spTgt spid="5"/>
                                        </p:tgtEl>
                                        <p:attrNameLst>
                                          <p:attrName>ppt_h</p:attrName>
                                        </p:attrNameLst>
                                      </p:cBhvr>
                                      <p:tavLst>
                                        <p:tav tm="0">
                                          <p:val>
                                            <p:fltVal val="0"/>
                                          </p:val>
                                        </p:tav>
                                        <p:tav tm="100000">
                                          <p:val>
                                            <p:strVal val="#ppt_h"/>
                                          </p:val>
                                        </p:tav>
                                      </p:tavLst>
                                    </p:anim>
                                    <p:anim calcmode="lin" valueType="num">
                                      <p:cBhvr>
                                        <p:cTn id="40" dur="500" fill="hold"/>
                                        <p:tgtEl>
                                          <p:spTgt spid="5"/>
                                        </p:tgtEl>
                                        <p:attrNameLst>
                                          <p:attrName>ppt_x</p:attrName>
                                        </p:attrNameLst>
                                      </p:cBhvr>
                                      <p:tavLst>
                                        <p:tav tm="0">
                                          <p:val>
                                            <p:fltVal val="0.5"/>
                                          </p:val>
                                        </p:tav>
                                        <p:tav tm="100000">
                                          <p:val>
                                            <p:strVal val="#ppt_x"/>
                                          </p:val>
                                        </p:tav>
                                      </p:tavLst>
                                    </p:anim>
                                    <p:anim calcmode="lin" valueType="num">
                                      <p:cBhvr>
                                        <p:cTn id="41" dur="500" fill="hold"/>
                                        <p:tgtEl>
                                          <p:spTgt spid="5"/>
                                        </p:tgtEl>
                                        <p:attrNameLst>
                                          <p:attrName>ppt_y</p:attrName>
                                        </p:attrNameLst>
                                      </p:cBhvr>
                                      <p:tavLst>
                                        <p:tav tm="0">
                                          <p:val>
                                            <p:fltVal val="0.5"/>
                                          </p:val>
                                        </p:tav>
                                        <p:tav tm="100000">
                                          <p:val>
                                            <p:strVal val="#ppt_y"/>
                                          </p:val>
                                        </p:tav>
                                      </p:tavLst>
                                    </p:anim>
                                  </p:childTnLst>
                                </p:cTn>
                              </p:par>
                              <p:par>
                                <p:cTn id="42" presetID="23" presetClass="entr" presetSubtype="528" fill="hold" nodeType="withEffect">
                                  <p:stCondLst>
                                    <p:cond delay="750"/>
                                  </p:stCondLst>
                                  <p:childTnLst>
                                    <p:set>
                                      <p:cBhvr>
                                        <p:cTn id="43" dur="1" fill="hold">
                                          <p:stCondLst>
                                            <p:cond delay="0"/>
                                          </p:stCondLst>
                                        </p:cTn>
                                        <p:tgtEl>
                                          <p:spTgt spid="14"/>
                                        </p:tgtEl>
                                        <p:attrNameLst>
                                          <p:attrName>style.visibility</p:attrName>
                                        </p:attrNameLst>
                                      </p:cBhvr>
                                      <p:to>
                                        <p:strVal val="visible"/>
                                      </p:to>
                                    </p:set>
                                    <p:anim calcmode="lin" valueType="num">
                                      <p:cBhvr>
                                        <p:cTn id="44" dur="500" fill="hold"/>
                                        <p:tgtEl>
                                          <p:spTgt spid="14"/>
                                        </p:tgtEl>
                                        <p:attrNameLst>
                                          <p:attrName>ppt_w</p:attrName>
                                        </p:attrNameLst>
                                      </p:cBhvr>
                                      <p:tavLst>
                                        <p:tav tm="0">
                                          <p:val>
                                            <p:fltVal val="0"/>
                                          </p:val>
                                        </p:tav>
                                        <p:tav tm="100000">
                                          <p:val>
                                            <p:strVal val="#ppt_w"/>
                                          </p:val>
                                        </p:tav>
                                      </p:tavLst>
                                    </p:anim>
                                    <p:anim calcmode="lin" valueType="num">
                                      <p:cBhvr>
                                        <p:cTn id="45" dur="500" fill="hold"/>
                                        <p:tgtEl>
                                          <p:spTgt spid="14"/>
                                        </p:tgtEl>
                                        <p:attrNameLst>
                                          <p:attrName>ppt_h</p:attrName>
                                        </p:attrNameLst>
                                      </p:cBhvr>
                                      <p:tavLst>
                                        <p:tav tm="0">
                                          <p:val>
                                            <p:fltVal val="0"/>
                                          </p:val>
                                        </p:tav>
                                        <p:tav tm="100000">
                                          <p:val>
                                            <p:strVal val="#ppt_h"/>
                                          </p:val>
                                        </p:tav>
                                      </p:tavLst>
                                    </p:anim>
                                    <p:anim calcmode="lin" valueType="num">
                                      <p:cBhvr>
                                        <p:cTn id="46" dur="500" fill="hold"/>
                                        <p:tgtEl>
                                          <p:spTgt spid="14"/>
                                        </p:tgtEl>
                                        <p:attrNameLst>
                                          <p:attrName>ppt_x</p:attrName>
                                        </p:attrNameLst>
                                      </p:cBhvr>
                                      <p:tavLst>
                                        <p:tav tm="0">
                                          <p:val>
                                            <p:fltVal val="0.5"/>
                                          </p:val>
                                        </p:tav>
                                        <p:tav tm="100000">
                                          <p:val>
                                            <p:strVal val="#ppt_x"/>
                                          </p:val>
                                        </p:tav>
                                      </p:tavLst>
                                    </p:anim>
                                    <p:anim calcmode="lin" valueType="num">
                                      <p:cBhvr>
                                        <p:cTn id="47" dur="500" fill="hold"/>
                                        <p:tgtEl>
                                          <p:spTgt spid="14"/>
                                        </p:tgtEl>
                                        <p:attrNameLst>
                                          <p:attrName>ppt_y</p:attrName>
                                        </p:attrNameLst>
                                      </p:cBhvr>
                                      <p:tavLst>
                                        <p:tav tm="0">
                                          <p:val>
                                            <p:fltVal val="0.5"/>
                                          </p:val>
                                        </p:tav>
                                        <p:tav tm="100000">
                                          <p:val>
                                            <p:strVal val="#ppt_y"/>
                                          </p:val>
                                        </p:tav>
                                      </p:tavLst>
                                    </p:anim>
                                  </p:childTnLst>
                                </p:cTn>
                              </p:par>
                              <p:par>
                                <p:cTn id="48" presetID="23" presetClass="entr" presetSubtype="528" fill="hold" nodeType="withEffect">
                                  <p:stCondLst>
                                    <p:cond delay="1000"/>
                                  </p:stCondLst>
                                  <p:childTnLst>
                                    <p:set>
                                      <p:cBhvr>
                                        <p:cTn id="49" dur="1" fill="hold">
                                          <p:stCondLst>
                                            <p:cond delay="0"/>
                                          </p:stCondLst>
                                        </p:cTn>
                                        <p:tgtEl>
                                          <p:spTgt spid="8"/>
                                        </p:tgtEl>
                                        <p:attrNameLst>
                                          <p:attrName>style.visibility</p:attrName>
                                        </p:attrNameLst>
                                      </p:cBhvr>
                                      <p:to>
                                        <p:strVal val="visible"/>
                                      </p:to>
                                    </p:set>
                                    <p:anim calcmode="lin" valueType="num">
                                      <p:cBhvr>
                                        <p:cTn id="50" dur="500" fill="hold"/>
                                        <p:tgtEl>
                                          <p:spTgt spid="8"/>
                                        </p:tgtEl>
                                        <p:attrNameLst>
                                          <p:attrName>ppt_w</p:attrName>
                                        </p:attrNameLst>
                                      </p:cBhvr>
                                      <p:tavLst>
                                        <p:tav tm="0">
                                          <p:val>
                                            <p:fltVal val="0"/>
                                          </p:val>
                                        </p:tav>
                                        <p:tav tm="100000">
                                          <p:val>
                                            <p:strVal val="#ppt_w"/>
                                          </p:val>
                                        </p:tav>
                                      </p:tavLst>
                                    </p:anim>
                                    <p:anim calcmode="lin" valueType="num">
                                      <p:cBhvr>
                                        <p:cTn id="51" dur="500" fill="hold"/>
                                        <p:tgtEl>
                                          <p:spTgt spid="8"/>
                                        </p:tgtEl>
                                        <p:attrNameLst>
                                          <p:attrName>ppt_h</p:attrName>
                                        </p:attrNameLst>
                                      </p:cBhvr>
                                      <p:tavLst>
                                        <p:tav tm="0">
                                          <p:val>
                                            <p:fltVal val="0"/>
                                          </p:val>
                                        </p:tav>
                                        <p:tav tm="100000">
                                          <p:val>
                                            <p:strVal val="#ppt_h"/>
                                          </p:val>
                                        </p:tav>
                                      </p:tavLst>
                                    </p:anim>
                                    <p:anim calcmode="lin" valueType="num">
                                      <p:cBhvr>
                                        <p:cTn id="52" dur="500" fill="hold"/>
                                        <p:tgtEl>
                                          <p:spTgt spid="8"/>
                                        </p:tgtEl>
                                        <p:attrNameLst>
                                          <p:attrName>ppt_x</p:attrName>
                                        </p:attrNameLst>
                                      </p:cBhvr>
                                      <p:tavLst>
                                        <p:tav tm="0">
                                          <p:val>
                                            <p:fltVal val="0.5"/>
                                          </p:val>
                                        </p:tav>
                                        <p:tav tm="100000">
                                          <p:val>
                                            <p:strVal val="#ppt_x"/>
                                          </p:val>
                                        </p:tav>
                                      </p:tavLst>
                                    </p:anim>
                                    <p:anim calcmode="lin" valueType="num">
                                      <p:cBhvr>
                                        <p:cTn id="53" dur="500" fill="hold"/>
                                        <p:tgtEl>
                                          <p:spTgt spid="8"/>
                                        </p:tgtEl>
                                        <p:attrNameLst>
                                          <p:attrName>ppt_y</p:attrName>
                                        </p:attrNameLst>
                                      </p:cBhvr>
                                      <p:tavLst>
                                        <p:tav tm="0">
                                          <p:val>
                                            <p:fltVal val="0.5"/>
                                          </p:val>
                                        </p:tav>
                                        <p:tav tm="100000">
                                          <p:val>
                                            <p:strVal val="#ppt_y"/>
                                          </p:val>
                                        </p:tav>
                                      </p:tavLst>
                                    </p:anim>
                                  </p:childTnLst>
                                </p:cTn>
                              </p:par>
                              <p:par>
                                <p:cTn id="54" presetID="23" presetClass="entr" presetSubtype="528" fill="hold" nodeType="withEffect">
                                  <p:stCondLst>
                                    <p:cond delay="1250"/>
                                  </p:stCondLst>
                                  <p:childTnLst>
                                    <p:set>
                                      <p:cBhvr>
                                        <p:cTn id="55" dur="1" fill="hold">
                                          <p:stCondLst>
                                            <p:cond delay="0"/>
                                          </p:stCondLst>
                                        </p:cTn>
                                        <p:tgtEl>
                                          <p:spTgt spid="6"/>
                                        </p:tgtEl>
                                        <p:attrNameLst>
                                          <p:attrName>style.visibility</p:attrName>
                                        </p:attrNameLst>
                                      </p:cBhvr>
                                      <p:to>
                                        <p:strVal val="visible"/>
                                      </p:to>
                                    </p:set>
                                    <p:anim calcmode="lin" valueType="num">
                                      <p:cBhvr>
                                        <p:cTn id="56" dur="500" fill="hold"/>
                                        <p:tgtEl>
                                          <p:spTgt spid="6"/>
                                        </p:tgtEl>
                                        <p:attrNameLst>
                                          <p:attrName>ppt_w</p:attrName>
                                        </p:attrNameLst>
                                      </p:cBhvr>
                                      <p:tavLst>
                                        <p:tav tm="0">
                                          <p:val>
                                            <p:fltVal val="0"/>
                                          </p:val>
                                        </p:tav>
                                        <p:tav tm="100000">
                                          <p:val>
                                            <p:strVal val="#ppt_w"/>
                                          </p:val>
                                        </p:tav>
                                      </p:tavLst>
                                    </p:anim>
                                    <p:anim calcmode="lin" valueType="num">
                                      <p:cBhvr>
                                        <p:cTn id="57" dur="500" fill="hold"/>
                                        <p:tgtEl>
                                          <p:spTgt spid="6"/>
                                        </p:tgtEl>
                                        <p:attrNameLst>
                                          <p:attrName>ppt_h</p:attrName>
                                        </p:attrNameLst>
                                      </p:cBhvr>
                                      <p:tavLst>
                                        <p:tav tm="0">
                                          <p:val>
                                            <p:fltVal val="0"/>
                                          </p:val>
                                        </p:tav>
                                        <p:tav tm="100000">
                                          <p:val>
                                            <p:strVal val="#ppt_h"/>
                                          </p:val>
                                        </p:tav>
                                      </p:tavLst>
                                    </p:anim>
                                    <p:anim calcmode="lin" valueType="num">
                                      <p:cBhvr>
                                        <p:cTn id="58" dur="500" fill="hold"/>
                                        <p:tgtEl>
                                          <p:spTgt spid="6"/>
                                        </p:tgtEl>
                                        <p:attrNameLst>
                                          <p:attrName>ppt_x</p:attrName>
                                        </p:attrNameLst>
                                      </p:cBhvr>
                                      <p:tavLst>
                                        <p:tav tm="0">
                                          <p:val>
                                            <p:fltVal val="0.5"/>
                                          </p:val>
                                        </p:tav>
                                        <p:tav tm="100000">
                                          <p:val>
                                            <p:strVal val="#ppt_x"/>
                                          </p:val>
                                        </p:tav>
                                      </p:tavLst>
                                    </p:anim>
                                    <p:anim calcmode="lin" valueType="num">
                                      <p:cBhvr>
                                        <p:cTn id="59" dur="500" fill="hold"/>
                                        <p:tgtEl>
                                          <p:spTgt spid="6"/>
                                        </p:tgtEl>
                                        <p:attrNameLst>
                                          <p:attrName>ppt_y</p:attrName>
                                        </p:attrNameLst>
                                      </p:cBhvr>
                                      <p:tavLst>
                                        <p:tav tm="0">
                                          <p:val>
                                            <p:fltVal val="0.5"/>
                                          </p:val>
                                        </p:tav>
                                        <p:tav tm="100000">
                                          <p:val>
                                            <p:strVal val="#ppt_y"/>
                                          </p:val>
                                        </p:tav>
                                      </p:tavLst>
                                    </p:anim>
                                  </p:childTnLst>
                                </p:cTn>
                              </p:par>
                            </p:childTnLst>
                          </p:cTn>
                        </p:par>
                        <p:par>
                          <p:cTn id="60" fill="hold">
                            <p:stCondLst>
                              <p:cond delay="4000"/>
                            </p:stCondLst>
                            <p:childTnLst>
                              <p:par>
                                <p:cTn id="61" presetID="42" presetClass="entr" presetSubtype="0" fill="hold" nodeType="afterEffect">
                                  <p:stCondLst>
                                    <p:cond delay="0"/>
                                  </p:stCondLst>
                                  <p:childTnLst>
                                    <p:set>
                                      <p:cBhvr>
                                        <p:cTn id="62" dur="1" fill="hold">
                                          <p:stCondLst>
                                            <p:cond delay="0"/>
                                          </p:stCondLst>
                                        </p:cTn>
                                        <p:tgtEl>
                                          <p:spTgt spid="18"/>
                                        </p:tgtEl>
                                        <p:attrNameLst>
                                          <p:attrName>style.visibility</p:attrName>
                                        </p:attrNameLst>
                                      </p:cBhvr>
                                      <p:to>
                                        <p:strVal val="visible"/>
                                      </p:to>
                                    </p:set>
                                    <p:animEffect transition="in" filter="fade">
                                      <p:cBhvr>
                                        <p:cTn id="63" dur="1000"/>
                                        <p:tgtEl>
                                          <p:spTgt spid="18"/>
                                        </p:tgtEl>
                                      </p:cBhvr>
                                    </p:animEffect>
                                    <p:anim calcmode="lin" valueType="num">
                                      <p:cBhvr>
                                        <p:cTn id="64" dur="1000" fill="hold"/>
                                        <p:tgtEl>
                                          <p:spTgt spid="18"/>
                                        </p:tgtEl>
                                        <p:attrNameLst>
                                          <p:attrName>ppt_x</p:attrName>
                                        </p:attrNameLst>
                                      </p:cBhvr>
                                      <p:tavLst>
                                        <p:tav tm="0">
                                          <p:val>
                                            <p:strVal val="#ppt_x"/>
                                          </p:val>
                                        </p:tav>
                                        <p:tav tm="100000">
                                          <p:val>
                                            <p:strVal val="#ppt_x"/>
                                          </p:val>
                                        </p:tav>
                                      </p:tavLst>
                                    </p:anim>
                                    <p:anim calcmode="lin" valueType="num">
                                      <p:cBhvr>
                                        <p:cTn id="65" dur="1000" fill="hold"/>
                                        <p:tgtEl>
                                          <p:spTgt spid="18"/>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17"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121565" y="1803290"/>
            <a:ext cx="4176464" cy="4285120"/>
            <a:chOff x="1023856" y="2007165"/>
            <a:chExt cx="4176464" cy="4285120"/>
          </a:xfrm>
        </p:grpSpPr>
        <p:grpSp>
          <p:nvGrpSpPr>
            <p:cNvPr id="3" name="组合 2"/>
            <p:cNvGrpSpPr/>
            <p:nvPr/>
          </p:nvGrpSpPr>
          <p:grpSpPr>
            <a:xfrm>
              <a:off x="1023856" y="2007165"/>
              <a:ext cx="4176464" cy="4285120"/>
              <a:chOff x="645412" y="2276873"/>
              <a:chExt cx="3469194" cy="4285120"/>
            </a:xfrm>
          </p:grpSpPr>
          <p:sp>
            <p:nvSpPr>
              <p:cNvPr id="6" name="圆角矩形 5"/>
              <p:cNvSpPr/>
              <p:nvPr/>
            </p:nvSpPr>
            <p:spPr>
              <a:xfrm>
                <a:off x="645412" y="2276873"/>
                <a:ext cx="3469194" cy="4285120"/>
              </a:xfrm>
              <a:prstGeom prst="roundRect">
                <a:avLst>
                  <a:gd name="adj" fmla="val 9753"/>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7" name="同侧圆角矩形 6"/>
              <p:cNvSpPr/>
              <p:nvPr/>
            </p:nvSpPr>
            <p:spPr>
              <a:xfrm>
                <a:off x="738916" y="2389378"/>
                <a:ext cx="3275984" cy="2522504"/>
              </a:xfrm>
              <a:prstGeom prst="round2SameRect">
                <a:avLst/>
              </a:prstGeom>
              <a:blipFill dpi="0" rotWithShape="1">
                <a:blip r:embed="rId2" cstate="print">
                  <a:extLst>
                    <a:ext uri="{28A0092B-C50C-407E-A947-70E740481C1C}">
                      <a14:useLocalDpi xmlns:a14="http://schemas.microsoft.com/office/drawing/2010/main" xmlns="" val="0"/>
                    </a:ext>
                  </a:extLst>
                </a:blip>
                <a:srcRect/>
                <a:stretch>
                  <a:fillRect/>
                </a:stretch>
              </a:blipFill>
              <a:ln w="22225" cap="flat" cmpd="sng" algn="ctr">
                <a:gradFill>
                  <a:gsLst>
                    <a:gs pos="100000">
                      <a:sysClr val="window" lastClr="FFFFFF">
                        <a:lumMod val="85000"/>
                      </a:sysClr>
                    </a:gs>
                    <a:gs pos="0">
                      <a:sysClr val="window" lastClr="FFFFFF"/>
                    </a:gs>
                  </a:gsLst>
                  <a:lin ang="8100000" scaled="0"/>
                </a:gradFill>
                <a:prstDash val="solid"/>
              </a:ln>
              <a:effectLst>
                <a:innerShdw blurRad="63500" dist="50800" dir="16200000">
                  <a:prstClr val="black">
                    <a:alpha val="50000"/>
                  </a:prstClr>
                </a:innerShdw>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8" name="矩形 7"/>
              <p:cNvSpPr/>
              <p:nvPr/>
            </p:nvSpPr>
            <p:spPr>
              <a:xfrm>
                <a:off x="645412" y="4801247"/>
                <a:ext cx="3469194" cy="481885"/>
              </a:xfrm>
              <a:prstGeom prst="rect">
                <a:avLst/>
              </a:prstGeom>
              <a:solidFill>
                <a:srgbClr val="00B2EA"/>
              </a:solidFill>
              <a:ln w="9525" cap="flat" cmpd="sng" algn="ctr">
                <a:noFill/>
                <a:prstDash val="solid"/>
              </a:ln>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latin typeface="Calibri"/>
                  <a:ea typeface="微软雅黑"/>
                  <a:cs typeface="+mn-cs"/>
                </a:endParaRPr>
              </a:p>
            </p:txBody>
          </p:sp>
        </p:grpSp>
        <p:sp>
          <p:nvSpPr>
            <p:cNvPr id="4" name="矩形 3"/>
            <p:cNvSpPr/>
            <p:nvPr/>
          </p:nvSpPr>
          <p:spPr>
            <a:xfrm>
              <a:off x="1891006" y="4465579"/>
              <a:ext cx="2339102" cy="609398"/>
            </a:xfrm>
            <a:prstGeom prst="rect">
              <a:avLst/>
            </a:prstGeom>
          </p:spPr>
          <p:txBody>
            <a:bodyPr wrap="none">
              <a:spAutoFit/>
            </a:bodyPr>
            <a:lstStyle/>
            <a:p>
              <a:pPr marL="0" marR="0" lvl="0" indent="0" algn="ctr" defTabSz="914400" eaLnBrk="1" fontAlgn="auto" latinLnBrk="0" hangingPunct="1">
                <a:lnSpc>
                  <a:spcPct val="140000"/>
                </a:lnSpc>
                <a:spcBef>
                  <a:spcPts val="0"/>
                </a:spcBef>
                <a:spcAft>
                  <a:spcPts val="0"/>
                </a:spcAft>
                <a:buClrTx/>
                <a:buSzTx/>
                <a:buFontTx/>
                <a:buNone/>
                <a:tabLst/>
                <a:defRPr/>
              </a:pPr>
              <a:r>
                <a:rPr kumimoji="0" lang="zh-CN" altLang="en-US" sz="2400" b="0" i="0" u="none" strike="noStrike" kern="0" cap="none" spc="0" normalizeH="0" baseline="0" noProof="0" dirty="0" smtClean="0">
                  <a:ln>
                    <a:noFill/>
                  </a:ln>
                  <a:solidFill>
                    <a:sysClr val="window" lastClr="FFFFFF"/>
                  </a:solidFill>
                  <a:effectLst/>
                  <a:uLnTx/>
                  <a:uFillTx/>
                  <a:latin typeface="+mn-ea"/>
                  <a:ea typeface="+mn-ea"/>
                </a:rPr>
                <a:t>添加小标题文本</a:t>
              </a:r>
              <a:endParaRPr kumimoji="0" lang="en-US" altLang="zh-CN" sz="2400" b="0" i="0" u="none" strike="noStrike" kern="0" cap="none" spc="0" normalizeH="0" baseline="0" noProof="0" dirty="0">
                <a:ln>
                  <a:noFill/>
                </a:ln>
                <a:solidFill>
                  <a:sysClr val="window" lastClr="FFFFFF"/>
                </a:solidFill>
                <a:effectLst/>
                <a:uLnTx/>
                <a:uFillTx/>
                <a:latin typeface="+mn-ea"/>
                <a:ea typeface="+mn-ea"/>
              </a:endParaRPr>
            </a:p>
          </p:txBody>
        </p:sp>
        <p:sp>
          <p:nvSpPr>
            <p:cNvPr id="5" name="TextBox 4"/>
            <p:cNvSpPr txBox="1"/>
            <p:nvPr/>
          </p:nvSpPr>
          <p:spPr>
            <a:xfrm>
              <a:off x="1355620" y="5157192"/>
              <a:ext cx="3512936" cy="1089529"/>
            </a:xfrm>
            <a:prstGeom prst="rect">
              <a:avLst/>
            </a:prstGeom>
            <a:noFill/>
          </p:spPr>
          <p:txBody>
            <a:bodyPr wrap="square" rtlCol="0">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800" b="0" i="0" u="none" strike="noStrike" kern="0" cap="none" spc="0" normalizeH="0" baseline="0" noProof="0" dirty="0" smtClean="0">
                  <a:ln>
                    <a:noFill/>
                  </a:ln>
                  <a:solidFill>
                    <a:prstClr val="black">
                      <a:lumMod val="75000"/>
                      <a:lumOff val="25000"/>
                    </a:prstClr>
                  </a:solidFill>
                  <a:effectLst/>
                  <a:uLnTx/>
                  <a:uFillTx/>
                  <a:latin typeface="方正姚体"/>
                  <a:ea typeface="方正姚体"/>
                </a:rPr>
                <a:t>您的内容打在这里，或者通过复制您的文本后，在此框中选择粘贴，并选择只保留文字。</a:t>
              </a:r>
              <a:endParaRPr kumimoji="0" lang="zh-CN" altLang="en-US" sz="1800" b="0" i="0" u="none" strike="noStrike" kern="0" cap="none" spc="0" normalizeH="0" baseline="0" noProof="0" dirty="0">
                <a:ln>
                  <a:noFill/>
                </a:ln>
                <a:solidFill>
                  <a:prstClr val="black">
                    <a:lumMod val="75000"/>
                    <a:lumOff val="25000"/>
                  </a:prstClr>
                </a:solidFill>
                <a:effectLst/>
                <a:uLnTx/>
                <a:uFillTx/>
                <a:latin typeface="方正姚体"/>
                <a:ea typeface="方正姚体"/>
              </a:endParaRPr>
            </a:p>
          </p:txBody>
        </p:sp>
      </p:grpSp>
      <p:grpSp>
        <p:nvGrpSpPr>
          <p:cNvPr id="9" name="组合 8"/>
          <p:cNvGrpSpPr/>
          <p:nvPr/>
        </p:nvGrpSpPr>
        <p:grpSpPr>
          <a:xfrm>
            <a:off x="7057011" y="1803290"/>
            <a:ext cx="4176464" cy="4285120"/>
            <a:chOff x="6959302" y="2007165"/>
            <a:chExt cx="4176464" cy="4285120"/>
          </a:xfrm>
        </p:grpSpPr>
        <p:grpSp>
          <p:nvGrpSpPr>
            <p:cNvPr id="10" name="组合 9"/>
            <p:cNvGrpSpPr/>
            <p:nvPr/>
          </p:nvGrpSpPr>
          <p:grpSpPr>
            <a:xfrm>
              <a:off x="6959302" y="2007165"/>
              <a:ext cx="4176464" cy="4285120"/>
              <a:chOff x="645412" y="2276873"/>
              <a:chExt cx="3469194" cy="4285120"/>
            </a:xfrm>
          </p:grpSpPr>
          <p:sp>
            <p:nvSpPr>
              <p:cNvPr id="13" name="圆角矩形 12"/>
              <p:cNvSpPr/>
              <p:nvPr/>
            </p:nvSpPr>
            <p:spPr>
              <a:xfrm>
                <a:off x="645412" y="2276873"/>
                <a:ext cx="3469194" cy="4285120"/>
              </a:xfrm>
              <a:prstGeom prst="roundRect">
                <a:avLst>
                  <a:gd name="adj" fmla="val 9753"/>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14" name="同侧圆角矩形 13"/>
              <p:cNvSpPr/>
              <p:nvPr/>
            </p:nvSpPr>
            <p:spPr>
              <a:xfrm>
                <a:off x="738916" y="2389378"/>
                <a:ext cx="3275984" cy="2522504"/>
              </a:xfrm>
              <a:prstGeom prst="round2SameRect">
                <a:avLst/>
              </a:prstGeom>
              <a:blipFill dpi="0" rotWithShape="1">
                <a:blip r:embed="rId3" cstate="print">
                  <a:extLst>
                    <a:ext uri="{28A0092B-C50C-407E-A947-70E740481C1C}">
                      <a14:useLocalDpi xmlns:a14="http://schemas.microsoft.com/office/drawing/2010/main" xmlns="" val="0"/>
                    </a:ext>
                  </a:extLst>
                </a:blip>
                <a:srcRect/>
                <a:stretch>
                  <a:fillRect/>
                </a:stretch>
              </a:blipFill>
              <a:ln w="22225" cap="flat" cmpd="sng" algn="ctr">
                <a:gradFill>
                  <a:gsLst>
                    <a:gs pos="100000">
                      <a:sysClr val="window" lastClr="FFFFFF">
                        <a:lumMod val="85000"/>
                      </a:sysClr>
                    </a:gs>
                    <a:gs pos="0">
                      <a:sysClr val="window" lastClr="FFFFFF"/>
                    </a:gs>
                  </a:gsLst>
                  <a:lin ang="8100000" scaled="0"/>
                </a:gradFill>
                <a:prstDash val="solid"/>
              </a:ln>
              <a:effectLst>
                <a:innerShdw blurRad="63500" dist="50800" dir="16200000">
                  <a:prstClr val="black">
                    <a:alpha val="50000"/>
                  </a:prstClr>
                </a:innerShdw>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15" name="矩形 14"/>
              <p:cNvSpPr/>
              <p:nvPr/>
            </p:nvSpPr>
            <p:spPr>
              <a:xfrm>
                <a:off x="645412" y="4801247"/>
                <a:ext cx="3469194" cy="481885"/>
              </a:xfrm>
              <a:prstGeom prst="rect">
                <a:avLst/>
              </a:prstGeom>
              <a:solidFill>
                <a:srgbClr val="00B2EA"/>
              </a:solidFill>
              <a:ln w="9525" cap="flat" cmpd="sng" algn="ctr">
                <a:noFill/>
                <a:prstDash val="solid"/>
              </a:ln>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latin typeface="Calibri"/>
                  <a:ea typeface="微软雅黑"/>
                  <a:cs typeface="+mn-cs"/>
                </a:endParaRPr>
              </a:p>
            </p:txBody>
          </p:sp>
        </p:grpSp>
        <p:sp>
          <p:nvSpPr>
            <p:cNvPr id="11" name="矩形 10"/>
            <p:cNvSpPr/>
            <p:nvPr/>
          </p:nvSpPr>
          <p:spPr>
            <a:xfrm>
              <a:off x="7826450" y="4465579"/>
              <a:ext cx="2339102" cy="609398"/>
            </a:xfrm>
            <a:prstGeom prst="rect">
              <a:avLst/>
            </a:prstGeom>
          </p:spPr>
          <p:txBody>
            <a:bodyPr wrap="none">
              <a:spAutoFit/>
            </a:bodyPr>
            <a:lstStyle/>
            <a:p>
              <a:pPr marL="0" marR="0" lvl="0" indent="0" algn="ctr" defTabSz="914400" eaLnBrk="1" fontAlgn="auto" latinLnBrk="0" hangingPunct="1">
                <a:lnSpc>
                  <a:spcPct val="140000"/>
                </a:lnSpc>
                <a:spcBef>
                  <a:spcPts val="0"/>
                </a:spcBef>
                <a:spcAft>
                  <a:spcPts val="0"/>
                </a:spcAft>
                <a:buClrTx/>
                <a:buSzTx/>
                <a:buFontTx/>
                <a:buNone/>
                <a:tabLst/>
                <a:defRPr/>
              </a:pPr>
              <a:r>
                <a:rPr kumimoji="0" lang="zh-CN" altLang="en-US" sz="2400" b="0" i="0" u="none" strike="noStrike" kern="0" cap="none" spc="0" normalizeH="0" baseline="0" noProof="0" dirty="0" smtClean="0">
                  <a:ln>
                    <a:noFill/>
                  </a:ln>
                  <a:solidFill>
                    <a:sysClr val="window" lastClr="FFFFFF"/>
                  </a:solidFill>
                  <a:effectLst/>
                  <a:uLnTx/>
                  <a:uFillTx/>
                  <a:latin typeface="+mn-ea"/>
                  <a:ea typeface="+mn-ea"/>
                </a:rPr>
                <a:t>添加小标题文本</a:t>
              </a:r>
              <a:endParaRPr kumimoji="0" lang="zh-CN" altLang="en-US" sz="2400" b="0" i="0" u="none" strike="noStrike" kern="0" cap="none" spc="0" normalizeH="0" baseline="0" noProof="0" dirty="0">
                <a:ln>
                  <a:noFill/>
                </a:ln>
                <a:solidFill>
                  <a:sysClr val="window" lastClr="FFFFFF"/>
                </a:solidFill>
                <a:effectLst/>
                <a:uLnTx/>
                <a:uFillTx/>
                <a:latin typeface="+mn-ea"/>
                <a:ea typeface="+mn-ea"/>
              </a:endParaRPr>
            </a:p>
          </p:txBody>
        </p:sp>
        <p:sp>
          <p:nvSpPr>
            <p:cNvPr id="12" name="TextBox 11"/>
            <p:cNvSpPr txBox="1"/>
            <p:nvPr/>
          </p:nvSpPr>
          <p:spPr>
            <a:xfrm>
              <a:off x="7339948" y="5135634"/>
              <a:ext cx="3482085" cy="1089529"/>
            </a:xfrm>
            <a:prstGeom prst="rect">
              <a:avLst/>
            </a:prstGeom>
            <a:noFill/>
          </p:spPr>
          <p:txBody>
            <a:bodyPr wrap="square" rtlCol="0">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800" b="0" i="0" u="none" strike="noStrike" kern="0" cap="none" spc="0" normalizeH="0" baseline="0" noProof="0" dirty="0">
                  <a:ln>
                    <a:noFill/>
                  </a:ln>
                  <a:solidFill>
                    <a:prstClr val="black">
                      <a:lumMod val="75000"/>
                      <a:lumOff val="25000"/>
                    </a:prstClr>
                  </a:solidFill>
                  <a:effectLst/>
                  <a:uLnTx/>
                  <a:uFillTx/>
                  <a:latin typeface="方正姚体"/>
                  <a:ea typeface="方正姚体"/>
                </a:rPr>
                <a:t>您的内容打在这里，或者通过复制您的文本后，在此框中选择粘贴，并选择只保留文字。</a:t>
              </a:r>
            </a:p>
          </p:txBody>
        </p:sp>
      </p:grpSp>
      <p:cxnSp>
        <p:nvCxnSpPr>
          <p:cNvPr id="16" name="直接连接符 15"/>
          <p:cNvCxnSpPr/>
          <p:nvPr/>
        </p:nvCxnSpPr>
        <p:spPr>
          <a:xfrm>
            <a:off x="3176" y="404907"/>
            <a:ext cx="12190413" cy="0"/>
          </a:xfrm>
          <a:prstGeom prst="line">
            <a:avLst/>
          </a:prstGeom>
          <a:noFill/>
          <a:ln w="9525" cap="flat" cmpd="sng" algn="ctr">
            <a:solidFill>
              <a:srgbClr val="414455"/>
            </a:solidFill>
            <a:prstDash val="dash"/>
          </a:ln>
          <a:effectLst/>
        </p:spPr>
      </p:cxnSp>
      <p:sp>
        <p:nvSpPr>
          <p:cNvPr id="17" name="流程图: 离页连接符 16"/>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18" name="TextBox 17"/>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3828745719"/>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mc:AlternateContent xmlns:mc="http://schemas.openxmlformats.org/markup-compatibility/2006">
    <mc:Choice xmlns:p14="http://schemas.microsoft.com/office/powerpoint/2010/main" xmlns=""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wipe(right)">
                                          <p:cBhvr>
                                            <p:cTn id="7" dur="750"/>
                                            <p:tgtEl>
                                              <p:spTgt spid="16"/>
                                            </p:tgtEl>
                                          </p:cBhvr>
                                        </p:animEffect>
                                      </p:childTnLst>
                                    </p:cTn>
                                  </p:par>
                                  <p:par>
                                    <p:cTn id="8" presetID="2" presetClass="entr" presetSubtype="1" fill="hold" grpId="0" nodeType="withEffect">
                                      <p:stCondLst>
                                        <p:cond delay="0"/>
                                      </p:stCondLst>
                                      <p:childTnLst>
                                        <p:set>
                                          <p:cBhvr>
                                            <p:cTn id="9" dur="1" fill="hold">
                                              <p:stCondLst>
                                                <p:cond delay="0"/>
                                              </p:stCondLst>
                                            </p:cTn>
                                            <p:tgtEl>
                                              <p:spTgt spid="17"/>
                                            </p:tgtEl>
                                            <p:attrNameLst>
                                              <p:attrName>style.visibility</p:attrName>
                                            </p:attrNameLst>
                                          </p:cBhvr>
                                          <p:to>
                                            <p:strVal val="visible"/>
                                          </p:to>
                                        </p:set>
                                        <p:anim calcmode="lin" valueType="num">
                                          <p:cBhvr>
                                            <p:cTn id="10" dur="500" fill="hold"/>
                                            <p:tgtEl>
                                              <p:spTgt spid="17"/>
                                            </p:tgtEl>
                                            <p:attrNameLst>
                                              <p:attrName>ppt_x</p:attrName>
                                            </p:attrNameLst>
                                          </p:cBhvr>
                                          <p:tavLst>
                                            <p:tav tm="0">
                                              <p:val>
                                                <p:strVal val="#ppt_x"/>
                                              </p:val>
                                            </p:tav>
                                            <p:tav tm="100000">
                                              <p:val>
                                                <p:strVal val="#ppt_x"/>
                                              </p:val>
                                            </p:tav>
                                          </p:tavLst>
                                        </p:anim>
                                        <p:anim calcmode="lin" valueType="num">
                                          <p:cBhvr>
                                            <p:cTn id="11" dur="500" fill="hold"/>
                                            <p:tgtEl>
                                              <p:spTgt spid="17"/>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18"/>
                                            </p:tgtEl>
                                            <p:attrNameLst>
                                              <p:attrName>style.visibility</p:attrName>
                                            </p:attrNameLst>
                                          </p:cBhvr>
                                          <p:to>
                                            <p:strVal val="visible"/>
                                          </p:to>
                                        </p:set>
                                        <p:anim calcmode="lin" valueType="num">
                                          <p:cBhvr>
                                            <p:cTn id="15" dur="250" fill="hold"/>
                                            <p:tgtEl>
                                              <p:spTgt spid="18"/>
                                            </p:tgtEl>
                                            <p:attrNameLst>
                                              <p:attrName>ppt_x</p:attrName>
                                            </p:attrNameLst>
                                          </p:cBhvr>
                                          <p:tavLst>
                                            <p:tav tm="0">
                                              <p:val>
                                                <p:strVal val="#ppt_x"/>
                                              </p:val>
                                            </p:tav>
                                            <p:tav tm="100000">
                                              <p:val>
                                                <p:strVal val="#ppt_x"/>
                                              </p:val>
                                            </p:tav>
                                          </p:tavLst>
                                        </p:anim>
                                        <p:anim calcmode="lin" valueType="num">
                                          <p:cBhvr>
                                            <p:cTn id="16" dur="250" fill="hold"/>
                                            <p:tgtEl>
                                              <p:spTgt spid="18"/>
                                            </p:tgtEl>
                                            <p:attrNameLst>
                                              <p:attrName>ppt_y</p:attrName>
                                            </p:attrNameLst>
                                          </p:cBhvr>
                                          <p:tavLst>
                                            <p:tav tm="0">
                                              <p:val>
                                                <p:strVal val="#ppt_y-#ppt_h/2"/>
                                              </p:val>
                                            </p:tav>
                                            <p:tav tm="100000">
                                              <p:val>
                                                <p:strVal val="#ppt_y"/>
                                              </p:val>
                                            </p:tav>
                                          </p:tavLst>
                                        </p:anim>
                                        <p:anim calcmode="lin" valueType="num">
                                          <p:cBhvr>
                                            <p:cTn id="17" dur="250" fill="hold"/>
                                            <p:tgtEl>
                                              <p:spTgt spid="18"/>
                                            </p:tgtEl>
                                            <p:attrNameLst>
                                              <p:attrName>ppt_w</p:attrName>
                                            </p:attrNameLst>
                                          </p:cBhvr>
                                          <p:tavLst>
                                            <p:tav tm="0">
                                              <p:val>
                                                <p:strVal val="#ppt_w"/>
                                              </p:val>
                                            </p:tav>
                                            <p:tav tm="100000">
                                              <p:val>
                                                <p:strVal val="#ppt_w"/>
                                              </p:val>
                                            </p:tav>
                                          </p:tavLst>
                                        </p:anim>
                                        <p:anim calcmode="lin" valueType="num">
                                          <p:cBhvr>
                                            <p:cTn id="18" dur="250" fill="hold"/>
                                            <p:tgtEl>
                                              <p:spTgt spid="18"/>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 presetClass="entr" presetSubtype="8" fill="hold" nodeType="afterEffect" p14:presetBounceEnd="71000">
                                      <p:stCondLst>
                                        <p:cond delay="0"/>
                                      </p:stCondLst>
                                      <p:childTnLst>
                                        <p:set>
                                          <p:cBhvr>
                                            <p:cTn id="21" dur="1" fill="hold">
                                              <p:stCondLst>
                                                <p:cond delay="0"/>
                                              </p:stCondLst>
                                            </p:cTn>
                                            <p:tgtEl>
                                              <p:spTgt spid="2"/>
                                            </p:tgtEl>
                                            <p:attrNameLst>
                                              <p:attrName>style.visibility</p:attrName>
                                            </p:attrNameLst>
                                          </p:cBhvr>
                                          <p:to>
                                            <p:strVal val="visible"/>
                                          </p:to>
                                        </p:set>
                                        <p:anim calcmode="lin" valueType="num" p14:bounceEnd="71000">
                                          <p:cBhvr additive="base">
                                            <p:cTn id="22" dur="2250" fill="hold"/>
                                            <p:tgtEl>
                                              <p:spTgt spid="2"/>
                                            </p:tgtEl>
                                            <p:attrNameLst>
                                              <p:attrName>ppt_x</p:attrName>
                                            </p:attrNameLst>
                                          </p:cBhvr>
                                          <p:tavLst>
                                            <p:tav tm="0">
                                              <p:val>
                                                <p:strVal val="0-#ppt_w/2"/>
                                              </p:val>
                                            </p:tav>
                                            <p:tav tm="100000">
                                              <p:val>
                                                <p:strVal val="#ppt_x"/>
                                              </p:val>
                                            </p:tav>
                                          </p:tavLst>
                                        </p:anim>
                                        <p:anim calcmode="lin" valueType="num" p14:bounceEnd="71000">
                                          <p:cBhvr additive="base">
                                            <p:cTn id="23" dur="2250" fill="hold"/>
                                            <p:tgtEl>
                                              <p:spTgt spid="2"/>
                                            </p:tgtEl>
                                            <p:attrNameLst>
                                              <p:attrName>ppt_y</p:attrName>
                                            </p:attrNameLst>
                                          </p:cBhvr>
                                          <p:tavLst>
                                            <p:tav tm="0">
                                              <p:val>
                                                <p:strVal val="#ppt_y"/>
                                              </p:val>
                                            </p:tav>
                                            <p:tav tm="100000">
                                              <p:val>
                                                <p:strVal val="#ppt_y"/>
                                              </p:val>
                                            </p:tav>
                                          </p:tavLst>
                                        </p:anim>
                                      </p:childTnLst>
                                    </p:cTn>
                                  </p:par>
                                  <p:par>
                                    <p:cTn id="24" presetID="2" presetClass="entr" presetSubtype="2" fill="hold" nodeType="withEffect" p14:presetBounceEnd="71000">
                                      <p:stCondLst>
                                        <p:cond delay="0"/>
                                      </p:stCondLst>
                                      <p:childTnLst>
                                        <p:set>
                                          <p:cBhvr>
                                            <p:cTn id="25" dur="1" fill="hold">
                                              <p:stCondLst>
                                                <p:cond delay="0"/>
                                              </p:stCondLst>
                                            </p:cTn>
                                            <p:tgtEl>
                                              <p:spTgt spid="9"/>
                                            </p:tgtEl>
                                            <p:attrNameLst>
                                              <p:attrName>style.visibility</p:attrName>
                                            </p:attrNameLst>
                                          </p:cBhvr>
                                          <p:to>
                                            <p:strVal val="visible"/>
                                          </p:to>
                                        </p:set>
                                        <p:anim calcmode="lin" valueType="num" p14:bounceEnd="71000">
                                          <p:cBhvr additive="base">
                                            <p:cTn id="26" dur="2250" fill="hold"/>
                                            <p:tgtEl>
                                              <p:spTgt spid="9"/>
                                            </p:tgtEl>
                                            <p:attrNameLst>
                                              <p:attrName>ppt_x</p:attrName>
                                            </p:attrNameLst>
                                          </p:cBhvr>
                                          <p:tavLst>
                                            <p:tav tm="0">
                                              <p:val>
                                                <p:strVal val="1+#ppt_w/2"/>
                                              </p:val>
                                            </p:tav>
                                            <p:tav tm="100000">
                                              <p:val>
                                                <p:strVal val="#ppt_x"/>
                                              </p:val>
                                            </p:tav>
                                          </p:tavLst>
                                        </p:anim>
                                        <p:anim calcmode="lin" valueType="num" p14:bounceEnd="71000">
                                          <p:cBhvr additive="base">
                                            <p:cTn id="27" dur="2250" fill="hold"/>
                                            <p:tgtEl>
                                              <p:spTgt spid="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bldLvl="0" animBg="1"/>
          <p:bldP spid="18"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wipe(right)">
                                          <p:cBhvr>
                                            <p:cTn id="7" dur="750"/>
                                            <p:tgtEl>
                                              <p:spTgt spid="16"/>
                                            </p:tgtEl>
                                          </p:cBhvr>
                                        </p:animEffect>
                                      </p:childTnLst>
                                    </p:cTn>
                                  </p:par>
                                  <p:par>
                                    <p:cTn id="8" presetID="2" presetClass="entr" presetSubtype="1" fill="hold" grpId="0" nodeType="withEffect">
                                      <p:stCondLst>
                                        <p:cond delay="0"/>
                                      </p:stCondLst>
                                      <p:childTnLst>
                                        <p:set>
                                          <p:cBhvr>
                                            <p:cTn id="9" dur="1" fill="hold">
                                              <p:stCondLst>
                                                <p:cond delay="0"/>
                                              </p:stCondLst>
                                            </p:cTn>
                                            <p:tgtEl>
                                              <p:spTgt spid="17"/>
                                            </p:tgtEl>
                                            <p:attrNameLst>
                                              <p:attrName>style.visibility</p:attrName>
                                            </p:attrNameLst>
                                          </p:cBhvr>
                                          <p:to>
                                            <p:strVal val="visible"/>
                                          </p:to>
                                        </p:set>
                                        <p:anim calcmode="lin" valueType="num">
                                          <p:cBhvr>
                                            <p:cTn id="10" dur="500" fill="hold"/>
                                            <p:tgtEl>
                                              <p:spTgt spid="17"/>
                                            </p:tgtEl>
                                            <p:attrNameLst>
                                              <p:attrName>ppt_x</p:attrName>
                                            </p:attrNameLst>
                                          </p:cBhvr>
                                          <p:tavLst>
                                            <p:tav tm="0">
                                              <p:val>
                                                <p:strVal val="#ppt_x"/>
                                              </p:val>
                                            </p:tav>
                                            <p:tav tm="100000">
                                              <p:val>
                                                <p:strVal val="#ppt_x"/>
                                              </p:val>
                                            </p:tav>
                                          </p:tavLst>
                                        </p:anim>
                                        <p:anim calcmode="lin" valueType="num">
                                          <p:cBhvr>
                                            <p:cTn id="11" dur="500" fill="hold"/>
                                            <p:tgtEl>
                                              <p:spTgt spid="17"/>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18"/>
                                            </p:tgtEl>
                                            <p:attrNameLst>
                                              <p:attrName>style.visibility</p:attrName>
                                            </p:attrNameLst>
                                          </p:cBhvr>
                                          <p:to>
                                            <p:strVal val="visible"/>
                                          </p:to>
                                        </p:set>
                                        <p:anim calcmode="lin" valueType="num">
                                          <p:cBhvr>
                                            <p:cTn id="15" dur="250" fill="hold"/>
                                            <p:tgtEl>
                                              <p:spTgt spid="18"/>
                                            </p:tgtEl>
                                            <p:attrNameLst>
                                              <p:attrName>ppt_x</p:attrName>
                                            </p:attrNameLst>
                                          </p:cBhvr>
                                          <p:tavLst>
                                            <p:tav tm="0">
                                              <p:val>
                                                <p:strVal val="#ppt_x"/>
                                              </p:val>
                                            </p:tav>
                                            <p:tav tm="100000">
                                              <p:val>
                                                <p:strVal val="#ppt_x"/>
                                              </p:val>
                                            </p:tav>
                                          </p:tavLst>
                                        </p:anim>
                                        <p:anim calcmode="lin" valueType="num">
                                          <p:cBhvr>
                                            <p:cTn id="16" dur="250" fill="hold"/>
                                            <p:tgtEl>
                                              <p:spTgt spid="18"/>
                                            </p:tgtEl>
                                            <p:attrNameLst>
                                              <p:attrName>ppt_y</p:attrName>
                                            </p:attrNameLst>
                                          </p:cBhvr>
                                          <p:tavLst>
                                            <p:tav tm="0">
                                              <p:val>
                                                <p:strVal val="#ppt_y-#ppt_h/2"/>
                                              </p:val>
                                            </p:tav>
                                            <p:tav tm="100000">
                                              <p:val>
                                                <p:strVal val="#ppt_y"/>
                                              </p:val>
                                            </p:tav>
                                          </p:tavLst>
                                        </p:anim>
                                        <p:anim calcmode="lin" valueType="num">
                                          <p:cBhvr>
                                            <p:cTn id="17" dur="250" fill="hold"/>
                                            <p:tgtEl>
                                              <p:spTgt spid="18"/>
                                            </p:tgtEl>
                                            <p:attrNameLst>
                                              <p:attrName>ppt_w</p:attrName>
                                            </p:attrNameLst>
                                          </p:cBhvr>
                                          <p:tavLst>
                                            <p:tav tm="0">
                                              <p:val>
                                                <p:strVal val="#ppt_w"/>
                                              </p:val>
                                            </p:tav>
                                            <p:tav tm="100000">
                                              <p:val>
                                                <p:strVal val="#ppt_w"/>
                                              </p:val>
                                            </p:tav>
                                          </p:tavLst>
                                        </p:anim>
                                        <p:anim calcmode="lin" valueType="num">
                                          <p:cBhvr>
                                            <p:cTn id="18" dur="250" fill="hold"/>
                                            <p:tgtEl>
                                              <p:spTgt spid="18"/>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 presetClass="entr" presetSubtype="8" fill="hold" nodeType="afterEffect">
                                      <p:stCondLst>
                                        <p:cond delay="0"/>
                                      </p:stCondLst>
                                      <p:childTnLst>
                                        <p:set>
                                          <p:cBhvr>
                                            <p:cTn id="21" dur="1" fill="hold">
                                              <p:stCondLst>
                                                <p:cond delay="0"/>
                                              </p:stCondLst>
                                            </p:cTn>
                                            <p:tgtEl>
                                              <p:spTgt spid="2"/>
                                            </p:tgtEl>
                                            <p:attrNameLst>
                                              <p:attrName>style.visibility</p:attrName>
                                            </p:attrNameLst>
                                          </p:cBhvr>
                                          <p:to>
                                            <p:strVal val="visible"/>
                                          </p:to>
                                        </p:set>
                                        <p:anim calcmode="lin" valueType="num">
                                          <p:cBhvr additive="base">
                                            <p:cTn id="22" dur="2250" fill="hold"/>
                                            <p:tgtEl>
                                              <p:spTgt spid="2"/>
                                            </p:tgtEl>
                                            <p:attrNameLst>
                                              <p:attrName>ppt_x</p:attrName>
                                            </p:attrNameLst>
                                          </p:cBhvr>
                                          <p:tavLst>
                                            <p:tav tm="0">
                                              <p:val>
                                                <p:strVal val="0-#ppt_w/2"/>
                                              </p:val>
                                            </p:tav>
                                            <p:tav tm="100000">
                                              <p:val>
                                                <p:strVal val="#ppt_x"/>
                                              </p:val>
                                            </p:tav>
                                          </p:tavLst>
                                        </p:anim>
                                        <p:anim calcmode="lin" valueType="num">
                                          <p:cBhvr additive="base">
                                            <p:cTn id="23" dur="2250" fill="hold"/>
                                            <p:tgtEl>
                                              <p:spTgt spid="2"/>
                                            </p:tgtEl>
                                            <p:attrNameLst>
                                              <p:attrName>ppt_y</p:attrName>
                                            </p:attrNameLst>
                                          </p:cBhvr>
                                          <p:tavLst>
                                            <p:tav tm="0">
                                              <p:val>
                                                <p:strVal val="#ppt_y"/>
                                              </p:val>
                                            </p:tav>
                                            <p:tav tm="100000">
                                              <p:val>
                                                <p:strVal val="#ppt_y"/>
                                              </p:val>
                                            </p:tav>
                                          </p:tavLst>
                                        </p:anim>
                                      </p:childTnLst>
                                    </p:cTn>
                                  </p:par>
                                  <p:par>
                                    <p:cTn id="24" presetID="2" presetClass="entr" presetSubtype="2" fill="hold" nodeType="withEffect">
                                      <p:stCondLst>
                                        <p:cond delay="0"/>
                                      </p:stCondLst>
                                      <p:childTnLst>
                                        <p:set>
                                          <p:cBhvr>
                                            <p:cTn id="25" dur="1" fill="hold">
                                              <p:stCondLst>
                                                <p:cond delay="0"/>
                                              </p:stCondLst>
                                            </p:cTn>
                                            <p:tgtEl>
                                              <p:spTgt spid="9"/>
                                            </p:tgtEl>
                                            <p:attrNameLst>
                                              <p:attrName>style.visibility</p:attrName>
                                            </p:attrNameLst>
                                          </p:cBhvr>
                                          <p:to>
                                            <p:strVal val="visible"/>
                                          </p:to>
                                        </p:set>
                                        <p:anim calcmode="lin" valueType="num">
                                          <p:cBhvr additive="base">
                                            <p:cTn id="26" dur="2250" fill="hold"/>
                                            <p:tgtEl>
                                              <p:spTgt spid="9"/>
                                            </p:tgtEl>
                                            <p:attrNameLst>
                                              <p:attrName>ppt_x</p:attrName>
                                            </p:attrNameLst>
                                          </p:cBhvr>
                                          <p:tavLst>
                                            <p:tav tm="0">
                                              <p:val>
                                                <p:strVal val="1+#ppt_w/2"/>
                                              </p:val>
                                            </p:tav>
                                            <p:tav tm="100000">
                                              <p:val>
                                                <p:strVal val="#ppt_x"/>
                                              </p:val>
                                            </p:tav>
                                          </p:tavLst>
                                        </p:anim>
                                        <p:anim calcmode="lin" valueType="num">
                                          <p:cBhvr additive="base">
                                            <p:cTn id="27" dur="2250" fill="hold"/>
                                            <p:tgtEl>
                                              <p:spTgt spid="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bldLvl="0" animBg="1"/>
          <p:bldP spid="18" grpId="0"/>
        </p:bldLst>
      </p:timing>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MH_SubTitle_4"/>
          <p:cNvSpPr/>
          <p:nvPr>
            <p:custDataLst>
              <p:tags r:id="rId1"/>
            </p:custDataLst>
          </p:nvPr>
        </p:nvSpPr>
        <p:spPr>
          <a:xfrm>
            <a:off x="7554010" y="3441794"/>
            <a:ext cx="2519362" cy="598487"/>
          </a:xfrm>
          <a:prstGeom prst="rect">
            <a:avLst/>
          </a:prstGeom>
          <a:ln/>
        </p:spPr>
        <p:style>
          <a:lnRef idx="0">
            <a:schemeClr val="accent4"/>
          </a:lnRef>
          <a:fillRef idx="3">
            <a:schemeClr val="accent4"/>
          </a:fillRef>
          <a:effectRef idx="3">
            <a:schemeClr val="accent4"/>
          </a:effectRef>
          <a:fontRef idx="minor">
            <a:schemeClr val="lt1"/>
          </a:fontRef>
        </p:style>
        <p:txBody>
          <a:bodyPr anchor="ctr">
            <a:normAutofit/>
          </a:bodyPr>
          <a:lstStyle/>
          <a:p>
            <a:pPr algn="ctr" eaLnBrk="1" fontAlgn="auto" hangingPunct="1">
              <a:spcBef>
                <a:spcPts val="0"/>
              </a:spcBef>
              <a:spcAft>
                <a:spcPts val="0"/>
              </a:spcAft>
              <a:defRPr/>
            </a:pPr>
            <a:r>
              <a:rPr lang="zh-CN" altLang="en-US" sz="2000" b="1" dirty="0" smtClean="0">
                <a:solidFill>
                  <a:srgbClr val="FFFFFF"/>
                </a:solidFill>
                <a:latin typeface="Arial" panose="020B0604020202020204" pitchFamily="34" charset="0"/>
                <a:ea typeface="微软雅黑" panose="020B0503020204020204" pitchFamily="34" charset="-122"/>
              </a:rPr>
              <a:t>关键字</a:t>
            </a:r>
            <a:endParaRPr lang="zh-CN" altLang="en-US" sz="2000" b="1" dirty="0">
              <a:solidFill>
                <a:srgbClr val="FFFFFF"/>
              </a:solidFill>
              <a:latin typeface="Arial" panose="020B0604020202020204" pitchFamily="34" charset="0"/>
              <a:ea typeface="微软雅黑" panose="020B0503020204020204" pitchFamily="34" charset="-122"/>
            </a:endParaRPr>
          </a:p>
        </p:txBody>
      </p:sp>
      <p:sp>
        <p:nvSpPr>
          <p:cNvPr id="3" name="MH_SubTitle_3"/>
          <p:cNvSpPr/>
          <p:nvPr>
            <p:custDataLst>
              <p:tags r:id="rId2"/>
            </p:custDataLst>
          </p:nvPr>
        </p:nvSpPr>
        <p:spPr>
          <a:xfrm>
            <a:off x="7554010" y="4124419"/>
            <a:ext cx="2519362" cy="598487"/>
          </a:xfrm>
          <a:prstGeom prst="rect">
            <a:avLst/>
          </a:prstGeom>
          <a:ln/>
        </p:spPr>
        <p:style>
          <a:lnRef idx="0">
            <a:schemeClr val="accent3"/>
          </a:lnRef>
          <a:fillRef idx="3">
            <a:schemeClr val="accent3"/>
          </a:fillRef>
          <a:effectRef idx="3">
            <a:schemeClr val="accent3"/>
          </a:effectRef>
          <a:fontRef idx="minor">
            <a:schemeClr val="lt1"/>
          </a:fontRef>
        </p:style>
        <p:txBody>
          <a:bodyPr anchor="ctr">
            <a:normAutofit/>
          </a:bodyPr>
          <a:lstStyle/>
          <a:p>
            <a:pPr algn="ctr" eaLnBrk="1" fontAlgn="auto" hangingPunct="1">
              <a:spcBef>
                <a:spcPts val="0"/>
              </a:spcBef>
              <a:spcAft>
                <a:spcPts val="0"/>
              </a:spcAft>
              <a:defRPr/>
            </a:pPr>
            <a:r>
              <a:rPr lang="zh-CN" altLang="en-US" sz="2000" b="1" dirty="0" smtClean="0">
                <a:solidFill>
                  <a:srgbClr val="FFFFFF"/>
                </a:solidFill>
                <a:latin typeface="Arial" panose="020B0604020202020204" pitchFamily="34" charset="0"/>
                <a:ea typeface="微软雅黑" panose="020B0503020204020204" pitchFamily="34" charset="-122"/>
              </a:rPr>
              <a:t>关键字</a:t>
            </a:r>
            <a:endParaRPr lang="zh-CN" altLang="en-US" sz="2000" b="1" dirty="0">
              <a:solidFill>
                <a:srgbClr val="FFFFFF"/>
              </a:solidFill>
              <a:latin typeface="Arial" panose="020B0604020202020204" pitchFamily="34" charset="0"/>
              <a:ea typeface="微软雅黑" panose="020B0503020204020204" pitchFamily="34" charset="-122"/>
            </a:endParaRPr>
          </a:p>
        </p:txBody>
      </p:sp>
      <p:sp>
        <p:nvSpPr>
          <p:cNvPr id="4" name="MH_SubTitle_2"/>
          <p:cNvSpPr/>
          <p:nvPr>
            <p:custDataLst>
              <p:tags r:id="rId3"/>
            </p:custDataLst>
          </p:nvPr>
        </p:nvSpPr>
        <p:spPr>
          <a:xfrm>
            <a:off x="7554010" y="4807044"/>
            <a:ext cx="2519362" cy="598487"/>
          </a:xfrm>
          <a:prstGeom prst="rect">
            <a:avLst/>
          </a:prstGeom>
          <a:solidFill>
            <a:schemeClr val="tx1">
              <a:lumMod val="50000"/>
              <a:lumOff val="50000"/>
            </a:schemeClr>
          </a:solidFill>
          <a:ln/>
        </p:spPr>
        <p:style>
          <a:lnRef idx="0">
            <a:schemeClr val="accent6"/>
          </a:lnRef>
          <a:fillRef idx="3">
            <a:schemeClr val="accent6"/>
          </a:fillRef>
          <a:effectRef idx="3">
            <a:schemeClr val="accent6"/>
          </a:effectRef>
          <a:fontRef idx="minor">
            <a:schemeClr val="lt1"/>
          </a:fontRef>
        </p:style>
        <p:txBody>
          <a:bodyPr anchor="ctr">
            <a:normAutofit/>
          </a:bodyPr>
          <a:lstStyle/>
          <a:p>
            <a:pPr algn="ctr" eaLnBrk="1" fontAlgn="auto" hangingPunct="1">
              <a:spcBef>
                <a:spcPts val="0"/>
              </a:spcBef>
              <a:spcAft>
                <a:spcPts val="0"/>
              </a:spcAft>
              <a:defRPr/>
            </a:pPr>
            <a:r>
              <a:rPr lang="zh-CN" altLang="en-US" sz="2000" b="1" dirty="0" smtClean="0">
                <a:solidFill>
                  <a:srgbClr val="FFFFFF"/>
                </a:solidFill>
                <a:latin typeface="Arial" panose="020B0604020202020204" pitchFamily="34" charset="0"/>
                <a:ea typeface="微软雅黑" panose="020B0503020204020204" pitchFamily="34" charset="-122"/>
              </a:rPr>
              <a:t>关键字</a:t>
            </a:r>
            <a:endParaRPr lang="zh-CN" altLang="en-US" sz="2000" b="1" dirty="0">
              <a:solidFill>
                <a:srgbClr val="FFFFFF"/>
              </a:solidFill>
              <a:latin typeface="Arial" panose="020B0604020202020204" pitchFamily="34" charset="0"/>
              <a:ea typeface="微软雅黑" panose="020B0503020204020204" pitchFamily="34" charset="-122"/>
            </a:endParaRPr>
          </a:p>
        </p:txBody>
      </p:sp>
      <p:sp>
        <p:nvSpPr>
          <p:cNvPr id="5" name="MH_SubTitle_1"/>
          <p:cNvSpPr/>
          <p:nvPr>
            <p:custDataLst>
              <p:tags r:id="rId4"/>
            </p:custDataLst>
          </p:nvPr>
        </p:nvSpPr>
        <p:spPr>
          <a:xfrm>
            <a:off x="7554010" y="5489669"/>
            <a:ext cx="2519362" cy="598487"/>
          </a:xfrm>
          <a:prstGeom prst="rect">
            <a:avLst/>
          </a:prstGeom>
          <a:ln/>
        </p:spPr>
        <p:style>
          <a:lnRef idx="0">
            <a:schemeClr val="accent3"/>
          </a:lnRef>
          <a:fillRef idx="3">
            <a:schemeClr val="accent3"/>
          </a:fillRef>
          <a:effectRef idx="3">
            <a:schemeClr val="accent3"/>
          </a:effectRef>
          <a:fontRef idx="minor">
            <a:schemeClr val="lt1"/>
          </a:fontRef>
        </p:style>
        <p:txBody>
          <a:bodyPr anchor="ctr">
            <a:normAutofit/>
          </a:bodyPr>
          <a:lstStyle/>
          <a:p>
            <a:pPr algn="ctr" eaLnBrk="1" fontAlgn="auto" hangingPunct="1">
              <a:spcBef>
                <a:spcPts val="0"/>
              </a:spcBef>
              <a:spcAft>
                <a:spcPts val="0"/>
              </a:spcAft>
              <a:defRPr/>
            </a:pPr>
            <a:r>
              <a:rPr lang="zh-CN" altLang="en-US" sz="2000" b="1" dirty="0" smtClean="0">
                <a:solidFill>
                  <a:srgbClr val="FFFFFF"/>
                </a:solidFill>
                <a:latin typeface="Arial" panose="020B0604020202020204" pitchFamily="34" charset="0"/>
                <a:ea typeface="微软雅黑" panose="020B0503020204020204" pitchFamily="34" charset="-122"/>
              </a:rPr>
              <a:t>关键字</a:t>
            </a:r>
            <a:endParaRPr lang="zh-CN" altLang="en-US" sz="2000" b="1" dirty="0">
              <a:solidFill>
                <a:srgbClr val="FFFFFF"/>
              </a:solidFill>
              <a:latin typeface="Arial" panose="020B0604020202020204" pitchFamily="34" charset="0"/>
              <a:ea typeface="微软雅黑" panose="020B0503020204020204" pitchFamily="34" charset="-122"/>
            </a:endParaRPr>
          </a:p>
        </p:txBody>
      </p:sp>
      <p:sp>
        <p:nvSpPr>
          <p:cNvPr id="6" name="MH_Title_1"/>
          <p:cNvSpPr txBox="1">
            <a:spLocks/>
          </p:cNvSpPr>
          <p:nvPr>
            <p:custDataLst>
              <p:tags r:id="rId5"/>
            </p:custDataLst>
          </p:nvPr>
        </p:nvSpPr>
        <p:spPr bwMode="auto">
          <a:xfrm>
            <a:off x="1342678" y="2789331"/>
            <a:ext cx="3906837" cy="652463"/>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eaLnBrk="0" fontAlgn="base" hangingPunct="0">
              <a:spcBef>
                <a:spcPct val="0"/>
              </a:spcBef>
              <a:spcAft>
                <a:spcPct val="0"/>
              </a:spcAft>
              <a:defRPr>
                <a:solidFill>
                  <a:schemeClr val="tx1"/>
                </a:solidFill>
                <a:latin typeface="Calibri" pitchFamily="34" charset="0"/>
                <a:ea typeface="宋体" pitchFamily="2" charset="-122"/>
              </a:defRPr>
            </a:lvl6pPr>
            <a:lvl7pPr marL="2971800" indent="-228600" eaLnBrk="0" fontAlgn="base" hangingPunct="0">
              <a:spcBef>
                <a:spcPct val="0"/>
              </a:spcBef>
              <a:spcAft>
                <a:spcPct val="0"/>
              </a:spcAft>
              <a:defRPr>
                <a:solidFill>
                  <a:schemeClr val="tx1"/>
                </a:solidFill>
                <a:latin typeface="Calibri" pitchFamily="34" charset="0"/>
                <a:ea typeface="宋体" pitchFamily="2" charset="-122"/>
              </a:defRPr>
            </a:lvl7pPr>
            <a:lvl8pPr marL="3429000" indent="-228600" eaLnBrk="0" fontAlgn="base" hangingPunct="0">
              <a:spcBef>
                <a:spcPct val="0"/>
              </a:spcBef>
              <a:spcAft>
                <a:spcPct val="0"/>
              </a:spcAft>
              <a:defRPr>
                <a:solidFill>
                  <a:schemeClr val="tx1"/>
                </a:solidFill>
                <a:latin typeface="Calibri" pitchFamily="34" charset="0"/>
                <a:ea typeface="宋体" pitchFamily="2" charset="-122"/>
              </a:defRPr>
            </a:lvl8pPr>
            <a:lvl9pPr marL="3886200" indent="-228600" eaLnBrk="0" fontAlgn="base" hangingPunct="0">
              <a:spcBef>
                <a:spcPct val="0"/>
              </a:spcBef>
              <a:spcAft>
                <a:spcPct val="0"/>
              </a:spcAft>
              <a:defRPr>
                <a:solidFill>
                  <a:schemeClr val="tx1"/>
                </a:solidFill>
                <a:latin typeface="Calibri" pitchFamily="34" charset="0"/>
                <a:ea typeface="宋体" pitchFamily="2" charset="-122"/>
              </a:defRPr>
            </a:lvl9pPr>
          </a:lstStyle>
          <a:p>
            <a:pPr lvl="0"/>
            <a:r>
              <a:rPr lang="zh-CN" altLang="en-US" sz="2800" dirty="0">
                <a:solidFill>
                  <a:schemeClr val="accent2"/>
                </a:solidFill>
                <a:latin typeface="Calibri"/>
                <a:ea typeface="微软雅黑"/>
              </a:rPr>
              <a:t>添加关键字</a:t>
            </a:r>
          </a:p>
        </p:txBody>
      </p:sp>
      <p:sp>
        <p:nvSpPr>
          <p:cNvPr id="7" name="MH_Desc_1"/>
          <p:cNvSpPr txBox="1">
            <a:spLocks/>
          </p:cNvSpPr>
          <p:nvPr>
            <p:custDataLst>
              <p:tags r:id="rId6"/>
            </p:custDataLst>
          </p:nvPr>
        </p:nvSpPr>
        <p:spPr bwMode="auto">
          <a:xfrm>
            <a:off x="1342678" y="3384644"/>
            <a:ext cx="3906837" cy="2535237"/>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a:normAutofit/>
          </a:bodyPr>
          <a:lstStyle>
            <a:lvl1pPr>
              <a:defRPr>
                <a:solidFill>
                  <a:schemeClr val="tx1"/>
                </a:solidFill>
                <a:latin typeface="Calibri" panose="020F0502020204030204" pitchFamily="34" charset="0"/>
                <a:ea typeface="宋体" panose="02010600030101010101" pitchFamily="2" charset="-122"/>
              </a:defRPr>
            </a:lvl1pPr>
            <a:lvl2pPr marL="742950" indent="-285750">
              <a:defRPr>
                <a:solidFill>
                  <a:schemeClr val="tx1"/>
                </a:solidFill>
                <a:latin typeface="Calibri" panose="020F0502020204030204" pitchFamily="34" charset="0"/>
                <a:ea typeface="宋体" panose="02010600030101010101" pitchFamily="2" charset="-122"/>
              </a:defRPr>
            </a:lvl2pPr>
            <a:lvl3pPr marL="1143000" indent="-228600">
              <a:defRPr>
                <a:solidFill>
                  <a:schemeClr val="tx1"/>
                </a:solidFill>
                <a:latin typeface="Calibri" panose="020F0502020204030204" pitchFamily="34" charset="0"/>
                <a:ea typeface="宋体" panose="02010600030101010101" pitchFamily="2" charset="-122"/>
              </a:defRPr>
            </a:lvl3pPr>
            <a:lvl4pPr marL="1600200" indent="-228600">
              <a:defRPr>
                <a:solidFill>
                  <a:schemeClr val="tx1"/>
                </a:solidFill>
                <a:latin typeface="Calibri" panose="020F0502020204030204" pitchFamily="34" charset="0"/>
                <a:ea typeface="宋体" panose="02010600030101010101" pitchFamily="2" charset="-122"/>
              </a:defRPr>
            </a:lvl4pPr>
            <a:lvl5pPr marL="2057400" indent="-22860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defTabSz="1219170">
              <a:lnSpc>
                <a:spcPct val="120000"/>
              </a:lnSpc>
              <a:defRPr/>
            </a:pPr>
            <a:r>
              <a:rPr lang="zh-CN" altLang="en-US" sz="1700" kern="0" dirty="0">
                <a:solidFill>
                  <a:prstClr val="black">
                    <a:lumMod val="75000"/>
                    <a:lumOff val="25000"/>
                  </a:prstClr>
                </a:solidFill>
                <a:latin typeface="微软雅黑" pitchFamily="34" charset="-122"/>
                <a:ea typeface="微软雅黑" pitchFamily="34" charset="-122"/>
              </a:rPr>
              <a:t>您的内容打在这里，或者通过复制您的文本后，在此框中选择粘贴</a:t>
            </a:r>
            <a:r>
              <a:rPr lang="zh-CN" altLang="en-US" sz="1700" kern="0" dirty="0" smtClean="0">
                <a:solidFill>
                  <a:prstClr val="black">
                    <a:lumMod val="75000"/>
                    <a:lumOff val="25000"/>
                  </a:prstClr>
                </a:solidFill>
                <a:latin typeface="微软雅黑" pitchFamily="34" charset="-122"/>
                <a:ea typeface="微软雅黑" pitchFamily="34" charset="-122"/>
              </a:rPr>
              <a:t>。</a:t>
            </a:r>
            <a:r>
              <a:rPr lang="zh-CN" altLang="en-US" sz="1700" kern="0" dirty="0">
                <a:solidFill>
                  <a:prstClr val="black">
                    <a:lumMod val="75000"/>
                    <a:lumOff val="25000"/>
                  </a:prstClr>
                </a:solidFill>
                <a:latin typeface="微软雅黑" pitchFamily="34" charset="-122"/>
                <a:ea typeface="微软雅黑" pitchFamily="34" charset="-122"/>
              </a:rPr>
              <a:t>您的内容打在这里，或者通过复制您的文本后，在此框中选择粘贴</a:t>
            </a:r>
            <a:r>
              <a:rPr lang="zh-CN" altLang="en-US" sz="1700" kern="0" dirty="0" smtClean="0">
                <a:solidFill>
                  <a:prstClr val="black">
                    <a:lumMod val="75000"/>
                    <a:lumOff val="25000"/>
                  </a:prstClr>
                </a:solidFill>
                <a:latin typeface="微软雅黑" pitchFamily="34" charset="-122"/>
                <a:ea typeface="微软雅黑" pitchFamily="34" charset="-122"/>
              </a:rPr>
              <a:t>。</a:t>
            </a:r>
            <a:r>
              <a:rPr lang="zh-CN" altLang="en-US" sz="1700" kern="0" dirty="0">
                <a:solidFill>
                  <a:prstClr val="black">
                    <a:lumMod val="75000"/>
                    <a:lumOff val="25000"/>
                  </a:prstClr>
                </a:solidFill>
                <a:latin typeface="微软雅黑" pitchFamily="34" charset="-122"/>
                <a:ea typeface="微软雅黑" pitchFamily="34" charset="-122"/>
              </a:rPr>
              <a:t>您的内容打在这里，或者通过复制您的文本后，在此框中选择粘贴</a:t>
            </a:r>
            <a:r>
              <a:rPr lang="zh-CN" altLang="en-US" sz="1700" kern="0" dirty="0" smtClean="0">
                <a:solidFill>
                  <a:prstClr val="black">
                    <a:lumMod val="75000"/>
                    <a:lumOff val="25000"/>
                  </a:prstClr>
                </a:solidFill>
                <a:latin typeface="微软雅黑" pitchFamily="34" charset="-122"/>
                <a:ea typeface="微软雅黑" pitchFamily="34" charset="-122"/>
              </a:rPr>
              <a:t>。</a:t>
            </a:r>
            <a:r>
              <a:rPr lang="zh-CN" altLang="en-US" sz="1700" kern="0" dirty="0">
                <a:solidFill>
                  <a:prstClr val="black">
                    <a:lumMod val="75000"/>
                    <a:lumOff val="25000"/>
                  </a:prstClr>
                </a:solidFill>
                <a:latin typeface="微软雅黑" pitchFamily="34" charset="-122"/>
                <a:ea typeface="微软雅黑" pitchFamily="34" charset="-122"/>
              </a:rPr>
              <a:t>您的内容打在这里，或者通过复制您的文本后，在此框中选择粘贴</a:t>
            </a:r>
            <a:r>
              <a:rPr lang="zh-CN" altLang="en-US" sz="1700" kern="0" dirty="0" smtClean="0">
                <a:solidFill>
                  <a:prstClr val="black">
                    <a:lumMod val="75000"/>
                    <a:lumOff val="25000"/>
                  </a:prstClr>
                </a:solidFill>
                <a:latin typeface="微软雅黑" pitchFamily="34" charset="-122"/>
                <a:ea typeface="微软雅黑" pitchFamily="34" charset="-122"/>
              </a:rPr>
              <a:t>。</a:t>
            </a:r>
            <a:endParaRPr lang="zh-CN" altLang="en-US" sz="1700" kern="0" dirty="0">
              <a:solidFill>
                <a:prstClr val="black">
                  <a:lumMod val="75000"/>
                  <a:lumOff val="25000"/>
                </a:prstClr>
              </a:solidFill>
              <a:latin typeface="微软雅黑" pitchFamily="34" charset="-122"/>
              <a:ea typeface="微软雅黑" pitchFamily="34" charset="-122"/>
            </a:endParaRPr>
          </a:p>
          <a:p>
            <a:pPr defTabSz="1219170">
              <a:lnSpc>
                <a:spcPct val="120000"/>
              </a:lnSpc>
              <a:defRPr/>
            </a:pPr>
            <a:endParaRPr lang="zh-CN" altLang="en-US" sz="1700" kern="0" dirty="0">
              <a:solidFill>
                <a:prstClr val="black">
                  <a:lumMod val="75000"/>
                  <a:lumOff val="25000"/>
                </a:prstClr>
              </a:solidFill>
              <a:latin typeface="微软雅黑" pitchFamily="34" charset="-122"/>
              <a:ea typeface="微软雅黑" pitchFamily="34" charset="-122"/>
            </a:endParaRPr>
          </a:p>
          <a:p>
            <a:pPr lvl="0" defTabSz="1219170">
              <a:lnSpc>
                <a:spcPct val="120000"/>
              </a:lnSpc>
              <a:defRPr/>
            </a:pPr>
            <a:endParaRPr lang="zh-CN" altLang="en-US" sz="1700" kern="0" dirty="0">
              <a:solidFill>
                <a:prstClr val="black">
                  <a:lumMod val="75000"/>
                  <a:lumOff val="25000"/>
                </a:prstClr>
              </a:solidFill>
              <a:latin typeface="微软雅黑" pitchFamily="34" charset="-122"/>
              <a:ea typeface="微软雅黑" pitchFamily="34" charset="-122"/>
            </a:endParaRPr>
          </a:p>
        </p:txBody>
      </p:sp>
      <p:sp>
        <p:nvSpPr>
          <p:cNvPr id="8" name="MH_SubTitle_5"/>
          <p:cNvSpPr/>
          <p:nvPr>
            <p:custDataLst>
              <p:tags r:id="rId7"/>
            </p:custDataLst>
          </p:nvPr>
        </p:nvSpPr>
        <p:spPr>
          <a:xfrm>
            <a:off x="6780897" y="1401856"/>
            <a:ext cx="4086225" cy="1971675"/>
          </a:xfrm>
          <a:prstGeom prst="upArrow">
            <a:avLst>
              <a:gd name="adj1" fmla="val 61514"/>
              <a:gd name="adj2" fmla="val 83131"/>
            </a:avLst>
          </a:prstGeom>
          <a:ln/>
        </p:spPr>
        <p:style>
          <a:lnRef idx="0">
            <a:schemeClr val="accent3"/>
          </a:lnRef>
          <a:fillRef idx="3">
            <a:schemeClr val="accent3"/>
          </a:fillRef>
          <a:effectRef idx="3">
            <a:schemeClr val="accent3"/>
          </a:effectRef>
          <a:fontRef idx="minor">
            <a:schemeClr val="lt1"/>
          </a:fontRef>
        </p:style>
        <p:txBody>
          <a:bodyPr anchor="ctr">
            <a:normAutofit/>
          </a:bodyPr>
          <a:lstStyle/>
          <a:p>
            <a:pPr algn="ctr" eaLnBrk="1" hangingPunct="1">
              <a:lnSpc>
                <a:spcPct val="130000"/>
              </a:lnSpc>
              <a:defRPr/>
            </a:pPr>
            <a:r>
              <a:rPr lang="zh-CN" altLang="en-US" sz="2400" b="1" dirty="0">
                <a:solidFill>
                  <a:srgbClr val="FFFFFF"/>
                </a:solidFill>
                <a:latin typeface="Arial" panose="020B0604020202020204" pitchFamily="34" charset="0"/>
                <a:ea typeface="微软雅黑" panose="020B0503020204020204" pitchFamily="34" charset="-122"/>
              </a:rPr>
              <a:t>关键字</a:t>
            </a:r>
          </a:p>
        </p:txBody>
      </p:sp>
      <p:cxnSp>
        <p:nvCxnSpPr>
          <p:cNvPr id="9" name="直接连接符 8"/>
          <p:cNvCxnSpPr/>
          <p:nvPr/>
        </p:nvCxnSpPr>
        <p:spPr>
          <a:xfrm>
            <a:off x="3176" y="404907"/>
            <a:ext cx="12190413" cy="0"/>
          </a:xfrm>
          <a:prstGeom prst="line">
            <a:avLst/>
          </a:prstGeom>
          <a:noFill/>
          <a:ln w="9525" cap="flat" cmpd="sng" algn="ctr">
            <a:solidFill>
              <a:srgbClr val="414455"/>
            </a:solidFill>
            <a:prstDash val="dash"/>
          </a:ln>
          <a:effectLst/>
        </p:spPr>
      </p:cxnSp>
      <p:sp>
        <p:nvSpPr>
          <p:cNvPr id="10" name="流程图: 离页连接符 9"/>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11" name="TextBox 10"/>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3935777917"/>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9"/>
                                        </p:tgtEl>
                                        <p:attrNameLst>
                                          <p:attrName>style.visibility</p:attrName>
                                        </p:attrNameLst>
                                      </p:cBhvr>
                                      <p:to>
                                        <p:strVal val="visible"/>
                                      </p:to>
                                    </p:set>
                                    <p:animEffect transition="in" filter="wipe(right)">
                                      <p:cBhvr>
                                        <p:cTn id="7" dur="750"/>
                                        <p:tgtEl>
                                          <p:spTgt spid="9"/>
                                        </p:tgtEl>
                                      </p:cBhvr>
                                    </p:animEffect>
                                  </p:childTnLst>
                                </p:cTn>
                              </p:par>
                              <p:par>
                                <p:cTn id="8" presetID="2" presetClass="entr" presetSubtype="1" fill="hold" grpId="0" nodeType="withEffect">
                                  <p:stCondLst>
                                    <p:cond delay="0"/>
                                  </p:stCondLst>
                                  <p:childTnLst>
                                    <p:set>
                                      <p:cBhvr>
                                        <p:cTn id="9" dur="1" fill="hold">
                                          <p:stCondLst>
                                            <p:cond delay="0"/>
                                          </p:stCondLst>
                                        </p:cTn>
                                        <p:tgtEl>
                                          <p:spTgt spid="10"/>
                                        </p:tgtEl>
                                        <p:attrNameLst>
                                          <p:attrName>style.visibility</p:attrName>
                                        </p:attrNameLst>
                                      </p:cBhvr>
                                      <p:to>
                                        <p:strVal val="visible"/>
                                      </p:to>
                                    </p:set>
                                    <p:anim calcmode="lin" valueType="num">
                                      <p:cBhvr>
                                        <p:cTn id="10" dur="500" fill="hold"/>
                                        <p:tgtEl>
                                          <p:spTgt spid="10"/>
                                        </p:tgtEl>
                                        <p:attrNameLst>
                                          <p:attrName>ppt_x</p:attrName>
                                        </p:attrNameLst>
                                      </p:cBhvr>
                                      <p:tavLst>
                                        <p:tav tm="0">
                                          <p:val>
                                            <p:strVal val="#ppt_x"/>
                                          </p:val>
                                        </p:tav>
                                        <p:tav tm="100000">
                                          <p:val>
                                            <p:strVal val="#ppt_x"/>
                                          </p:val>
                                        </p:tav>
                                      </p:tavLst>
                                    </p:anim>
                                    <p:anim calcmode="lin" valueType="num">
                                      <p:cBhvr>
                                        <p:cTn id="11" dur="500" fill="hold"/>
                                        <p:tgtEl>
                                          <p:spTgt spid="10"/>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11"/>
                                        </p:tgtEl>
                                        <p:attrNameLst>
                                          <p:attrName>style.visibility</p:attrName>
                                        </p:attrNameLst>
                                      </p:cBhvr>
                                      <p:to>
                                        <p:strVal val="visible"/>
                                      </p:to>
                                    </p:set>
                                    <p:anim calcmode="lin" valueType="num">
                                      <p:cBhvr>
                                        <p:cTn id="15" dur="250" fill="hold"/>
                                        <p:tgtEl>
                                          <p:spTgt spid="11"/>
                                        </p:tgtEl>
                                        <p:attrNameLst>
                                          <p:attrName>ppt_x</p:attrName>
                                        </p:attrNameLst>
                                      </p:cBhvr>
                                      <p:tavLst>
                                        <p:tav tm="0">
                                          <p:val>
                                            <p:strVal val="#ppt_x"/>
                                          </p:val>
                                        </p:tav>
                                        <p:tav tm="100000">
                                          <p:val>
                                            <p:strVal val="#ppt_x"/>
                                          </p:val>
                                        </p:tav>
                                      </p:tavLst>
                                    </p:anim>
                                    <p:anim calcmode="lin" valueType="num">
                                      <p:cBhvr>
                                        <p:cTn id="16" dur="250" fill="hold"/>
                                        <p:tgtEl>
                                          <p:spTgt spid="11"/>
                                        </p:tgtEl>
                                        <p:attrNameLst>
                                          <p:attrName>ppt_y</p:attrName>
                                        </p:attrNameLst>
                                      </p:cBhvr>
                                      <p:tavLst>
                                        <p:tav tm="0">
                                          <p:val>
                                            <p:strVal val="#ppt_y-#ppt_h/2"/>
                                          </p:val>
                                        </p:tav>
                                        <p:tav tm="100000">
                                          <p:val>
                                            <p:strVal val="#ppt_y"/>
                                          </p:val>
                                        </p:tav>
                                      </p:tavLst>
                                    </p:anim>
                                    <p:anim calcmode="lin" valueType="num">
                                      <p:cBhvr>
                                        <p:cTn id="17" dur="250" fill="hold"/>
                                        <p:tgtEl>
                                          <p:spTgt spid="11"/>
                                        </p:tgtEl>
                                        <p:attrNameLst>
                                          <p:attrName>ppt_w</p:attrName>
                                        </p:attrNameLst>
                                      </p:cBhvr>
                                      <p:tavLst>
                                        <p:tav tm="0">
                                          <p:val>
                                            <p:strVal val="#ppt_w"/>
                                          </p:val>
                                        </p:tav>
                                        <p:tav tm="100000">
                                          <p:val>
                                            <p:strVal val="#ppt_w"/>
                                          </p:val>
                                        </p:tav>
                                      </p:tavLst>
                                    </p:anim>
                                    <p:anim calcmode="lin" valueType="num">
                                      <p:cBhvr>
                                        <p:cTn id="18" dur="250" fill="hold"/>
                                        <p:tgtEl>
                                          <p:spTgt spid="11"/>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56" presetClass="entr" presetSubtype="0" fill="hold" grpId="0" nodeType="afterEffect">
                                  <p:stCondLst>
                                    <p:cond delay="0"/>
                                  </p:stCondLst>
                                  <p:iterate type="lt">
                                    <p:tmPct val="10000"/>
                                  </p:iterate>
                                  <p:childTnLst>
                                    <p:set>
                                      <p:cBhvr>
                                        <p:cTn id="21" dur="1" fill="hold">
                                          <p:stCondLst>
                                            <p:cond delay="0"/>
                                          </p:stCondLst>
                                        </p:cTn>
                                        <p:tgtEl>
                                          <p:spTgt spid="6"/>
                                        </p:tgtEl>
                                        <p:attrNameLst>
                                          <p:attrName>style.visibility</p:attrName>
                                        </p:attrNameLst>
                                      </p:cBhvr>
                                      <p:to>
                                        <p:strVal val="visible"/>
                                      </p:to>
                                    </p:set>
                                    <p:anim by="(-#ppt_w*2)" calcmode="lin" valueType="num">
                                      <p:cBhvr rctx="PPT">
                                        <p:cTn id="22" dur="375" autoRev="1" fill="hold">
                                          <p:stCondLst>
                                            <p:cond delay="0"/>
                                          </p:stCondLst>
                                        </p:cTn>
                                        <p:tgtEl>
                                          <p:spTgt spid="6"/>
                                        </p:tgtEl>
                                        <p:attrNameLst>
                                          <p:attrName>ppt_w</p:attrName>
                                        </p:attrNameLst>
                                      </p:cBhvr>
                                    </p:anim>
                                    <p:anim by="(#ppt_w*0.50)" calcmode="lin" valueType="num">
                                      <p:cBhvr>
                                        <p:cTn id="23" dur="375" decel="50000" autoRev="1" fill="hold">
                                          <p:stCondLst>
                                            <p:cond delay="0"/>
                                          </p:stCondLst>
                                        </p:cTn>
                                        <p:tgtEl>
                                          <p:spTgt spid="6"/>
                                        </p:tgtEl>
                                        <p:attrNameLst>
                                          <p:attrName>ppt_x</p:attrName>
                                        </p:attrNameLst>
                                      </p:cBhvr>
                                    </p:anim>
                                    <p:anim from="(-#ppt_h/2)" to="(#ppt_y)" calcmode="lin" valueType="num">
                                      <p:cBhvr>
                                        <p:cTn id="24" dur="750" fill="hold">
                                          <p:stCondLst>
                                            <p:cond delay="0"/>
                                          </p:stCondLst>
                                        </p:cTn>
                                        <p:tgtEl>
                                          <p:spTgt spid="6"/>
                                        </p:tgtEl>
                                        <p:attrNameLst>
                                          <p:attrName>ppt_y</p:attrName>
                                        </p:attrNameLst>
                                      </p:cBhvr>
                                    </p:anim>
                                    <p:animRot by="21600000">
                                      <p:cBhvr>
                                        <p:cTn id="25" dur="750" fill="hold">
                                          <p:stCondLst>
                                            <p:cond delay="0"/>
                                          </p:stCondLst>
                                        </p:cTn>
                                        <p:tgtEl>
                                          <p:spTgt spid="6"/>
                                        </p:tgtEl>
                                        <p:attrNameLst>
                                          <p:attrName>r</p:attrName>
                                        </p:attrNameLst>
                                      </p:cBhvr>
                                    </p:animRot>
                                  </p:childTnLst>
                                </p:cTn>
                              </p:par>
                              <p:par>
                                <p:cTn id="26" presetID="53" presetClass="entr" presetSubtype="16" fill="hold" grpId="0" nodeType="withEffect">
                                  <p:stCondLst>
                                    <p:cond delay="750"/>
                                  </p:stCondLst>
                                  <p:childTnLst>
                                    <p:set>
                                      <p:cBhvr>
                                        <p:cTn id="27" dur="1" fill="hold">
                                          <p:stCondLst>
                                            <p:cond delay="0"/>
                                          </p:stCondLst>
                                        </p:cTn>
                                        <p:tgtEl>
                                          <p:spTgt spid="7"/>
                                        </p:tgtEl>
                                        <p:attrNameLst>
                                          <p:attrName>style.visibility</p:attrName>
                                        </p:attrNameLst>
                                      </p:cBhvr>
                                      <p:to>
                                        <p:strVal val="visible"/>
                                      </p:to>
                                    </p:set>
                                    <p:anim calcmode="lin" valueType="num">
                                      <p:cBhvr>
                                        <p:cTn id="28" dur="750" fill="hold"/>
                                        <p:tgtEl>
                                          <p:spTgt spid="7"/>
                                        </p:tgtEl>
                                        <p:attrNameLst>
                                          <p:attrName>ppt_w</p:attrName>
                                        </p:attrNameLst>
                                      </p:cBhvr>
                                      <p:tavLst>
                                        <p:tav tm="0">
                                          <p:val>
                                            <p:fltVal val="0"/>
                                          </p:val>
                                        </p:tav>
                                        <p:tav tm="100000">
                                          <p:val>
                                            <p:strVal val="#ppt_w"/>
                                          </p:val>
                                        </p:tav>
                                      </p:tavLst>
                                    </p:anim>
                                    <p:anim calcmode="lin" valueType="num">
                                      <p:cBhvr>
                                        <p:cTn id="29" dur="750" fill="hold"/>
                                        <p:tgtEl>
                                          <p:spTgt spid="7"/>
                                        </p:tgtEl>
                                        <p:attrNameLst>
                                          <p:attrName>ppt_h</p:attrName>
                                        </p:attrNameLst>
                                      </p:cBhvr>
                                      <p:tavLst>
                                        <p:tav tm="0">
                                          <p:val>
                                            <p:fltVal val="0"/>
                                          </p:val>
                                        </p:tav>
                                        <p:tav tm="100000">
                                          <p:val>
                                            <p:strVal val="#ppt_h"/>
                                          </p:val>
                                        </p:tav>
                                      </p:tavLst>
                                    </p:anim>
                                    <p:animEffect transition="in" filter="fade">
                                      <p:cBhvr>
                                        <p:cTn id="30" dur="750"/>
                                        <p:tgtEl>
                                          <p:spTgt spid="7"/>
                                        </p:tgtEl>
                                      </p:cBhvr>
                                    </p:animEffect>
                                  </p:childTnLst>
                                </p:cTn>
                              </p:par>
                            </p:childTnLst>
                          </p:cTn>
                        </p:par>
                        <p:par>
                          <p:cTn id="31" fill="hold">
                            <p:stCondLst>
                              <p:cond delay="3000"/>
                            </p:stCondLst>
                            <p:childTnLst>
                              <p:par>
                                <p:cTn id="32" presetID="12" presetClass="entr" presetSubtype="4" fill="hold" grpId="0" nodeType="afterEffect">
                                  <p:stCondLst>
                                    <p:cond delay="0"/>
                                  </p:stCondLst>
                                  <p:childTnLst>
                                    <p:set>
                                      <p:cBhvr>
                                        <p:cTn id="33" dur="1" fill="hold">
                                          <p:stCondLst>
                                            <p:cond delay="0"/>
                                          </p:stCondLst>
                                        </p:cTn>
                                        <p:tgtEl>
                                          <p:spTgt spid="5"/>
                                        </p:tgtEl>
                                        <p:attrNameLst>
                                          <p:attrName>style.visibility</p:attrName>
                                        </p:attrNameLst>
                                      </p:cBhvr>
                                      <p:to>
                                        <p:strVal val="visible"/>
                                      </p:to>
                                    </p:set>
                                    <p:anim calcmode="lin" valueType="num">
                                      <p:cBhvr additive="base">
                                        <p:cTn id="34" dur="500"/>
                                        <p:tgtEl>
                                          <p:spTgt spid="5"/>
                                        </p:tgtEl>
                                        <p:attrNameLst>
                                          <p:attrName>ppt_y</p:attrName>
                                        </p:attrNameLst>
                                      </p:cBhvr>
                                      <p:tavLst>
                                        <p:tav tm="0">
                                          <p:val>
                                            <p:strVal val="#ppt_y+#ppt_h*1.125000"/>
                                          </p:val>
                                        </p:tav>
                                        <p:tav tm="100000">
                                          <p:val>
                                            <p:strVal val="#ppt_y"/>
                                          </p:val>
                                        </p:tav>
                                      </p:tavLst>
                                    </p:anim>
                                    <p:animEffect transition="in" filter="wipe(up)">
                                      <p:cBhvr>
                                        <p:cTn id="35" dur="500"/>
                                        <p:tgtEl>
                                          <p:spTgt spid="5"/>
                                        </p:tgtEl>
                                      </p:cBhvr>
                                    </p:animEffect>
                                  </p:childTnLst>
                                </p:cTn>
                              </p:par>
                            </p:childTnLst>
                          </p:cTn>
                        </p:par>
                        <p:par>
                          <p:cTn id="36" fill="hold">
                            <p:stCondLst>
                              <p:cond delay="3500"/>
                            </p:stCondLst>
                            <p:childTnLst>
                              <p:par>
                                <p:cTn id="37" presetID="12" presetClass="entr" presetSubtype="4" fill="hold" grpId="0" nodeType="afterEffect">
                                  <p:stCondLst>
                                    <p:cond delay="0"/>
                                  </p:stCondLst>
                                  <p:childTnLst>
                                    <p:set>
                                      <p:cBhvr>
                                        <p:cTn id="38" dur="1" fill="hold">
                                          <p:stCondLst>
                                            <p:cond delay="0"/>
                                          </p:stCondLst>
                                        </p:cTn>
                                        <p:tgtEl>
                                          <p:spTgt spid="4"/>
                                        </p:tgtEl>
                                        <p:attrNameLst>
                                          <p:attrName>style.visibility</p:attrName>
                                        </p:attrNameLst>
                                      </p:cBhvr>
                                      <p:to>
                                        <p:strVal val="visible"/>
                                      </p:to>
                                    </p:set>
                                    <p:anim calcmode="lin" valueType="num">
                                      <p:cBhvr additive="base">
                                        <p:cTn id="39" dur="500"/>
                                        <p:tgtEl>
                                          <p:spTgt spid="4"/>
                                        </p:tgtEl>
                                        <p:attrNameLst>
                                          <p:attrName>ppt_y</p:attrName>
                                        </p:attrNameLst>
                                      </p:cBhvr>
                                      <p:tavLst>
                                        <p:tav tm="0">
                                          <p:val>
                                            <p:strVal val="#ppt_y+#ppt_h*1.125000"/>
                                          </p:val>
                                        </p:tav>
                                        <p:tav tm="100000">
                                          <p:val>
                                            <p:strVal val="#ppt_y"/>
                                          </p:val>
                                        </p:tav>
                                      </p:tavLst>
                                    </p:anim>
                                    <p:animEffect transition="in" filter="wipe(up)">
                                      <p:cBhvr>
                                        <p:cTn id="40" dur="500"/>
                                        <p:tgtEl>
                                          <p:spTgt spid="4"/>
                                        </p:tgtEl>
                                      </p:cBhvr>
                                    </p:animEffect>
                                  </p:childTnLst>
                                </p:cTn>
                              </p:par>
                            </p:childTnLst>
                          </p:cTn>
                        </p:par>
                        <p:par>
                          <p:cTn id="41" fill="hold">
                            <p:stCondLst>
                              <p:cond delay="4000"/>
                            </p:stCondLst>
                            <p:childTnLst>
                              <p:par>
                                <p:cTn id="42" presetID="12" presetClass="entr" presetSubtype="4" fill="hold" grpId="0" nodeType="afterEffect">
                                  <p:stCondLst>
                                    <p:cond delay="0"/>
                                  </p:stCondLst>
                                  <p:childTnLst>
                                    <p:set>
                                      <p:cBhvr>
                                        <p:cTn id="43" dur="1" fill="hold">
                                          <p:stCondLst>
                                            <p:cond delay="0"/>
                                          </p:stCondLst>
                                        </p:cTn>
                                        <p:tgtEl>
                                          <p:spTgt spid="3"/>
                                        </p:tgtEl>
                                        <p:attrNameLst>
                                          <p:attrName>style.visibility</p:attrName>
                                        </p:attrNameLst>
                                      </p:cBhvr>
                                      <p:to>
                                        <p:strVal val="visible"/>
                                      </p:to>
                                    </p:set>
                                    <p:anim calcmode="lin" valueType="num">
                                      <p:cBhvr additive="base">
                                        <p:cTn id="44" dur="500"/>
                                        <p:tgtEl>
                                          <p:spTgt spid="3"/>
                                        </p:tgtEl>
                                        <p:attrNameLst>
                                          <p:attrName>ppt_y</p:attrName>
                                        </p:attrNameLst>
                                      </p:cBhvr>
                                      <p:tavLst>
                                        <p:tav tm="0">
                                          <p:val>
                                            <p:strVal val="#ppt_y+#ppt_h*1.125000"/>
                                          </p:val>
                                        </p:tav>
                                        <p:tav tm="100000">
                                          <p:val>
                                            <p:strVal val="#ppt_y"/>
                                          </p:val>
                                        </p:tav>
                                      </p:tavLst>
                                    </p:anim>
                                    <p:animEffect transition="in" filter="wipe(up)">
                                      <p:cBhvr>
                                        <p:cTn id="45" dur="500"/>
                                        <p:tgtEl>
                                          <p:spTgt spid="3"/>
                                        </p:tgtEl>
                                      </p:cBhvr>
                                    </p:animEffect>
                                  </p:childTnLst>
                                </p:cTn>
                              </p:par>
                            </p:childTnLst>
                          </p:cTn>
                        </p:par>
                        <p:par>
                          <p:cTn id="46" fill="hold">
                            <p:stCondLst>
                              <p:cond delay="4500"/>
                            </p:stCondLst>
                            <p:childTnLst>
                              <p:par>
                                <p:cTn id="47" presetID="12" presetClass="entr" presetSubtype="4" fill="hold" grpId="0" nodeType="afterEffect">
                                  <p:stCondLst>
                                    <p:cond delay="0"/>
                                  </p:stCondLst>
                                  <p:childTnLst>
                                    <p:set>
                                      <p:cBhvr>
                                        <p:cTn id="48" dur="1" fill="hold">
                                          <p:stCondLst>
                                            <p:cond delay="0"/>
                                          </p:stCondLst>
                                        </p:cTn>
                                        <p:tgtEl>
                                          <p:spTgt spid="2"/>
                                        </p:tgtEl>
                                        <p:attrNameLst>
                                          <p:attrName>style.visibility</p:attrName>
                                        </p:attrNameLst>
                                      </p:cBhvr>
                                      <p:to>
                                        <p:strVal val="visible"/>
                                      </p:to>
                                    </p:set>
                                    <p:anim calcmode="lin" valueType="num">
                                      <p:cBhvr additive="base">
                                        <p:cTn id="49" dur="500"/>
                                        <p:tgtEl>
                                          <p:spTgt spid="2"/>
                                        </p:tgtEl>
                                        <p:attrNameLst>
                                          <p:attrName>ppt_y</p:attrName>
                                        </p:attrNameLst>
                                      </p:cBhvr>
                                      <p:tavLst>
                                        <p:tav tm="0">
                                          <p:val>
                                            <p:strVal val="#ppt_y+#ppt_h*1.125000"/>
                                          </p:val>
                                        </p:tav>
                                        <p:tav tm="100000">
                                          <p:val>
                                            <p:strVal val="#ppt_y"/>
                                          </p:val>
                                        </p:tav>
                                      </p:tavLst>
                                    </p:anim>
                                    <p:animEffect transition="in" filter="wipe(up)">
                                      <p:cBhvr>
                                        <p:cTn id="50" dur="500"/>
                                        <p:tgtEl>
                                          <p:spTgt spid="2"/>
                                        </p:tgtEl>
                                      </p:cBhvr>
                                    </p:animEffect>
                                  </p:childTnLst>
                                </p:cTn>
                              </p:par>
                            </p:childTnLst>
                          </p:cTn>
                        </p:par>
                        <p:par>
                          <p:cTn id="51" fill="hold">
                            <p:stCondLst>
                              <p:cond delay="5000"/>
                            </p:stCondLst>
                            <p:childTnLst>
                              <p:par>
                                <p:cTn id="52" presetID="22" presetClass="entr" presetSubtype="4" fill="hold" grpId="0" nodeType="afterEffect">
                                  <p:stCondLst>
                                    <p:cond delay="0"/>
                                  </p:stCondLst>
                                  <p:childTnLst>
                                    <p:set>
                                      <p:cBhvr>
                                        <p:cTn id="53" dur="1" fill="hold">
                                          <p:stCondLst>
                                            <p:cond delay="0"/>
                                          </p:stCondLst>
                                        </p:cTn>
                                        <p:tgtEl>
                                          <p:spTgt spid="8"/>
                                        </p:tgtEl>
                                        <p:attrNameLst>
                                          <p:attrName>style.visibility</p:attrName>
                                        </p:attrNameLst>
                                      </p:cBhvr>
                                      <p:to>
                                        <p:strVal val="visible"/>
                                      </p:to>
                                    </p:set>
                                    <p:animEffect transition="in" filter="wipe(down)">
                                      <p:cBhvr>
                                        <p:cTn id="54"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p:bldP spid="7" grpId="0"/>
      <p:bldP spid="8" grpId="0" animBg="1"/>
      <p:bldP spid="10" grpId="0" bldLvl="0" animBg="1"/>
      <p:bldP spid="11"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矩形 7"/>
          <p:cNvSpPr/>
          <p:nvPr/>
        </p:nvSpPr>
        <p:spPr>
          <a:xfrm>
            <a:off x="6096000" y="424"/>
            <a:ext cx="6094077" cy="6858741"/>
          </a:xfrm>
          <a:prstGeom prst="rect">
            <a:avLst/>
          </a:prstGeom>
          <a:blipFill dpi="0" rotWithShape="1">
            <a:blip r:embed="rId3">
              <a:extLst>
                <a:ext uri="{28A0092B-C50C-407E-A947-70E740481C1C}">
                  <a14:useLocalDpi xmlns:a14="http://schemas.microsoft.com/office/drawing/2010/main" xmlns="" val="0"/>
                </a:ext>
              </a:extLst>
            </a:blip>
            <a:srcRect/>
            <a:stretch>
              <a:fillRect l="-1" r="-65608"/>
            </a:stretch>
          </a:bli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9" name="矩形 8"/>
          <p:cNvSpPr/>
          <p:nvPr/>
        </p:nvSpPr>
        <p:spPr>
          <a:xfrm>
            <a:off x="335" y="424"/>
            <a:ext cx="475901" cy="6858741"/>
          </a:xfrm>
          <a:prstGeom prst="rect">
            <a:avLst/>
          </a:prstGeom>
          <a:ln/>
        </p:spPr>
        <p:style>
          <a:lnRef idx="0">
            <a:schemeClr val="accent2"/>
          </a:lnRef>
          <a:fillRef idx="3">
            <a:schemeClr val="accent2"/>
          </a:fillRef>
          <a:effectRef idx="3">
            <a:schemeClr val="accent2"/>
          </a:effectRef>
          <a:fontRef idx="minor">
            <a:schemeClr val="lt1"/>
          </a:fontRef>
        </p:style>
        <p:txBody>
          <a:bodyPr lIns="86703" tIns="43352" rIns="86703" bIns="43352"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panose="020B0503020204020204" pitchFamily="34" charset="-122"/>
              <a:cs typeface="+mn-cs"/>
            </a:endParaRPr>
          </a:p>
        </p:txBody>
      </p:sp>
      <p:sp>
        <p:nvSpPr>
          <p:cNvPr id="10" name="文本框 4"/>
          <p:cNvSpPr txBox="1"/>
          <p:nvPr/>
        </p:nvSpPr>
        <p:spPr>
          <a:xfrm>
            <a:off x="548245" y="2424783"/>
            <a:ext cx="4394833" cy="3088372"/>
          </a:xfrm>
          <a:prstGeom prst="rect">
            <a:avLst/>
          </a:prstGeom>
          <a:noFill/>
        </p:spPr>
        <p:txBody>
          <a:bodyPr wrap="square" lIns="86703" tIns="43352" rIns="86703" bIns="43352" rtlCol="0">
            <a:spAutoFit/>
          </a:bodyPr>
          <a:lstStyle/>
          <a:p>
            <a:pPr marL="0" marR="0" lvl="0" indent="0" defTabSz="914400" eaLnBrk="1" fontAlgn="auto" latinLnBrk="0" hangingPunct="1">
              <a:lnSpc>
                <a:spcPct val="130000"/>
              </a:lnSpc>
              <a:spcBef>
                <a:spcPts val="0"/>
              </a:spcBef>
              <a:spcAft>
                <a:spcPts val="0"/>
              </a:spcAft>
              <a:buClrTx/>
              <a:buSzTx/>
              <a:buFontTx/>
              <a:buNone/>
              <a:tabLst/>
              <a:defRPr/>
            </a:pPr>
            <a:r>
              <a:rPr kumimoji="0" lang="zh-CN" altLang="en-US"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rPr>
              <a:t>添加目录文本</a:t>
            </a:r>
            <a:endParaRPr kumimoji="0" lang="en-US" altLang="zh-CN"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tabLst/>
              <a:defRPr/>
            </a:pPr>
            <a:r>
              <a:rPr kumimoji="0" lang="zh-CN" altLang="en-US"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rPr>
              <a:t>添加关键文字</a:t>
            </a:r>
            <a:endParaRPr kumimoji="0" lang="en-US" altLang="zh-CN"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tabLst/>
              <a:defRPr/>
            </a:pPr>
            <a:r>
              <a:rPr lang="zh-CN" altLang="en-US" sz="5000" b="1" kern="0" cap="all" dirty="0" smtClean="0">
                <a:ln w="3175">
                  <a:solidFill>
                    <a:sysClr val="window" lastClr="FFFFFF"/>
                  </a:solidFill>
                </a:ln>
                <a:solidFill>
                  <a:srgbClr val="002060"/>
                </a:solidFill>
                <a:effectLst>
                  <a:outerShdw blurRad="50800" dist="38100" dir="5400000" algn="t" rotWithShape="0">
                    <a:prstClr val="black">
                      <a:alpha val="40000"/>
                    </a:prstClr>
                  </a:outerShdw>
                </a:effectLst>
                <a:ea typeface="微软雅黑" panose="020B0503020204020204" pitchFamily="34" charset="-122"/>
              </a:rPr>
              <a:t>添加关键文字</a:t>
            </a:r>
            <a:endParaRPr kumimoji="0" lang="zh-CN" altLang="en-US" sz="5000" b="1" i="0" u="none" strike="noStrike" kern="0" cap="all" spc="0" normalizeH="0" baseline="0" noProof="0" dirty="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p:txBody>
      </p:sp>
      <p:sp>
        <p:nvSpPr>
          <p:cNvPr id="12" name="AutoShape 3"/>
          <p:cNvSpPr>
            <a:spLocks noChangeAspect="1" noChangeArrowheads="1" noTextEdit="1"/>
          </p:cNvSpPr>
          <p:nvPr/>
        </p:nvSpPr>
        <p:spPr bwMode="auto">
          <a:xfrm>
            <a:off x="6815798" y="-110374"/>
            <a:ext cx="5374280" cy="7022723"/>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vert="horz" wrap="square" lIns="91428" tIns="45715" rIns="91428" bIns="45715" numCol="1" anchor="t" anchorCtr="0" compatLnSpc="1"/>
          <a:lstStyle/>
          <a:p>
            <a:endParaRPr lang="zh-CN" altLang="en-US">
              <a:ea typeface="微软雅黑" panose="020B0503020204020204" pitchFamily="34" charset="-122"/>
            </a:endParaRPr>
          </a:p>
        </p:txBody>
      </p:sp>
      <p:grpSp>
        <p:nvGrpSpPr>
          <p:cNvPr id="13" name="组合 12"/>
          <p:cNvGrpSpPr/>
          <p:nvPr/>
        </p:nvGrpSpPr>
        <p:grpSpPr>
          <a:xfrm>
            <a:off x="653315" y="1269554"/>
            <a:ext cx="1275673" cy="1050429"/>
            <a:chOff x="4304043" y="1286668"/>
            <a:chExt cx="3837944" cy="2757793"/>
          </a:xfrm>
          <a:solidFill>
            <a:srgbClr val="C00000"/>
          </a:solidFill>
          <a:effectLst>
            <a:outerShdw blurRad="381000" dist="254000" dir="8100000" algn="tr" rotWithShape="0">
              <a:prstClr val="black">
                <a:alpha val="40000"/>
              </a:prstClr>
            </a:outerShdw>
          </a:effectLst>
        </p:grpSpPr>
        <p:sp>
          <p:nvSpPr>
            <p:cNvPr id="14" name="圆角矩形 13"/>
            <p:cNvSpPr/>
            <p:nvPr/>
          </p:nvSpPr>
          <p:spPr>
            <a:xfrm>
              <a:off x="4304043" y="1286668"/>
              <a:ext cx="3837944" cy="2757793"/>
            </a:xfrm>
            <a:prstGeom prst="roundRect">
              <a:avLst/>
            </a:prstGeom>
            <a:gr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3200" b="0" i="0" u="none" strike="noStrike" kern="0" cap="none" spc="0" normalizeH="0" baseline="0" noProof="0">
                <a:ln>
                  <a:noFill/>
                </a:ln>
                <a:solidFill>
                  <a:sysClr val="window" lastClr="FFFFFF"/>
                </a:solidFill>
                <a:effectLst/>
                <a:uLnTx/>
                <a:uFillTx/>
                <a:latin typeface="Calibri"/>
                <a:ea typeface="微软雅黑" panose="020B0503020204020204" pitchFamily="34" charset="-122"/>
                <a:cs typeface="+mn-ea"/>
                <a:sym typeface="+mn-lt"/>
              </a:endParaRPr>
            </a:p>
          </p:txBody>
        </p:sp>
        <p:sp>
          <p:nvSpPr>
            <p:cNvPr id="15" name="圆角矩形 14"/>
            <p:cNvSpPr/>
            <p:nvPr/>
          </p:nvSpPr>
          <p:spPr>
            <a:xfrm>
              <a:off x="4351930" y="1367697"/>
              <a:ext cx="3742172" cy="2595722"/>
            </a:xfrm>
            <a:prstGeom prst="roundRect">
              <a:avLst/>
            </a:prstGeom>
            <a:gr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altLang="zh-CN" sz="6600" b="0" i="0" u="none" strike="noStrike" kern="0" cap="none" spc="0" normalizeH="0" baseline="0" noProof="0" dirty="0" smtClean="0">
                  <a:ln>
                    <a:noFill/>
                  </a:ln>
                  <a:solidFill>
                    <a:sysClr val="window" lastClr="FFFFFF"/>
                  </a:solidFill>
                  <a:effectLst/>
                  <a:uLnTx/>
                  <a:uFillTx/>
                  <a:latin typeface="Calibri"/>
                  <a:ea typeface="微软雅黑" panose="020B0503020204020204" pitchFamily="34" charset="-122"/>
                  <a:cs typeface="+mn-ea"/>
                  <a:sym typeface="+mn-lt"/>
                </a:rPr>
                <a:t>2</a:t>
              </a:r>
              <a:endParaRPr kumimoji="0" lang="zh-CN" altLang="en-US" sz="6600" b="0" i="0" u="none" strike="noStrike" kern="0" cap="none" spc="0" normalizeH="0" baseline="0" noProof="0" dirty="0">
                <a:ln>
                  <a:noFill/>
                </a:ln>
                <a:solidFill>
                  <a:sysClr val="window" lastClr="FFFFFF"/>
                </a:solidFill>
                <a:effectLst/>
                <a:uLnTx/>
                <a:uFillTx/>
                <a:latin typeface="Calibri"/>
                <a:ea typeface="微软雅黑" panose="020B0503020204020204" pitchFamily="34" charset="-122"/>
                <a:cs typeface="+mn-ea"/>
                <a:sym typeface="+mn-lt"/>
              </a:endParaRPr>
            </a:p>
          </p:txBody>
        </p:sp>
      </p:grpSp>
      <p:sp>
        <p:nvSpPr>
          <p:cNvPr id="17" name="矩形 16"/>
          <p:cNvSpPr/>
          <p:nvPr/>
        </p:nvSpPr>
        <p:spPr>
          <a:xfrm>
            <a:off x="8130075" y="0"/>
            <a:ext cx="2026261" cy="228065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18" name="矩形 17"/>
          <p:cNvSpPr/>
          <p:nvPr/>
        </p:nvSpPr>
        <p:spPr>
          <a:xfrm>
            <a:off x="6096000" y="4578515"/>
            <a:ext cx="2026261" cy="228065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19" name="矩形 18"/>
          <p:cNvSpPr/>
          <p:nvPr/>
        </p:nvSpPr>
        <p:spPr>
          <a:xfrm>
            <a:off x="10164152" y="2301839"/>
            <a:ext cx="2026261" cy="223200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20" name="Rectangle 6"/>
          <p:cNvSpPr>
            <a:spLocks noChangeArrowheads="1"/>
          </p:cNvSpPr>
          <p:nvPr/>
        </p:nvSpPr>
        <p:spPr bwMode="auto">
          <a:xfrm>
            <a:off x="8097838" y="0"/>
            <a:ext cx="76200" cy="68580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1" name="Rectangle 7"/>
          <p:cNvSpPr>
            <a:spLocks noChangeArrowheads="1"/>
          </p:cNvSpPr>
          <p:nvPr/>
        </p:nvSpPr>
        <p:spPr bwMode="auto">
          <a:xfrm>
            <a:off x="10126663" y="0"/>
            <a:ext cx="76200" cy="68580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2" name="Rectangle 8"/>
          <p:cNvSpPr>
            <a:spLocks noChangeArrowheads="1"/>
          </p:cNvSpPr>
          <p:nvPr/>
        </p:nvSpPr>
        <p:spPr bwMode="auto">
          <a:xfrm>
            <a:off x="6097588" y="2247900"/>
            <a:ext cx="6096000" cy="762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3" name="Rectangle 9"/>
          <p:cNvSpPr>
            <a:spLocks noChangeArrowheads="1"/>
          </p:cNvSpPr>
          <p:nvPr/>
        </p:nvSpPr>
        <p:spPr bwMode="auto">
          <a:xfrm>
            <a:off x="6097588" y="4533900"/>
            <a:ext cx="6096000" cy="762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Tree>
    <p:extLst>
      <p:ext uri="{BB962C8B-B14F-4D97-AF65-F5344CB8AC3E}">
        <p14:creationId xmlns:p14="http://schemas.microsoft.com/office/powerpoint/2010/main" xmlns="" val="3399331038"/>
      </p:ext>
    </p:extLst>
  </p:cSld>
  <p:clrMapOvr>
    <a:masterClrMapping/>
  </p:clrMapOvr>
  <mc:AlternateContent xmlns:mc="http://schemas.openxmlformats.org/markup-compatibility/2006">
    <mc:Choice xmlns:p14="http://schemas.microsoft.com/office/powerpoint/2010/main" xmlns="" Requires="p14">
      <p:transition spd="slow" p14:dur="1200">
        <p14:flip dir="r"/>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additive="base">
                                        <p:cTn id="7" dur="250" fill="hold"/>
                                        <p:tgtEl>
                                          <p:spTgt spid="9"/>
                                        </p:tgtEl>
                                        <p:attrNameLst>
                                          <p:attrName>ppt_x</p:attrName>
                                        </p:attrNameLst>
                                      </p:cBhvr>
                                      <p:tavLst>
                                        <p:tav tm="0">
                                          <p:val>
                                            <p:strVal val="0-#ppt_w/2"/>
                                          </p:val>
                                        </p:tav>
                                        <p:tav tm="100000">
                                          <p:val>
                                            <p:strVal val="#ppt_x"/>
                                          </p:val>
                                        </p:tav>
                                      </p:tavLst>
                                    </p:anim>
                                    <p:anim calcmode="lin" valueType="num">
                                      <p:cBhvr additive="base">
                                        <p:cTn id="8" dur="250" fill="hold"/>
                                        <p:tgtEl>
                                          <p:spTgt spid="9"/>
                                        </p:tgtEl>
                                        <p:attrNameLst>
                                          <p:attrName>ppt_y</p:attrName>
                                        </p:attrNameLst>
                                      </p:cBhvr>
                                      <p:tavLst>
                                        <p:tav tm="0">
                                          <p:val>
                                            <p:strVal val="#ppt_y"/>
                                          </p:val>
                                        </p:tav>
                                        <p:tav tm="100000">
                                          <p:val>
                                            <p:strVal val="#ppt_y"/>
                                          </p:val>
                                        </p:tav>
                                      </p:tavLst>
                                    </p:anim>
                                  </p:childTnLst>
                                </p:cTn>
                              </p:par>
                              <p:par>
                                <p:cTn id="9" presetID="23" presetClass="entr" presetSubtype="288" fill="hold" nodeType="withEffect">
                                  <p:stCondLst>
                                    <p:cond delay="0"/>
                                  </p:stCondLst>
                                  <p:childTnLst>
                                    <p:set>
                                      <p:cBhvr>
                                        <p:cTn id="10" dur="1" fill="hold">
                                          <p:stCondLst>
                                            <p:cond delay="0"/>
                                          </p:stCondLst>
                                        </p:cTn>
                                        <p:tgtEl>
                                          <p:spTgt spid="13"/>
                                        </p:tgtEl>
                                        <p:attrNameLst>
                                          <p:attrName>style.visibility</p:attrName>
                                        </p:attrNameLst>
                                      </p:cBhvr>
                                      <p:to>
                                        <p:strVal val="visible"/>
                                      </p:to>
                                    </p:set>
                                    <p:anim calcmode="lin" valueType="num">
                                      <p:cBhvr>
                                        <p:cTn id="11" dur="500" fill="hold"/>
                                        <p:tgtEl>
                                          <p:spTgt spid="13"/>
                                        </p:tgtEl>
                                        <p:attrNameLst>
                                          <p:attrName>ppt_w</p:attrName>
                                        </p:attrNameLst>
                                      </p:cBhvr>
                                      <p:tavLst>
                                        <p:tav tm="0">
                                          <p:val>
                                            <p:strVal val="4/3*#ppt_w"/>
                                          </p:val>
                                        </p:tav>
                                        <p:tav tm="100000">
                                          <p:val>
                                            <p:strVal val="#ppt_w"/>
                                          </p:val>
                                        </p:tav>
                                      </p:tavLst>
                                    </p:anim>
                                    <p:anim calcmode="lin" valueType="num">
                                      <p:cBhvr>
                                        <p:cTn id="12" dur="500" fill="hold"/>
                                        <p:tgtEl>
                                          <p:spTgt spid="13"/>
                                        </p:tgtEl>
                                        <p:attrNameLst>
                                          <p:attrName>ppt_h</p:attrName>
                                        </p:attrNameLst>
                                      </p:cBhvr>
                                      <p:tavLst>
                                        <p:tav tm="0">
                                          <p:val>
                                            <p:strVal val="4/3*#ppt_h"/>
                                          </p:val>
                                        </p:tav>
                                        <p:tav tm="100000">
                                          <p:val>
                                            <p:strVal val="#ppt_h"/>
                                          </p:val>
                                        </p:tav>
                                      </p:tavLst>
                                    </p:anim>
                                  </p:childTnLst>
                                </p:cTn>
                              </p:par>
                            </p:childTnLst>
                          </p:cTn>
                        </p:par>
                        <p:par>
                          <p:cTn id="13" fill="hold">
                            <p:stCondLst>
                              <p:cond delay="500"/>
                            </p:stCondLst>
                            <p:childTnLst>
                              <p:par>
                                <p:cTn id="14" presetID="53" presetClass="entr" presetSubtype="16" fill="hold" grpId="0" nodeType="afterEffect">
                                  <p:stCondLst>
                                    <p:cond delay="0"/>
                                  </p:stCondLst>
                                  <p:iterate type="lt">
                                    <p:tmPct val="10000"/>
                                  </p:iterate>
                                  <p:childTnLst>
                                    <p:set>
                                      <p:cBhvr>
                                        <p:cTn id="15" dur="1" fill="hold">
                                          <p:stCondLst>
                                            <p:cond delay="0"/>
                                          </p:stCondLst>
                                        </p:cTn>
                                        <p:tgtEl>
                                          <p:spTgt spid="10"/>
                                        </p:tgtEl>
                                        <p:attrNameLst>
                                          <p:attrName>style.visibility</p:attrName>
                                        </p:attrNameLst>
                                      </p:cBhvr>
                                      <p:to>
                                        <p:strVal val="visible"/>
                                      </p:to>
                                    </p:set>
                                    <p:anim calcmode="lin" valueType="num">
                                      <p:cBhvr>
                                        <p:cTn id="16" dur="500" fill="hold"/>
                                        <p:tgtEl>
                                          <p:spTgt spid="10"/>
                                        </p:tgtEl>
                                        <p:attrNameLst>
                                          <p:attrName>ppt_w</p:attrName>
                                        </p:attrNameLst>
                                      </p:cBhvr>
                                      <p:tavLst>
                                        <p:tav tm="0">
                                          <p:val>
                                            <p:fltVal val="0"/>
                                          </p:val>
                                        </p:tav>
                                        <p:tav tm="100000">
                                          <p:val>
                                            <p:strVal val="#ppt_w"/>
                                          </p:val>
                                        </p:tav>
                                      </p:tavLst>
                                    </p:anim>
                                    <p:anim calcmode="lin" valueType="num">
                                      <p:cBhvr>
                                        <p:cTn id="17" dur="500" fill="hold"/>
                                        <p:tgtEl>
                                          <p:spTgt spid="10"/>
                                        </p:tgtEl>
                                        <p:attrNameLst>
                                          <p:attrName>ppt_h</p:attrName>
                                        </p:attrNameLst>
                                      </p:cBhvr>
                                      <p:tavLst>
                                        <p:tav tm="0">
                                          <p:val>
                                            <p:fltVal val="0"/>
                                          </p:val>
                                        </p:tav>
                                        <p:tav tm="100000">
                                          <p:val>
                                            <p:strVal val="#ppt_h"/>
                                          </p:val>
                                        </p:tav>
                                      </p:tavLst>
                                    </p:anim>
                                    <p:animEffect transition="in" filter="fade">
                                      <p:cBhvr>
                                        <p:cTn id="18" dur="500"/>
                                        <p:tgtEl>
                                          <p:spTgt spid="10"/>
                                        </p:tgtEl>
                                      </p:cBhvr>
                                    </p:animEffect>
                                  </p:childTnLst>
                                </p:cTn>
                              </p:par>
                              <p:par>
                                <p:cTn id="19" presetID="16" presetClass="entr" presetSubtype="42" fill="hold" grpId="0" nodeType="withEffect">
                                  <p:stCondLst>
                                    <p:cond delay="0"/>
                                  </p:stCondLst>
                                  <p:childTnLst>
                                    <p:set>
                                      <p:cBhvr>
                                        <p:cTn id="20" dur="1" fill="hold">
                                          <p:stCondLst>
                                            <p:cond delay="0"/>
                                          </p:stCondLst>
                                        </p:cTn>
                                        <p:tgtEl>
                                          <p:spTgt spid="20"/>
                                        </p:tgtEl>
                                        <p:attrNameLst>
                                          <p:attrName>style.visibility</p:attrName>
                                        </p:attrNameLst>
                                      </p:cBhvr>
                                      <p:to>
                                        <p:strVal val="visible"/>
                                      </p:to>
                                    </p:set>
                                    <p:animEffect transition="in" filter="barn(outHorizontal)">
                                      <p:cBhvr>
                                        <p:cTn id="21" dur="750"/>
                                        <p:tgtEl>
                                          <p:spTgt spid="20"/>
                                        </p:tgtEl>
                                      </p:cBhvr>
                                    </p:animEffect>
                                  </p:childTnLst>
                                </p:cTn>
                              </p:par>
                              <p:par>
                                <p:cTn id="22" presetID="16" presetClass="entr" presetSubtype="42" fill="hold" grpId="0" nodeType="withEffect">
                                  <p:stCondLst>
                                    <p:cond delay="0"/>
                                  </p:stCondLst>
                                  <p:childTnLst>
                                    <p:set>
                                      <p:cBhvr>
                                        <p:cTn id="23" dur="1" fill="hold">
                                          <p:stCondLst>
                                            <p:cond delay="0"/>
                                          </p:stCondLst>
                                        </p:cTn>
                                        <p:tgtEl>
                                          <p:spTgt spid="21"/>
                                        </p:tgtEl>
                                        <p:attrNameLst>
                                          <p:attrName>style.visibility</p:attrName>
                                        </p:attrNameLst>
                                      </p:cBhvr>
                                      <p:to>
                                        <p:strVal val="visible"/>
                                      </p:to>
                                    </p:set>
                                    <p:animEffect transition="in" filter="barn(outHorizontal)">
                                      <p:cBhvr>
                                        <p:cTn id="24" dur="750"/>
                                        <p:tgtEl>
                                          <p:spTgt spid="21"/>
                                        </p:tgtEl>
                                      </p:cBhvr>
                                    </p:animEffect>
                                  </p:childTnLst>
                                </p:cTn>
                              </p:par>
                              <p:par>
                                <p:cTn id="25" presetID="16" presetClass="entr" presetSubtype="37" fill="hold" grpId="0" nodeType="with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barn(outVertical)">
                                      <p:cBhvr>
                                        <p:cTn id="27" dur="750"/>
                                        <p:tgtEl>
                                          <p:spTgt spid="22"/>
                                        </p:tgtEl>
                                      </p:cBhvr>
                                    </p:animEffect>
                                  </p:childTnLst>
                                </p:cTn>
                              </p:par>
                              <p:par>
                                <p:cTn id="28" presetID="16" presetClass="entr" presetSubtype="37" fill="hold" grpId="0" nodeType="withEffect">
                                  <p:stCondLst>
                                    <p:cond delay="0"/>
                                  </p:stCondLst>
                                  <p:childTnLst>
                                    <p:set>
                                      <p:cBhvr>
                                        <p:cTn id="29" dur="1" fill="hold">
                                          <p:stCondLst>
                                            <p:cond delay="0"/>
                                          </p:stCondLst>
                                        </p:cTn>
                                        <p:tgtEl>
                                          <p:spTgt spid="23"/>
                                        </p:tgtEl>
                                        <p:attrNameLst>
                                          <p:attrName>style.visibility</p:attrName>
                                        </p:attrNameLst>
                                      </p:cBhvr>
                                      <p:to>
                                        <p:strVal val="visible"/>
                                      </p:to>
                                    </p:set>
                                    <p:animEffect transition="in" filter="barn(outVertical)">
                                      <p:cBhvr>
                                        <p:cTn id="30" dur="750"/>
                                        <p:tgtEl>
                                          <p:spTgt spid="23"/>
                                        </p:tgtEl>
                                      </p:cBhvr>
                                    </p:animEffect>
                                  </p:childTnLst>
                                </p:cTn>
                              </p:par>
                              <p:par>
                                <p:cTn id="31" presetID="10" presetClass="entr" presetSubtype="0" fill="hold" grpId="0" nodeType="withEffect">
                                  <p:stCondLst>
                                    <p:cond delay="750"/>
                                  </p:stCondLst>
                                  <p:childTnLst>
                                    <p:set>
                                      <p:cBhvr>
                                        <p:cTn id="32" dur="1" fill="hold">
                                          <p:stCondLst>
                                            <p:cond delay="0"/>
                                          </p:stCondLst>
                                        </p:cTn>
                                        <p:tgtEl>
                                          <p:spTgt spid="17"/>
                                        </p:tgtEl>
                                        <p:attrNameLst>
                                          <p:attrName>style.visibility</p:attrName>
                                        </p:attrNameLst>
                                      </p:cBhvr>
                                      <p:to>
                                        <p:strVal val="visible"/>
                                      </p:to>
                                    </p:set>
                                    <p:animEffect transition="in" filter="fade">
                                      <p:cBhvr>
                                        <p:cTn id="33" dur="500"/>
                                        <p:tgtEl>
                                          <p:spTgt spid="17"/>
                                        </p:tgtEl>
                                      </p:cBhvr>
                                    </p:animEffect>
                                  </p:childTnLst>
                                </p:cTn>
                              </p:par>
                              <p:par>
                                <p:cTn id="34" presetID="10" presetClass="entr" presetSubtype="0" fill="hold" grpId="0" nodeType="withEffect">
                                  <p:stCondLst>
                                    <p:cond delay="1000"/>
                                  </p:stCondLst>
                                  <p:childTnLst>
                                    <p:set>
                                      <p:cBhvr>
                                        <p:cTn id="35" dur="1" fill="hold">
                                          <p:stCondLst>
                                            <p:cond delay="0"/>
                                          </p:stCondLst>
                                        </p:cTn>
                                        <p:tgtEl>
                                          <p:spTgt spid="18"/>
                                        </p:tgtEl>
                                        <p:attrNameLst>
                                          <p:attrName>style.visibility</p:attrName>
                                        </p:attrNameLst>
                                      </p:cBhvr>
                                      <p:to>
                                        <p:strVal val="visible"/>
                                      </p:to>
                                    </p:set>
                                    <p:animEffect transition="in" filter="fade">
                                      <p:cBhvr>
                                        <p:cTn id="36" dur="500"/>
                                        <p:tgtEl>
                                          <p:spTgt spid="18"/>
                                        </p:tgtEl>
                                      </p:cBhvr>
                                    </p:animEffect>
                                  </p:childTnLst>
                                </p:cTn>
                              </p:par>
                              <p:par>
                                <p:cTn id="37" presetID="10" presetClass="entr" presetSubtype="0" fill="hold" grpId="0" nodeType="withEffect">
                                  <p:stCondLst>
                                    <p:cond delay="1250"/>
                                  </p:stCondLst>
                                  <p:childTnLst>
                                    <p:set>
                                      <p:cBhvr>
                                        <p:cTn id="38" dur="1" fill="hold">
                                          <p:stCondLst>
                                            <p:cond delay="0"/>
                                          </p:stCondLst>
                                        </p:cTn>
                                        <p:tgtEl>
                                          <p:spTgt spid="19"/>
                                        </p:tgtEl>
                                        <p:attrNameLst>
                                          <p:attrName>style.visibility</p:attrName>
                                        </p:attrNameLst>
                                      </p:cBhvr>
                                      <p:to>
                                        <p:strVal val="visible"/>
                                      </p:to>
                                    </p:set>
                                    <p:animEffect transition="in" filter="fade">
                                      <p:cBhvr>
                                        <p:cTn id="39"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0" grpId="0"/>
      <p:bldP spid="17" grpId="0" animBg="1"/>
      <p:bldP spid="18" grpId="0" animBg="1"/>
      <p:bldP spid="19" grpId="0" animBg="1"/>
      <p:bldP spid="20" grpId="0" animBg="1"/>
      <p:bldP spid="21" grpId="0" animBg="1"/>
      <p:bldP spid="22" grpId="0" animBg="1"/>
      <p:bldP spid="23" grpId="0" animBg="1"/>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
        <p:nvSpPr>
          <p:cNvPr id="5" name="形状 4"/>
          <p:cNvSpPr/>
          <p:nvPr/>
        </p:nvSpPr>
        <p:spPr>
          <a:xfrm>
            <a:off x="4676043" y="2628365"/>
            <a:ext cx="1076157" cy="1076547"/>
          </a:xfrm>
          <a:prstGeom prst="gear9">
            <a:avLst/>
          </a:prstGeom>
          <a:gradFill rotWithShape="1">
            <a:gsLst>
              <a:gs pos="0">
                <a:srgbClr val="49C1AD">
                  <a:shade val="51000"/>
                  <a:satMod val="130000"/>
                </a:srgbClr>
              </a:gs>
              <a:gs pos="80000">
                <a:srgbClr val="49C1AD">
                  <a:shade val="93000"/>
                  <a:satMod val="130000"/>
                </a:srgbClr>
              </a:gs>
              <a:gs pos="100000">
                <a:srgbClr val="49C1AD">
                  <a:shade val="94000"/>
                  <a:satMod val="135000"/>
                </a:srgbClr>
              </a:gs>
            </a:gsLst>
            <a:lin ang="16200000" scaled="0"/>
          </a:gradFill>
          <a:ln>
            <a:noFill/>
          </a:ln>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p:spPr>
      </p:sp>
      <p:sp>
        <p:nvSpPr>
          <p:cNvPr id="6" name="圆角矩形 5"/>
          <p:cNvSpPr/>
          <p:nvPr/>
        </p:nvSpPr>
        <p:spPr>
          <a:xfrm>
            <a:off x="7607374" y="2179269"/>
            <a:ext cx="3740488" cy="672230"/>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19050"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r>
              <a:rPr lang="zh-CN" altLang="en-US" sz="2700" b="1" kern="0" spc="67" dirty="0">
                <a:ln w="11430">
                  <a:noFill/>
                </a:ln>
                <a:latin typeface="+mn-ea"/>
                <a:ea typeface="+mn-ea"/>
              </a:rPr>
              <a:t>输入关键文本</a:t>
            </a:r>
          </a:p>
        </p:txBody>
      </p:sp>
      <p:sp>
        <p:nvSpPr>
          <p:cNvPr id="7" name="圆角矩形 6"/>
          <p:cNvSpPr/>
          <p:nvPr/>
        </p:nvSpPr>
        <p:spPr>
          <a:xfrm>
            <a:off x="841037" y="2179269"/>
            <a:ext cx="3740488" cy="672230"/>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19050"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r>
              <a:rPr lang="zh-CN" altLang="en-US" sz="2700" b="1" kern="0" spc="67" dirty="0" smtClean="0">
                <a:ln w="11430">
                  <a:noFill/>
                </a:ln>
                <a:latin typeface="+mn-ea"/>
                <a:ea typeface="+mn-ea"/>
              </a:rPr>
              <a:t>输入关键文本</a:t>
            </a:r>
            <a:endParaRPr lang="zh-CN" altLang="en-US" sz="2700" b="1" kern="0" spc="67" dirty="0">
              <a:ln w="11430">
                <a:noFill/>
              </a:ln>
              <a:latin typeface="+mn-ea"/>
              <a:ea typeface="+mn-ea"/>
            </a:endParaRPr>
          </a:p>
        </p:txBody>
      </p:sp>
      <p:sp>
        <p:nvSpPr>
          <p:cNvPr id="8" name="形状 7"/>
          <p:cNvSpPr/>
          <p:nvPr/>
        </p:nvSpPr>
        <p:spPr>
          <a:xfrm>
            <a:off x="4676044" y="3739553"/>
            <a:ext cx="1456617" cy="1457144"/>
          </a:xfrm>
          <a:prstGeom prst="gear9">
            <a:avLst/>
          </a:prstGeom>
          <a:gradFill rotWithShape="1">
            <a:gsLst>
              <a:gs pos="0">
                <a:srgbClr val="1F497D">
                  <a:shade val="51000"/>
                  <a:satMod val="130000"/>
                </a:srgbClr>
              </a:gs>
              <a:gs pos="80000">
                <a:srgbClr val="1F497D">
                  <a:shade val="93000"/>
                  <a:satMod val="130000"/>
                </a:srgbClr>
              </a:gs>
              <a:gs pos="100000">
                <a:srgbClr val="1F497D">
                  <a:shade val="94000"/>
                  <a:satMod val="135000"/>
                </a:srgbClr>
              </a:gs>
            </a:gsLst>
            <a:lin ang="16200000" scaled="0"/>
          </a:gradFill>
          <a:ln>
            <a:noFill/>
          </a:ln>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p:spPr>
      </p:sp>
      <p:sp>
        <p:nvSpPr>
          <p:cNvPr id="9" name="形状 8"/>
          <p:cNvSpPr/>
          <p:nvPr/>
        </p:nvSpPr>
        <p:spPr>
          <a:xfrm>
            <a:off x="5775893" y="2133650"/>
            <a:ext cx="1272862" cy="1273323"/>
          </a:xfrm>
          <a:prstGeom prst="gear9">
            <a:avLst/>
          </a:prstGeom>
          <a:gradFill rotWithShape="1">
            <a:gsLst>
              <a:gs pos="0">
                <a:srgbClr val="3EBAC0">
                  <a:shade val="51000"/>
                  <a:satMod val="130000"/>
                </a:srgbClr>
              </a:gs>
              <a:gs pos="80000">
                <a:srgbClr val="3EBAC0">
                  <a:shade val="93000"/>
                  <a:satMod val="130000"/>
                </a:srgbClr>
              </a:gs>
              <a:gs pos="100000">
                <a:srgbClr val="3EBAC0">
                  <a:shade val="94000"/>
                  <a:satMod val="135000"/>
                </a:srgbClr>
              </a:gs>
            </a:gsLst>
            <a:lin ang="16200000" scaled="0"/>
          </a:gradFill>
          <a:ln>
            <a:noFill/>
          </a:ln>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p:spPr>
      </p:sp>
      <p:sp>
        <p:nvSpPr>
          <p:cNvPr id="10" name="形状 9"/>
          <p:cNvSpPr/>
          <p:nvPr/>
        </p:nvSpPr>
        <p:spPr>
          <a:xfrm>
            <a:off x="6365541" y="3516824"/>
            <a:ext cx="1060767" cy="1061151"/>
          </a:xfrm>
          <a:prstGeom prst="gear9">
            <a:avLst/>
          </a:prstGeom>
          <a:gradFill rotWithShape="1">
            <a:gsLst>
              <a:gs pos="0">
                <a:srgbClr val="02B9E7">
                  <a:shade val="51000"/>
                  <a:satMod val="130000"/>
                </a:srgbClr>
              </a:gs>
              <a:gs pos="80000">
                <a:srgbClr val="02B9E7">
                  <a:shade val="93000"/>
                  <a:satMod val="130000"/>
                </a:srgbClr>
              </a:gs>
              <a:gs pos="100000">
                <a:srgbClr val="02B9E7">
                  <a:shade val="94000"/>
                  <a:satMod val="135000"/>
                </a:srgbClr>
              </a:gs>
            </a:gsLst>
            <a:lin ang="16200000" scaled="0"/>
          </a:gradFill>
          <a:ln>
            <a:noFill/>
          </a:ln>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p:spPr>
      </p:sp>
      <p:sp>
        <p:nvSpPr>
          <p:cNvPr id="11" name="流程图: 决策 10"/>
          <p:cNvSpPr/>
          <p:nvPr/>
        </p:nvSpPr>
        <p:spPr>
          <a:xfrm>
            <a:off x="3887249" y="2962369"/>
            <a:ext cx="4265537" cy="1222764"/>
          </a:xfrm>
          <a:prstGeom prst="flowChartDecision">
            <a:avLst/>
          </a:prstGeom>
          <a:solidFill>
            <a:srgbClr val="FFFFFF">
              <a:alpha val="67843"/>
            </a:srgbClr>
          </a:solidFill>
          <a:effectLst/>
        </p:spPr>
        <p:txBody>
          <a:bodyPr wrap="square" lIns="121917" tIns="60958" rIns="121917" bIns="60958">
            <a:spAutoFit/>
            <a:scene3d>
              <a:camera prst="orthographicFront"/>
              <a:lightRig rig="soft" dir="tl">
                <a:rot lat="0" lon="0" rev="0"/>
              </a:lightRig>
            </a:scene3d>
            <a:sp3d contourW="25400" prstMaterial="matte">
              <a:bevelT w="25400" h="55880" prst="artDeco"/>
              <a:contourClr>
                <a:schemeClr val="accent2">
                  <a:tint val="20000"/>
                </a:schemeClr>
              </a:contourClr>
            </a:sp3d>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3200" b="1" i="0" u="none" strike="noStrike" kern="0" cap="none" spc="67" normalizeH="0" baseline="0" noProof="0" dirty="0" smtClean="0">
                <a:ln w="11430"/>
                <a:solidFill>
                  <a:srgbClr val="F79646"/>
                </a:solidFill>
                <a:effectLst>
                  <a:outerShdw blurRad="76200" dist="50800" dir="5400000" algn="tl" rotWithShape="0">
                    <a:srgbClr val="000000">
                      <a:alpha val="65000"/>
                    </a:srgbClr>
                  </a:outerShdw>
                </a:effectLst>
                <a:uLnTx/>
                <a:uFillTx/>
                <a:latin typeface="+mn-ea"/>
                <a:ea typeface="+mn-ea"/>
              </a:rPr>
              <a:t>关键文本</a:t>
            </a:r>
            <a:endParaRPr kumimoji="0" lang="zh-CN" altLang="en-US" sz="3200" b="1" i="0" u="none" strike="noStrike" kern="0" cap="none" spc="67" normalizeH="0" baseline="0" noProof="0" dirty="0">
              <a:ln w="11430"/>
              <a:solidFill>
                <a:srgbClr val="F79646"/>
              </a:solidFill>
              <a:effectLst>
                <a:outerShdw blurRad="76200" dist="50800" dir="5400000" algn="tl" rotWithShape="0">
                  <a:srgbClr val="000000">
                    <a:alpha val="65000"/>
                  </a:srgbClr>
                </a:outerShdw>
              </a:effectLst>
              <a:uLnTx/>
              <a:uFillTx/>
              <a:latin typeface="+mn-ea"/>
              <a:ea typeface="+mn-ea"/>
            </a:endParaRPr>
          </a:p>
        </p:txBody>
      </p:sp>
      <p:sp>
        <p:nvSpPr>
          <p:cNvPr id="12" name="圆角矩形 11"/>
          <p:cNvSpPr/>
          <p:nvPr/>
        </p:nvSpPr>
        <p:spPr>
          <a:xfrm>
            <a:off x="841037" y="4620066"/>
            <a:ext cx="3740488" cy="672230"/>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19050"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r>
              <a:rPr lang="zh-CN" altLang="en-US" sz="2700" b="1" kern="0" spc="67" dirty="0">
                <a:ln w="11430">
                  <a:noFill/>
                </a:ln>
                <a:latin typeface="+mn-ea"/>
                <a:ea typeface="+mn-ea"/>
              </a:rPr>
              <a:t>输入关键文本</a:t>
            </a:r>
          </a:p>
        </p:txBody>
      </p:sp>
      <p:sp>
        <p:nvSpPr>
          <p:cNvPr id="13" name="圆角矩形 12"/>
          <p:cNvSpPr/>
          <p:nvPr/>
        </p:nvSpPr>
        <p:spPr>
          <a:xfrm>
            <a:off x="7607374" y="4620066"/>
            <a:ext cx="3740488" cy="672230"/>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19050"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lIns="121917" tIns="60958" rIns="121917" bIns="60958" rtlCol="0" anchor="ctr">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fontAlgn="base">
              <a:spcBef>
                <a:spcPct val="0"/>
              </a:spcBef>
              <a:spcAft>
                <a:spcPct val="0"/>
              </a:spcAft>
            </a:pPr>
            <a:r>
              <a:rPr lang="zh-CN" altLang="en-US" sz="2700" b="1" kern="0" spc="67" dirty="0">
                <a:ln w="11430">
                  <a:noFill/>
                </a:ln>
                <a:latin typeface="+mn-ea"/>
                <a:ea typeface="+mn-ea"/>
              </a:rPr>
              <a:t>输入关键文本</a:t>
            </a:r>
          </a:p>
        </p:txBody>
      </p:sp>
      <p:sp>
        <p:nvSpPr>
          <p:cNvPr id="14" name="矩形 13"/>
          <p:cNvSpPr/>
          <p:nvPr/>
        </p:nvSpPr>
        <p:spPr>
          <a:xfrm>
            <a:off x="752462" y="2981731"/>
            <a:ext cx="3829063" cy="843304"/>
          </a:xfrm>
          <a:prstGeom prst="rect">
            <a:avLst/>
          </a:prstGeom>
        </p:spPr>
        <p:txBody>
          <a:bodyPr wrap="square" lIns="121917" tIns="60958" rIns="121917" bIns="60958">
            <a:spAutoFit/>
          </a:bodyPr>
          <a:lstStyle/>
          <a:p>
            <a:pPr marL="0" marR="0" lvl="0" indent="0" defTabSz="914400" eaLnBrk="1" fontAlgn="auto" latinLnBrk="0" hangingPunct="1">
              <a:lnSpc>
                <a:spcPct val="130000"/>
              </a:lnSpc>
              <a:spcBef>
                <a:spcPct val="0"/>
              </a:spcBef>
              <a:spcAft>
                <a:spcPts val="0"/>
              </a:spcAft>
              <a:buClrTx/>
              <a:buSzTx/>
              <a:buFontTx/>
              <a:buNone/>
              <a:tabLst/>
              <a:defRPr/>
            </a:pPr>
            <a:r>
              <a:rPr kumimoji="0" lang="zh-CN" altLang="en-US" sz="1800" b="0" i="0" u="none" strike="noStrike" kern="0" cap="none" spc="0" normalizeH="0" baseline="0" noProof="0" dirty="0">
                <a:ln>
                  <a:noFill/>
                </a:ln>
                <a:solidFill>
                  <a:sysClr val="windowText" lastClr="000000">
                    <a:lumMod val="85000"/>
                    <a:lumOff val="15000"/>
                  </a:sysClr>
                </a:solidFill>
                <a:effectLst/>
                <a:uLnTx/>
                <a:uFillTx/>
                <a:latin typeface="+mj-ea"/>
                <a:ea typeface="+mj-ea"/>
                <a:sym typeface="方正兰亭黑_GBK" panose="02000000000000000000" pitchFamily="2" charset="-122"/>
              </a:rPr>
              <a:t>您的内容打在这里，或者通过复制您的文本后，在此框中选择粘贴。</a:t>
            </a:r>
          </a:p>
        </p:txBody>
      </p:sp>
      <p:sp>
        <p:nvSpPr>
          <p:cNvPr id="15" name="矩形 14"/>
          <p:cNvSpPr/>
          <p:nvPr/>
        </p:nvSpPr>
        <p:spPr>
          <a:xfrm>
            <a:off x="7607301" y="3095667"/>
            <a:ext cx="3740562" cy="843304"/>
          </a:xfrm>
          <a:prstGeom prst="rect">
            <a:avLst/>
          </a:prstGeom>
        </p:spPr>
        <p:txBody>
          <a:bodyPr wrap="square" lIns="121917" tIns="60958" rIns="121917" bIns="60958">
            <a:spAutoFit/>
          </a:bodyPr>
          <a:lstStyle/>
          <a:p>
            <a:pPr lvl="0">
              <a:lnSpc>
                <a:spcPct val="130000"/>
              </a:lnSpc>
              <a:spcBef>
                <a:spcPct val="0"/>
              </a:spcBef>
            </a:pPr>
            <a:r>
              <a:rPr lang="zh-CN" altLang="en-US" sz="1800" dirty="0">
                <a:solidFill>
                  <a:prstClr val="black">
                    <a:lumMod val="85000"/>
                    <a:lumOff val="15000"/>
                  </a:prstClr>
                </a:solidFill>
                <a:latin typeface="+mj-ea"/>
                <a:ea typeface="+mj-ea"/>
                <a:sym typeface="方正兰亭黑_GBK" panose="02000000000000000000" pitchFamily="2" charset="-122"/>
              </a:rPr>
              <a:t>您的内容打在这里，或者通过复制您的文本后，在此框中选择粘贴。</a:t>
            </a:r>
          </a:p>
        </p:txBody>
      </p:sp>
      <p:sp>
        <p:nvSpPr>
          <p:cNvPr id="16" name="矩形 15"/>
          <p:cNvSpPr/>
          <p:nvPr/>
        </p:nvSpPr>
        <p:spPr>
          <a:xfrm>
            <a:off x="841037" y="5524055"/>
            <a:ext cx="3740488" cy="843304"/>
          </a:xfrm>
          <a:prstGeom prst="rect">
            <a:avLst/>
          </a:prstGeom>
        </p:spPr>
        <p:txBody>
          <a:bodyPr wrap="square" lIns="121917" tIns="60958" rIns="121917" bIns="60958">
            <a:spAutoFit/>
          </a:bodyPr>
          <a:lstStyle/>
          <a:p>
            <a:pPr lvl="0">
              <a:lnSpc>
                <a:spcPct val="130000"/>
              </a:lnSpc>
              <a:spcBef>
                <a:spcPct val="0"/>
              </a:spcBef>
            </a:pPr>
            <a:r>
              <a:rPr lang="zh-CN" altLang="en-US" sz="1800" dirty="0">
                <a:solidFill>
                  <a:prstClr val="black">
                    <a:lumMod val="85000"/>
                    <a:lumOff val="15000"/>
                  </a:prstClr>
                </a:solidFill>
                <a:latin typeface="+mj-ea"/>
                <a:ea typeface="+mj-ea"/>
                <a:sym typeface="方正兰亭黑_GBK" panose="02000000000000000000" pitchFamily="2" charset="-122"/>
              </a:rPr>
              <a:t>您的内容打在这里，或者通过复制您的文本后，在此框中选择粘贴。</a:t>
            </a:r>
          </a:p>
        </p:txBody>
      </p:sp>
      <p:sp>
        <p:nvSpPr>
          <p:cNvPr id="17" name="矩形 16"/>
          <p:cNvSpPr/>
          <p:nvPr/>
        </p:nvSpPr>
        <p:spPr>
          <a:xfrm>
            <a:off x="7607374" y="5524055"/>
            <a:ext cx="3740488" cy="843304"/>
          </a:xfrm>
          <a:prstGeom prst="rect">
            <a:avLst/>
          </a:prstGeom>
        </p:spPr>
        <p:txBody>
          <a:bodyPr wrap="square" lIns="121917" tIns="60958" rIns="121917" bIns="60958">
            <a:spAutoFit/>
          </a:bodyPr>
          <a:lstStyle/>
          <a:p>
            <a:pPr lvl="0">
              <a:lnSpc>
                <a:spcPct val="130000"/>
              </a:lnSpc>
              <a:spcBef>
                <a:spcPct val="0"/>
              </a:spcBef>
            </a:pPr>
            <a:r>
              <a:rPr lang="zh-CN" altLang="en-US" sz="1800" dirty="0">
                <a:solidFill>
                  <a:prstClr val="black">
                    <a:lumMod val="85000"/>
                    <a:lumOff val="15000"/>
                  </a:prstClr>
                </a:solidFill>
                <a:latin typeface="+mj-ea"/>
                <a:ea typeface="+mj-ea"/>
                <a:sym typeface="方正兰亭黑_GBK" panose="02000000000000000000" pitchFamily="2" charset="-122"/>
              </a:rPr>
              <a:t>您的内容打在这里，或者通过复制您的文本后，在此框中选择粘贴。</a:t>
            </a:r>
          </a:p>
        </p:txBody>
      </p:sp>
    </p:spTree>
    <p:extLst>
      <p:ext uri="{BB962C8B-B14F-4D97-AF65-F5344CB8AC3E}">
        <p14:creationId xmlns:p14="http://schemas.microsoft.com/office/powerpoint/2010/main" xmlns="" val="3960367247"/>
      </p:ext>
    </p:extLst>
  </p:cSld>
  <p:clrMapOvr>
    <a:masterClrMapping/>
  </p:clrMapOvr>
  <mc:AlternateContent xmlns:mc="http://schemas.openxmlformats.org/markup-compatibility/2006">
    <mc:Choice xmlns:p14="http://schemas.microsoft.com/office/powerpoint/2010/main" xmlns="" Requires="p14">
      <p:transition spd="slow" p14:dur="900">
        <p14:warp/>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10" presetClass="entr" presetSubtype="0" fill="hold" nodeType="afterEffect">
                                  <p:stCondLst>
                                    <p:cond delay="0"/>
                                  </p:stCondLst>
                                  <p:childTnLst>
                                    <p:set>
                                      <p:cBhvr>
                                        <p:cTn id="21" dur="1" fill="hold">
                                          <p:stCondLst>
                                            <p:cond delay="0"/>
                                          </p:stCondLst>
                                        </p:cTn>
                                        <p:tgtEl>
                                          <p:spTgt spid="5"/>
                                        </p:tgtEl>
                                        <p:attrNameLst>
                                          <p:attrName>style.visibility</p:attrName>
                                        </p:attrNameLst>
                                      </p:cBhvr>
                                      <p:to>
                                        <p:strVal val="visible"/>
                                      </p:to>
                                    </p:set>
                                    <p:animEffect transition="in" filter="fade">
                                      <p:cBhvr>
                                        <p:cTn id="22" dur="500"/>
                                        <p:tgtEl>
                                          <p:spTgt spid="5"/>
                                        </p:tgtEl>
                                      </p:cBhvr>
                                    </p:animEffect>
                                  </p:childTnLst>
                                </p:cTn>
                              </p:par>
                              <p:par>
                                <p:cTn id="23" presetID="10" presetClass="entr" presetSubtype="0" fill="hold" nodeType="withEffect">
                                  <p:stCondLst>
                                    <p:cond delay="0"/>
                                  </p:stCondLst>
                                  <p:childTnLst>
                                    <p:set>
                                      <p:cBhvr>
                                        <p:cTn id="24" dur="1" fill="hold">
                                          <p:stCondLst>
                                            <p:cond delay="0"/>
                                          </p:stCondLst>
                                        </p:cTn>
                                        <p:tgtEl>
                                          <p:spTgt spid="9"/>
                                        </p:tgtEl>
                                        <p:attrNameLst>
                                          <p:attrName>style.visibility</p:attrName>
                                        </p:attrNameLst>
                                      </p:cBhvr>
                                      <p:to>
                                        <p:strVal val="visible"/>
                                      </p:to>
                                    </p:set>
                                    <p:animEffect transition="in" filter="fade">
                                      <p:cBhvr>
                                        <p:cTn id="25" dur="500"/>
                                        <p:tgtEl>
                                          <p:spTgt spid="9"/>
                                        </p:tgtEl>
                                      </p:cBhvr>
                                    </p:animEffect>
                                  </p:childTnLst>
                                </p:cTn>
                              </p:par>
                              <p:par>
                                <p:cTn id="26" presetID="10" presetClass="entr" presetSubtype="0" fill="hold" nodeType="withEffect">
                                  <p:stCondLst>
                                    <p:cond delay="0"/>
                                  </p:stCondLst>
                                  <p:childTnLst>
                                    <p:set>
                                      <p:cBhvr>
                                        <p:cTn id="27" dur="1" fill="hold">
                                          <p:stCondLst>
                                            <p:cond delay="0"/>
                                          </p:stCondLst>
                                        </p:cTn>
                                        <p:tgtEl>
                                          <p:spTgt spid="8"/>
                                        </p:tgtEl>
                                        <p:attrNameLst>
                                          <p:attrName>style.visibility</p:attrName>
                                        </p:attrNameLst>
                                      </p:cBhvr>
                                      <p:to>
                                        <p:strVal val="visible"/>
                                      </p:to>
                                    </p:set>
                                    <p:animEffect transition="in" filter="fade">
                                      <p:cBhvr>
                                        <p:cTn id="28" dur="500"/>
                                        <p:tgtEl>
                                          <p:spTgt spid="8"/>
                                        </p:tgtEl>
                                      </p:cBhvr>
                                    </p:animEffect>
                                  </p:childTnLst>
                                </p:cTn>
                              </p:par>
                              <p:par>
                                <p:cTn id="29" presetID="10" presetClass="entr" presetSubtype="0" fill="hold" nodeType="withEffect">
                                  <p:stCondLst>
                                    <p:cond delay="0"/>
                                  </p:stCondLst>
                                  <p:childTnLst>
                                    <p:set>
                                      <p:cBhvr>
                                        <p:cTn id="30" dur="1" fill="hold">
                                          <p:stCondLst>
                                            <p:cond delay="0"/>
                                          </p:stCondLst>
                                        </p:cTn>
                                        <p:tgtEl>
                                          <p:spTgt spid="10"/>
                                        </p:tgtEl>
                                        <p:attrNameLst>
                                          <p:attrName>style.visibility</p:attrName>
                                        </p:attrNameLst>
                                      </p:cBhvr>
                                      <p:to>
                                        <p:strVal val="visible"/>
                                      </p:to>
                                    </p:set>
                                    <p:animEffect transition="in" filter="fade">
                                      <p:cBhvr>
                                        <p:cTn id="31" dur="500"/>
                                        <p:tgtEl>
                                          <p:spTgt spid="10"/>
                                        </p:tgtEl>
                                      </p:cBhvr>
                                    </p:animEffect>
                                  </p:childTnLst>
                                </p:cTn>
                              </p:par>
                              <p:par>
                                <p:cTn id="32" presetID="8" presetClass="emph" presetSubtype="0" fill="hold" nodeType="withEffect">
                                  <p:stCondLst>
                                    <p:cond delay="0"/>
                                  </p:stCondLst>
                                  <p:childTnLst>
                                    <p:animRot by="21600000">
                                      <p:cBhvr>
                                        <p:cTn id="33" dur="1000" fill="hold"/>
                                        <p:tgtEl>
                                          <p:spTgt spid="5"/>
                                        </p:tgtEl>
                                        <p:attrNameLst>
                                          <p:attrName>r</p:attrName>
                                        </p:attrNameLst>
                                      </p:cBhvr>
                                    </p:animRot>
                                  </p:childTnLst>
                                </p:cTn>
                              </p:par>
                              <p:par>
                                <p:cTn id="34" presetID="8" presetClass="emph" presetSubtype="0" fill="hold" nodeType="withEffect">
                                  <p:stCondLst>
                                    <p:cond delay="0"/>
                                  </p:stCondLst>
                                  <p:childTnLst>
                                    <p:animRot by="21600000">
                                      <p:cBhvr>
                                        <p:cTn id="35" dur="1000" fill="hold"/>
                                        <p:tgtEl>
                                          <p:spTgt spid="9"/>
                                        </p:tgtEl>
                                        <p:attrNameLst>
                                          <p:attrName>r</p:attrName>
                                        </p:attrNameLst>
                                      </p:cBhvr>
                                    </p:animRot>
                                  </p:childTnLst>
                                </p:cTn>
                              </p:par>
                              <p:par>
                                <p:cTn id="36" presetID="8" presetClass="emph" presetSubtype="0" fill="hold" nodeType="withEffect">
                                  <p:stCondLst>
                                    <p:cond delay="0"/>
                                  </p:stCondLst>
                                  <p:childTnLst>
                                    <p:animRot by="21600000">
                                      <p:cBhvr>
                                        <p:cTn id="37" dur="1000" fill="hold"/>
                                        <p:tgtEl>
                                          <p:spTgt spid="8"/>
                                        </p:tgtEl>
                                        <p:attrNameLst>
                                          <p:attrName>r</p:attrName>
                                        </p:attrNameLst>
                                      </p:cBhvr>
                                    </p:animRot>
                                  </p:childTnLst>
                                </p:cTn>
                              </p:par>
                              <p:par>
                                <p:cTn id="38" presetID="8" presetClass="emph" presetSubtype="0" fill="hold" nodeType="withEffect">
                                  <p:stCondLst>
                                    <p:cond delay="0"/>
                                  </p:stCondLst>
                                  <p:childTnLst>
                                    <p:animRot by="21600000">
                                      <p:cBhvr>
                                        <p:cTn id="39" dur="1000" fill="hold"/>
                                        <p:tgtEl>
                                          <p:spTgt spid="10"/>
                                        </p:tgtEl>
                                        <p:attrNameLst>
                                          <p:attrName>r</p:attrName>
                                        </p:attrNameLst>
                                      </p:cBhvr>
                                    </p:animRot>
                                  </p:childTnLst>
                                </p:cTn>
                              </p:par>
                              <p:par>
                                <p:cTn id="40" presetID="53" presetClass="entr" presetSubtype="16" fill="hold" grpId="0" nodeType="withEffect">
                                  <p:stCondLst>
                                    <p:cond delay="0"/>
                                  </p:stCondLst>
                                  <p:childTnLst>
                                    <p:set>
                                      <p:cBhvr>
                                        <p:cTn id="41" dur="1" fill="hold">
                                          <p:stCondLst>
                                            <p:cond delay="0"/>
                                          </p:stCondLst>
                                        </p:cTn>
                                        <p:tgtEl>
                                          <p:spTgt spid="11"/>
                                        </p:tgtEl>
                                        <p:attrNameLst>
                                          <p:attrName>style.visibility</p:attrName>
                                        </p:attrNameLst>
                                      </p:cBhvr>
                                      <p:to>
                                        <p:strVal val="visible"/>
                                      </p:to>
                                    </p:set>
                                    <p:anim calcmode="lin" valueType="num">
                                      <p:cBhvr>
                                        <p:cTn id="42" dur="1000" fill="hold"/>
                                        <p:tgtEl>
                                          <p:spTgt spid="11"/>
                                        </p:tgtEl>
                                        <p:attrNameLst>
                                          <p:attrName>ppt_w</p:attrName>
                                        </p:attrNameLst>
                                      </p:cBhvr>
                                      <p:tavLst>
                                        <p:tav tm="0">
                                          <p:val>
                                            <p:fltVal val="0"/>
                                          </p:val>
                                        </p:tav>
                                        <p:tav tm="100000">
                                          <p:val>
                                            <p:strVal val="#ppt_w"/>
                                          </p:val>
                                        </p:tav>
                                      </p:tavLst>
                                    </p:anim>
                                    <p:anim calcmode="lin" valueType="num">
                                      <p:cBhvr>
                                        <p:cTn id="43" dur="1000" fill="hold"/>
                                        <p:tgtEl>
                                          <p:spTgt spid="11"/>
                                        </p:tgtEl>
                                        <p:attrNameLst>
                                          <p:attrName>ppt_h</p:attrName>
                                        </p:attrNameLst>
                                      </p:cBhvr>
                                      <p:tavLst>
                                        <p:tav tm="0">
                                          <p:val>
                                            <p:fltVal val="0"/>
                                          </p:val>
                                        </p:tav>
                                        <p:tav tm="100000">
                                          <p:val>
                                            <p:strVal val="#ppt_h"/>
                                          </p:val>
                                        </p:tav>
                                      </p:tavLst>
                                    </p:anim>
                                    <p:animEffect transition="in" filter="fade">
                                      <p:cBhvr>
                                        <p:cTn id="44" dur="1000"/>
                                        <p:tgtEl>
                                          <p:spTgt spid="11"/>
                                        </p:tgtEl>
                                      </p:cBhvr>
                                    </p:animEffect>
                                  </p:childTnLst>
                                </p:cTn>
                              </p:par>
                            </p:childTnLst>
                          </p:cTn>
                        </p:par>
                        <p:par>
                          <p:cTn id="45" fill="hold">
                            <p:stCondLst>
                              <p:cond delay="2500"/>
                            </p:stCondLst>
                            <p:childTnLst>
                              <p:par>
                                <p:cTn id="46" presetID="22" presetClass="entr" presetSubtype="2" fill="hold" grpId="0" nodeType="afterEffect">
                                  <p:stCondLst>
                                    <p:cond delay="0"/>
                                  </p:stCondLst>
                                  <p:childTnLst>
                                    <p:set>
                                      <p:cBhvr>
                                        <p:cTn id="47" dur="1" fill="hold">
                                          <p:stCondLst>
                                            <p:cond delay="0"/>
                                          </p:stCondLst>
                                        </p:cTn>
                                        <p:tgtEl>
                                          <p:spTgt spid="7"/>
                                        </p:tgtEl>
                                        <p:attrNameLst>
                                          <p:attrName>style.visibility</p:attrName>
                                        </p:attrNameLst>
                                      </p:cBhvr>
                                      <p:to>
                                        <p:strVal val="visible"/>
                                      </p:to>
                                    </p:set>
                                    <p:animEffect transition="in" filter="wipe(right)">
                                      <p:cBhvr>
                                        <p:cTn id="48" dur="500"/>
                                        <p:tgtEl>
                                          <p:spTgt spid="7"/>
                                        </p:tgtEl>
                                      </p:cBhvr>
                                    </p:animEffect>
                                  </p:childTnLst>
                                </p:cTn>
                              </p:par>
                              <p:par>
                                <p:cTn id="49" presetID="22" presetClass="entr" presetSubtype="8" fill="hold" grpId="0" nodeType="withEffect">
                                  <p:stCondLst>
                                    <p:cond delay="0"/>
                                  </p:stCondLst>
                                  <p:childTnLst>
                                    <p:set>
                                      <p:cBhvr>
                                        <p:cTn id="50" dur="1" fill="hold">
                                          <p:stCondLst>
                                            <p:cond delay="0"/>
                                          </p:stCondLst>
                                        </p:cTn>
                                        <p:tgtEl>
                                          <p:spTgt spid="6"/>
                                        </p:tgtEl>
                                        <p:attrNameLst>
                                          <p:attrName>style.visibility</p:attrName>
                                        </p:attrNameLst>
                                      </p:cBhvr>
                                      <p:to>
                                        <p:strVal val="visible"/>
                                      </p:to>
                                    </p:set>
                                    <p:animEffect transition="in" filter="wipe(left)">
                                      <p:cBhvr>
                                        <p:cTn id="51" dur="500"/>
                                        <p:tgtEl>
                                          <p:spTgt spid="6"/>
                                        </p:tgtEl>
                                      </p:cBhvr>
                                    </p:animEffect>
                                  </p:childTnLst>
                                </p:cTn>
                              </p:par>
                              <p:par>
                                <p:cTn id="52" presetID="22" presetClass="entr" presetSubtype="2" fill="hold" grpId="0" nodeType="withEffect">
                                  <p:stCondLst>
                                    <p:cond delay="0"/>
                                  </p:stCondLst>
                                  <p:childTnLst>
                                    <p:set>
                                      <p:cBhvr>
                                        <p:cTn id="53" dur="1" fill="hold">
                                          <p:stCondLst>
                                            <p:cond delay="0"/>
                                          </p:stCondLst>
                                        </p:cTn>
                                        <p:tgtEl>
                                          <p:spTgt spid="12"/>
                                        </p:tgtEl>
                                        <p:attrNameLst>
                                          <p:attrName>style.visibility</p:attrName>
                                        </p:attrNameLst>
                                      </p:cBhvr>
                                      <p:to>
                                        <p:strVal val="visible"/>
                                      </p:to>
                                    </p:set>
                                    <p:animEffect transition="in" filter="wipe(right)">
                                      <p:cBhvr>
                                        <p:cTn id="54" dur="500"/>
                                        <p:tgtEl>
                                          <p:spTgt spid="12"/>
                                        </p:tgtEl>
                                      </p:cBhvr>
                                    </p:animEffect>
                                  </p:childTnLst>
                                </p:cTn>
                              </p:par>
                              <p:par>
                                <p:cTn id="55" presetID="22" presetClass="entr" presetSubtype="8" fill="hold" grpId="0" nodeType="withEffect">
                                  <p:stCondLst>
                                    <p:cond delay="0"/>
                                  </p:stCondLst>
                                  <p:childTnLst>
                                    <p:set>
                                      <p:cBhvr>
                                        <p:cTn id="56" dur="1" fill="hold">
                                          <p:stCondLst>
                                            <p:cond delay="0"/>
                                          </p:stCondLst>
                                        </p:cTn>
                                        <p:tgtEl>
                                          <p:spTgt spid="13"/>
                                        </p:tgtEl>
                                        <p:attrNameLst>
                                          <p:attrName>style.visibility</p:attrName>
                                        </p:attrNameLst>
                                      </p:cBhvr>
                                      <p:to>
                                        <p:strVal val="visible"/>
                                      </p:to>
                                    </p:set>
                                    <p:animEffect transition="in" filter="wipe(left)">
                                      <p:cBhvr>
                                        <p:cTn id="57" dur="500"/>
                                        <p:tgtEl>
                                          <p:spTgt spid="13"/>
                                        </p:tgtEl>
                                      </p:cBhvr>
                                    </p:animEffect>
                                  </p:childTnLst>
                                </p:cTn>
                              </p:par>
                            </p:childTnLst>
                          </p:cTn>
                        </p:par>
                        <p:par>
                          <p:cTn id="58" fill="hold">
                            <p:stCondLst>
                              <p:cond delay="3000"/>
                            </p:stCondLst>
                            <p:childTnLst>
                              <p:par>
                                <p:cTn id="59" presetID="47" presetClass="entr" presetSubtype="0" fill="hold" grpId="0" nodeType="afterEffect">
                                  <p:stCondLst>
                                    <p:cond delay="0"/>
                                  </p:stCondLst>
                                  <p:childTnLst>
                                    <p:set>
                                      <p:cBhvr>
                                        <p:cTn id="60" dur="1" fill="hold">
                                          <p:stCondLst>
                                            <p:cond delay="0"/>
                                          </p:stCondLst>
                                        </p:cTn>
                                        <p:tgtEl>
                                          <p:spTgt spid="14"/>
                                        </p:tgtEl>
                                        <p:attrNameLst>
                                          <p:attrName>style.visibility</p:attrName>
                                        </p:attrNameLst>
                                      </p:cBhvr>
                                      <p:to>
                                        <p:strVal val="visible"/>
                                      </p:to>
                                    </p:set>
                                    <p:animEffect transition="in" filter="fade">
                                      <p:cBhvr>
                                        <p:cTn id="61" dur="1000"/>
                                        <p:tgtEl>
                                          <p:spTgt spid="14"/>
                                        </p:tgtEl>
                                      </p:cBhvr>
                                    </p:animEffect>
                                    <p:anim calcmode="lin" valueType="num">
                                      <p:cBhvr>
                                        <p:cTn id="62" dur="1000" fill="hold"/>
                                        <p:tgtEl>
                                          <p:spTgt spid="14"/>
                                        </p:tgtEl>
                                        <p:attrNameLst>
                                          <p:attrName>ppt_x</p:attrName>
                                        </p:attrNameLst>
                                      </p:cBhvr>
                                      <p:tavLst>
                                        <p:tav tm="0">
                                          <p:val>
                                            <p:strVal val="#ppt_x"/>
                                          </p:val>
                                        </p:tav>
                                        <p:tav tm="100000">
                                          <p:val>
                                            <p:strVal val="#ppt_x"/>
                                          </p:val>
                                        </p:tav>
                                      </p:tavLst>
                                    </p:anim>
                                    <p:anim calcmode="lin" valueType="num">
                                      <p:cBhvr>
                                        <p:cTn id="63" dur="1000" fill="hold"/>
                                        <p:tgtEl>
                                          <p:spTgt spid="14"/>
                                        </p:tgtEl>
                                        <p:attrNameLst>
                                          <p:attrName>ppt_y</p:attrName>
                                        </p:attrNameLst>
                                      </p:cBhvr>
                                      <p:tavLst>
                                        <p:tav tm="0">
                                          <p:val>
                                            <p:strVal val="#ppt_y-.1"/>
                                          </p:val>
                                        </p:tav>
                                        <p:tav tm="100000">
                                          <p:val>
                                            <p:strVal val="#ppt_y"/>
                                          </p:val>
                                        </p:tav>
                                      </p:tavLst>
                                    </p:anim>
                                  </p:childTnLst>
                                </p:cTn>
                              </p:par>
                              <p:par>
                                <p:cTn id="64" presetID="47" presetClass="entr" presetSubtype="0" fill="hold" grpId="0" nodeType="withEffect">
                                  <p:stCondLst>
                                    <p:cond delay="0"/>
                                  </p:stCondLst>
                                  <p:childTnLst>
                                    <p:set>
                                      <p:cBhvr>
                                        <p:cTn id="65" dur="1" fill="hold">
                                          <p:stCondLst>
                                            <p:cond delay="0"/>
                                          </p:stCondLst>
                                        </p:cTn>
                                        <p:tgtEl>
                                          <p:spTgt spid="15"/>
                                        </p:tgtEl>
                                        <p:attrNameLst>
                                          <p:attrName>style.visibility</p:attrName>
                                        </p:attrNameLst>
                                      </p:cBhvr>
                                      <p:to>
                                        <p:strVal val="visible"/>
                                      </p:to>
                                    </p:set>
                                    <p:animEffect transition="in" filter="fade">
                                      <p:cBhvr>
                                        <p:cTn id="66" dur="1000"/>
                                        <p:tgtEl>
                                          <p:spTgt spid="15"/>
                                        </p:tgtEl>
                                      </p:cBhvr>
                                    </p:animEffect>
                                    <p:anim calcmode="lin" valueType="num">
                                      <p:cBhvr>
                                        <p:cTn id="67" dur="1000" fill="hold"/>
                                        <p:tgtEl>
                                          <p:spTgt spid="15"/>
                                        </p:tgtEl>
                                        <p:attrNameLst>
                                          <p:attrName>ppt_x</p:attrName>
                                        </p:attrNameLst>
                                      </p:cBhvr>
                                      <p:tavLst>
                                        <p:tav tm="0">
                                          <p:val>
                                            <p:strVal val="#ppt_x"/>
                                          </p:val>
                                        </p:tav>
                                        <p:tav tm="100000">
                                          <p:val>
                                            <p:strVal val="#ppt_x"/>
                                          </p:val>
                                        </p:tav>
                                      </p:tavLst>
                                    </p:anim>
                                    <p:anim calcmode="lin" valueType="num">
                                      <p:cBhvr>
                                        <p:cTn id="68" dur="1000" fill="hold"/>
                                        <p:tgtEl>
                                          <p:spTgt spid="15"/>
                                        </p:tgtEl>
                                        <p:attrNameLst>
                                          <p:attrName>ppt_y</p:attrName>
                                        </p:attrNameLst>
                                      </p:cBhvr>
                                      <p:tavLst>
                                        <p:tav tm="0">
                                          <p:val>
                                            <p:strVal val="#ppt_y-.1"/>
                                          </p:val>
                                        </p:tav>
                                        <p:tav tm="100000">
                                          <p:val>
                                            <p:strVal val="#ppt_y"/>
                                          </p:val>
                                        </p:tav>
                                      </p:tavLst>
                                    </p:anim>
                                  </p:childTnLst>
                                </p:cTn>
                              </p:par>
                              <p:par>
                                <p:cTn id="69" presetID="47" presetClass="entr" presetSubtype="0" fill="hold" grpId="0" nodeType="withEffect">
                                  <p:stCondLst>
                                    <p:cond delay="0"/>
                                  </p:stCondLst>
                                  <p:childTnLst>
                                    <p:set>
                                      <p:cBhvr>
                                        <p:cTn id="70" dur="1" fill="hold">
                                          <p:stCondLst>
                                            <p:cond delay="0"/>
                                          </p:stCondLst>
                                        </p:cTn>
                                        <p:tgtEl>
                                          <p:spTgt spid="16"/>
                                        </p:tgtEl>
                                        <p:attrNameLst>
                                          <p:attrName>style.visibility</p:attrName>
                                        </p:attrNameLst>
                                      </p:cBhvr>
                                      <p:to>
                                        <p:strVal val="visible"/>
                                      </p:to>
                                    </p:set>
                                    <p:animEffect transition="in" filter="fade">
                                      <p:cBhvr>
                                        <p:cTn id="71" dur="1000"/>
                                        <p:tgtEl>
                                          <p:spTgt spid="16"/>
                                        </p:tgtEl>
                                      </p:cBhvr>
                                    </p:animEffect>
                                    <p:anim calcmode="lin" valueType="num">
                                      <p:cBhvr>
                                        <p:cTn id="72" dur="1000" fill="hold"/>
                                        <p:tgtEl>
                                          <p:spTgt spid="16"/>
                                        </p:tgtEl>
                                        <p:attrNameLst>
                                          <p:attrName>ppt_x</p:attrName>
                                        </p:attrNameLst>
                                      </p:cBhvr>
                                      <p:tavLst>
                                        <p:tav tm="0">
                                          <p:val>
                                            <p:strVal val="#ppt_x"/>
                                          </p:val>
                                        </p:tav>
                                        <p:tav tm="100000">
                                          <p:val>
                                            <p:strVal val="#ppt_x"/>
                                          </p:val>
                                        </p:tav>
                                      </p:tavLst>
                                    </p:anim>
                                    <p:anim calcmode="lin" valueType="num">
                                      <p:cBhvr>
                                        <p:cTn id="73" dur="1000" fill="hold"/>
                                        <p:tgtEl>
                                          <p:spTgt spid="16"/>
                                        </p:tgtEl>
                                        <p:attrNameLst>
                                          <p:attrName>ppt_y</p:attrName>
                                        </p:attrNameLst>
                                      </p:cBhvr>
                                      <p:tavLst>
                                        <p:tav tm="0">
                                          <p:val>
                                            <p:strVal val="#ppt_y-.1"/>
                                          </p:val>
                                        </p:tav>
                                        <p:tav tm="100000">
                                          <p:val>
                                            <p:strVal val="#ppt_y"/>
                                          </p:val>
                                        </p:tav>
                                      </p:tavLst>
                                    </p:anim>
                                  </p:childTnLst>
                                </p:cTn>
                              </p:par>
                              <p:par>
                                <p:cTn id="74" presetID="47" presetClass="entr" presetSubtype="0" fill="hold" grpId="0" nodeType="withEffect">
                                  <p:stCondLst>
                                    <p:cond delay="0"/>
                                  </p:stCondLst>
                                  <p:childTnLst>
                                    <p:set>
                                      <p:cBhvr>
                                        <p:cTn id="75" dur="1" fill="hold">
                                          <p:stCondLst>
                                            <p:cond delay="0"/>
                                          </p:stCondLst>
                                        </p:cTn>
                                        <p:tgtEl>
                                          <p:spTgt spid="17"/>
                                        </p:tgtEl>
                                        <p:attrNameLst>
                                          <p:attrName>style.visibility</p:attrName>
                                        </p:attrNameLst>
                                      </p:cBhvr>
                                      <p:to>
                                        <p:strVal val="visible"/>
                                      </p:to>
                                    </p:set>
                                    <p:animEffect transition="in" filter="fade">
                                      <p:cBhvr>
                                        <p:cTn id="76" dur="1000"/>
                                        <p:tgtEl>
                                          <p:spTgt spid="17"/>
                                        </p:tgtEl>
                                      </p:cBhvr>
                                    </p:animEffect>
                                    <p:anim calcmode="lin" valueType="num">
                                      <p:cBhvr>
                                        <p:cTn id="77" dur="1000" fill="hold"/>
                                        <p:tgtEl>
                                          <p:spTgt spid="17"/>
                                        </p:tgtEl>
                                        <p:attrNameLst>
                                          <p:attrName>ppt_x</p:attrName>
                                        </p:attrNameLst>
                                      </p:cBhvr>
                                      <p:tavLst>
                                        <p:tav tm="0">
                                          <p:val>
                                            <p:strVal val="#ppt_x"/>
                                          </p:val>
                                        </p:tav>
                                        <p:tav tm="100000">
                                          <p:val>
                                            <p:strVal val="#ppt_x"/>
                                          </p:val>
                                        </p:tav>
                                      </p:tavLst>
                                    </p:anim>
                                    <p:anim calcmode="lin" valueType="num">
                                      <p:cBhvr>
                                        <p:cTn id="78" dur="1000" fill="hold"/>
                                        <p:tgtEl>
                                          <p:spTgt spid="1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6" grpId="0" animBg="1"/>
      <p:bldP spid="7" grpId="0" animBg="1"/>
      <p:bldP spid="11" grpId="0" animBg="1"/>
      <p:bldP spid="12" grpId="0" animBg="1"/>
      <p:bldP spid="13" grpId="0" animBg="1"/>
      <p:bldP spid="14" grpId="0"/>
      <p:bldP spid="15" grpId="0"/>
      <p:bldP spid="16" grpId="0"/>
      <p:bldP spid="17"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8" name="Picture 17"/>
          <p:cNvPicPr>
            <a:picLocks noChangeAspect="1" noChangeArrowheads="1"/>
          </p:cNvPicPr>
          <p:nvPr/>
        </p:nvPicPr>
        <p:blipFill rotWithShape="1">
          <a:blip r:embed="rId3" cstate="print">
            <a:extLst>
              <a:ext uri="{BEBA8EAE-BF5A-486C-A8C5-ECC9F3942E4B}">
                <a14:imgProps xmlns:a14="http://schemas.microsoft.com/office/drawing/2010/main" xmlns="">
                  <a14:imgLayer r:embed="rId4">
                    <a14:imgEffect>
                      <a14:colorTemperature colorTemp="5300"/>
                    </a14:imgEffect>
                  </a14:imgLayer>
                </a14:imgProps>
              </a:ext>
              <a:ext uri="{28A0092B-C50C-407E-A947-70E740481C1C}">
                <a14:useLocalDpi xmlns:a14="http://schemas.microsoft.com/office/drawing/2010/main" xmlns="" val="0"/>
              </a:ext>
            </a:extLst>
          </a:blip>
          <a:srcRect/>
          <a:stretch>
            <a:fillRect/>
          </a:stretch>
        </p:blipFill>
        <p:spPr bwMode="auto">
          <a:xfrm>
            <a:off x="6930676" y="1667060"/>
            <a:ext cx="4780312" cy="4599243"/>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
        <p:nvSpPr>
          <p:cNvPr id="32" name="Rectangle 3"/>
          <p:cNvSpPr>
            <a:spLocks noChangeArrowheads="1"/>
          </p:cNvSpPr>
          <p:nvPr/>
        </p:nvSpPr>
        <p:spPr bwMode="auto">
          <a:xfrm>
            <a:off x="478582" y="5387431"/>
            <a:ext cx="6353386" cy="92028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88428" tIns="44214" rIns="88428" bIns="44214">
            <a:spAutoFit/>
          </a:bodyPr>
          <a:lstStyle/>
          <a:p>
            <a:pPr algn="just">
              <a:lnSpc>
                <a:spcPct val="150000"/>
              </a:lnSpc>
              <a:buFont typeface="Arial" pitchFamily="34" charset="0"/>
              <a:buNone/>
            </a:pPr>
            <a:r>
              <a:rPr lang="zh-CN" altLang="en-US" sz="1200" dirty="0">
                <a:solidFill>
                  <a:srgbClr val="595959"/>
                </a:solidFill>
                <a:latin typeface="微软雅黑" pitchFamily="34" charset="-122"/>
                <a:ea typeface="微软雅黑" pitchFamily="34" charset="-122"/>
                <a:sym typeface="微软雅黑" pitchFamily="34" charset="-122"/>
              </a:rPr>
              <a:t>模板中的文字是随机填充的，若要替换成自己的文字，切勿删除文本框。请替换文字（可有两种做法）</a:t>
            </a:r>
            <a:r>
              <a:rPr lang="zh-CN" altLang="en-US" sz="1200" dirty="0" smtClean="0">
                <a:solidFill>
                  <a:srgbClr val="595959"/>
                </a:solidFill>
                <a:latin typeface="微软雅黑" pitchFamily="34" charset="-122"/>
                <a:ea typeface="微软雅黑" pitchFamily="34" charset="-122"/>
                <a:sym typeface="微软雅黑" pitchFamily="34" charset="-122"/>
              </a:rPr>
              <a:t>：</a:t>
            </a:r>
            <a:r>
              <a:rPr lang="en-US" altLang="zh-CN" sz="1200" dirty="0" smtClean="0">
                <a:solidFill>
                  <a:srgbClr val="595959"/>
                </a:solidFill>
                <a:latin typeface="微软雅黑" pitchFamily="34" charset="-122"/>
                <a:ea typeface="微软雅黑" pitchFamily="34" charset="-122"/>
                <a:sym typeface="微软雅黑" pitchFamily="34" charset="-122"/>
              </a:rPr>
              <a:t>M1</a:t>
            </a:r>
            <a:r>
              <a:rPr lang="zh-CN" altLang="en-US" sz="1200" dirty="0">
                <a:solidFill>
                  <a:srgbClr val="595959"/>
                </a:solidFill>
                <a:latin typeface="微软雅黑" pitchFamily="34" charset="-122"/>
                <a:ea typeface="微软雅黑" pitchFamily="34" charset="-122"/>
                <a:sym typeface="微软雅黑" pitchFamily="34" charset="-122"/>
              </a:rPr>
              <a:t>：只删除掉框内文字</a:t>
            </a:r>
            <a:r>
              <a:rPr lang="en-US" altLang="zh-CN" sz="1200" dirty="0">
                <a:solidFill>
                  <a:srgbClr val="595959"/>
                </a:solidFill>
                <a:latin typeface="微软雅黑" pitchFamily="34" charset="-122"/>
                <a:ea typeface="微软雅黑" pitchFamily="34" charset="-122"/>
                <a:sym typeface="微软雅黑" pitchFamily="34" charset="-122"/>
              </a:rPr>
              <a:t>(</a:t>
            </a:r>
            <a:r>
              <a:rPr lang="zh-CN" altLang="en-US" sz="1200" dirty="0">
                <a:solidFill>
                  <a:srgbClr val="595959"/>
                </a:solidFill>
                <a:latin typeface="微软雅黑" pitchFamily="34" charset="-122"/>
                <a:ea typeface="微软雅黑" pitchFamily="34" charset="-122"/>
                <a:sym typeface="微软雅黑" pitchFamily="34" charset="-122"/>
              </a:rPr>
              <a:t>不删除框），重新输入</a:t>
            </a:r>
            <a:r>
              <a:rPr lang="zh-CN" altLang="en-US" sz="1200" dirty="0" smtClean="0">
                <a:solidFill>
                  <a:srgbClr val="595959"/>
                </a:solidFill>
                <a:latin typeface="微软雅黑" pitchFamily="34" charset="-122"/>
                <a:ea typeface="微软雅黑" pitchFamily="34" charset="-122"/>
                <a:sym typeface="微软雅黑" pitchFamily="34" charset="-122"/>
              </a:rPr>
              <a:t>。</a:t>
            </a:r>
            <a:r>
              <a:rPr lang="en-US" altLang="zh-CN" sz="1200" dirty="0" smtClean="0">
                <a:solidFill>
                  <a:srgbClr val="595959"/>
                </a:solidFill>
                <a:latin typeface="微软雅黑" pitchFamily="34" charset="-122"/>
                <a:ea typeface="微软雅黑" pitchFamily="34" charset="-122"/>
                <a:sym typeface="微软雅黑" pitchFamily="34" charset="-122"/>
              </a:rPr>
              <a:t>M2</a:t>
            </a:r>
            <a:r>
              <a:rPr lang="zh-CN" altLang="en-US" sz="1200" dirty="0">
                <a:solidFill>
                  <a:srgbClr val="595959"/>
                </a:solidFill>
                <a:latin typeface="微软雅黑" pitchFamily="34" charset="-122"/>
                <a:ea typeface="微软雅黑" pitchFamily="34" charset="-122"/>
                <a:sym typeface="微软雅黑" pitchFamily="34" charset="-122"/>
              </a:rPr>
              <a:t>：复制需要的文字→单击目标文本框→选中框内文字→右击→在右键菜单选择粘贴的方式：“只保留文本”。</a:t>
            </a:r>
          </a:p>
        </p:txBody>
      </p:sp>
      <p:pic>
        <p:nvPicPr>
          <p:cNvPr id="7170" name="Picture 2" descr="E:\企业文化\企业文化图片\PPt用途\方版本\ppt宝藏_pptbz.com_4.jpg"/>
          <p:cNvPicPr>
            <a:picLocks noChangeAspect="1" noChangeArrowheads="1"/>
          </p:cNvPicPr>
          <p:nvPr/>
        </p:nvPicPr>
        <p:blipFill rotWithShape="1">
          <a:blip r:embed="rId5" cstate="print">
            <a:extLst>
              <a:ext uri="{28A0092B-C50C-407E-A947-70E740481C1C}">
                <a14:useLocalDpi xmlns:a14="http://schemas.microsoft.com/office/drawing/2010/main" xmlns="" val="0"/>
              </a:ext>
            </a:extLst>
          </a:blip>
          <a:srcRect/>
          <a:stretch>
            <a:fillRect/>
          </a:stretch>
        </p:blipFill>
        <p:spPr bwMode="auto">
          <a:xfrm>
            <a:off x="3192352" y="3529046"/>
            <a:ext cx="1775273" cy="1775794"/>
          </a:xfrm>
          <a:prstGeom prst="rect">
            <a:avLst/>
          </a:prstGeom>
          <a:noFill/>
          <a:extLst>
            <a:ext uri="{909E8E84-426E-40DD-AFC4-6F175D3DCCD1}">
              <a14:hiddenFill xmlns:a14="http://schemas.microsoft.com/office/drawing/2010/main" xmlns="">
                <a:solidFill>
                  <a:srgbClr val="FFFFFF"/>
                </a:solidFill>
              </a14:hiddenFill>
            </a:ext>
          </a:extLst>
        </p:spPr>
      </p:pic>
      <p:pic>
        <p:nvPicPr>
          <p:cNvPr id="7171" name="Picture 3" descr="E:\企业文化\企业文化图片\PPt用途\方版本\ppt宝藏_pptbz.com_2.jpg"/>
          <p:cNvPicPr>
            <a:picLocks noChangeAspect="1" noChangeArrowheads="1"/>
          </p:cNvPicPr>
          <p:nvPr/>
        </p:nvPicPr>
        <p:blipFill rotWithShape="1">
          <a:blip r:embed="rId6" cstate="print">
            <a:extLst>
              <a:ext uri="{28A0092B-C50C-407E-A947-70E740481C1C}">
                <a14:useLocalDpi xmlns:a14="http://schemas.microsoft.com/office/drawing/2010/main" xmlns="" val="0"/>
              </a:ext>
            </a:extLst>
          </a:blip>
          <a:srcRect/>
          <a:stretch>
            <a:fillRect/>
          </a:stretch>
        </p:blipFill>
        <p:spPr bwMode="auto">
          <a:xfrm>
            <a:off x="5056695" y="1671519"/>
            <a:ext cx="1775273" cy="1756140"/>
          </a:xfrm>
          <a:prstGeom prst="rect">
            <a:avLst/>
          </a:prstGeom>
          <a:noFill/>
          <a:extLst>
            <a:ext uri="{909E8E84-426E-40DD-AFC4-6F175D3DCCD1}">
              <a14:hiddenFill xmlns:a14="http://schemas.microsoft.com/office/drawing/2010/main" xmlns="">
                <a:solidFill>
                  <a:srgbClr val="FFFFFF"/>
                </a:solidFill>
              </a14:hiddenFill>
            </a:ext>
          </a:extLst>
        </p:spPr>
      </p:pic>
      <p:pic>
        <p:nvPicPr>
          <p:cNvPr id="7172" name="Picture 4"/>
          <p:cNvPicPr preferRelativeResize="0">
            <a:picLocks noChangeArrowheads="1"/>
          </p:cNvPicPr>
          <p:nvPr/>
        </p:nvPicPr>
        <p:blipFill>
          <a:blip r:embed="rId7" cstate="print">
            <a:extLst>
              <a:ext uri="{28A0092B-C50C-407E-A947-70E740481C1C}">
                <a14:useLocalDpi xmlns:a14="http://schemas.microsoft.com/office/drawing/2010/main" xmlns="" val="0"/>
              </a:ext>
            </a:extLst>
          </a:blip>
          <a:stretch>
            <a:fillRect/>
          </a:stretch>
        </p:blipFill>
        <p:spPr bwMode="auto">
          <a:xfrm>
            <a:off x="559794" y="1650328"/>
            <a:ext cx="2520000" cy="3654510"/>
          </a:xfrm>
          <a:prstGeom prst="rect">
            <a:avLst/>
          </a:prstGeom>
          <a:noFill/>
          <a:extLst>
            <a:ext uri="{909E8E84-426E-40DD-AFC4-6F175D3DCCD1}">
              <a14:hiddenFill xmlns:a14="http://schemas.microsoft.com/office/drawing/2010/main" xmlns="">
                <a:solidFill>
                  <a:srgbClr val="FFFFFF"/>
                </a:solidFill>
              </a14:hiddenFill>
            </a:ext>
          </a:extLst>
        </p:spPr>
      </p:pic>
      <p:grpSp>
        <p:nvGrpSpPr>
          <p:cNvPr id="4" name="组合 3"/>
          <p:cNvGrpSpPr/>
          <p:nvPr/>
        </p:nvGrpSpPr>
        <p:grpSpPr>
          <a:xfrm>
            <a:off x="3192352" y="1650329"/>
            <a:ext cx="1775273" cy="1781357"/>
            <a:chOff x="3367373" y="1265044"/>
            <a:chExt cx="1872602" cy="1878469"/>
          </a:xfrm>
        </p:grpSpPr>
        <p:sp>
          <p:nvSpPr>
            <p:cNvPr id="23" name="Rectangle 12"/>
            <p:cNvSpPr>
              <a:spLocks noChangeAspect="1" noChangeArrowheads="1"/>
            </p:cNvSpPr>
            <p:nvPr/>
          </p:nvSpPr>
          <p:spPr bwMode="auto">
            <a:xfrm>
              <a:off x="3367373" y="1265044"/>
              <a:ext cx="1872602" cy="1874222"/>
            </a:xfrm>
            <a:prstGeom prst="rect">
              <a:avLst/>
            </a:prstGeom>
            <a:solidFill>
              <a:schemeClr val="accent2"/>
            </a:solidFill>
            <a:ln>
              <a:noFill/>
            </a:ln>
          </p:spPr>
          <p:txBody>
            <a:bodyPr lIns="66347" tIns="44560" rIns="66347" bIns="44560" anchor="ctr"/>
            <a:lstStyle/>
            <a:p>
              <a:pPr algn="ctr"/>
              <a:endParaRPr lang="zh-CN" altLang="zh-CN" sz="1500">
                <a:solidFill>
                  <a:srgbClr val="FFFFFF"/>
                </a:solidFill>
                <a:ea typeface="微软雅黑" panose="020B0503020204020204" pitchFamily="34" charset="-122"/>
                <a:cs typeface="Segoe UI" panose="020B0502040204020203" pitchFamily="34" charset="0"/>
                <a:sym typeface="Segoe UI" panose="020B0502040204020203" pitchFamily="34" charset="0"/>
              </a:endParaRPr>
            </a:p>
          </p:txBody>
        </p:sp>
        <p:grpSp>
          <p:nvGrpSpPr>
            <p:cNvPr id="2" name="组合 1"/>
            <p:cNvGrpSpPr/>
            <p:nvPr/>
          </p:nvGrpSpPr>
          <p:grpSpPr>
            <a:xfrm>
              <a:off x="3393291" y="1682870"/>
              <a:ext cx="1785128" cy="1460643"/>
              <a:chOff x="3393291" y="1682870"/>
              <a:chExt cx="1785128" cy="1460643"/>
            </a:xfrm>
          </p:grpSpPr>
          <p:sp>
            <p:nvSpPr>
              <p:cNvPr id="24" name="Rectangle 13"/>
              <p:cNvSpPr>
                <a:spLocks noChangeArrowheads="1"/>
              </p:cNvSpPr>
              <p:nvPr/>
            </p:nvSpPr>
            <p:spPr bwMode="auto">
              <a:xfrm>
                <a:off x="3393291" y="2752110"/>
                <a:ext cx="1785128" cy="391403"/>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lIns="93259" tIns="46629" rIns="93259" bIns="46629">
                <a:spAutoFit/>
              </a:bodyPr>
              <a:lstStyle/>
              <a:p>
                <a:pPr algn="ctr"/>
                <a:r>
                  <a:rPr lang="zh-CN" altLang="en-US" dirty="0" smtClean="0">
                    <a:solidFill>
                      <a:schemeClr val="bg1"/>
                    </a:solidFill>
                    <a:latin typeface="微软雅黑" panose="020B0503020204020204" pitchFamily="34" charset="-122"/>
                    <a:ea typeface="微软雅黑" panose="020B0503020204020204" pitchFamily="34" charset="-122"/>
                  </a:rPr>
                  <a:t>标题文字</a:t>
                </a:r>
                <a:endParaRPr lang="zh-CN" altLang="en-US" dirty="0">
                  <a:solidFill>
                    <a:schemeClr val="bg1"/>
                  </a:solidFill>
                  <a:latin typeface="微软雅黑" panose="020B0503020204020204" pitchFamily="34" charset="-122"/>
                  <a:ea typeface="微软雅黑" panose="020B0503020204020204" pitchFamily="34" charset="-122"/>
                </a:endParaRPr>
              </a:p>
            </p:txBody>
          </p:sp>
          <p:sp>
            <p:nvSpPr>
              <p:cNvPr id="14" name="Freeform 23"/>
              <p:cNvSpPr>
                <a:spLocks noEditPoints="1"/>
              </p:cNvSpPr>
              <p:nvPr/>
            </p:nvSpPr>
            <p:spPr bwMode="auto">
              <a:xfrm>
                <a:off x="3780449" y="1682870"/>
                <a:ext cx="1010812" cy="840382"/>
              </a:xfrm>
              <a:custGeom>
                <a:avLst/>
                <a:gdLst/>
                <a:ahLst/>
                <a:cxnLst>
                  <a:cxn ang="0">
                    <a:pos x="312" y="110"/>
                  </a:cxn>
                  <a:cxn ang="0">
                    <a:pos x="323" y="138"/>
                  </a:cxn>
                  <a:cxn ang="0">
                    <a:pos x="350" y="127"/>
                  </a:cxn>
                  <a:cxn ang="0">
                    <a:pos x="339" y="100"/>
                  </a:cxn>
                  <a:cxn ang="0">
                    <a:pos x="25" y="100"/>
                  </a:cxn>
                  <a:cxn ang="0">
                    <a:pos x="15" y="127"/>
                  </a:cxn>
                  <a:cxn ang="0">
                    <a:pos x="42" y="138"/>
                  </a:cxn>
                  <a:cxn ang="0">
                    <a:pos x="53" y="110"/>
                  </a:cxn>
                  <a:cxn ang="0">
                    <a:pos x="270" y="60"/>
                  </a:cxn>
                  <a:cxn ang="0">
                    <a:pos x="248" y="69"/>
                  </a:cxn>
                  <a:cxn ang="0">
                    <a:pos x="239" y="91"/>
                  </a:cxn>
                  <a:cxn ang="0">
                    <a:pos x="252" y="116"/>
                  </a:cxn>
                  <a:cxn ang="0">
                    <a:pos x="276" y="121"/>
                  </a:cxn>
                  <a:cxn ang="0">
                    <a:pos x="297" y="103"/>
                  </a:cxn>
                  <a:cxn ang="0">
                    <a:pos x="297" y="80"/>
                  </a:cxn>
                  <a:cxn ang="0">
                    <a:pos x="276" y="62"/>
                  </a:cxn>
                  <a:cxn ang="0">
                    <a:pos x="330" y="183"/>
                  </a:cxn>
                  <a:cxn ang="0">
                    <a:pos x="321" y="152"/>
                  </a:cxn>
                  <a:cxn ang="0">
                    <a:pos x="350" y="158"/>
                  </a:cxn>
                  <a:cxn ang="0">
                    <a:pos x="364" y="185"/>
                  </a:cxn>
                  <a:cxn ang="0">
                    <a:pos x="83" y="63"/>
                  </a:cxn>
                  <a:cxn ang="0">
                    <a:pos x="65" y="85"/>
                  </a:cxn>
                  <a:cxn ang="0">
                    <a:pos x="71" y="109"/>
                  </a:cxn>
                  <a:cxn ang="0">
                    <a:pos x="96" y="121"/>
                  </a:cxn>
                  <a:cxn ang="0">
                    <a:pos x="118" y="112"/>
                  </a:cxn>
                  <a:cxn ang="0">
                    <a:pos x="127" y="91"/>
                  </a:cxn>
                  <a:cxn ang="0">
                    <a:pos x="112" y="65"/>
                  </a:cxn>
                  <a:cxn ang="0">
                    <a:pos x="35" y="150"/>
                  </a:cxn>
                  <a:cxn ang="0">
                    <a:pos x="36" y="176"/>
                  </a:cxn>
                  <a:cxn ang="0">
                    <a:pos x="0" y="185"/>
                  </a:cxn>
                  <a:cxn ang="0">
                    <a:pos x="15" y="158"/>
                  </a:cxn>
                  <a:cxn ang="0">
                    <a:pos x="183" y="0"/>
                  </a:cxn>
                  <a:cxn ang="0">
                    <a:pos x="151" y="13"/>
                  </a:cxn>
                  <a:cxn ang="0">
                    <a:pos x="138" y="45"/>
                  </a:cxn>
                  <a:cxn ang="0">
                    <a:pos x="158" y="81"/>
                  </a:cxn>
                  <a:cxn ang="0">
                    <a:pos x="192" y="89"/>
                  </a:cxn>
                  <a:cxn ang="0">
                    <a:pos x="225" y="62"/>
                  </a:cxn>
                  <a:cxn ang="0">
                    <a:pos x="225" y="27"/>
                  </a:cxn>
                  <a:cxn ang="0">
                    <a:pos x="192" y="0"/>
                  </a:cxn>
                  <a:cxn ang="0">
                    <a:pos x="265" y="174"/>
                  </a:cxn>
                  <a:cxn ang="0">
                    <a:pos x="256" y="136"/>
                  </a:cxn>
                  <a:cxn ang="0">
                    <a:pos x="279" y="136"/>
                  </a:cxn>
                  <a:cxn ang="0">
                    <a:pos x="316" y="165"/>
                  </a:cxn>
                  <a:cxn ang="0">
                    <a:pos x="100" y="272"/>
                  </a:cxn>
                  <a:cxn ang="0">
                    <a:pos x="51" y="165"/>
                  </a:cxn>
                  <a:cxn ang="0">
                    <a:pos x="85" y="136"/>
                  </a:cxn>
                  <a:cxn ang="0">
                    <a:pos x="109" y="136"/>
                  </a:cxn>
                  <a:cxn ang="0">
                    <a:pos x="100" y="174"/>
                  </a:cxn>
                  <a:cxn ang="0">
                    <a:pos x="252" y="159"/>
                  </a:cxn>
                  <a:cxn ang="0">
                    <a:pos x="210" y="109"/>
                  </a:cxn>
                  <a:cxn ang="0">
                    <a:pos x="154" y="109"/>
                  </a:cxn>
                  <a:cxn ang="0">
                    <a:pos x="112" y="159"/>
                  </a:cxn>
                </a:cxnLst>
                <a:rect l="0" t="0" r="r" b="b"/>
                <a:pathLst>
                  <a:path w="364" h="301">
                    <a:moveTo>
                      <a:pt x="332" y="98"/>
                    </a:moveTo>
                    <a:lnTo>
                      <a:pt x="332" y="98"/>
                    </a:lnTo>
                    <a:lnTo>
                      <a:pt x="323" y="100"/>
                    </a:lnTo>
                    <a:lnTo>
                      <a:pt x="317" y="105"/>
                    </a:lnTo>
                    <a:lnTo>
                      <a:pt x="312" y="110"/>
                    </a:lnTo>
                    <a:lnTo>
                      <a:pt x="310" y="120"/>
                    </a:lnTo>
                    <a:lnTo>
                      <a:pt x="310" y="120"/>
                    </a:lnTo>
                    <a:lnTo>
                      <a:pt x="312" y="127"/>
                    </a:lnTo>
                    <a:lnTo>
                      <a:pt x="317" y="134"/>
                    </a:lnTo>
                    <a:lnTo>
                      <a:pt x="323" y="138"/>
                    </a:lnTo>
                    <a:lnTo>
                      <a:pt x="332" y="139"/>
                    </a:lnTo>
                    <a:lnTo>
                      <a:pt x="332" y="139"/>
                    </a:lnTo>
                    <a:lnTo>
                      <a:pt x="339" y="138"/>
                    </a:lnTo>
                    <a:lnTo>
                      <a:pt x="346" y="134"/>
                    </a:lnTo>
                    <a:lnTo>
                      <a:pt x="350" y="127"/>
                    </a:lnTo>
                    <a:lnTo>
                      <a:pt x="352" y="120"/>
                    </a:lnTo>
                    <a:lnTo>
                      <a:pt x="352" y="120"/>
                    </a:lnTo>
                    <a:lnTo>
                      <a:pt x="350" y="110"/>
                    </a:lnTo>
                    <a:lnTo>
                      <a:pt x="346" y="105"/>
                    </a:lnTo>
                    <a:lnTo>
                      <a:pt x="339" y="100"/>
                    </a:lnTo>
                    <a:lnTo>
                      <a:pt x="332" y="98"/>
                    </a:lnTo>
                    <a:lnTo>
                      <a:pt x="332" y="98"/>
                    </a:lnTo>
                    <a:close/>
                    <a:moveTo>
                      <a:pt x="35" y="98"/>
                    </a:moveTo>
                    <a:lnTo>
                      <a:pt x="35" y="98"/>
                    </a:lnTo>
                    <a:lnTo>
                      <a:pt x="25" y="100"/>
                    </a:lnTo>
                    <a:lnTo>
                      <a:pt x="20" y="105"/>
                    </a:lnTo>
                    <a:lnTo>
                      <a:pt x="15" y="110"/>
                    </a:lnTo>
                    <a:lnTo>
                      <a:pt x="13" y="120"/>
                    </a:lnTo>
                    <a:lnTo>
                      <a:pt x="13" y="120"/>
                    </a:lnTo>
                    <a:lnTo>
                      <a:pt x="15" y="127"/>
                    </a:lnTo>
                    <a:lnTo>
                      <a:pt x="20" y="134"/>
                    </a:lnTo>
                    <a:lnTo>
                      <a:pt x="25" y="138"/>
                    </a:lnTo>
                    <a:lnTo>
                      <a:pt x="35" y="139"/>
                    </a:lnTo>
                    <a:lnTo>
                      <a:pt x="35" y="139"/>
                    </a:lnTo>
                    <a:lnTo>
                      <a:pt x="42" y="138"/>
                    </a:lnTo>
                    <a:lnTo>
                      <a:pt x="49" y="134"/>
                    </a:lnTo>
                    <a:lnTo>
                      <a:pt x="53" y="127"/>
                    </a:lnTo>
                    <a:lnTo>
                      <a:pt x="54" y="120"/>
                    </a:lnTo>
                    <a:lnTo>
                      <a:pt x="54" y="120"/>
                    </a:lnTo>
                    <a:lnTo>
                      <a:pt x="53" y="110"/>
                    </a:lnTo>
                    <a:lnTo>
                      <a:pt x="49" y="105"/>
                    </a:lnTo>
                    <a:lnTo>
                      <a:pt x="42" y="100"/>
                    </a:lnTo>
                    <a:lnTo>
                      <a:pt x="35" y="98"/>
                    </a:lnTo>
                    <a:lnTo>
                      <a:pt x="35" y="98"/>
                    </a:lnTo>
                    <a:close/>
                    <a:moveTo>
                      <a:pt x="270" y="60"/>
                    </a:moveTo>
                    <a:lnTo>
                      <a:pt x="270" y="60"/>
                    </a:lnTo>
                    <a:lnTo>
                      <a:pt x="263" y="62"/>
                    </a:lnTo>
                    <a:lnTo>
                      <a:pt x="258" y="63"/>
                    </a:lnTo>
                    <a:lnTo>
                      <a:pt x="252" y="65"/>
                    </a:lnTo>
                    <a:lnTo>
                      <a:pt x="248" y="69"/>
                    </a:lnTo>
                    <a:lnTo>
                      <a:pt x="245" y="74"/>
                    </a:lnTo>
                    <a:lnTo>
                      <a:pt x="241" y="80"/>
                    </a:lnTo>
                    <a:lnTo>
                      <a:pt x="239" y="85"/>
                    </a:lnTo>
                    <a:lnTo>
                      <a:pt x="239" y="91"/>
                    </a:lnTo>
                    <a:lnTo>
                      <a:pt x="239" y="91"/>
                    </a:lnTo>
                    <a:lnTo>
                      <a:pt x="239" y="98"/>
                    </a:lnTo>
                    <a:lnTo>
                      <a:pt x="241" y="103"/>
                    </a:lnTo>
                    <a:lnTo>
                      <a:pt x="245" y="109"/>
                    </a:lnTo>
                    <a:lnTo>
                      <a:pt x="248" y="112"/>
                    </a:lnTo>
                    <a:lnTo>
                      <a:pt x="252" y="116"/>
                    </a:lnTo>
                    <a:lnTo>
                      <a:pt x="258" y="120"/>
                    </a:lnTo>
                    <a:lnTo>
                      <a:pt x="263" y="121"/>
                    </a:lnTo>
                    <a:lnTo>
                      <a:pt x="270" y="121"/>
                    </a:lnTo>
                    <a:lnTo>
                      <a:pt x="270" y="121"/>
                    </a:lnTo>
                    <a:lnTo>
                      <a:pt x="276" y="121"/>
                    </a:lnTo>
                    <a:lnTo>
                      <a:pt x="281" y="120"/>
                    </a:lnTo>
                    <a:lnTo>
                      <a:pt x="287" y="116"/>
                    </a:lnTo>
                    <a:lnTo>
                      <a:pt x="292" y="112"/>
                    </a:lnTo>
                    <a:lnTo>
                      <a:pt x="296" y="109"/>
                    </a:lnTo>
                    <a:lnTo>
                      <a:pt x="297" y="103"/>
                    </a:lnTo>
                    <a:lnTo>
                      <a:pt x="299" y="98"/>
                    </a:lnTo>
                    <a:lnTo>
                      <a:pt x="301" y="91"/>
                    </a:lnTo>
                    <a:lnTo>
                      <a:pt x="301" y="91"/>
                    </a:lnTo>
                    <a:lnTo>
                      <a:pt x="299" y="85"/>
                    </a:lnTo>
                    <a:lnTo>
                      <a:pt x="297" y="80"/>
                    </a:lnTo>
                    <a:lnTo>
                      <a:pt x="296" y="74"/>
                    </a:lnTo>
                    <a:lnTo>
                      <a:pt x="292" y="69"/>
                    </a:lnTo>
                    <a:lnTo>
                      <a:pt x="287" y="65"/>
                    </a:lnTo>
                    <a:lnTo>
                      <a:pt x="281" y="63"/>
                    </a:lnTo>
                    <a:lnTo>
                      <a:pt x="276" y="62"/>
                    </a:lnTo>
                    <a:lnTo>
                      <a:pt x="270" y="60"/>
                    </a:lnTo>
                    <a:lnTo>
                      <a:pt x="270" y="60"/>
                    </a:lnTo>
                    <a:close/>
                    <a:moveTo>
                      <a:pt x="364" y="248"/>
                    </a:moveTo>
                    <a:lnTo>
                      <a:pt x="330" y="248"/>
                    </a:lnTo>
                    <a:lnTo>
                      <a:pt x="330" y="183"/>
                    </a:lnTo>
                    <a:lnTo>
                      <a:pt x="330" y="183"/>
                    </a:lnTo>
                    <a:lnTo>
                      <a:pt x="330" y="176"/>
                    </a:lnTo>
                    <a:lnTo>
                      <a:pt x="328" y="167"/>
                    </a:lnTo>
                    <a:lnTo>
                      <a:pt x="321" y="152"/>
                    </a:lnTo>
                    <a:lnTo>
                      <a:pt x="321" y="152"/>
                    </a:lnTo>
                    <a:lnTo>
                      <a:pt x="332" y="150"/>
                    </a:lnTo>
                    <a:lnTo>
                      <a:pt x="332" y="150"/>
                    </a:lnTo>
                    <a:lnTo>
                      <a:pt x="337" y="152"/>
                    </a:lnTo>
                    <a:lnTo>
                      <a:pt x="345" y="154"/>
                    </a:lnTo>
                    <a:lnTo>
                      <a:pt x="350" y="158"/>
                    </a:lnTo>
                    <a:lnTo>
                      <a:pt x="355" y="161"/>
                    </a:lnTo>
                    <a:lnTo>
                      <a:pt x="359" y="167"/>
                    </a:lnTo>
                    <a:lnTo>
                      <a:pt x="363" y="172"/>
                    </a:lnTo>
                    <a:lnTo>
                      <a:pt x="364" y="178"/>
                    </a:lnTo>
                    <a:lnTo>
                      <a:pt x="364" y="185"/>
                    </a:lnTo>
                    <a:lnTo>
                      <a:pt x="364" y="248"/>
                    </a:lnTo>
                    <a:close/>
                    <a:moveTo>
                      <a:pt x="96" y="60"/>
                    </a:moveTo>
                    <a:lnTo>
                      <a:pt x="96" y="60"/>
                    </a:lnTo>
                    <a:lnTo>
                      <a:pt x="89" y="62"/>
                    </a:lnTo>
                    <a:lnTo>
                      <a:pt x="83" y="63"/>
                    </a:lnTo>
                    <a:lnTo>
                      <a:pt x="78" y="65"/>
                    </a:lnTo>
                    <a:lnTo>
                      <a:pt x="74" y="69"/>
                    </a:lnTo>
                    <a:lnTo>
                      <a:pt x="71" y="74"/>
                    </a:lnTo>
                    <a:lnTo>
                      <a:pt x="67" y="80"/>
                    </a:lnTo>
                    <a:lnTo>
                      <a:pt x="65" y="85"/>
                    </a:lnTo>
                    <a:lnTo>
                      <a:pt x="65" y="91"/>
                    </a:lnTo>
                    <a:lnTo>
                      <a:pt x="65" y="91"/>
                    </a:lnTo>
                    <a:lnTo>
                      <a:pt x="65" y="98"/>
                    </a:lnTo>
                    <a:lnTo>
                      <a:pt x="67" y="103"/>
                    </a:lnTo>
                    <a:lnTo>
                      <a:pt x="71" y="109"/>
                    </a:lnTo>
                    <a:lnTo>
                      <a:pt x="74" y="112"/>
                    </a:lnTo>
                    <a:lnTo>
                      <a:pt x="78" y="116"/>
                    </a:lnTo>
                    <a:lnTo>
                      <a:pt x="83" y="120"/>
                    </a:lnTo>
                    <a:lnTo>
                      <a:pt x="89" y="121"/>
                    </a:lnTo>
                    <a:lnTo>
                      <a:pt x="96" y="121"/>
                    </a:lnTo>
                    <a:lnTo>
                      <a:pt x="96" y="121"/>
                    </a:lnTo>
                    <a:lnTo>
                      <a:pt x="102" y="121"/>
                    </a:lnTo>
                    <a:lnTo>
                      <a:pt x="107" y="120"/>
                    </a:lnTo>
                    <a:lnTo>
                      <a:pt x="112" y="116"/>
                    </a:lnTo>
                    <a:lnTo>
                      <a:pt x="118" y="112"/>
                    </a:lnTo>
                    <a:lnTo>
                      <a:pt x="122" y="109"/>
                    </a:lnTo>
                    <a:lnTo>
                      <a:pt x="123" y="103"/>
                    </a:lnTo>
                    <a:lnTo>
                      <a:pt x="125" y="98"/>
                    </a:lnTo>
                    <a:lnTo>
                      <a:pt x="127" y="91"/>
                    </a:lnTo>
                    <a:lnTo>
                      <a:pt x="127" y="91"/>
                    </a:lnTo>
                    <a:lnTo>
                      <a:pt x="125" y="85"/>
                    </a:lnTo>
                    <a:lnTo>
                      <a:pt x="123" y="80"/>
                    </a:lnTo>
                    <a:lnTo>
                      <a:pt x="122" y="74"/>
                    </a:lnTo>
                    <a:lnTo>
                      <a:pt x="118" y="69"/>
                    </a:lnTo>
                    <a:lnTo>
                      <a:pt x="112" y="65"/>
                    </a:lnTo>
                    <a:lnTo>
                      <a:pt x="107" y="63"/>
                    </a:lnTo>
                    <a:lnTo>
                      <a:pt x="102" y="62"/>
                    </a:lnTo>
                    <a:lnTo>
                      <a:pt x="96" y="60"/>
                    </a:lnTo>
                    <a:lnTo>
                      <a:pt x="96" y="60"/>
                    </a:lnTo>
                    <a:close/>
                    <a:moveTo>
                      <a:pt x="35" y="150"/>
                    </a:moveTo>
                    <a:lnTo>
                      <a:pt x="35" y="150"/>
                    </a:lnTo>
                    <a:lnTo>
                      <a:pt x="44" y="152"/>
                    </a:lnTo>
                    <a:lnTo>
                      <a:pt x="44" y="152"/>
                    </a:lnTo>
                    <a:lnTo>
                      <a:pt x="38" y="167"/>
                    </a:lnTo>
                    <a:lnTo>
                      <a:pt x="36" y="176"/>
                    </a:lnTo>
                    <a:lnTo>
                      <a:pt x="35" y="183"/>
                    </a:lnTo>
                    <a:lnTo>
                      <a:pt x="35" y="248"/>
                    </a:lnTo>
                    <a:lnTo>
                      <a:pt x="0" y="248"/>
                    </a:lnTo>
                    <a:lnTo>
                      <a:pt x="0" y="185"/>
                    </a:lnTo>
                    <a:lnTo>
                      <a:pt x="0" y="185"/>
                    </a:lnTo>
                    <a:lnTo>
                      <a:pt x="0" y="178"/>
                    </a:lnTo>
                    <a:lnTo>
                      <a:pt x="2" y="172"/>
                    </a:lnTo>
                    <a:lnTo>
                      <a:pt x="6" y="167"/>
                    </a:lnTo>
                    <a:lnTo>
                      <a:pt x="9" y="161"/>
                    </a:lnTo>
                    <a:lnTo>
                      <a:pt x="15" y="158"/>
                    </a:lnTo>
                    <a:lnTo>
                      <a:pt x="20" y="154"/>
                    </a:lnTo>
                    <a:lnTo>
                      <a:pt x="27" y="152"/>
                    </a:lnTo>
                    <a:lnTo>
                      <a:pt x="35" y="150"/>
                    </a:lnTo>
                    <a:lnTo>
                      <a:pt x="35" y="150"/>
                    </a:lnTo>
                    <a:close/>
                    <a:moveTo>
                      <a:pt x="183" y="0"/>
                    </a:moveTo>
                    <a:lnTo>
                      <a:pt x="183" y="0"/>
                    </a:lnTo>
                    <a:lnTo>
                      <a:pt x="174" y="0"/>
                    </a:lnTo>
                    <a:lnTo>
                      <a:pt x="165" y="4"/>
                    </a:lnTo>
                    <a:lnTo>
                      <a:pt x="158" y="7"/>
                    </a:lnTo>
                    <a:lnTo>
                      <a:pt x="151" y="13"/>
                    </a:lnTo>
                    <a:lnTo>
                      <a:pt x="145" y="20"/>
                    </a:lnTo>
                    <a:lnTo>
                      <a:pt x="141" y="27"/>
                    </a:lnTo>
                    <a:lnTo>
                      <a:pt x="138" y="36"/>
                    </a:lnTo>
                    <a:lnTo>
                      <a:pt x="138" y="45"/>
                    </a:lnTo>
                    <a:lnTo>
                      <a:pt x="138" y="45"/>
                    </a:lnTo>
                    <a:lnTo>
                      <a:pt x="138" y="54"/>
                    </a:lnTo>
                    <a:lnTo>
                      <a:pt x="141" y="62"/>
                    </a:lnTo>
                    <a:lnTo>
                      <a:pt x="145" y="71"/>
                    </a:lnTo>
                    <a:lnTo>
                      <a:pt x="151" y="76"/>
                    </a:lnTo>
                    <a:lnTo>
                      <a:pt x="158" y="81"/>
                    </a:lnTo>
                    <a:lnTo>
                      <a:pt x="165" y="87"/>
                    </a:lnTo>
                    <a:lnTo>
                      <a:pt x="174" y="89"/>
                    </a:lnTo>
                    <a:lnTo>
                      <a:pt x="183" y="91"/>
                    </a:lnTo>
                    <a:lnTo>
                      <a:pt x="183" y="91"/>
                    </a:lnTo>
                    <a:lnTo>
                      <a:pt x="192" y="89"/>
                    </a:lnTo>
                    <a:lnTo>
                      <a:pt x="200" y="87"/>
                    </a:lnTo>
                    <a:lnTo>
                      <a:pt x="209" y="81"/>
                    </a:lnTo>
                    <a:lnTo>
                      <a:pt x="214" y="76"/>
                    </a:lnTo>
                    <a:lnTo>
                      <a:pt x="219" y="71"/>
                    </a:lnTo>
                    <a:lnTo>
                      <a:pt x="225" y="62"/>
                    </a:lnTo>
                    <a:lnTo>
                      <a:pt x="227" y="54"/>
                    </a:lnTo>
                    <a:lnTo>
                      <a:pt x="229" y="45"/>
                    </a:lnTo>
                    <a:lnTo>
                      <a:pt x="229" y="45"/>
                    </a:lnTo>
                    <a:lnTo>
                      <a:pt x="227" y="36"/>
                    </a:lnTo>
                    <a:lnTo>
                      <a:pt x="225" y="27"/>
                    </a:lnTo>
                    <a:lnTo>
                      <a:pt x="219" y="20"/>
                    </a:lnTo>
                    <a:lnTo>
                      <a:pt x="214" y="13"/>
                    </a:lnTo>
                    <a:lnTo>
                      <a:pt x="209" y="7"/>
                    </a:lnTo>
                    <a:lnTo>
                      <a:pt x="200" y="4"/>
                    </a:lnTo>
                    <a:lnTo>
                      <a:pt x="192" y="0"/>
                    </a:lnTo>
                    <a:lnTo>
                      <a:pt x="183" y="0"/>
                    </a:lnTo>
                    <a:lnTo>
                      <a:pt x="183" y="0"/>
                    </a:lnTo>
                    <a:close/>
                    <a:moveTo>
                      <a:pt x="319" y="272"/>
                    </a:moveTo>
                    <a:lnTo>
                      <a:pt x="265" y="272"/>
                    </a:lnTo>
                    <a:lnTo>
                      <a:pt x="265" y="174"/>
                    </a:lnTo>
                    <a:lnTo>
                      <a:pt x="265" y="174"/>
                    </a:lnTo>
                    <a:lnTo>
                      <a:pt x="265" y="163"/>
                    </a:lnTo>
                    <a:lnTo>
                      <a:pt x="263" y="154"/>
                    </a:lnTo>
                    <a:lnTo>
                      <a:pt x="259" y="145"/>
                    </a:lnTo>
                    <a:lnTo>
                      <a:pt x="256" y="136"/>
                    </a:lnTo>
                    <a:lnTo>
                      <a:pt x="256" y="136"/>
                    </a:lnTo>
                    <a:lnTo>
                      <a:pt x="263" y="134"/>
                    </a:lnTo>
                    <a:lnTo>
                      <a:pt x="270" y="134"/>
                    </a:lnTo>
                    <a:lnTo>
                      <a:pt x="270" y="134"/>
                    </a:lnTo>
                    <a:lnTo>
                      <a:pt x="279" y="136"/>
                    </a:lnTo>
                    <a:lnTo>
                      <a:pt x="288" y="138"/>
                    </a:lnTo>
                    <a:lnTo>
                      <a:pt x="297" y="143"/>
                    </a:lnTo>
                    <a:lnTo>
                      <a:pt x="305" y="149"/>
                    </a:lnTo>
                    <a:lnTo>
                      <a:pt x="310" y="156"/>
                    </a:lnTo>
                    <a:lnTo>
                      <a:pt x="316" y="165"/>
                    </a:lnTo>
                    <a:lnTo>
                      <a:pt x="317" y="174"/>
                    </a:lnTo>
                    <a:lnTo>
                      <a:pt x="319" y="183"/>
                    </a:lnTo>
                    <a:lnTo>
                      <a:pt x="319" y="272"/>
                    </a:lnTo>
                    <a:close/>
                    <a:moveTo>
                      <a:pt x="100" y="174"/>
                    </a:moveTo>
                    <a:lnTo>
                      <a:pt x="100" y="272"/>
                    </a:lnTo>
                    <a:lnTo>
                      <a:pt x="45" y="272"/>
                    </a:lnTo>
                    <a:lnTo>
                      <a:pt x="45" y="183"/>
                    </a:lnTo>
                    <a:lnTo>
                      <a:pt x="45" y="183"/>
                    </a:lnTo>
                    <a:lnTo>
                      <a:pt x="47" y="174"/>
                    </a:lnTo>
                    <a:lnTo>
                      <a:pt x="51" y="165"/>
                    </a:lnTo>
                    <a:lnTo>
                      <a:pt x="54" y="156"/>
                    </a:lnTo>
                    <a:lnTo>
                      <a:pt x="60" y="149"/>
                    </a:lnTo>
                    <a:lnTo>
                      <a:pt x="67" y="143"/>
                    </a:lnTo>
                    <a:lnTo>
                      <a:pt x="76" y="138"/>
                    </a:lnTo>
                    <a:lnTo>
                      <a:pt x="85" y="136"/>
                    </a:lnTo>
                    <a:lnTo>
                      <a:pt x="96" y="134"/>
                    </a:lnTo>
                    <a:lnTo>
                      <a:pt x="96" y="134"/>
                    </a:lnTo>
                    <a:lnTo>
                      <a:pt x="103" y="134"/>
                    </a:lnTo>
                    <a:lnTo>
                      <a:pt x="109" y="136"/>
                    </a:lnTo>
                    <a:lnTo>
                      <a:pt x="109" y="136"/>
                    </a:lnTo>
                    <a:lnTo>
                      <a:pt x="105" y="145"/>
                    </a:lnTo>
                    <a:lnTo>
                      <a:pt x="102" y="154"/>
                    </a:lnTo>
                    <a:lnTo>
                      <a:pt x="100" y="163"/>
                    </a:lnTo>
                    <a:lnTo>
                      <a:pt x="100" y="174"/>
                    </a:lnTo>
                    <a:lnTo>
                      <a:pt x="100" y="174"/>
                    </a:lnTo>
                    <a:close/>
                    <a:moveTo>
                      <a:pt x="111" y="301"/>
                    </a:moveTo>
                    <a:lnTo>
                      <a:pt x="254" y="301"/>
                    </a:lnTo>
                    <a:lnTo>
                      <a:pt x="254" y="174"/>
                    </a:lnTo>
                    <a:lnTo>
                      <a:pt x="254" y="174"/>
                    </a:lnTo>
                    <a:lnTo>
                      <a:pt x="252" y="159"/>
                    </a:lnTo>
                    <a:lnTo>
                      <a:pt x="248" y="145"/>
                    </a:lnTo>
                    <a:lnTo>
                      <a:pt x="241" y="134"/>
                    </a:lnTo>
                    <a:lnTo>
                      <a:pt x="232" y="123"/>
                    </a:lnTo>
                    <a:lnTo>
                      <a:pt x="223" y="114"/>
                    </a:lnTo>
                    <a:lnTo>
                      <a:pt x="210" y="109"/>
                    </a:lnTo>
                    <a:lnTo>
                      <a:pt x="198" y="103"/>
                    </a:lnTo>
                    <a:lnTo>
                      <a:pt x="183" y="101"/>
                    </a:lnTo>
                    <a:lnTo>
                      <a:pt x="183" y="101"/>
                    </a:lnTo>
                    <a:lnTo>
                      <a:pt x="169" y="103"/>
                    </a:lnTo>
                    <a:lnTo>
                      <a:pt x="154" y="109"/>
                    </a:lnTo>
                    <a:lnTo>
                      <a:pt x="143" y="114"/>
                    </a:lnTo>
                    <a:lnTo>
                      <a:pt x="132" y="123"/>
                    </a:lnTo>
                    <a:lnTo>
                      <a:pt x="123" y="134"/>
                    </a:lnTo>
                    <a:lnTo>
                      <a:pt x="116" y="145"/>
                    </a:lnTo>
                    <a:lnTo>
                      <a:pt x="112" y="159"/>
                    </a:lnTo>
                    <a:lnTo>
                      <a:pt x="111" y="174"/>
                    </a:lnTo>
                    <a:lnTo>
                      <a:pt x="111" y="301"/>
                    </a:lnTo>
                    <a:close/>
                  </a:path>
                </a:pathLst>
              </a:custGeom>
              <a:solidFill>
                <a:schemeClr val="bg1"/>
              </a:solidFill>
              <a:ln w="9525">
                <a:noFill/>
                <a:round/>
              </a:ln>
            </p:spPr>
            <p:txBody>
              <a:bodyPr lIns="128564" tIns="64282" rIns="128564" bIns="64282"/>
              <a:lstStyle/>
              <a:p>
                <a:pPr fontAlgn="auto">
                  <a:spcBef>
                    <a:spcPts val="0"/>
                  </a:spcBef>
                  <a:spcAft>
                    <a:spcPts val="0"/>
                  </a:spcAft>
                  <a:defRPr/>
                </a:pPr>
                <a:endParaRPr lang="en-US" sz="3200">
                  <a:latin typeface="微软雅黑" panose="020B0503020204020204" pitchFamily="34" charset="-122"/>
                  <a:ea typeface="微软雅黑" panose="020B0503020204020204" pitchFamily="34" charset="-122"/>
                </a:endParaRPr>
              </a:p>
            </p:txBody>
          </p:sp>
        </p:grpSp>
      </p:grpSp>
      <p:grpSp>
        <p:nvGrpSpPr>
          <p:cNvPr id="5" name="组合 4"/>
          <p:cNvGrpSpPr/>
          <p:nvPr/>
        </p:nvGrpSpPr>
        <p:grpSpPr>
          <a:xfrm>
            <a:off x="5056695" y="3529045"/>
            <a:ext cx="1775273" cy="1775794"/>
            <a:chOff x="5333929" y="3246179"/>
            <a:chExt cx="1872602" cy="1872602"/>
          </a:xfrm>
          <a:solidFill>
            <a:srgbClr val="E60000"/>
          </a:solidFill>
        </p:grpSpPr>
        <p:grpSp>
          <p:nvGrpSpPr>
            <p:cNvPr id="3" name="组合 2"/>
            <p:cNvGrpSpPr/>
            <p:nvPr/>
          </p:nvGrpSpPr>
          <p:grpSpPr>
            <a:xfrm>
              <a:off x="5333929" y="3246179"/>
              <a:ext cx="1872602" cy="1872602"/>
              <a:chOff x="5227250" y="3066257"/>
              <a:chExt cx="1835150" cy="1835150"/>
            </a:xfrm>
            <a:grpFill/>
          </p:grpSpPr>
          <p:sp>
            <p:nvSpPr>
              <p:cNvPr id="25" name="Rectangle 14"/>
              <p:cNvSpPr>
                <a:spLocks noChangeAspect="1" noChangeArrowheads="1"/>
              </p:cNvSpPr>
              <p:nvPr/>
            </p:nvSpPr>
            <p:spPr bwMode="auto">
              <a:xfrm>
                <a:off x="5227250" y="3066257"/>
                <a:ext cx="1835150" cy="1835150"/>
              </a:xfrm>
              <a:prstGeom prst="rect">
                <a:avLst/>
              </a:prstGeom>
              <a:solidFill>
                <a:schemeClr val="bg1">
                  <a:lumMod val="65000"/>
                </a:schemeClr>
              </a:solidFill>
              <a:ln>
                <a:noFill/>
              </a:ln>
            </p:spPr>
            <p:txBody>
              <a:bodyPr lIns="61394" tIns="40599" rIns="61394" bIns="40599" anchor="ctr"/>
              <a:lstStyle/>
              <a:p>
                <a:pPr algn="ctr"/>
                <a:endParaRPr lang="zh-CN" altLang="zh-CN" sz="1500">
                  <a:solidFill>
                    <a:srgbClr val="FFFFFF"/>
                  </a:solidFill>
                  <a:ea typeface="微软雅黑" panose="020B0503020204020204" pitchFamily="34" charset="-122"/>
                  <a:cs typeface="Segoe UI" panose="020B0502040204020203" pitchFamily="34" charset="0"/>
                  <a:sym typeface="Segoe UI" panose="020B0502040204020203" pitchFamily="34" charset="0"/>
                </a:endParaRPr>
              </a:p>
            </p:txBody>
          </p:sp>
          <p:sp>
            <p:nvSpPr>
              <p:cNvPr id="26" name="Rectangle 15"/>
              <p:cNvSpPr>
                <a:spLocks noChangeArrowheads="1"/>
              </p:cNvSpPr>
              <p:nvPr/>
            </p:nvSpPr>
            <p:spPr bwMode="auto">
              <a:xfrm>
                <a:off x="5268525" y="4495007"/>
                <a:ext cx="1738313" cy="383574"/>
              </a:xfrm>
              <a:prstGeom prst="rect">
                <a:avLst/>
              </a:prstGeom>
              <a:noFill/>
              <a:ln>
                <a:noFill/>
              </a:ln>
              <a:extLst>
                <a:ext uri="{91240B29-F687-4F45-9708-019B960494DF}">
                  <a14:hiddenLine xmlns:a14="http://schemas.microsoft.com/office/drawing/2010/main" xmlns="" w="9525">
                    <a:solidFill>
                      <a:srgbClr val="000000"/>
                    </a:solidFill>
                    <a:miter lim="800000"/>
                    <a:headEnd/>
                    <a:tailEnd/>
                  </a14:hiddenLine>
                </a:ext>
              </a:extLst>
            </p:spPr>
            <p:txBody>
              <a:bodyPr lIns="93259" tIns="46629" rIns="93259" bIns="46629">
                <a:spAutoFit/>
              </a:bodyPr>
              <a:lstStyle/>
              <a:p>
                <a:pPr algn="ctr"/>
                <a:r>
                  <a:rPr lang="zh-CN" altLang="en-US" dirty="0" smtClean="0">
                    <a:solidFill>
                      <a:schemeClr val="bg1"/>
                    </a:solidFill>
                    <a:latin typeface="微软雅黑" panose="020B0503020204020204" pitchFamily="34" charset="-122"/>
                    <a:ea typeface="微软雅黑" panose="020B0503020204020204" pitchFamily="34" charset="-122"/>
                  </a:rPr>
                  <a:t>标题文字</a:t>
                </a:r>
                <a:endParaRPr lang="zh-CN" altLang="en-US" dirty="0">
                  <a:solidFill>
                    <a:schemeClr val="bg1"/>
                  </a:solidFill>
                  <a:latin typeface="微软雅黑" panose="020B0503020204020204" pitchFamily="34" charset="-122"/>
                  <a:ea typeface="微软雅黑" panose="020B0503020204020204" pitchFamily="34" charset="-122"/>
                </a:endParaRPr>
              </a:p>
            </p:txBody>
          </p:sp>
        </p:grpSp>
        <p:sp>
          <p:nvSpPr>
            <p:cNvPr id="15" name="Freeform 143"/>
            <p:cNvSpPr>
              <a:spLocks noEditPoints="1"/>
            </p:cNvSpPr>
            <p:nvPr/>
          </p:nvSpPr>
          <p:spPr bwMode="auto">
            <a:xfrm>
              <a:off x="5821740" y="3554335"/>
              <a:ext cx="907144" cy="930480"/>
            </a:xfrm>
            <a:custGeom>
              <a:avLst/>
              <a:gdLst>
                <a:gd name="T0" fmla="*/ 203 w 360"/>
                <a:gd name="T1" fmla="*/ 271 h 368"/>
                <a:gd name="T2" fmla="*/ 261 w 360"/>
                <a:gd name="T3" fmla="*/ 202 h 368"/>
                <a:gd name="T4" fmla="*/ 360 w 360"/>
                <a:gd name="T5" fmla="*/ 51 h 368"/>
                <a:gd name="T6" fmla="*/ 346 w 360"/>
                <a:gd name="T7" fmla="*/ 37 h 368"/>
                <a:gd name="T8" fmla="*/ 277 w 360"/>
                <a:gd name="T9" fmla="*/ 37 h 368"/>
                <a:gd name="T10" fmla="*/ 180 w 360"/>
                <a:gd name="T11" fmla="*/ 0 h 368"/>
                <a:gd name="T12" fmla="*/ 83 w 360"/>
                <a:gd name="T13" fmla="*/ 37 h 368"/>
                <a:gd name="T14" fmla="*/ 14 w 360"/>
                <a:gd name="T15" fmla="*/ 37 h 368"/>
                <a:gd name="T16" fmla="*/ 0 w 360"/>
                <a:gd name="T17" fmla="*/ 51 h 368"/>
                <a:gd name="T18" fmla="*/ 98 w 360"/>
                <a:gd name="T19" fmla="*/ 202 h 368"/>
                <a:gd name="T20" fmla="*/ 156 w 360"/>
                <a:gd name="T21" fmla="*/ 271 h 368"/>
                <a:gd name="T22" fmla="*/ 156 w 360"/>
                <a:gd name="T23" fmla="*/ 297 h 368"/>
                <a:gd name="T24" fmla="*/ 91 w 360"/>
                <a:gd name="T25" fmla="*/ 332 h 368"/>
                <a:gd name="T26" fmla="*/ 180 w 360"/>
                <a:gd name="T27" fmla="*/ 368 h 368"/>
                <a:gd name="T28" fmla="*/ 269 w 360"/>
                <a:gd name="T29" fmla="*/ 332 h 368"/>
                <a:gd name="T30" fmla="*/ 203 w 360"/>
                <a:gd name="T31" fmla="*/ 297 h 368"/>
                <a:gd name="T32" fmla="*/ 203 w 360"/>
                <a:gd name="T33" fmla="*/ 271 h 368"/>
                <a:gd name="T34" fmla="*/ 259 w 360"/>
                <a:gd name="T35" fmla="*/ 170 h 368"/>
                <a:gd name="T36" fmla="*/ 281 w 360"/>
                <a:gd name="T37" fmla="*/ 65 h 368"/>
                <a:gd name="T38" fmla="*/ 331 w 360"/>
                <a:gd name="T39" fmla="*/ 65 h 368"/>
                <a:gd name="T40" fmla="*/ 259 w 360"/>
                <a:gd name="T41" fmla="*/ 170 h 368"/>
                <a:gd name="T42" fmla="*/ 180 w 360"/>
                <a:gd name="T43" fmla="*/ 24 h 368"/>
                <a:gd name="T44" fmla="*/ 256 w 360"/>
                <a:gd name="T45" fmla="*/ 55 h 368"/>
                <a:gd name="T46" fmla="*/ 180 w 360"/>
                <a:gd name="T47" fmla="*/ 86 h 368"/>
                <a:gd name="T48" fmla="*/ 104 w 360"/>
                <a:gd name="T49" fmla="*/ 55 h 368"/>
                <a:gd name="T50" fmla="*/ 180 w 360"/>
                <a:gd name="T51" fmla="*/ 24 h 368"/>
                <a:gd name="T52" fmla="*/ 29 w 360"/>
                <a:gd name="T53" fmla="*/ 65 h 368"/>
                <a:gd name="T54" fmla="*/ 79 w 360"/>
                <a:gd name="T55" fmla="*/ 65 h 368"/>
                <a:gd name="T56" fmla="*/ 101 w 360"/>
                <a:gd name="T57" fmla="*/ 170 h 368"/>
                <a:gd name="T58" fmla="*/ 29 w 360"/>
                <a:gd name="T59" fmla="*/ 65 h 3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60" h="368">
                  <a:moveTo>
                    <a:pt x="203" y="271"/>
                  </a:moveTo>
                  <a:cubicBezTo>
                    <a:pt x="203" y="242"/>
                    <a:pt x="225" y="226"/>
                    <a:pt x="261" y="202"/>
                  </a:cubicBezTo>
                  <a:cubicBezTo>
                    <a:pt x="305" y="173"/>
                    <a:pt x="360" y="137"/>
                    <a:pt x="360" y="51"/>
                  </a:cubicBezTo>
                  <a:cubicBezTo>
                    <a:pt x="360" y="43"/>
                    <a:pt x="353" y="37"/>
                    <a:pt x="346" y="37"/>
                  </a:cubicBezTo>
                  <a:cubicBezTo>
                    <a:pt x="277" y="37"/>
                    <a:pt x="277" y="37"/>
                    <a:pt x="277" y="37"/>
                  </a:cubicBezTo>
                  <a:cubicBezTo>
                    <a:pt x="267" y="19"/>
                    <a:pt x="238" y="0"/>
                    <a:pt x="180" y="0"/>
                  </a:cubicBezTo>
                  <a:cubicBezTo>
                    <a:pt x="121" y="0"/>
                    <a:pt x="92" y="19"/>
                    <a:pt x="83" y="37"/>
                  </a:cubicBezTo>
                  <a:cubicBezTo>
                    <a:pt x="14" y="37"/>
                    <a:pt x="14" y="37"/>
                    <a:pt x="14" y="37"/>
                  </a:cubicBezTo>
                  <a:cubicBezTo>
                    <a:pt x="6" y="37"/>
                    <a:pt x="0" y="43"/>
                    <a:pt x="0" y="51"/>
                  </a:cubicBezTo>
                  <a:cubicBezTo>
                    <a:pt x="0" y="137"/>
                    <a:pt x="54" y="173"/>
                    <a:pt x="98" y="202"/>
                  </a:cubicBezTo>
                  <a:cubicBezTo>
                    <a:pt x="134" y="226"/>
                    <a:pt x="156" y="242"/>
                    <a:pt x="156" y="271"/>
                  </a:cubicBezTo>
                  <a:cubicBezTo>
                    <a:pt x="156" y="297"/>
                    <a:pt x="156" y="297"/>
                    <a:pt x="156" y="297"/>
                  </a:cubicBezTo>
                  <a:cubicBezTo>
                    <a:pt x="118" y="301"/>
                    <a:pt x="91" y="315"/>
                    <a:pt x="91" y="332"/>
                  </a:cubicBezTo>
                  <a:cubicBezTo>
                    <a:pt x="91" y="352"/>
                    <a:pt x="131" y="368"/>
                    <a:pt x="180" y="368"/>
                  </a:cubicBezTo>
                  <a:cubicBezTo>
                    <a:pt x="229" y="368"/>
                    <a:pt x="269" y="352"/>
                    <a:pt x="269" y="332"/>
                  </a:cubicBezTo>
                  <a:cubicBezTo>
                    <a:pt x="269" y="315"/>
                    <a:pt x="241" y="301"/>
                    <a:pt x="203" y="297"/>
                  </a:cubicBezTo>
                  <a:lnTo>
                    <a:pt x="203" y="271"/>
                  </a:lnTo>
                  <a:close/>
                  <a:moveTo>
                    <a:pt x="259" y="170"/>
                  </a:moveTo>
                  <a:cubicBezTo>
                    <a:pt x="270" y="146"/>
                    <a:pt x="279" y="113"/>
                    <a:pt x="281" y="65"/>
                  </a:cubicBezTo>
                  <a:cubicBezTo>
                    <a:pt x="331" y="65"/>
                    <a:pt x="331" y="65"/>
                    <a:pt x="331" y="65"/>
                  </a:cubicBezTo>
                  <a:cubicBezTo>
                    <a:pt x="326" y="119"/>
                    <a:pt x="294" y="146"/>
                    <a:pt x="259" y="170"/>
                  </a:cubicBezTo>
                  <a:close/>
                  <a:moveTo>
                    <a:pt x="180" y="24"/>
                  </a:moveTo>
                  <a:cubicBezTo>
                    <a:pt x="234" y="24"/>
                    <a:pt x="256" y="47"/>
                    <a:pt x="256" y="55"/>
                  </a:cubicBezTo>
                  <a:cubicBezTo>
                    <a:pt x="256" y="63"/>
                    <a:pt x="234" y="86"/>
                    <a:pt x="180" y="86"/>
                  </a:cubicBezTo>
                  <a:cubicBezTo>
                    <a:pt x="125" y="86"/>
                    <a:pt x="104" y="63"/>
                    <a:pt x="104" y="55"/>
                  </a:cubicBezTo>
                  <a:cubicBezTo>
                    <a:pt x="104" y="47"/>
                    <a:pt x="125" y="24"/>
                    <a:pt x="180" y="24"/>
                  </a:cubicBezTo>
                  <a:close/>
                  <a:moveTo>
                    <a:pt x="29" y="65"/>
                  </a:moveTo>
                  <a:cubicBezTo>
                    <a:pt x="79" y="65"/>
                    <a:pt x="79" y="65"/>
                    <a:pt x="79" y="65"/>
                  </a:cubicBezTo>
                  <a:cubicBezTo>
                    <a:pt x="80" y="113"/>
                    <a:pt x="89" y="146"/>
                    <a:pt x="101" y="170"/>
                  </a:cubicBezTo>
                  <a:cubicBezTo>
                    <a:pt x="66" y="146"/>
                    <a:pt x="33" y="119"/>
                    <a:pt x="29" y="65"/>
                  </a:cubicBezTo>
                  <a:close/>
                </a:path>
              </a:pathLst>
            </a:custGeom>
            <a:solidFill>
              <a:schemeClr val="bg1"/>
            </a:solidFill>
            <a:ln>
              <a:noFill/>
            </a:ln>
          </p:spPr>
          <p:txBody>
            <a:bodyPr lIns="128564" tIns="64282" rIns="128564" bIns="64282"/>
            <a:lstStyle/>
            <a:p>
              <a:pPr fontAlgn="auto">
                <a:spcBef>
                  <a:spcPts val="0"/>
                </a:spcBef>
                <a:spcAft>
                  <a:spcPts val="0"/>
                </a:spcAft>
                <a:defRPr/>
              </a:pPr>
              <a:endParaRPr lang="en-US" sz="3200" dirty="0">
                <a:latin typeface="微软雅黑" panose="020B0503020204020204" pitchFamily="34" charset="-122"/>
                <a:ea typeface="微软雅黑" panose="020B0503020204020204" pitchFamily="34" charset="-122"/>
              </a:endParaRPr>
            </a:p>
          </p:txBody>
        </p:sp>
      </p:grpSp>
      <p:cxnSp>
        <p:nvCxnSpPr>
          <p:cNvPr id="29" name="直接连接符 28"/>
          <p:cNvCxnSpPr/>
          <p:nvPr/>
        </p:nvCxnSpPr>
        <p:spPr>
          <a:xfrm>
            <a:off x="3176" y="404907"/>
            <a:ext cx="12190413" cy="0"/>
          </a:xfrm>
          <a:prstGeom prst="line">
            <a:avLst/>
          </a:prstGeom>
          <a:noFill/>
          <a:ln w="9525" cap="flat" cmpd="sng" algn="ctr">
            <a:solidFill>
              <a:srgbClr val="414455"/>
            </a:solidFill>
            <a:prstDash val="dash"/>
          </a:ln>
          <a:effectLst/>
        </p:spPr>
      </p:cxnSp>
      <p:sp>
        <p:nvSpPr>
          <p:cNvPr id="30" name="流程图: 离页连接符 29"/>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31" name="TextBox 30"/>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9"/>
                                        </p:tgtEl>
                                        <p:attrNameLst>
                                          <p:attrName>style.visibility</p:attrName>
                                        </p:attrNameLst>
                                      </p:cBhvr>
                                      <p:to>
                                        <p:strVal val="visible"/>
                                      </p:to>
                                    </p:set>
                                    <p:animEffect transition="in" filter="wipe(right)">
                                      <p:cBhvr>
                                        <p:cTn id="7" dur="750"/>
                                        <p:tgtEl>
                                          <p:spTgt spid="29"/>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0"/>
                                        </p:tgtEl>
                                        <p:attrNameLst>
                                          <p:attrName>style.visibility</p:attrName>
                                        </p:attrNameLst>
                                      </p:cBhvr>
                                      <p:to>
                                        <p:strVal val="visible"/>
                                      </p:to>
                                    </p:set>
                                    <p:anim calcmode="lin" valueType="num">
                                      <p:cBhvr>
                                        <p:cTn id="10" dur="500" fill="hold"/>
                                        <p:tgtEl>
                                          <p:spTgt spid="30"/>
                                        </p:tgtEl>
                                        <p:attrNameLst>
                                          <p:attrName>ppt_x</p:attrName>
                                        </p:attrNameLst>
                                      </p:cBhvr>
                                      <p:tavLst>
                                        <p:tav tm="0">
                                          <p:val>
                                            <p:strVal val="#ppt_x"/>
                                          </p:val>
                                        </p:tav>
                                        <p:tav tm="100000">
                                          <p:val>
                                            <p:strVal val="#ppt_x"/>
                                          </p:val>
                                        </p:tav>
                                      </p:tavLst>
                                    </p:anim>
                                    <p:anim calcmode="lin" valueType="num">
                                      <p:cBhvr>
                                        <p:cTn id="11" dur="500" fill="hold"/>
                                        <p:tgtEl>
                                          <p:spTgt spid="30"/>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31"/>
                                        </p:tgtEl>
                                        <p:attrNameLst>
                                          <p:attrName>style.visibility</p:attrName>
                                        </p:attrNameLst>
                                      </p:cBhvr>
                                      <p:to>
                                        <p:strVal val="visible"/>
                                      </p:to>
                                    </p:set>
                                    <p:anim calcmode="lin" valueType="num">
                                      <p:cBhvr>
                                        <p:cTn id="15" dur="250" fill="hold"/>
                                        <p:tgtEl>
                                          <p:spTgt spid="31"/>
                                        </p:tgtEl>
                                        <p:attrNameLst>
                                          <p:attrName>ppt_x</p:attrName>
                                        </p:attrNameLst>
                                      </p:cBhvr>
                                      <p:tavLst>
                                        <p:tav tm="0">
                                          <p:val>
                                            <p:strVal val="#ppt_x"/>
                                          </p:val>
                                        </p:tav>
                                        <p:tav tm="100000">
                                          <p:val>
                                            <p:strVal val="#ppt_x"/>
                                          </p:val>
                                        </p:tav>
                                      </p:tavLst>
                                    </p:anim>
                                    <p:anim calcmode="lin" valueType="num">
                                      <p:cBhvr>
                                        <p:cTn id="16" dur="250" fill="hold"/>
                                        <p:tgtEl>
                                          <p:spTgt spid="31"/>
                                        </p:tgtEl>
                                        <p:attrNameLst>
                                          <p:attrName>ppt_y</p:attrName>
                                        </p:attrNameLst>
                                      </p:cBhvr>
                                      <p:tavLst>
                                        <p:tav tm="0">
                                          <p:val>
                                            <p:strVal val="#ppt_y-#ppt_h/2"/>
                                          </p:val>
                                        </p:tav>
                                        <p:tav tm="100000">
                                          <p:val>
                                            <p:strVal val="#ppt_y"/>
                                          </p:val>
                                        </p:tav>
                                      </p:tavLst>
                                    </p:anim>
                                    <p:anim calcmode="lin" valueType="num">
                                      <p:cBhvr>
                                        <p:cTn id="17" dur="250" fill="hold"/>
                                        <p:tgtEl>
                                          <p:spTgt spid="31"/>
                                        </p:tgtEl>
                                        <p:attrNameLst>
                                          <p:attrName>ppt_w</p:attrName>
                                        </p:attrNameLst>
                                      </p:cBhvr>
                                      <p:tavLst>
                                        <p:tav tm="0">
                                          <p:val>
                                            <p:strVal val="#ppt_w"/>
                                          </p:val>
                                        </p:tav>
                                        <p:tav tm="100000">
                                          <p:val>
                                            <p:strVal val="#ppt_w"/>
                                          </p:val>
                                        </p:tav>
                                      </p:tavLst>
                                    </p:anim>
                                    <p:anim calcmode="lin" valueType="num">
                                      <p:cBhvr>
                                        <p:cTn id="18" dur="250" fill="hold"/>
                                        <p:tgtEl>
                                          <p:spTgt spid="31"/>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52" presetClass="entr" presetSubtype="0" fill="hold" nodeType="afterEffect">
                                  <p:stCondLst>
                                    <p:cond delay="0"/>
                                  </p:stCondLst>
                                  <p:childTnLst>
                                    <p:set>
                                      <p:cBhvr>
                                        <p:cTn id="21" dur="1" fill="hold">
                                          <p:stCondLst>
                                            <p:cond delay="0"/>
                                          </p:stCondLst>
                                        </p:cTn>
                                        <p:tgtEl>
                                          <p:spTgt spid="7172"/>
                                        </p:tgtEl>
                                        <p:attrNameLst>
                                          <p:attrName>style.visibility</p:attrName>
                                        </p:attrNameLst>
                                      </p:cBhvr>
                                      <p:to>
                                        <p:strVal val="visible"/>
                                      </p:to>
                                    </p:set>
                                    <p:animScale>
                                      <p:cBhvr>
                                        <p:cTn id="22" dur="500" decel="50000" fill="hold">
                                          <p:stCondLst>
                                            <p:cond delay="0"/>
                                          </p:stCondLst>
                                        </p:cTn>
                                        <p:tgtEl>
                                          <p:spTgt spid="7172"/>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23" dur="500" decel="50000" fill="hold">
                                          <p:stCondLst>
                                            <p:cond delay="0"/>
                                          </p:stCondLst>
                                        </p:cTn>
                                        <p:tgtEl>
                                          <p:spTgt spid="7172"/>
                                        </p:tgtEl>
                                        <p:attrNameLst>
                                          <p:attrName>ppt_x</p:attrName>
                                          <p:attrName>ppt_y</p:attrName>
                                        </p:attrNameLst>
                                      </p:cBhvr>
                                    </p:animMotion>
                                    <p:animEffect transition="in" filter="fade">
                                      <p:cBhvr>
                                        <p:cTn id="24" dur="500"/>
                                        <p:tgtEl>
                                          <p:spTgt spid="7172"/>
                                        </p:tgtEl>
                                      </p:cBhvr>
                                    </p:animEffect>
                                  </p:childTnLst>
                                </p:cTn>
                              </p:par>
                              <p:par>
                                <p:cTn id="25" presetID="52" presetClass="entr" presetSubtype="0" fill="hold" nodeType="withEffect">
                                  <p:stCondLst>
                                    <p:cond delay="250"/>
                                  </p:stCondLst>
                                  <p:childTnLst>
                                    <p:set>
                                      <p:cBhvr>
                                        <p:cTn id="26" dur="1" fill="hold">
                                          <p:stCondLst>
                                            <p:cond delay="0"/>
                                          </p:stCondLst>
                                        </p:cTn>
                                        <p:tgtEl>
                                          <p:spTgt spid="7170"/>
                                        </p:tgtEl>
                                        <p:attrNameLst>
                                          <p:attrName>style.visibility</p:attrName>
                                        </p:attrNameLst>
                                      </p:cBhvr>
                                      <p:to>
                                        <p:strVal val="visible"/>
                                      </p:to>
                                    </p:set>
                                    <p:animScale>
                                      <p:cBhvr>
                                        <p:cTn id="27" dur="500" decel="50000" fill="hold">
                                          <p:stCondLst>
                                            <p:cond delay="0"/>
                                          </p:stCondLst>
                                        </p:cTn>
                                        <p:tgtEl>
                                          <p:spTgt spid="7170"/>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28" dur="500" decel="50000" fill="hold">
                                          <p:stCondLst>
                                            <p:cond delay="0"/>
                                          </p:stCondLst>
                                        </p:cTn>
                                        <p:tgtEl>
                                          <p:spTgt spid="7170"/>
                                        </p:tgtEl>
                                        <p:attrNameLst>
                                          <p:attrName>ppt_x</p:attrName>
                                          <p:attrName>ppt_y</p:attrName>
                                        </p:attrNameLst>
                                      </p:cBhvr>
                                    </p:animMotion>
                                    <p:animEffect transition="in" filter="fade">
                                      <p:cBhvr>
                                        <p:cTn id="29" dur="500"/>
                                        <p:tgtEl>
                                          <p:spTgt spid="7170"/>
                                        </p:tgtEl>
                                      </p:cBhvr>
                                    </p:animEffect>
                                  </p:childTnLst>
                                </p:cTn>
                              </p:par>
                              <p:par>
                                <p:cTn id="30" presetID="52" presetClass="entr" presetSubtype="0" fill="hold" nodeType="withEffect">
                                  <p:stCondLst>
                                    <p:cond delay="500"/>
                                  </p:stCondLst>
                                  <p:childTnLst>
                                    <p:set>
                                      <p:cBhvr>
                                        <p:cTn id="31" dur="1" fill="hold">
                                          <p:stCondLst>
                                            <p:cond delay="0"/>
                                          </p:stCondLst>
                                        </p:cTn>
                                        <p:tgtEl>
                                          <p:spTgt spid="5"/>
                                        </p:tgtEl>
                                        <p:attrNameLst>
                                          <p:attrName>style.visibility</p:attrName>
                                        </p:attrNameLst>
                                      </p:cBhvr>
                                      <p:to>
                                        <p:strVal val="visible"/>
                                      </p:to>
                                    </p:set>
                                    <p:animScale>
                                      <p:cBhvr>
                                        <p:cTn id="32" dur="500" decel="50000" fill="hold">
                                          <p:stCondLst>
                                            <p:cond delay="0"/>
                                          </p:stCondLst>
                                        </p:cTn>
                                        <p:tgtEl>
                                          <p:spTgt spid="5"/>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33" dur="500" decel="50000" fill="hold">
                                          <p:stCondLst>
                                            <p:cond delay="0"/>
                                          </p:stCondLst>
                                        </p:cTn>
                                        <p:tgtEl>
                                          <p:spTgt spid="5"/>
                                        </p:tgtEl>
                                        <p:attrNameLst>
                                          <p:attrName>ppt_x</p:attrName>
                                          <p:attrName>ppt_y</p:attrName>
                                        </p:attrNameLst>
                                      </p:cBhvr>
                                    </p:animMotion>
                                    <p:animEffect transition="in" filter="fade">
                                      <p:cBhvr>
                                        <p:cTn id="34" dur="500"/>
                                        <p:tgtEl>
                                          <p:spTgt spid="5"/>
                                        </p:tgtEl>
                                      </p:cBhvr>
                                    </p:animEffect>
                                  </p:childTnLst>
                                </p:cTn>
                              </p:par>
                              <p:par>
                                <p:cTn id="35" presetID="52" presetClass="entr" presetSubtype="0" fill="hold" nodeType="withEffect">
                                  <p:stCondLst>
                                    <p:cond delay="750"/>
                                  </p:stCondLst>
                                  <p:childTnLst>
                                    <p:set>
                                      <p:cBhvr>
                                        <p:cTn id="36" dur="1" fill="hold">
                                          <p:stCondLst>
                                            <p:cond delay="0"/>
                                          </p:stCondLst>
                                        </p:cTn>
                                        <p:tgtEl>
                                          <p:spTgt spid="7171"/>
                                        </p:tgtEl>
                                        <p:attrNameLst>
                                          <p:attrName>style.visibility</p:attrName>
                                        </p:attrNameLst>
                                      </p:cBhvr>
                                      <p:to>
                                        <p:strVal val="visible"/>
                                      </p:to>
                                    </p:set>
                                    <p:animScale>
                                      <p:cBhvr>
                                        <p:cTn id="37" dur="500" decel="50000" fill="hold">
                                          <p:stCondLst>
                                            <p:cond delay="0"/>
                                          </p:stCondLst>
                                        </p:cTn>
                                        <p:tgtEl>
                                          <p:spTgt spid="7171"/>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38" dur="500" decel="50000" fill="hold">
                                          <p:stCondLst>
                                            <p:cond delay="0"/>
                                          </p:stCondLst>
                                        </p:cTn>
                                        <p:tgtEl>
                                          <p:spTgt spid="7171"/>
                                        </p:tgtEl>
                                        <p:attrNameLst>
                                          <p:attrName>ppt_x</p:attrName>
                                          <p:attrName>ppt_y</p:attrName>
                                        </p:attrNameLst>
                                      </p:cBhvr>
                                    </p:animMotion>
                                    <p:animEffect transition="in" filter="fade">
                                      <p:cBhvr>
                                        <p:cTn id="39" dur="500"/>
                                        <p:tgtEl>
                                          <p:spTgt spid="7171"/>
                                        </p:tgtEl>
                                      </p:cBhvr>
                                    </p:animEffect>
                                  </p:childTnLst>
                                </p:cTn>
                              </p:par>
                              <p:par>
                                <p:cTn id="40" presetID="52" presetClass="entr" presetSubtype="0" fill="hold" nodeType="withEffect">
                                  <p:stCondLst>
                                    <p:cond delay="1000"/>
                                  </p:stCondLst>
                                  <p:childTnLst>
                                    <p:set>
                                      <p:cBhvr>
                                        <p:cTn id="41" dur="1" fill="hold">
                                          <p:stCondLst>
                                            <p:cond delay="0"/>
                                          </p:stCondLst>
                                        </p:cTn>
                                        <p:tgtEl>
                                          <p:spTgt spid="4"/>
                                        </p:tgtEl>
                                        <p:attrNameLst>
                                          <p:attrName>style.visibility</p:attrName>
                                        </p:attrNameLst>
                                      </p:cBhvr>
                                      <p:to>
                                        <p:strVal val="visible"/>
                                      </p:to>
                                    </p:set>
                                    <p:animScale>
                                      <p:cBhvr>
                                        <p:cTn id="42" dur="500" decel="50000" fill="hold">
                                          <p:stCondLst>
                                            <p:cond delay="0"/>
                                          </p:stCondLst>
                                        </p:cTn>
                                        <p:tgtEl>
                                          <p:spTgt spid="4"/>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43" dur="500" decel="50000" fill="hold">
                                          <p:stCondLst>
                                            <p:cond delay="0"/>
                                          </p:stCondLst>
                                        </p:cTn>
                                        <p:tgtEl>
                                          <p:spTgt spid="4"/>
                                        </p:tgtEl>
                                        <p:attrNameLst>
                                          <p:attrName>ppt_x</p:attrName>
                                          <p:attrName>ppt_y</p:attrName>
                                        </p:attrNameLst>
                                      </p:cBhvr>
                                    </p:animMotion>
                                    <p:animEffect transition="in" filter="fade">
                                      <p:cBhvr>
                                        <p:cTn id="44" dur="500"/>
                                        <p:tgtEl>
                                          <p:spTgt spid="4"/>
                                        </p:tgtEl>
                                      </p:cBhvr>
                                    </p:animEffect>
                                  </p:childTnLst>
                                </p:cTn>
                              </p:par>
                              <p:par>
                                <p:cTn id="45" presetID="22" presetClass="entr" presetSubtype="2" fill="hold" nodeType="withEffect">
                                  <p:stCondLst>
                                    <p:cond delay="1250"/>
                                  </p:stCondLst>
                                  <p:childTnLst>
                                    <p:set>
                                      <p:cBhvr>
                                        <p:cTn id="46" dur="1" fill="hold">
                                          <p:stCondLst>
                                            <p:cond delay="0"/>
                                          </p:stCondLst>
                                        </p:cTn>
                                        <p:tgtEl>
                                          <p:spTgt spid="28"/>
                                        </p:tgtEl>
                                        <p:attrNameLst>
                                          <p:attrName>style.visibility</p:attrName>
                                        </p:attrNameLst>
                                      </p:cBhvr>
                                      <p:to>
                                        <p:strVal val="visible"/>
                                      </p:to>
                                    </p:set>
                                    <p:animEffect transition="in" filter="wipe(right)">
                                      <p:cBhvr>
                                        <p:cTn id="47" dur="750"/>
                                        <p:tgtEl>
                                          <p:spTgt spid="28"/>
                                        </p:tgtEl>
                                      </p:cBhvr>
                                    </p:animEffect>
                                  </p:childTnLst>
                                </p:cTn>
                              </p:par>
                            </p:childTnLst>
                          </p:cTn>
                        </p:par>
                        <p:par>
                          <p:cTn id="48" fill="hold">
                            <p:stCondLst>
                              <p:cond delay="3500"/>
                            </p:stCondLst>
                            <p:childTnLst>
                              <p:par>
                                <p:cTn id="49" presetID="22" presetClass="entr" presetSubtype="1" fill="hold" grpId="0" nodeType="afterEffect">
                                  <p:stCondLst>
                                    <p:cond delay="0"/>
                                  </p:stCondLst>
                                  <p:childTnLst>
                                    <p:set>
                                      <p:cBhvr>
                                        <p:cTn id="50" dur="1" fill="hold">
                                          <p:stCondLst>
                                            <p:cond delay="0"/>
                                          </p:stCondLst>
                                        </p:cTn>
                                        <p:tgtEl>
                                          <p:spTgt spid="32"/>
                                        </p:tgtEl>
                                        <p:attrNameLst>
                                          <p:attrName>style.visibility</p:attrName>
                                        </p:attrNameLst>
                                      </p:cBhvr>
                                      <p:to>
                                        <p:strVal val="visible"/>
                                      </p:to>
                                    </p:set>
                                    <p:animEffect transition="in" filter="wipe(up)">
                                      <p:cBhvr>
                                        <p:cTn id="51" dur="1000"/>
                                        <p:tgtEl>
                                          <p:spTgt spid="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2" grpId="0"/>
      <p:bldP spid="30" grpId="0" bldLvl="0" animBg="1"/>
      <p:bldP spid="31"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p:cNvSpPr/>
          <p:nvPr/>
        </p:nvSpPr>
        <p:spPr>
          <a:xfrm>
            <a:off x="-11575" y="5527225"/>
            <a:ext cx="1270670" cy="576064"/>
          </a:xfrm>
          <a:prstGeom prst="rect">
            <a:avLst/>
          </a:prstGeom>
          <a:solidFill>
            <a:schemeClr val="accent2"/>
          </a:solidFill>
        </p:spPr>
        <p:txBody>
          <a:bodyPr rot="0" spcFirstLastPara="0" vertOverflow="overflow" horzOverflow="overflow" vert="horz" wrap="square" lIns="121917" tIns="60958" rIns="121917" bIns="60958" numCol="1" spcCol="0" rtlCol="0" fromWordArt="0" anchor="ctr" anchorCtr="0" forceAA="0" compatLnSpc="1">
            <a:prstTxWarp prst="textNoShape">
              <a:avLst/>
            </a:prstTxWarp>
            <a:noAutofit/>
          </a:bodyPr>
          <a:lstStyle/>
          <a:p>
            <a:pPr algn="ctr">
              <a:lnSpc>
                <a:spcPct val="120000"/>
              </a:lnSpc>
            </a:pPr>
            <a:endParaRPr lang="zh-CN" altLang="en-US" sz="1600" dirty="0">
              <a:solidFill>
                <a:schemeClr val="tx1">
                  <a:lumMod val="65000"/>
                  <a:lumOff val="35000"/>
                </a:schemeClr>
              </a:solidFill>
            </a:endParaRPr>
          </a:p>
        </p:txBody>
      </p:sp>
      <p:sp>
        <p:nvSpPr>
          <p:cNvPr id="3" name="矩形 2"/>
          <p:cNvSpPr/>
          <p:nvPr/>
        </p:nvSpPr>
        <p:spPr>
          <a:xfrm>
            <a:off x="10932667" y="5527225"/>
            <a:ext cx="1270670" cy="576064"/>
          </a:xfrm>
          <a:prstGeom prst="rect">
            <a:avLst/>
          </a:prstGeom>
          <a:solidFill>
            <a:schemeClr val="accent2"/>
          </a:solidFill>
        </p:spPr>
        <p:txBody>
          <a:bodyPr rot="0" spcFirstLastPara="0" vertOverflow="overflow" horzOverflow="overflow" vert="horz" wrap="square" lIns="121917" tIns="60958" rIns="121917" bIns="60958" numCol="1" spcCol="0" rtlCol="0" fromWordArt="0" anchor="ctr" anchorCtr="0" forceAA="0" compatLnSpc="1">
            <a:prstTxWarp prst="textNoShape">
              <a:avLst/>
            </a:prstTxWarp>
            <a:noAutofit/>
          </a:bodyPr>
          <a:lstStyle/>
          <a:p>
            <a:pPr algn="ctr">
              <a:lnSpc>
                <a:spcPct val="120000"/>
              </a:lnSpc>
            </a:pPr>
            <a:endParaRPr lang="zh-CN" altLang="en-US" sz="1600" dirty="0">
              <a:solidFill>
                <a:schemeClr val="tx1">
                  <a:lumMod val="65000"/>
                  <a:lumOff val="35000"/>
                </a:schemeClr>
              </a:solidFill>
            </a:endParaRPr>
          </a:p>
        </p:txBody>
      </p:sp>
      <p:sp>
        <p:nvSpPr>
          <p:cNvPr id="4" name="矩形 3"/>
          <p:cNvSpPr/>
          <p:nvPr/>
        </p:nvSpPr>
        <p:spPr>
          <a:xfrm>
            <a:off x="1379961" y="5527225"/>
            <a:ext cx="9433048" cy="576064"/>
          </a:xfrm>
          <a:prstGeom prst="rect">
            <a:avLst/>
          </a:prstGeom>
          <a:solidFill>
            <a:schemeClr val="bg1">
              <a:lumMod val="85000"/>
            </a:schemeClr>
          </a:solidFill>
        </p:spPr>
        <p:txBody>
          <a:bodyPr rot="0" spcFirstLastPara="0" vertOverflow="overflow" horzOverflow="overflow" vert="horz" wrap="square" lIns="121917" tIns="60958" rIns="121917" bIns="60958" numCol="1" spcCol="0" rtlCol="0" fromWordArt="0" anchor="ctr" anchorCtr="0" forceAA="0" compatLnSpc="1">
            <a:prstTxWarp prst="textNoShape">
              <a:avLst/>
            </a:prstTxWarp>
            <a:noAutofit/>
          </a:bodyPr>
          <a:lstStyle/>
          <a:p>
            <a:pPr algn="ctr">
              <a:lnSpc>
                <a:spcPct val="120000"/>
              </a:lnSpc>
            </a:pPr>
            <a:endParaRPr lang="zh-CN" altLang="en-US" sz="1600" dirty="0">
              <a:solidFill>
                <a:schemeClr val="tx1">
                  <a:lumMod val="65000"/>
                  <a:lumOff val="35000"/>
                </a:schemeClr>
              </a:solidFill>
            </a:endParaRPr>
          </a:p>
        </p:txBody>
      </p:sp>
      <p:sp>
        <p:nvSpPr>
          <p:cNvPr id="5" name="Rectangle 47"/>
          <p:cNvSpPr>
            <a:spLocks noChangeArrowheads="1"/>
          </p:cNvSpPr>
          <p:nvPr/>
        </p:nvSpPr>
        <p:spPr bwMode="auto">
          <a:xfrm>
            <a:off x="1414686" y="1844824"/>
            <a:ext cx="1777443" cy="369332"/>
          </a:xfrm>
          <a:prstGeom prst="rect">
            <a:avLst/>
          </a:prstGeom>
          <a:ln/>
          <a:extLst/>
        </p:spPr>
        <p:style>
          <a:lnRef idx="0">
            <a:schemeClr val="accent3"/>
          </a:lnRef>
          <a:fillRef idx="3">
            <a:schemeClr val="accent3"/>
          </a:fillRef>
          <a:effectRef idx="3">
            <a:schemeClr val="accent3"/>
          </a:effectRef>
          <a:fontRef idx="minor">
            <a:schemeClr val="lt1"/>
          </a:fontRef>
        </p:style>
        <p:txBody>
          <a:bodyPr wrap="square" lIns="0" tIns="0" rIns="0" bIns="0">
            <a:spAutoFit/>
          </a:bodyPr>
          <a:lstStyle>
            <a:lvl1pPr eaLnBrk="0" hangingPunct="0">
              <a:spcBef>
                <a:spcPct val="20000"/>
              </a:spcBef>
              <a:buChar char="•"/>
              <a:defRPr sz="3200">
                <a:solidFill>
                  <a:schemeClr val="tx1"/>
                </a:solidFill>
                <a:latin typeface="Arial" pitchFamily="34" charset="0"/>
                <a:ea typeface="宋体" pitchFamily="2" charset="-122"/>
              </a:defRPr>
            </a:lvl1pPr>
            <a:lvl2pPr marL="742950" indent="-285750" eaLnBrk="0" hangingPunct="0">
              <a:spcBef>
                <a:spcPct val="20000"/>
              </a:spcBef>
              <a:buChar char="–"/>
              <a:defRPr sz="2800">
                <a:solidFill>
                  <a:schemeClr val="tx1"/>
                </a:solidFill>
                <a:latin typeface="Arial" pitchFamily="34" charset="0"/>
                <a:ea typeface="宋体" pitchFamily="2" charset="-122"/>
              </a:defRPr>
            </a:lvl2pPr>
            <a:lvl3pPr marL="1143000" indent="-228600" eaLnBrk="0" hangingPunct="0">
              <a:spcBef>
                <a:spcPct val="20000"/>
              </a:spcBef>
              <a:buChar char="•"/>
              <a:defRPr sz="2400">
                <a:solidFill>
                  <a:schemeClr val="tx1"/>
                </a:solidFill>
                <a:latin typeface="Arial" pitchFamily="34" charset="0"/>
                <a:ea typeface="宋体" pitchFamily="2" charset="-122"/>
              </a:defRPr>
            </a:lvl3pPr>
            <a:lvl4pPr marL="1600200" indent="-228600" eaLnBrk="0" hangingPunct="0">
              <a:spcBef>
                <a:spcPct val="20000"/>
              </a:spcBef>
              <a:buChar char="–"/>
              <a:defRPr sz="2000">
                <a:solidFill>
                  <a:schemeClr val="tx1"/>
                </a:solidFill>
                <a:latin typeface="Arial" pitchFamily="34" charset="0"/>
                <a:ea typeface="宋体" pitchFamily="2" charset="-122"/>
              </a:defRPr>
            </a:lvl4pPr>
            <a:lvl5pPr marL="2057400" indent="-228600" eaLnBrk="0" hangingPunct="0">
              <a:spcBef>
                <a:spcPct val="20000"/>
              </a:spcBef>
              <a:buChar char="»"/>
              <a:defRPr sz="2000">
                <a:solidFill>
                  <a:schemeClr val="tx1"/>
                </a:solidFill>
                <a:latin typeface="Arial" pitchFamily="34" charset="0"/>
                <a:ea typeface="宋体" pitchFamily="2" charset="-122"/>
              </a:defRPr>
            </a:lvl5pPr>
            <a:lvl6pPr marL="25146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6pPr>
            <a:lvl7pPr marL="29718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7pPr>
            <a:lvl8pPr marL="34290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8pPr>
            <a:lvl9pPr marL="38862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9pPr>
          </a:lstStyle>
          <a:p>
            <a:pPr algn="ctr" eaLnBrk="1" hangingPunct="1">
              <a:spcBef>
                <a:spcPct val="0"/>
              </a:spcBef>
              <a:buClrTx/>
              <a:buFontTx/>
              <a:buNone/>
            </a:pPr>
            <a:r>
              <a:rPr lang="zh-CN" altLang="en-US" sz="2400" dirty="0" smtClean="0">
                <a:solidFill>
                  <a:schemeClr val="bg1"/>
                </a:solidFill>
                <a:latin typeface="微软雅黑" pitchFamily="34" charset="-122"/>
                <a:ea typeface="微软雅黑" pitchFamily="34" charset="-122"/>
              </a:rPr>
              <a:t>添加小标题</a:t>
            </a:r>
            <a:endParaRPr lang="zh-CN" altLang="en-US" sz="2400" dirty="0">
              <a:solidFill>
                <a:schemeClr val="bg1"/>
              </a:solidFill>
            </a:endParaRPr>
          </a:p>
        </p:txBody>
      </p:sp>
      <p:sp>
        <p:nvSpPr>
          <p:cNvPr id="6" name="Rectangle 47"/>
          <p:cNvSpPr>
            <a:spLocks noChangeArrowheads="1"/>
          </p:cNvSpPr>
          <p:nvPr/>
        </p:nvSpPr>
        <p:spPr bwMode="auto">
          <a:xfrm>
            <a:off x="3933135" y="1844824"/>
            <a:ext cx="1777443" cy="369332"/>
          </a:xfrm>
          <a:prstGeom prst="rect">
            <a:avLst/>
          </a:prstGeom>
          <a:ln/>
          <a:extLst/>
        </p:spPr>
        <p:style>
          <a:lnRef idx="0">
            <a:schemeClr val="accent3"/>
          </a:lnRef>
          <a:fillRef idx="3">
            <a:schemeClr val="accent3"/>
          </a:fillRef>
          <a:effectRef idx="3">
            <a:schemeClr val="accent3"/>
          </a:effectRef>
          <a:fontRef idx="minor">
            <a:schemeClr val="lt1"/>
          </a:fontRef>
        </p:style>
        <p:txBody>
          <a:bodyPr wrap="square" lIns="0" tIns="0" rIns="0" bIns="0">
            <a:spAutoFit/>
          </a:bodyPr>
          <a:lstStyle>
            <a:lvl1pPr eaLnBrk="0" hangingPunct="0">
              <a:spcBef>
                <a:spcPct val="20000"/>
              </a:spcBef>
              <a:buChar char="•"/>
              <a:defRPr sz="3200">
                <a:solidFill>
                  <a:schemeClr val="tx1"/>
                </a:solidFill>
                <a:latin typeface="Arial" pitchFamily="34" charset="0"/>
                <a:ea typeface="宋体" pitchFamily="2" charset="-122"/>
              </a:defRPr>
            </a:lvl1pPr>
            <a:lvl2pPr marL="742950" indent="-285750" eaLnBrk="0" hangingPunct="0">
              <a:spcBef>
                <a:spcPct val="20000"/>
              </a:spcBef>
              <a:buChar char="–"/>
              <a:defRPr sz="2800">
                <a:solidFill>
                  <a:schemeClr val="tx1"/>
                </a:solidFill>
                <a:latin typeface="Arial" pitchFamily="34" charset="0"/>
                <a:ea typeface="宋体" pitchFamily="2" charset="-122"/>
              </a:defRPr>
            </a:lvl2pPr>
            <a:lvl3pPr marL="1143000" indent="-228600" eaLnBrk="0" hangingPunct="0">
              <a:spcBef>
                <a:spcPct val="20000"/>
              </a:spcBef>
              <a:buChar char="•"/>
              <a:defRPr sz="2400">
                <a:solidFill>
                  <a:schemeClr val="tx1"/>
                </a:solidFill>
                <a:latin typeface="Arial" pitchFamily="34" charset="0"/>
                <a:ea typeface="宋体" pitchFamily="2" charset="-122"/>
              </a:defRPr>
            </a:lvl3pPr>
            <a:lvl4pPr marL="1600200" indent="-228600" eaLnBrk="0" hangingPunct="0">
              <a:spcBef>
                <a:spcPct val="20000"/>
              </a:spcBef>
              <a:buChar char="–"/>
              <a:defRPr sz="2000">
                <a:solidFill>
                  <a:schemeClr val="tx1"/>
                </a:solidFill>
                <a:latin typeface="Arial" pitchFamily="34" charset="0"/>
                <a:ea typeface="宋体" pitchFamily="2" charset="-122"/>
              </a:defRPr>
            </a:lvl4pPr>
            <a:lvl5pPr marL="2057400" indent="-228600" eaLnBrk="0" hangingPunct="0">
              <a:spcBef>
                <a:spcPct val="20000"/>
              </a:spcBef>
              <a:buChar char="»"/>
              <a:defRPr sz="2000">
                <a:solidFill>
                  <a:schemeClr val="tx1"/>
                </a:solidFill>
                <a:latin typeface="Arial" pitchFamily="34" charset="0"/>
                <a:ea typeface="宋体" pitchFamily="2" charset="-122"/>
              </a:defRPr>
            </a:lvl5pPr>
            <a:lvl6pPr marL="25146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6pPr>
            <a:lvl7pPr marL="29718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7pPr>
            <a:lvl8pPr marL="34290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8pPr>
            <a:lvl9pPr marL="38862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9pPr>
          </a:lstStyle>
          <a:p>
            <a:pPr algn="ctr" eaLnBrk="1" hangingPunct="1">
              <a:spcBef>
                <a:spcPct val="0"/>
              </a:spcBef>
              <a:buClrTx/>
              <a:buFontTx/>
              <a:buNone/>
            </a:pPr>
            <a:r>
              <a:rPr lang="zh-CN" altLang="en-US" sz="2400" dirty="0" smtClean="0">
                <a:solidFill>
                  <a:schemeClr val="bg1"/>
                </a:solidFill>
                <a:latin typeface="微软雅黑" pitchFamily="34" charset="-122"/>
                <a:ea typeface="微软雅黑" pitchFamily="34" charset="-122"/>
              </a:rPr>
              <a:t>添加小标题</a:t>
            </a:r>
            <a:endParaRPr lang="zh-CN" altLang="en-US" sz="2400" dirty="0">
              <a:solidFill>
                <a:schemeClr val="bg1"/>
              </a:solidFill>
            </a:endParaRPr>
          </a:p>
        </p:txBody>
      </p:sp>
      <p:sp>
        <p:nvSpPr>
          <p:cNvPr id="7" name="Rectangle 47"/>
          <p:cNvSpPr>
            <a:spLocks noChangeArrowheads="1"/>
          </p:cNvSpPr>
          <p:nvPr/>
        </p:nvSpPr>
        <p:spPr bwMode="auto">
          <a:xfrm>
            <a:off x="6436563" y="1844824"/>
            <a:ext cx="1777443" cy="369332"/>
          </a:xfrm>
          <a:prstGeom prst="rect">
            <a:avLst/>
          </a:prstGeom>
          <a:ln/>
          <a:extLst/>
        </p:spPr>
        <p:style>
          <a:lnRef idx="0">
            <a:schemeClr val="accent3"/>
          </a:lnRef>
          <a:fillRef idx="3">
            <a:schemeClr val="accent3"/>
          </a:fillRef>
          <a:effectRef idx="3">
            <a:schemeClr val="accent3"/>
          </a:effectRef>
          <a:fontRef idx="minor">
            <a:schemeClr val="lt1"/>
          </a:fontRef>
        </p:style>
        <p:txBody>
          <a:bodyPr wrap="square" lIns="0" tIns="0" rIns="0" bIns="0">
            <a:spAutoFit/>
          </a:bodyPr>
          <a:lstStyle>
            <a:lvl1pPr eaLnBrk="0" hangingPunct="0">
              <a:spcBef>
                <a:spcPct val="20000"/>
              </a:spcBef>
              <a:buChar char="•"/>
              <a:defRPr sz="3200">
                <a:solidFill>
                  <a:schemeClr val="tx1"/>
                </a:solidFill>
                <a:latin typeface="Arial" pitchFamily="34" charset="0"/>
                <a:ea typeface="宋体" pitchFamily="2" charset="-122"/>
              </a:defRPr>
            </a:lvl1pPr>
            <a:lvl2pPr marL="742950" indent="-285750" eaLnBrk="0" hangingPunct="0">
              <a:spcBef>
                <a:spcPct val="20000"/>
              </a:spcBef>
              <a:buChar char="–"/>
              <a:defRPr sz="2800">
                <a:solidFill>
                  <a:schemeClr val="tx1"/>
                </a:solidFill>
                <a:latin typeface="Arial" pitchFamily="34" charset="0"/>
                <a:ea typeface="宋体" pitchFamily="2" charset="-122"/>
              </a:defRPr>
            </a:lvl2pPr>
            <a:lvl3pPr marL="1143000" indent="-228600" eaLnBrk="0" hangingPunct="0">
              <a:spcBef>
                <a:spcPct val="20000"/>
              </a:spcBef>
              <a:buChar char="•"/>
              <a:defRPr sz="2400">
                <a:solidFill>
                  <a:schemeClr val="tx1"/>
                </a:solidFill>
                <a:latin typeface="Arial" pitchFamily="34" charset="0"/>
                <a:ea typeface="宋体" pitchFamily="2" charset="-122"/>
              </a:defRPr>
            </a:lvl3pPr>
            <a:lvl4pPr marL="1600200" indent="-228600" eaLnBrk="0" hangingPunct="0">
              <a:spcBef>
                <a:spcPct val="20000"/>
              </a:spcBef>
              <a:buChar char="–"/>
              <a:defRPr sz="2000">
                <a:solidFill>
                  <a:schemeClr val="tx1"/>
                </a:solidFill>
                <a:latin typeface="Arial" pitchFamily="34" charset="0"/>
                <a:ea typeface="宋体" pitchFamily="2" charset="-122"/>
              </a:defRPr>
            </a:lvl4pPr>
            <a:lvl5pPr marL="2057400" indent="-228600" eaLnBrk="0" hangingPunct="0">
              <a:spcBef>
                <a:spcPct val="20000"/>
              </a:spcBef>
              <a:buChar char="»"/>
              <a:defRPr sz="2000">
                <a:solidFill>
                  <a:schemeClr val="tx1"/>
                </a:solidFill>
                <a:latin typeface="Arial" pitchFamily="34" charset="0"/>
                <a:ea typeface="宋体" pitchFamily="2" charset="-122"/>
              </a:defRPr>
            </a:lvl5pPr>
            <a:lvl6pPr marL="25146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6pPr>
            <a:lvl7pPr marL="29718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7pPr>
            <a:lvl8pPr marL="34290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8pPr>
            <a:lvl9pPr marL="38862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9pPr>
          </a:lstStyle>
          <a:p>
            <a:pPr algn="ctr" eaLnBrk="1" hangingPunct="1">
              <a:spcBef>
                <a:spcPct val="0"/>
              </a:spcBef>
              <a:buClrTx/>
              <a:buFontTx/>
              <a:buNone/>
            </a:pPr>
            <a:r>
              <a:rPr lang="zh-CN" altLang="en-US" sz="2400" dirty="0" smtClean="0">
                <a:solidFill>
                  <a:schemeClr val="bg1"/>
                </a:solidFill>
                <a:latin typeface="微软雅黑" pitchFamily="34" charset="-122"/>
                <a:ea typeface="微软雅黑" pitchFamily="34" charset="-122"/>
              </a:rPr>
              <a:t>添加小标题</a:t>
            </a:r>
            <a:endParaRPr lang="zh-CN" altLang="en-US" sz="2400" dirty="0">
              <a:solidFill>
                <a:schemeClr val="bg1"/>
              </a:solidFill>
            </a:endParaRPr>
          </a:p>
        </p:txBody>
      </p:sp>
      <p:sp>
        <p:nvSpPr>
          <p:cNvPr id="8" name="Rectangle 47"/>
          <p:cNvSpPr>
            <a:spLocks noChangeArrowheads="1"/>
          </p:cNvSpPr>
          <p:nvPr/>
        </p:nvSpPr>
        <p:spPr bwMode="auto">
          <a:xfrm>
            <a:off x="8939990" y="1844824"/>
            <a:ext cx="1777443" cy="369332"/>
          </a:xfrm>
          <a:prstGeom prst="rect">
            <a:avLst/>
          </a:prstGeom>
          <a:ln/>
          <a:extLst/>
        </p:spPr>
        <p:style>
          <a:lnRef idx="0">
            <a:schemeClr val="accent3"/>
          </a:lnRef>
          <a:fillRef idx="3">
            <a:schemeClr val="accent3"/>
          </a:fillRef>
          <a:effectRef idx="3">
            <a:schemeClr val="accent3"/>
          </a:effectRef>
          <a:fontRef idx="minor">
            <a:schemeClr val="lt1"/>
          </a:fontRef>
        </p:style>
        <p:txBody>
          <a:bodyPr wrap="square" lIns="0" tIns="0" rIns="0" bIns="0">
            <a:spAutoFit/>
          </a:bodyPr>
          <a:lstStyle>
            <a:lvl1pPr eaLnBrk="0" hangingPunct="0">
              <a:spcBef>
                <a:spcPct val="20000"/>
              </a:spcBef>
              <a:buChar char="•"/>
              <a:defRPr sz="3200">
                <a:solidFill>
                  <a:schemeClr val="tx1"/>
                </a:solidFill>
                <a:latin typeface="Arial" pitchFamily="34" charset="0"/>
                <a:ea typeface="宋体" pitchFamily="2" charset="-122"/>
              </a:defRPr>
            </a:lvl1pPr>
            <a:lvl2pPr marL="742950" indent="-285750" eaLnBrk="0" hangingPunct="0">
              <a:spcBef>
                <a:spcPct val="20000"/>
              </a:spcBef>
              <a:buChar char="–"/>
              <a:defRPr sz="2800">
                <a:solidFill>
                  <a:schemeClr val="tx1"/>
                </a:solidFill>
                <a:latin typeface="Arial" pitchFamily="34" charset="0"/>
                <a:ea typeface="宋体" pitchFamily="2" charset="-122"/>
              </a:defRPr>
            </a:lvl2pPr>
            <a:lvl3pPr marL="1143000" indent="-228600" eaLnBrk="0" hangingPunct="0">
              <a:spcBef>
                <a:spcPct val="20000"/>
              </a:spcBef>
              <a:buChar char="•"/>
              <a:defRPr sz="2400">
                <a:solidFill>
                  <a:schemeClr val="tx1"/>
                </a:solidFill>
                <a:latin typeface="Arial" pitchFamily="34" charset="0"/>
                <a:ea typeface="宋体" pitchFamily="2" charset="-122"/>
              </a:defRPr>
            </a:lvl3pPr>
            <a:lvl4pPr marL="1600200" indent="-228600" eaLnBrk="0" hangingPunct="0">
              <a:spcBef>
                <a:spcPct val="20000"/>
              </a:spcBef>
              <a:buChar char="–"/>
              <a:defRPr sz="2000">
                <a:solidFill>
                  <a:schemeClr val="tx1"/>
                </a:solidFill>
                <a:latin typeface="Arial" pitchFamily="34" charset="0"/>
                <a:ea typeface="宋体" pitchFamily="2" charset="-122"/>
              </a:defRPr>
            </a:lvl4pPr>
            <a:lvl5pPr marL="2057400" indent="-228600" eaLnBrk="0" hangingPunct="0">
              <a:spcBef>
                <a:spcPct val="20000"/>
              </a:spcBef>
              <a:buChar char="»"/>
              <a:defRPr sz="2000">
                <a:solidFill>
                  <a:schemeClr val="tx1"/>
                </a:solidFill>
                <a:latin typeface="Arial" pitchFamily="34" charset="0"/>
                <a:ea typeface="宋体" pitchFamily="2" charset="-122"/>
              </a:defRPr>
            </a:lvl5pPr>
            <a:lvl6pPr marL="25146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6pPr>
            <a:lvl7pPr marL="29718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7pPr>
            <a:lvl8pPr marL="34290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8pPr>
            <a:lvl9pPr marL="3886200" indent="-228600" eaLnBrk="0" fontAlgn="base" hangingPunct="0">
              <a:spcBef>
                <a:spcPct val="20000"/>
              </a:spcBef>
              <a:spcAft>
                <a:spcPct val="0"/>
              </a:spcAft>
              <a:buChar char="»"/>
              <a:defRPr sz="2000">
                <a:solidFill>
                  <a:schemeClr val="tx1"/>
                </a:solidFill>
                <a:latin typeface="Arial" pitchFamily="34" charset="0"/>
                <a:ea typeface="宋体" pitchFamily="2" charset="-122"/>
              </a:defRPr>
            </a:lvl9pPr>
          </a:lstStyle>
          <a:p>
            <a:pPr algn="ctr" eaLnBrk="1" hangingPunct="1">
              <a:spcBef>
                <a:spcPct val="0"/>
              </a:spcBef>
              <a:buClrTx/>
              <a:buFontTx/>
              <a:buNone/>
            </a:pPr>
            <a:r>
              <a:rPr lang="zh-CN" altLang="en-US" sz="2400" dirty="0" smtClean="0">
                <a:solidFill>
                  <a:schemeClr val="bg1"/>
                </a:solidFill>
                <a:latin typeface="微软雅黑" pitchFamily="34" charset="-122"/>
                <a:ea typeface="微软雅黑" pitchFamily="34" charset="-122"/>
              </a:rPr>
              <a:t>添加小标题</a:t>
            </a:r>
            <a:endParaRPr lang="zh-CN" altLang="en-US" sz="2400" dirty="0">
              <a:solidFill>
                <a:schemeClr val="bg1"/>
              </a:solidFill>
            </a:endParaRPr>
          </a:p>
        </p:txBody>
      </p:sp>
      <p:grpSp>
        <p:nvGrpSpPr>
          <p:cNvPr id="9" name="组合 8"/>
          <p:cNvGrpSpPr/>
          <p:nvPr/>
        </p:nvGrpSpPr>
        <p:grpSpPr>
          <a:xfrm>
            <a:off x="1379961" y="2348881"/>
            <a:ext cx="1922765" cy="2160240"/>
            <a:chOff x="1379961" y="2555168"/>
            <a:chExt cx="1922765" cy="2160240"/>
          </a:xfrm>
        </p:grpSpPr>
        <p:sp>
          <p:nvSpPr>
            <p:cNvPr id="10" name="折角形 9"/>
            <p:cNvSpPr/>
            <p:nvPr/>
          </p:nvSpPr>
          <p:spPr>
            <a:xfrm>
              <a:off x="1379961" y="2555168"/>
              <a:ext cx="1922765" cy="2160240"/>
            </a:xfrm>
            <a:prstGeom prst="foldedCorner">
              <a:avLst/>
            </a:prstGeom>
            <a:solidFill>
              <a:schemeClr val="bg1"/>
            </a:solidFill>
            <a:ln w="38100">
              <a:solidFill>
                <a:schemeClr val="accent2"/>
              </a:solidFill>
            </a:ln>
          </p:spPr>
          <p:txBody>
            <a:bodyPr rot="0" spcFirstLastPara="0" vertOverflow="overflow" horzOverflow="overflow" vert="horz" wrap="square" lIns="121917" tIns="60958" rIns="121917" bIns="60958" numCol="1" spcCol="0" rtlCol="0" fromWordArt="0" anchor="ctr" anchorCtr="0" forceAA="0" compatLnSpc="1">
              <a:prstTxWarp prst="textNoShape">
                <a:avLst/>
              </a:prstTxWarp>
              <a:noAutofit/>
            </a:bodyPr>
            <a:lstStyle/>
            <a:p>
              <a:pPr algn="ctr">
                <a:lnSpc>
                  <a:spcPct val="120000"/>
                </a:lnSpc>
              </a:pPr>
              <a:endParaRPr lang="zh-CN" altLang="en-US" sz="1600" dirty="0">
                <a:solidFill>
                  <a:schemeClr val="tx1">
                    <a:lumMod val="65000"/>
                    <a:lumOff val="35000"/>
                  </a:schemeClr>
                </a:solidFill>
                <a:latin typeface="+mj-ea"/>
                <a:ea typeface="+mj-ea"/>
              </a:endParaRPr>
            </a:p>
          </p:txBody>
        </p:sp>
        <p:sp>
          <p:nvSpPr>
            <p:cNvPr id="11" name="矩形 10"/>
            <p:cNvSpPr/>
            <p:nvPr/>
          </p:nvSpPr>
          <p:spPr>
            <a:xfrm>
              <a:off x="1457196" y="2811987"/>
              <a:ext cx="1749851" cy="1508101"/>
            </a:xfrm>
            <a:prstGeom prst="rect">
              <a:avLst/>
            </a:prstGeom>
          </p:spPr>
          <p:txBody>
            <a:bodyPr wrap="square" lIns="121917" tIns="60958" rIns="121917" bIns="60958">
              <a:spAutoFit/>
            </a:bodyPr>
            <a:lstStyle/>
            <a:p>
              <a:pPr algn="ctr">
                <a:lnSpc>
                  <a:spcPct val="120000"/>
                </a:lnSpc>
              </a:pPr>
              <a:r>
                <a:rPr lang="zh-CN" altLang="en-US" sz="1500" dirty="0" smtClean="0">
                  <a:solidFill>
                    <a:schemeClr val="tx1">
                      <a:lumMod val="65000"/>
                      <a:lumOff val="35000"/>
                    </a:schemeClr>
                  </a:solidFill>
                  <a:latin typeface="+mj-ea"/>
                  <a:ea typeface="+mj-ea"/>
                </a:rPr>
                <a:t>您的内容打在这里，或者通过复制您的文本后，在此框中选择粘贴。</a:t>
              </a:r>
              <a:endParaRPr lang="zh-CN" altLang="en-US" sz="1500" dirty="0">
                <a:solidFill>
                  <a:schemeClr val="tx1">
                    <a:lumMod val="65000"/>
                    <a:lumOff val="35000"/>
                  </a:schemeClr>
                </a:solidFill>
                <a:latin typeface="+mj-ea"/>
                <a:ea typeface="+mj-ea"/>
              </a:endParaRPr>
            </a:p>
          </p:txBody>
        </p:sp>
      </p:grpSp>
      <p:grpSp>
        <p:nvGrpSpPr>
          <p:cNvPr id="12" name="组合 11"/>
          <p:cNvGrpSpPr/>
          <p:nvPr/>
        </p:nvGrpSpPr>
        <p:grpSpPr>
          <a:xfrm>
            <a:off x="3883389" y="2348881"/>
            <a:ext cx="1922765" cy="2160240"/>
            <a:chOff x="3883389" y="2555168"/>
            <a:chExt cx="1922765" cy="2160240"/>
          </a:xfrm>
        </p:grpSpPr>
        <p:sp>
          <p:nvSpPr>
            <p:cNvPr id="13" name="折角形 12"/>
            <p:cNvSpPr/>
            <p:nvPr/>
          </p:nvSpPr>
          <p:spPr>
            <a:xfrm>
              <a:off x="3883389" y="2555168"/>
              <a:ext cx="1922765" cy="2160240"/>
            </a:xfrm>
            <a:prstGeom prst="foldedCorner">
              <a:avLst/>
            </a:prstGeom>
            <a:solidFill>
              <a:schemeClr val="bg1"/>
            </a:solidFill>
            <a:ln w="38100">
              <a:solidFill>
                <a:schemeClr val="accent2"/>
              </a:solidFill>
            </a:ln>
          </p:spPr>
          <p:txBody>
            <a:bodyPr rot="0" spcFirstLastPara="0" vertOverflow="overflow" horzOverflow="overflow" vert="horz" wrap="square" lIns="121917" tIns="60958" rIns="121917" bIns="60958" numCol="1" spcCol="0" rtlCol="0" fromWordArt="0" anchor="ctr" anchorCtr="0" forceAA="0" compatLnSpc="1">
              <a:prstTxWarp prst="textNoShape">
                <a:avLst/>
              </a:prstTxWarp>
              <a:noAutofit/>
            </a:bodyPr>
            <a:lstStyle/>
            <a:p>
              <a:pPr algn="ctr">
                <a:lnSpc>
                  <a:spcPct val="120000"/>
                </a:lnSpc>
              </a:pPr>
              <a:endParaRPr lang="zh-CN" altLang="en-US" sz="1600" dirty="0">
                <a:solidFill>
                  <a:schemeClr val="tx1">
                    <a:lumMod val="65000"/>
                    <a:lumOff val="35000"/>
                  </a:schemeClr>
                </a:solidFill>
                <a:latin typeface="+mj-ea"/>
                <a:ea typeface="+mj-ea"/>
              </a:endParaRPr>
            </a:p>
          </p:txBody>
        </p:sp>
        <p:sp>
          <p:nvSpPr>
            <p:cNvPr id="14" name="矩形 13"/>
            <p:cNvSpPr/>
            <p:nvPr/>
          </p:nvSpPr>
          <p:spPr>
            <a:xfrm>
              <a:off x="3969845" y="2811987"/>
              <a:ext cx="1749851" cy="1508101"/>
            </a:xfrm>
            <a:prstGeom prst="rect">
              <a:avLst/>
            </a:prstGeom>
          </p:spPr>
          <p:txBody>
            <a:bodyPr wrap="square" lIns="121917" tIns="60958" rIns="121917" bIns="60958">
              <a:spAutoFit/>
            </a:bodyPr>
            <a:lstStyle/>
            <a:p>
              <a:pPr algn="ctr">
                <a:lnSpc>
                  <a:spcPct val="120000"/>
                </a:lnSpc>
              </a:pPr>
              <a:r>
                <a:rPr lang="zh-CN" altLang="en-US" sz="1500" dirty="0" smtClean="0">
                  <a:solidFill>
                    <a:schemeClr val="tx1">
                      <a:lumMod val="65000"/>
                      <a:lumOff val="35000"/>
                    </a:schemeClr>
                  </a:solidFill>
                  <a:latin typeface="+mj-ea"/>
                  <a:ea typeface="+mj-ea"/>
                </a:rPr>
                <a:t>您的内容打在这里，或者通过复制您的文本后，在此框中选择粘贴。</a:t>
              </a:r>
              <a:endParaRPr lang="zh-CN" altLang="en-US" sz="1500" dirty="0">
                <a:solidFill>
                  <a:schemeClr val="tx1">
                    <a:lumMod val="65000"/>
                    <a:lumOff val="35000"/>
                  </a:schemeClr>
                </a:solidFill>
                <a:latin typeface="+mj-ea"/>
                <a:ea typeface="+mj-ea"/>
              </a:endParaRPr>
            </a:p>
          </p:txBody>
        </p:sp>
      </p:grpSp>
      <p:grpSp>
        <p:nvGrpSpPr>
          <p:cNvPr id="15" name="组合 14"/>
          <p:cNvGrpSpPr/>
          <p:nvPr/>
        </p:nvGrpSpPr>
        <p:grpSpPr>
          <a:xfrm>
            <a:off x="6386817" y="2348881"/>
            <a:ext cx="1922765" cy="2160240"/>
            <a:chOff x="6386817" y="2555168"/>
            <a:chExt cx="1922765" cy="2160240"/>
          </a:xfrm>
        </p:grpSpPr>
        <p:sp>
          <p:nvSpPr>
            <p:cNvPr id="16" name="折角形 15"/>
            <p:cNvSpPr/>
            <p:nvPr/>
          </p:nvSpPr>
          <p:spPr>
            <a:xfrm>
              <a:off x="6386817" y="2555168"/>
              <a:ext cx="1922765" cy="2160240"/>
            </a:xfrm>
            <a:prstGeom prst="foldedCorner">
              <a:avLst/>
            </a:prstGeom>
            <a:solidFill>
              <a:schemeClr val="bg1"/>
            </a:solidFill>
            <a:ln w="38100">
              <a:solidFill>
                <a:schemeClr val="accent2"/>
              </a:solidFill>
            </a:ln>
          </p:spPr>
          <p:txBody>
            <a:bodyPr rot="0" spcFirstLastPara="0" vertOverflow="overflow" horzOverflow="overflow" vert="horz" wrap="square" lIns="121917" tIns="60958" rIns="121917" bIns="60958" numCol="1" spcCol="0" rtlCol="0" fromWordArt="0" anchor="ctr" anchorCtr="0" forceAA="0" compatLnSpc="1">
              <a:prstTxWarp prst="textNoShape">
                <a:avLst/>
              </a:prstTxWarp>
              <a:noAutofit/>
            </a:bodyPr>
            <a:lstStyle/>
            <a:p>
              <a:pPr algn="ctr">
                <a:lnSpc>
                  <a:spcPct val="120000"/>
                </a:lnSpc>
              </a:pPr>
              <a:endParaRPr lang="zh-CN" altLang="en-US" sz="1600" dirty="0">
                <a:solidFill>
                  <a:schemeClr val="tx1">
                    <a:lumMod val="65000"/>
                    <a:lumOff val="35000"/>
                  </a:schemeClr>
                </a:solidFill>
                <a:latin typeface="+mj-ea"/>
                <a:ea typeface="+mj-ea"/>
              </a:endParaRPr>
            </a:p>
          </p:txBody>
        </p:sp>
        <p:sp>
          <p:nvSpPr>
            <p:cNvPr id="17" name="矩形 16"/>
            <p:cNvSpPr/>
            <p:nvPr/>
          </p:nvSpPr>
          <p:spPr>
            <a:xfrm>
              <a:off x="6473273" y="2811987"/>
              <a:ext cx="1749851" cy="1508101"/>
            </a:xfrm>
            <a:prstGeom prst="rect">
              <a:avLst/>
            </a:prstGeom>
          </p:spPr>
          <p:txBody>
            <a:bodyPr wrap="square" lIns="121917" tIns="60958" rIns="121917" bIns="60958">
              <a:spAutoFit/>
            </a:bodyPr>
            <a:lstStyle/>
            <a:p>
              <a:pPr algn="ctr">
                <a:lnSpc>
                  <a:spcPct val="120000"/>
                </a:lnSpc>
              </a:pPr>
              <a:r>
                <a:rPr lang="zh-CN" altLang="en-US" sz="1500" dirty="0" smtClean="0">
                  <a:solidFill>
                    <a:schemeClr val="tx1">
                      <a:lumMod val="65000"/>
                      <a:lumOff val="35000"/>
                    </a:schemeClr>
                  </a:solidFill>
                  <a:latin typeface="+mj-ea"/>
                  <a:ea typeface="+mj-ea"/>
                </a:rPr>
                <a:t>您的内容打在这里，或者通过复制您的文本后，在此框中选择粘贴。</a:t>
              </a:r>
              <a:endParaRPr lang="zh-CN" altLang="en-US" sz="1500" dirty="0">
                <a:solidFill>
                  <a:schemeClr val="tx1">
                    <a:lumMod val="65000"/>
                    <a:lumOff val="35000"/>
                  </a:schemeClr>
                </a:solidFill>
                <a:latin typeface="+mj-ea"/>
                <a:ea typeface="+mj-ea"/>
              </a:endParaRPr>
            </a:p>
          </p:txBody>
        </p:sp>
      </p:grpSp>
      <p:grpSp>
        <p:nvGrpSpPr>
          <p:cNvPr id="18" name="组合 17"/>
          <p:cNvGrpSpPr/>
          <p:nvPr/>
        </p:nvGrpSpPr>
        <p:grpSpPr>
          <a:xfrm>
            <a:off x="8890244" y="2348881"/>
            <a:ext cx="1922765" cy="2160240"/>
            <a:chOff x="8890244" y="2555168"/>
            <a:chExt cx="1922765" cy="2160240"/>
          </a:xfrm>
        </p:grpSpPr>
        <p:sp>
          <p:nvSpPr>
            <p:cNvPr id="19" name="折角形 18"/>
            <p:cNvSpPr/>
            <p:nvPr/>
          </p:nvSpPr>
          <p:spPr>
            <a:xfrm>
              <a:off x="8890244" y="2555168"/>
              <a:ext cx="1922765" cy="2160240"/>
            </a:xfrm>
            <a:prstGeom prst="foldedCorner">
              <a:avLst/>
            </a:prstGeom>
            <a:solidFill>
              <a:schemeClr val="bg1"/>
            </a:solidFill>
            <a:ln w="38100">
              <a:solidFill>
                <a:schemeClr val="accent2"/>
              </a:solidFill>
            </a:ln>
          </p:spPr>
          <p:txBody>
            <a:bodyPr rot="0" spcFirstLastPara="0" vertOverflow="overflow" horzOverflow="overflow" vert="horz" wrap="square" lIns="121917" tIns="60958" rIns="121917" bIns="60958" numCol="1" spcCol="0" rtlCol="0" fromWordArt="0" anchor="ctr" anchorCtr="0" forceAA="0" compatLnSpc="1">
              <a:prstTxWarp prst="textNoShape">
                <a:avLst/>
              </a:prstTxWarp>
              <a:noAutofit/>
            </a:bodyPr>
            <a:lstStyle/>
            <a:p>
              <a:pPr algn="ctr">
                <a:lnSpc>
                  <a:spcPct val="120000"/>
                </a:lnSpc>
              </a:pPr>
              <a:endParaRPr lang="zh-CN" altLang="en-US" sz="1600" dirty="0">
                <a:solidFill>
                  <a:schemeClr val="tx1">
                    <a:lumMod val="65000"/>
                    <a:lumOff val="35000"/>
                  </a:schemeClr>
                </a:solidFill>
                <a:latin typeface="+mj-ea"/>
                <a:ea typeface="+mj-ea"/>
              </a:endParaRPr>
            </a:p>
          </p:txBody>
        </p:sp>
        <p:sp>
          <p:nvSpPr>
            <p:cNvPr id="20" name="矩形 19"/>
            <p:cNvSpPr/>
            <p:nvPr/>
          </p:nvSpPr>
          <p:spPr>
            <a:xfrm>
              <a:off x="8976700" y="2811987"/>
              <a:ext cx="1749851" cy="1508101"/>
            </a:xfrm>
            <a:prstGeom prst="rect">
              <a:avLst/>
            </a:prstGeom>
          </p:spPr>
          <p:txBody>
            <a:bodyPr wrap="square" lIns="121917" tIns="60958" rIns="121917" bIns="60958">
              <a:spAutoFit/>
            </a:bodyPr>
            <a:lstStyle/>
            <a:p>
              <a:pPr algn="ctr">
                <a:lnSpc>
                  <a:spcPct val="120000"/>
                </a:lnSpc>
              </a:pPr>
              <a:r>
                <a:rPr lang="zh-CN" altLang="en-US" sz="1500" dirty="0" smtClean="0">
                  <a:solidFill>
                    <a:schemeClr val="tx1">
                      <a:lumMod val="65000"/>
                      <a:lumOff val="35000"/>
                    </a:schemeClr>
                  </a:solidFill>
                  <a:latin typeface="+mj-ea"/>
                  <a:ea typeface="+mj-ea"/>
                </a:rPr>
                <a:t>您的内容打在这里，或者通过复制您的文本后，在此框中选择粘贴。</a:t>
              </a:r>
              <a:endParaRPr lang="zh-CN" altLang="en-US" sz="1500" dirty="0">
                <a:solidFill>
                  <a:schemeClr val="tx1">
                    <a:lumMod val="65000"/>
                    <a:lumOff val="35000"/>
                  </a:schemeClr>
                </a:solidFill>
                <a:latin typeface="+mj-ea"/>
                <a:ea typeface="+mj-ea"/>
              </a:endParaRPr>
            </a:p>
          </p:txBody>
        </p:sp>
      </p:grpSp>
      <p:sp>
        <p:nvSpPr>
          <p:cNvPr id="21" name="矩形 20"/>
          <p:cNvSpPr/>
          <p:nvPr/>
        </p:nvSpPr>
        <p:spPr>
          <a:xfrm>
            <a:off x="1189403" y="5044178"/>
            <a:ext cx="10245153" cy="461148"/>
          </a:xfrm>
          <a:prstGeom prst="rect">
            <a:avLst/>
          </a:prstGeom>
        </p:spPr>
        <p:txBody>
          <a:bodyPr wrap="square" lIns="121917" tIns="60958" rIns="121917" bIns="60958">
            <a:spAutoFit/>
          </a:bodyPr>
          <a:lstStyle/>
          <a:p>
            <a:pPr algn="ctr">
              <a:lnSpc>
                <a:spcPct val="120000"/>
              </a:lnSpc>
            </a:pPr>
            <a:r>
              <a:rPr lang="zh-CN" altLang="en-US" sz="2000" dirty="0" smtClean="0">
                <a:solidFill>
                  <a:schemeClr val="tx1">
                    <a:lumMod val="75000"/>
                    <a:lumOff val="25000"/>
                  </a:schemeClr>
                </a:solidFill>
                <a:latin typeface="+mn-ea"/>
                <a:ea typeface="+mn-ea"/>
              </a:rPr>
              <a:t>您的内容打在这里，或者通过复制您的文本后，在此框中选择粘贴。</a:t>
            </a:r>
            <a:endParaRPr lang="zh-CN" altLang="en-US" sz="2000" dirty="0">
              <a:solidFill>
                <a:schemeClr val="tx1">
                  <a:lumMod val="75000"/>
                  <a:lumOff val="25000"/>
                </a:schemeClr>
              </a:solidFill>
              <a:latin typeface="+mn-ea"/>
              <a:ea typeface="+mn-ea"/>
            </a:endParaRPr>
          </a:p>
        </p:txBody>
      </p:sp>
      <p:cxnSp>
        <p:nvCxnSpPr>
          <p:cNvPr id="22" name="直接连接符 21"/>
          <p:cNvCxnSpPr/>
          <p:nvPr/>
        </p:nvCxnSpPr>
        <p:spPr>
          <a:xfrm>
            <a:off x="3176" y="404907"/>
            <a:ext cx="12190413" cy="0"/>
          </a:xfrm>
          <a:prstGeom prst="line">
            <a:avLst/>
          </a:prstGeom>
          <a:noFill/>
          <a:ln w="9525" cap="flat" cmpd="sng" algn="ctr">
            <a:solidFill>
              <a:srgbClr val="414455"/>
            </a:solidFill>
            <a:prstDash val="dash"/>
          </a:ln>
          <a:effectLst/>
        </p:spPr>
      </p:cxnSp>
      <p:sp>
        <p:nvSpPr>
          <p:cNvPr id="23" name="流程图: 离页连接符 2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24" name="TextBox 2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1979174266"/>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2"/>
                                        </p:tgtEl>
                                        <p:attrNameLst>
                                          <p:attrName>style.visibility</p:attrName>
                                        </p:attrNameLst>
                                      </p:cBhvr>
                                      <p:to>
                                        <p:strVal val="visible"/>
                                      </p:to>
                                    </p:set>
                                    <p:animEffect transition="in" filter="wipe(right)">
                                      <p:cBhvr>
                                        <p:cTn id="7" dur="750"/>
                                        <p:tgtEl>
                                          <p:spTgt spid="2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23"/>
                                        </p:tgtEl>
                                        <p:attrNameLst>
                                          <p:attrName>style.visibility</p:attrName>
                                        </p:attrNameLst>
                                      </p:cBhvr>
                                      <p:to>
                                        <p:strVal val="visible"/>
                                      </p:to>
                                    </p:set>
                                    <p:anim calcmode="lin" valueType="num">
                                      <p:cBhvr>
                                        <p:cTn id="10" dur="500" fill="hold"/>
                                        <p:tgtEl>
                                          <p:spTgt spid="23"/>
                                        </p:tgtEl>
                                        <p:attrNameLst>
                                          <p:attrName>ppt_x</p:attrName>
                                        </p:attrNameLst>
                                      </p:cBhvr>
                                      <p:tavLst>
                                        <p:tav tm="0">
                                          <p:val>
                                            <p:strVal val="#ppt_x"/>
                                          </p:val>
                                        </p:tav>
                                        <p:tav tm="100000">
                                          <p:val>
                                            <p:strVal val="#ppt_x"/>
                                          </p:val>
                                        </p:tav>
                                      </p:tavLst>
                                    </p:anim>
                                    <p:anim calcmode="lin" valueType="num">
                                      <p:cBhvr>
                                        <p:cTn id="11" dur="500" fill="hold"/>
                                        <p:tgtEl>
                                          <p:spTgt spid="2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24"/>
                                        </p:tgtEl>
                                        <p:attrNameLst>
                                          <p:attrName>style.visibility</p:attrName>
                                        </p:attrNameLst>
                                      </p:cBhvr>
                                      <p:to>
                                        <p:strVal val="visible"/>
                                      </p:to>
                                    </p:set>
                                    <p:anim calcmode="lin" valueType="num">
                                      <p:cBhvr>
                                        <p:cTn id="15" dur="250" fill="hold"/>
                                        <p:tgtEl>
                                          <p:spTgt spid="24"/>
                                        </p:tgtEl>
                                        <p:attrNameLst>
                                          <p:attrName>ppt_x</p:attrName>
                                        </p:attrNameLst>
                                      </p:cBhvr>
                                      <p:tavLst>
                                        <p:tav tm="0">
                                          <p:val>
                                            <p:strVal val="#ppt_x"/>
                                          </p:val>
                                        </p:tav>
                                        <p:tav tm="100000">
                                          <p:val>
                                            <p:strVal val="#ppt_x"/>
                                          </p:val>
                                        </p:tav>
                                      </p:tavLst>
                                    </p:anim>
                                    <p:anim calcmode="lin" valueType="num">
                                      <p:cBhvr>
                                        <p:cTn id="16" dur="250" fill="hold"/>
                                        <p:tgtEl>
                                          <p:spTgt spid="24"/>
                                        </p:tgtEl>
                                        <p:attrNameLst>
                                          <p:attrName>ppt_y</p:attrName>
                                        </p:attrNameLst>
                                      </p:cBhvr>
                                      <p:tavLst>
                                        <p:tav tm="0">
                                          <p:val>
                                            <p:strVal val="#ppt_y-#ppt_h/2"/>
                                          </p:val>
                                        </p:tav>
                                        <p:tav tm="100000">
                                          <p:val>
                                            <p:strVal val="#ppt_y"/>
                                          </p:val>
                                        </p:tav>
                                      </p:tavLst>
                                    </p:anim>
                                    <p:anim calcmode="lin" valueType="num">
                                      <p:cBhvr>
                                        <p:cTn id="17" dur="250" fill="hold"/>
                                        <p:tgtEl>
                                          <p:spTgt spid="24"/>
                                        </p:tgtEl>
                                        <p:attrNameLst>
                                          <p:attrName>ppt_w</p:attrName>
                                        </p:attrNameLst>
                                      </p:cBhvr>
                                      <p:tavLst>
                                        <p:tav tm="0">
                                          <p:val>
                                            <p:strVal val="#ppt_w"/>
                                          </p:val>
                                        </p:tav>
                                        <p:tav tm="100000">
                                          <p:val>
                                            <p:strVal val="#ppt_w"/>
                                          </p:val>
                                        </p:tav>
                                      </p:tavLst>
                                    </p:anim>
                                    <p:anim calcmode="lin" valueType="num">
                                      <p:cBhvr>
                                        <p:cTn id="18" dur="250" fill="hold"/>
                                        <p:tgtEl>
                                          <p:spTgt spid="2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 presetClass="entr" presetSubtype="2" fill="hold" grpId="0" nodeType="afterEffect">
                                  <p:stCondLst>
                                    <p:cond delay="0"/>
                                  </p:stCondLst>
                                  <p:childTnLst>
                                    <p:set>
                                      <p:cBhvr>
                                        <p:cTn id="21" dur="1" fill="hold">
                                          <p:stCondLst>
                                            <p:cond delay="0"/>
                                          </p:stCondLst>
                                        </p:cTn>
                                        <p:tgtEl>
                                          <p:spTgt spid="3"/>
                                        </p:tgtEl>
                                        <p:attrNameLst>
                                          <p:attrName>style.visibility</p:attrName>
                                        </p:attrNameLst>
                                      </p:cBhvr>
                                      <p:to>
                                        <p:strVal val="visible"/>
                                      </p:to>
                                    </p:set>
                                    <p:anim calcmode="lin" valueType="num">
                                      <p:cBhvr additive="base">
                                        <p:cTn id="22" dur="500" fill="hold"/>
                                        <p:tgtEl>
                                          <p:spTgt spid="3"/>
                                        </p:tgtEl>
                                        <p:attrNameLst>
                                          <p:attrName>ppt_x</p:attrName>
                                        </p:attrNameLst>
                                      </p:cBhvr>
                                      <p:tavLst>
                                        <p:tav tm="0">
                                          <p:val>
                                            <p:strVal val="1+#ppt_w/2"/>
                                          </p:val>
                                        </p:tav>
                                        <p:tav tm="100000">
                                          <p:val>
                                            <p:strVal val="#ppt_x"/>
                                          </p:val>
                                        </p:tav>
                                      </p:tavLst>
                                    </p:anim>
                                    <p:anim calcmode="lin" valueType="num">
                                      <p:cBhvr additive="base">
                                        <p:cTn id="23" dur="500" fill="hold"/>
                                        <p:tgtEl>
                                          <p:spTgt spid="3"/>
                                        </p:tgtEl>
                                        <p:attrNameLst>
                                          <p:attrName>ppt_y</p:attrName>
                                        </p:attrNameLst>
                                      </p:cBhvr>
                                      <p:tavLst>
                                        <p:tav tm="0">
                                          <p:val>
                                            <p:strVal val="#ppt_y"/>
                                          </p:val>
                                        </p:tav>
                                        <p:tav tm="100000">
                                          <p:val>
                                            <p:strVal val="#ppt_y"/>
                                          </p:val>
                                        </p:tav>
                                      </p:tavLst>
                                    </p:anim>
                                  </p:childTnLst>
                                </p:cTn>
                              </p:par>
                              <p:par>
                                <p:cTn id="24" presetID="2" presetClass="entr" presetSubtype="8" fill="hold" grpId="0" nodeType="withEffect">
                                  <p:stCondLst>
                                    <p:cond delay="0"/>
                                  </p:stCondLst>
                                  <p:childTnLst>
                                    <p:set>
                                      <p:cBhvr>
                                        <p:cTn id="25" dur="1" fill="hold">
                                          <p:stCondLst>
                                            <p:cond delay="0"/>
                                          </p:stCondLst>
                                        </p:cTn>
                                        <p:tgtEl>
                                          <p:spTgt spid="2"/>
                                        </p:tgtEl>
                                        <p:attrNameLst>
                                          <p:attrName>style.visibility</p:attrName>
                                        </p:attrNameLst>
                                      </p:cBhvr>
                                      <p:to>
                                        <p:strVal val="visible"/>
                                      </p:to>
                                    </p:set>
                                    <p:anim calcmode="lin" valueType="num">
                                      <p:cBhvr additive="base">
                                        <p:cTn id="26" dur="500" fill="hold"/>
                                        <p:tgtEl>
                                          <p:spTgt spid="2"/>
                                        </p:tgtEl>
                                        <p:attrNameLst>
                                          <p:attrName>ppt_x</p:attrName>
                                        </p:attrNameLst>
                                      </p:cBhvr>
                                      <p:tavLst>
                                        <p:tav tm="0">
                                          <p:val>
                                            <p:strVal val="0-#ppt_w/2"/>
                                          </p:val>
                                        </p:tav>
                                        <p:tav tm="100000">
                                          <p:val>
                                            <p:strVal val="#ppt_x"/>
                                          </p:val>
                                        </p:tav>
                                      </p:tavLst>
                                    </p:anim>
                                    <p:anim calcmode="lin" valueType="num">
                                      <p:cBhvr additive="base">
                                        <p:cTn id="27" dur="500" fill="hold"/>
                                        <p:tgtEl>
                                          <p:spTgt spid="2"/>
                                        </p:tgtEl>
                                        <p:attrNameLst>
                                          <p:attrName>ppt_y</p:attrName>
                                        </p:attrNameLst>
                                      </p:cBhvr>
                                      <p:tavLst>
                                        <p:tav tm="0">
                                          <p:val>
                                            <p:strVal val="#ppt_y"/>
                                          </p:val>
                                        </p:tav>
                                        <p:tav tm="100000">
                                          <p:val>
                                            <p:strVal val="#ppt_y"/>
                                          </p:val>
                                        </p:tav>
                                      </p:tavLst>
                                    </p:anim>
                                  </p:childTnLst>
                                </p:cTn>
                              </p:par>
                            </p:childTnLst>
                          </p:cTn>
                        </p:par>
                        <p:par>
                          <p:cTn id="28" fill="hold">
                            <p:stCondLst>
                              <p:cond delay="2000"/>
                            </p:stCondLst>
                            <p:childTnLst>
                              <p:par>
                                <p:cTn id="29" presetID="16" presetClass="entr" presetSubtype="21" fill="hold" grpId="0" nodeType="afterEffect">
                                  <p:stCondLst>
                                    <p:cond delay="0"/>
                                  </p:stCondLst>
                                  <p:childTnLst>
                                    <p:set>
                                      <p:cBhvr>
                                        <p:cTn id="30" dur="1" fill="hold">
                                          <p:stCondLst>
                                            <p:cond delay="0"/>
                                          </p:stCondLst>
                                        </p:cTn>
                                        <p:tgtEl>
                                          <p:spTgt spid="4"/>
                                        </p:tgtEl>
                                        <p:attrNameLst>
                                          <p:attrName>style.visibility</p:attrName>
                                        </p:attrNameLst>
                                      </p:cBhvr>
                                      <p:to>
                                        <p:strVal val="visible"/>
                                      </p:to>
                                    </p:set>
                                    <p:animEffect transition="in" filter="barn(inVertical)">
                                      <p:cBhvr>
                                        <p:cTn id="31" dur="500"/>
                                        <p:tgtEl>
                                          <p:spTgt spid="4"/>
                                        </p:tgtEl>
                                      </p:cBhvr>
                                    </p:animEffect>
                                  </p:childTnLst>
                                </p:cTn>
                              </p:par>
                            </p:childTnLst>
                          </p:cTn>
                        </p:par>
                        <p:par>
                          <p:cTn id="32" fill="hold">
                            <p:stCondLst>
                              <p:cond delay="2500"/>
                            </p:stCondLst>
                            <p:childTnLst>
                              <p:par>
                                <p:cTn id="33" presetID="42" presetClass="entr" presetSubtype="0" fill="hold" grpId="0" nodeType="afterEffect">
                                  <p:stCondLst>
                                    <p:cond delay="0"/>
                                  </p:stCondLst>
                                  <p:childTnLst>
                                    <p:set>
                                      <p:cBhvr>
                                        <p:cTn id="34" dur="1" fill="hold">
                                          <p:stCondLst>
                                            <p:cond delay="0"/>
                                          </p:stCondLst>
                                        </p:cTn>
                                        <p:tgtEl>
                                          <p:spTgt spid="21"/>
                                        </p:tgtEl>
                                        <p:attrNameLst>
                                          <p:attrName>style.visibility</p:attrName>
                                        </p:attrNameLst>
                                      </p:cBhvr>
                                      <p:to>
                                        <p:strVal val="visible"/>
                                      </p:to>
                                    </p:set>
                                    <p:animEffect transition="in" filter="fade">
                                      <p:cBhvr>
                                        <p:cTn id="35" dur="750"/>
                                        <p:tgtEl>
                                          <p:spTgt spid="21"/>
                                        </p:tgtEl>
                                      </p:cBhvr>
                                    </p:animEffect>
                                    <p:anim calcmode="lin" valueType="num">
                                      <p:cBhvr>
                                        <p:cTn id="36" dur="750" fill="hold"/>
                                        <p:tgtEl>
                                          <p:spTgt spid="21"/>
                                        </p:tgtEl>
                                        <p:attrNameLst>
                                          <p:attrName>ppt_x</p:attrName>
                                        </p:attrNameLst>
                                      </p:cBhvr>
                                      <p:tavLst>
                                        <p:tav tm="0">
                                          <p:val>
                                            <p:strVal val="#ppt_x"/>
                                          </p:val>
                                        </p:tav>
                                        <p:tav tm="100000">
                                          <p:val>
                                            <p:strVal val="#ppt_x"/>
                                          </p:val>
                                        </p:tav>
                                      </p:tavLst>
                                    </p:anim>
                                    <p:anim calcmode="lin" valueType="num">
                                      <p:cBhvr>
                                        <p:cTn id="37" dur="750" fill="hold"/>
                                        <p:tgtEl>
                                          <p:spTgt spid="21"/>
                                        </p:tgtEl>
                                        <p:attrNameLst>
                                          <p:attrName>ppt_y</p:attrName>
                                        </p:attrNameLst>
                                      </p:cBhvr>
                                      <p:tavLst>
                                        <p:tav tm="0">
                                          <p:val>
                                            <p:strVal val="#ppt_y+.1"/>
                                          </p:val>
                                        </p:tav>
                                        <p:tav tm="100000">
                                          <p:val>
                                            <p:strVal val="#ppt_y"/>
                                          </p:val>
                                        </p:tav>
                                      </p:tavLst>
                                    </p:anim>
                                  </p:childTnLst>
                                </p:cTn>
                              </p:par>
                            </p:childTnLst>
                          </p:cTn>
                        </p:par>
                        <p:par>
                          <p:cTn id="38" fill="hold">
                            <p:stCondLst>
                              <p:cond delay="3250"/>
                            </p:stCondLst>
                            <p:childTnLst>
                              <p:par>
                                <p:cTn id="39" presetID="2" presetClass="entr" presetSubtype="4" fill="hold" grpId="0" nodeType="afterEffect">
                                  <p:stCondLst>
                                    <p:cond delay="0"/>
                                  </p:stCondLst>
                                  <p:childTnLst>
                                    <p:set>
                                      <p:cBhvr>
                                        <p:cTn id="40" dur="1" fill="hold">
                                          <p:stCondLst>
                                            <p:cond delay="0"/>
                                          </p:stCondLst>
                                        </p:cTn>
                                        <p:tgtEl>
                                          <p:spTgt spid="5"/>
                                        </p:tgtEl>
                                        <p:attrNameLst>
                                          <p:attrName>style.visibility</p:attrName>
                                        </p:attrNameLst>
                                      </p:cBhvr>
                                      <p:to>
                                        <p:strVal val="visible"/>
                                      </p:to>
                                    </p:set>
                                    <p:anim calcmode="lin" valueType="num">
                                      <p:cBhvr additive="base">
                                        <p:cTn id="41" dur="750" fill="hold"/>
                                        <p:tgtEl>
                                          <p:spTgt spid="5"/>
                                        </p:tgtEl>
                                        <p:attrNameLst>
                                          <p:attrName>ppt_x</p:attrName>
                                        </p:attrNameLst>
                                      </p:cBhvr>
                                      <p:tavLst>
                                        <p:tav tm="0">
                                          <p:val>
                                            <p:strVal val="#ppt_x"/>
                                          </p:val>
                                        </p:tav>
                                        <p:tav tm="100000">
                                          <p:val>
                                            <p:strVal val="#ppt_x"/>
                                          </p:val>
                                        </p:tav>
                                      </p:tavLst>
                                    </p:anim>
                                    <p:anim calcmode="lin" valueType="num">
                                      <p:cBhvr additive="base">
                                        <p:cTn id="42" dur="750" fill="hold"/>
                                        <p:tgtEl>
                                          <p:spTgt spid="5"/>
                                        </p:tgtEl>
                                        <p:attrNameLst>
                                          <p:attrName>ppt_y</p:attrName>
                                        </p:attrNameLst>
                                      </p:cBhvr>
                                      <p:tavLst>
                                        <p:tav tm="0">
                                          <p:val>
                                            <p:strVal val="1+#ppt_h/2"/>
                                          </p:val>
                                        </p:tav>
                                        <p:tav tm="100000">
                                          <p:val>
                                            <p:strVal val="#ppt_y"/>
                                          </p:val>
                                        </p:tav>
                                      </p:tavLst>
                                    </p:anim>
                                  </p:childTnLst>
                                </p:cTn>
                              </p:par>
                              <p:par>
                                <p:cTn id="43" presetID="2" presetClass="entr" presetSubtype="4" fill="hold" grpId="0" nodeType="withEffect">
                                  <p:stCondLst>
                                    <p:cond delay="0"/>
                                  </p:stCondLst>
                                  <p:childTnLst>
                                    <p:set>
                                      <p:cBhvr>
                                        <p:cTn id="44" dur="1" fill="hold">
                                          <p:stCondLst>
                                            <p:cond delay="0"/>
                                          </p:stCondLst>
                                        </p:cTn>
                                        <p:tgtEl>
                                          <p:spTgt spid="6"/>
                                        </p:tgtEl>
                                        <p:attrNameLst>
                                          <p:attrName>style.visibility</p:attrName>
                                        </p:attrNameLst>
                                      </p:cBhvr>
                                      <p:to>
                                        <p:strVal val="visible"/>
                                      </p:to>
                                    </p:set>
                                    <p:anim calcmode="lin" valueType="num">
                                      <p:cBhvr additive="base">
                                        <p:cTn id="45" dur="750" fill="hold"/>
                                        <p:tgtEl>
                                          <p:spTgt spid="6"/>
                                        </p:tgtEl>
                                        <p:attrNameLst>
                                          <p:attrName>ppt_x</p:attrName>
                                        </p:attrNameLst>
                                      </p:cBhvr>
                                      <p:tavLst>
                                        <p:tav tm="0">
                                          <p:val>
                                            <p:strVal val="#ppt_x"/>
                                          </p:val>
                                        </p:tav>
                                        <p:tav tm="100000">
                                          <p:val>
                                            <p:strVal val="#ppt_x"/>
                                          </p:val>
                                        </p:tav>
                                      </p:tavLst>
                                    </p:anim>
                                    <p:anim calcmode="lin" valueType="num">
                                      <p:cBhvr additive="base">
                                        <p:cTn id="46" dur="750" fill="hold"/>
                                        <p:tgtEl>
                                          <p:spTgt spid="6"/>
                                        </p:tgtEl>
                                        <p:attrNameLst>
                                          <p:attrName>ppt_y</p:attrName>
                                        </p:attrNameLst>
                                      </p:cBhvr>
                                      <p:tavLst>
                                        <p:tav tm="0">
                                          <p:val>
                                            <p:strVal val="1+#ppt_h/2"/>
                                          </p:val>
                                        </p:tav>
                                        <p:tav tm="100000">
                                          <p:val>
                                            <p:strVal val="#ppt_y"/>
                                          </p:val>
                                        </p:tav>
                                      </p:tavLst>
                                    </p:anim>
                                  </p:childTnLst>
                                </p:cTn>
                              </p:par>
                              <p:par>
                                <p:cTn id="47" presetID="2" presetClass="entr" presetSubtype="4" fill="hold" grpId="0" nodeType="withEffect">
                                  <p:stCondLst>
                                    <p:cond delay="0"/>
                                  </p:stCondLst>
                                  <p:childTnLst>
                                    <p:set>
                                      <p:cBhvr>
                                        <p:cTn id="48" dur="1" fill="hold">
                                          <p:stCondLst>
                                            <p:cond delay="0"/>
                                          </p:stCondLst>
                                        </p:cTn>
                                        <p:tgtEl>
                                          <p:spTgt spid="7"/>
                                        </p:tgtEl>
                                        <p:attrNameLst>
                                          <p:attrName>style.visibility</p:attrName>
                                        </p:attrNameLst>
                                      </p:cBhvr>
                                      <p:to>
                                        <p:strVal val="visible"/>
                                      </p:to>
                                    </p:set>
                                    <p:anim calcmode="lin" valueType="num">
                                      <p:cBhvr additive="base">
                                        <p:cTn id="49" dur="750" fill="hold"/>
                                        <p:tgtEl>
                                          <p:spTgt spid="7"/>
                                        </p:tgtEl>
                                        <p:attrNameLst>
                                          <p:attrName>ppt_x</p:attrName>
                                        </p:attrNameLst>
                                      </p:cBhvr>
                                      <p:tavLst>
                                        <p:tav tm="0">
                                          <p:val>
                                            <p:strVal val="#ppt_x"/>
                                          </p:val>
                                        </p:tav>
                                        <p:tav tm="100000">
                                          <p:val>
                                            <p:strVal val="#ppt_x"/>
                                          </p:val>
                                        </p:tav>
                                      </p:tavLst>
                                    </p:anim>
                                    <p:anim calcmode="lin" valueType="num">
                                      <p:cBhvr additive="base">
                                        <p:cTn id="50" dur="750" fill="hold"/>
                                        <p:tgtEl>
                                          <p:spTgt spid="7"/>
                                        </p:tgtEl>
                                        <p:attrNameLst>
                                          <p:attrName>ppt_y</p:attrName>
                                        </p:attrNameLst>
                                      </p:cBhvr>
                                      <p:tavLst>
                                        <p:tav tm="0">
                                          <p:val>
                                            <p:strVal val="1+#ppt_h/2"/>
                                          </p:val>
                                        </p:tav>
                                        <p:tav tm="100000">
                                          <p:val>
                                            <p:strVal val="#ppt_y"/>
                                          </p:val>
                                        </p:tav>
                                      </p:tavLst>
                                    </p:anim>
                                  </p:childTnLst>
                                </p:cTn>
                              </p:par>
                              <p:par>
                                <p:cTn id="51" presetID="2" presetClass="entr" presetSubtype="4" fill="hold" grpId="0" nodeType="withEffect">
                                  <p:stCondLst>
                                    <p:cond delay="0"/>
                                  </p:stCondLst>
                                  <p:childTnLst>
                                    <p:set>
                                      <p:cBhvr>
                                        <p:cTn id="52" dur="1" fill="hold">
                                          <p:stCondLst>
                                            <p:cond delay="0"/>
                                          </p:stCondLst>
                                        </p:cTn>
                                        <p:tgtEl>
                                          <p:spTgt spid="8"/>
                                        </p:tgtEl>
                                        <p:attrNameLst>
                                          <p:attrName>style.visibility</p:attrName>
                                        </p:attrNameLst>
                                      </p:cBhvr>
                                      <p:to>
                                        <p:strVal val="visible"/>
                                      </p:to>
                                    </p:set>
                                    <p:anim calcmode="lin" valueType="num">
                                      <p:cBhvr additive="base">
                                        <p:cTn id="53" dur="750" fill="hold"/>
                                        <p:tgtEl>
                                          <p:spTgt spid="8"/>
                                        </p:tgtEl>
                                        <p:attrNameLst>
                                          <p:attrName>ppt_x</p:attrName>
                                        </p:attrNameLst>
                                      </p:cBhvr>
                                      <p:tavLst>
                                        <p:tav tm="0">
                                          <p:val>
                                            <p:strVal val="#ppt_x"/>
                                          </p:val>
                                        </p:tav>
                                        <p:tav tm="100000">
                                          <p:val>
                                            <p:strVal val="#ppt_x"/>
                                          </p:val>
                                        </p:tav>
                                      </p:tavLst>
                                    </p:anim>
                                    <p:anim calcmode="lin" valueType="num">
                                      <p:cBhvr additive="base">
                                        <p:cTn id="54" dur="750" fill="hold"/>
                                        <p:tgtEl>
                                          <p:spTgt spid="8"/>
                                        </p:tgtEl>
                                        <p:attrNameLst>
                                          <p:attrName>ppt_y</p:attrName>
                                        </p:attrNameLst>
                                      </p:cBhvr>
                                      <p:tavLst>
                                        <p:tav tm="0">
                                          <p:val>
                                            <p:strVal val="1+#ppt_h/2"/>
                                          </p:val>
                                        </p:tav>
                                        <p:tav tm="100000">
                                          <p:val>
                                            <p:strVal val="#ppt_y"/>
                                          </p:val>
                                        </p:tav>
                                      </p:tavLst>
                                    </p:anim>
                                  </p:childTnLst>
                                </p:cTn>
                              </p:par>
                            </p:childTnLst>
                          </p:cTn>
                        </p:par>
                        <p:par>
                          <p:cTn id="55" fill="hold">
                            <p:stCondLst>
                              <p:cond delay="4000"/>
                            </p:stCondLst>
                            <p:childTnLst>
                              <p:par>
                                <p:cTn id="56" presetID="18" presetClass="entr" presetSubtype="6" fill="hold" nodeType="afterEffect">
                                  <p:stCondLst>
                                    <p:cond delay="0"/>
                                  </p:stCondLst>
                                  <p:childTnLst>
                                    <p:set>
                                      <p:cBhvr>
                                        <p:cTn id="57" dur="1" fill="hold">
                                          <p:stCondLst>
                                            <p:cond delay="0"/>
                                          </p:stCondLst>
                                        </p:cTn>
                                        <p:tgtEl>
                                          <p:spTgt spid="9"/>
                                        </p:tgtEl>
                                        <p:attrNameLst>
                                          <p:attrName>style.visibility</p:attrName>
                                        </p:attrNameLst>
                                      </p:cBhvr>
                                      <p:to>
                                        <p:strVal val="visible"/>
                                      </p:to>
                                    </p:set>
                                    <p:animEffect transition="in" filter="strips(downRight)">
                                      <p:cBhvr>
                                        <p:cTn id="58" dur="750"/>
                                        <p:tgtEl>
                                          <p:spTgt spid="9"/>
                                        </p:tgtEl>
                                      </p:cBhvr>
                                    </p:animEffect>
                                  </p:childTnLst>
                                </p:cTn>
                              </p:par>
                              <p:par>
                                <p:cTn id="59" presetID="18" presetClass="entr" presetSubtype="6" fill="hold" nodeType="withEffect">
                                  <p:stCondLst>
                                    <p:cond delay="500"/>
                                  </p:stCondLst>
                                  <p:childTnLst>
                                    <p:set>
                                      <p:cBhvr>
                                        <p:cTn id="60" dur="1" fill="hold">
                                          <p:stCondLst>
                                            <p:cond delay="0"/>
                                          </p:stCondLst>
                                        </p:cTn>
                                        <p:tgtEl>
                                          <p:spTgt spid="12"/>
                                        </p:tgtEl>
                                        <p:attrNameLst>
                                          <p:attrName>style.visibility</p:attrName>
                                        </p:attrNameLst>
                                      </p:cBhvr>
                                      <p:to>
                                        <p:strVal val="visible"/>
                                      </p:to>
                                    </p:set>
                                    <p:animEffect transition="in" filter="strips(downRight)">
                                      <p:cBhvr>
                                        <p:cTn id="61" dur="750"/>
                                        <p:tgtEl>
                                          <p:spTgt spid="12"/>
                                        </p:tgtEl>
                                      </p:cBhvr>
                                    </p:animEffect>
                                  </p:childTnLst>
                                </p:cTn>
                              </p:par>
                              <p:par>
                                <p:cTn id="62" presetID="18" presetClass="entr" presetSubtype="6" fill="hold" nodeType="withEffect">
                                  <p:stCondLst>
                                    <p:cond delay="1000"/>
                                  </p:stCondLst>
                                  <p:childTnLst>
                                    <p:set>
                                      <p:cBhvr>
                                        <p:cTn id="63" dur="1" fill="hold">
                                          <p:stCondLst>
                                            <p:cond delay="0"/>
                                          </p:stCondLst>
                                        </p:cTn>
                                        <p:tgtEl>
                                          <p:spTgt spid="15"/>
                                        </p:tgtEl>
                                        <p:attrNameLst>
                                          <p:attrName>style.visibility</p:attrName>
                                        </p:attrNameLst>
                                      </p:cBhvr>
                                      <p:to>
                                        <p:strVal val="visible"/>
                                      </p:to>
                                    </p:set>
                                    <p:animEffect transition="in" filter="strips(downRight)">
                                      <p:cBhvr>
                                        <p:cTn id="64" dur="750"/>
                                        <p:tgtEl>
                                          <p:spTgt spid="15"/>
                                        </p:tgtEl>
                                      </p:cBhvr>
                                    </p:animEffect>
                                  </p:childTnLst>
                                </p:cTn>
                              </p:par>
                              <p:par>
                                <p:cTn id="65" presetID="18" presetClass="entr" presetSubtype="6" fill="hold" nodeType="withEffect">
                                  <p:stCondLst>
                                    <p:cond delay="1500"/>
                                  </p:stCondLst>
                                  <p:childTnLst>
                                    <p:set>
                                      <p:cBhvr>
                                        <p:cTn id="66" dur="1" fill="hold">
                                          <p:stCondLst>
                                            <p:cond delay="0"/>
                                          </p:stCondLst>
                                        </p:cTn>
                                        <p:tgtEl>
                                          <p:spTgt spid="18"/>
                                        </p:tgtEl>
                                        <p:attrNameLst>
                                          <p:attrName>style.visibility</p:attrName>
                                        </p:attrNameLst>
                                      </p:cBhvr>
                                      <p:to>
                                        <p:strVal val="visible"/>
                                      </p:to>
                                    </p:set>
                                    <p:animEffect transition="in" filter="strips(downRight)">
                                      <p:cBhvr>
                                        <p:cTn id="67" dur="750"/>
                                        <p:tgtEl>
                                          <p:spTgt spid="1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7" grpId="0" animBg="1"/>
      <p:bldP spid="8" grpId="0" animBg="1"/>
      <p:bldP spid="21" grpId="0"/>
      <p:bldP spid="23" grpId="0" bldLvl="0" animBg="1"/>
      <p:bldP spid="24"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流程图: 可选过程 1"/>
          <p:cNvSpPr/>
          <p:nvPr/>
        </p:nvSpPr>
        <p:spPr>
          <a:xfrm>
            <a:off x="677701" y="1878678"/>
            <a:ext cx="3218700" cy="4143404"/>
          </a:xfrm>
          <a:prstGeom prst="flowChartAlternateProcess">
            <a:avLst/>
          </a:prstGeom>
          <a:noFill/>
          <a:ln w="57150">
            <a:solidFill>
              <a:schemeClr val="accent2"/>
            </a:solidFill>
          </a:ln>
          <a:effectLst>
            <a:outerShdw blurRad="50800" dist="38100" dir="8100000" algn="tr" rotWithShape="0">
              <a:prstClr val="black">
                <a:alpha val="40000"/>
              </a:prstClr>
            </a:outerShdw>
          </a:effectLst>
          <a:scene3d>
            <a:camera prst="orthographicFront"/>
            <a:lightRig rig="threePt" dir="t"/>
          </a:scene3d>
          <a:sp3d>
            <a:bevelT prst="relaxedInset"/>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effectLst>
                <a:outerShdw blurRad="60007" dir="1500000" sy="-30000" kx="800400" algn="bl" rotWithShape="0">
                  <a:prstClr val="black">
                    <a:alpha val="20000"/>
                  </a:prstClr>
                </a:outerShdw>
              </a:effectLst>
            </a:endParaRPr>
          </a:p>
        </p:txBody>
      </p:sp>
      <p:sp>
        <p:nvSpPr>
          <p:cNvPr id="3" name="TextBox 2"/>
          <p:cNvSpPr txBox="1"/>
          <p:nvPr/>
        </p:nvSpPr>
        <p:spPr>
          <a:xfrm>
            <a:off x="1054646" y="4566765"/>
            <a:ext cx="2448272" cy="1274195"/>
          </a:xfrm>
          <a:prstGeom prst="rect">
            <a:avLst/>
          </a:prstGeom>
          <a:noFill/>
        </p:spPr>
        <p:txBody>
          <a:bodyPr wrap="square" rtlCol="0">
            <a:spAutoFit/>
          </a:bodyPr>
          <a:lstStyle/>
          <a:p>
            <a:pPr>
              <a:lnSpc>
                <a:spcPct val="120000"/>
              </a:lnSpc>
            </a:pPr>
            <a:r>
              <a:rPr lang="zh-CN" altLang="en-US" sz="1600" dirty="0" smtClean="0">
                <a:solidFill>
                  <a:schemeClr val="tx1">
                    <a:lumMod val="75000"/>
                    <a:lumOff val="25000"/>
                  </a:schemeClr>
                </a:solidFill>
                <a:latin typeface="+mj-ea"/>
                <a:ea typeface="+mj-ea"/>
              </a:rPr>
              <a:t>您的内容打在这里，或者通过复制您的文本后，在此框中选择粘贴，并选择只保留文字。</a:t>
            </a:r>
          </a:p>
        </p:txBody>
      </p:sp>
      <p:sp>
        <p:nvSpPr>
          <p:cNvPr id="4" name="流程图: 可选过程 3"/>
          <p:cNvSpPr/>
          <p:nvPr/>
        </p:nvSpPr>
        <p:spPr>
          <a:xfrm>
            <a:off x="4585099" y="1878678"/>
            <a:ext cx="3133997" cy="4071966"/>
          </a:xfrm>
          <a:prstGeom prst="flowChartAlternateProcess">
            <a:avLst/>
          </a:prstGeom>
          <a:noFill/>
          <a:ln w="57150">
            <a:solidFill>
              <a:schemeClr val="accent4"/>
            </a:solidFill>
          </a:ln>
          <a:effectLst>
            <a:outerShdw blurRad="50800" dist="38100" dir="8100000" algn="tr" rotWithShape="0">
              <a:prstClr val="black">
                <a:alpha val="40000"/>
              </a:prstClr>
            </a:outerShdw>
          </a:effectLst>
          <a:scene3d>
            <a:camera prst="orthographicFront"/>
            <a:lightRig rig="threePt" dir="t"/>
          </a:scene3d>
          <a:sp3d>
            <a:bevelT prst="relaxedInset"/>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effectLst>
                <a:outerShdw blurRad="60007" dir="1500000" sy="-30000" kx="800400" algn="bl" rotWithShape="0">
                  <a:prstClr val="black">
                    <a:alpha val="20000"/>
                  </a:prstClr>
                </a:outerShdw>
              </a:effectLst>
            </a:endParaRPr>
          </a:p>
        </p:txBody>
      </p:sp>
      <p:sp>
        <p:nvSpPr>
          <p:cNvPr id="5" name="TextBox 4"/>
          <p:cNvSpPr txBox="1"/>
          <p:nvPr/>
        </p:nvSpPr>
        <p:spPr>
          <a:xfrm>
            <a:off x="4832075" y="4566765"/>
            <a:ext cx="2524676" cy="1274195"/>
          </a:xfrm>
          <a:prstGeom prst="rect">
            <a:avLst/>
          </a:prstGeom>
          <a:noFill/>
        </p:spPr>
        <p:txBody>
          <a:bodyPr wrap="square" rtlCol="0">
            <a:spAutoFit/>
          </a:bodyPr>
          <a:lstStyle/>
          <a:p>
            <a:pPr lvl="0">
              <a:lnSpc>
                <a:spcPct val="120000"/>
              </a:lnSpc>
            </a:pPr>
            <a:r>
              <a:rPr lang="zh-CN" altLang="en-US" sz="1600" dirty="0">
                <a:solidFill>
                  <a:prstClr val="black">
                    <a:lumMod val="75000"/>
                    <a:lumOff val="25000"/>
                  </a:prstClr>
                </a:solidFill>
                <a:latin typeface="+mj-ea"/>
                <a:ea typeface="+mj-ea"/>
              </a:rPr>
              <a:t>您的内容打在这里，或者通过复制您的文本后，在此框中选择粘贴，并选择只保留文字。</a:t>
            </a:r>
          </a:p>
        </p:txBody>
      </p:sp>
      <p:sp>
        <p:nvSpPr>
          <p:cNvPr id="6" name="流程图: 可选过程 5"/>
          <p:cNvSpPr/>
          <p:nvPr/>
        </p:nvSpPr>
        <p:spPr>
          <a:xfrm>
            <a:off x="8416367" y="1878678"/>
            <a:ext cx="3049295" cy="4071966"/>
          </a:xfrm>
          <a:prstGeom prst="flowChartAlternateProcess">
            <a:avLst/>
          </a:prstGeom>
          <a:noFill/>
          <a:ln w="57150">
            <a:solidFill>
              <a:srgbClr val="7E7A9F"/>
            </a:solidFill>
          </a:ln>
          <a:effectLst>
            <a:outerShdw blurRad="50800" dist="38100" dir="8100000" algn="tr" rotWithShape="0">
              <a:prstClr val="black">
                <a:alpha val="40000"/>
              </a:prstClr>
            </a:outerShdw>
          </a:effectLst>
          <a:scene3d>
            <a:camera prst="orthographicFront"/>
            <a:lightRig rig="threePt" dir="t"/>
          </a:scene3d>
          <a:sp3d>
            <a:bevelT prst="relaxedInset"/>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effectLst>
                <a:outerShdw blurRad="60007" dir="1500000" sy="-30000" kx="800400" algn="bl" rotWithShape="0">
                  <a:prstClr val="black">
                    <a:alpha val="20000"/>
                  </a:prstClr>
                </a:outerShdw>
              </a:effectLst>
            </a:endParaRPr>
          </a:p>
        </p:txBody>
      </p:sp>
      <p:sp>
        <p:nvSpPr>
          <p:cNvPr id="7" name="TextBox 6"/>
          <p:cNvSpPr txBox="1"/>
          <p:nvPr/>
        </p:nvSpPr>
        <p:spPr>
          <a:xfrm>
            <a:off x="8759515" y="4566765"/>
            <a:ext cx="2520267" cy="1274195"/>
          </a:xfrm>
          <a:prstGeom prst="rect">
            <a:avLst/>
          </a:prstGeom>
          <a:noFill/>
        </p:spPr>
        <p:txBody>
          <a:bodyPr wrap="square" rtlCol="0">
            <a:spAutoFit/>
          </a:bodyPr>
          <a:lstStyle/>
          <a:p>
            <a:pPr lvl="0">
              <a:lnSpc>
                <a:spcPct val="120000"/>
              </a:lnSpc>
            </a:pPr>
            <a:r>
              <a:rPr lang="zh-CN" altLang="en-US" sz="1600" dirty="0" smtClean="0">
                <a:solidFill>
                  <a:prstClr val="black">
                    <a:lumMod val="75000"/>
                    <a:lumOff val="25000"/>
                  </a:prstClr>
                </a:solidFill>
                <a:latin typeface="+mj-ea"/>
                <a:ea typeface="+mj-ea"/>
              </a:rPr>
              <a:t>您的内容打在这里，或者通过复制您的文本后，在此框中选择粘贴，并选择只保留文字。</a:t>
            </a:r>
            <a:endParaRPr lang="zh-CN" altLang="en-US" sz="1600" dirty="0">
              <a:solidFill>
                <a:prstClr val="black">
                  <a:lumMod val="75000"/>
                  <a:lumOff val="25000"/>
                </a:prstClr>
              </a:solidFill>
              <a:latin typeface="+mj-ea"/>
              <a:ea typeface="+mj-ea"/>
            </a:endParaRPr>
          </a:p>
        </p:txBody>
      </p:sp>
      <p:sp>
        <p:nvSpPr>
          <p:cNvPr id="8" name="圆角矩形 7"/>
          <p:cNvSpPr/>
          <p:nvPr/>
        </p:nvSpPr>
        <p:spPr>
          <a:xfrm>
            <a:off x="877378" y="2078649"/>
            <a:ext cx="2833773" cy="2160240"/>
          </a:xfrm>
          <a:prstGeom prst="roundRect">
            <a:avLst>
              <a:gd name="adj" fmla="val 22985"/>
            </a:avLst>
          </a:prstGeom>
          <a:blipFill dpi="0" rotWithShape="1">
            <a:blip r:embed="rId2" cstate="print">
              <a:extLst>
                <a:ext uri="{28A0092B-C50C-407E-A947-70E740481C1C}">
                  <a14:useLocalDpi xmlns:a14="http://schemas.microsoft.com/office/drawing/2010/main" xmlns="" val="0"/>
                </a:ext>
              </a:extLst>
            </a:blip>
            <a:srcRect/>
            <a:stretch>
              <a:fillRect/>
            </a:stretch>
          </a:blip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9" name="圆角矩形 8"/>
          <p:cNvSpPr/>
          <p:nvPr/>
        </p:nvSpPr>
        <p:spPr>
          <a:xfrm>
            <a:off x="4735210" y="2078649"/>
            <a:ext cx="2833773" cy="2160240"/>
          </a:xfrm>
          <a:prstGeom prst="roundRect">
            <a:avLst>
              <a:gd name="adj" fmla="val 22985"/>
            </a:avLst>
          </a:prstGeom>
          <a:blipFill dpi="0" rotWithShape="1">
            <a:blip r:embed="rId3" cstate="print">
              <a:extLst>
                <a:ext uri="{28A0092B-C50C-407E-A947-70E740481C1C}">
                  <a14:useLocalDpi xmlns:a14="http://schemas.microsoft.com/office/drawing/2010/main" xmlns="" val="0"/>
                </a:ext>
              </a:extLst>
            </a:blip>
            <a:srcRect/>
            <a:stretch>
              <a:fillRect/>
            </a:stretch>
          </a:blip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10" name="圆角矩形 9"/>
          <p:cNvSpPr/>
          <p:nvPr/>
        </p:nvSpPr>
        <p:spPr>
          <a:xfrm>
            <a:off x="8524127" y="2078649"/>
            <a:ext cx="2833773" cy="2160240"/>
          </a:xfrm>
          <a:prstGeom prst="roundRect">
            <a:avLst>
              <a:gd name="adj" fmla="val 22985"/>
            </a:avLst>
          </a:prstGeom>
          <a:blipFill dpi="0" rotWithShape="1">
            <a:blip r:embed="rId4" cstate="print">
              <a:extLst>
                <a:ext uri="{28A0092B-C50C-407E-A947-70E740481C1C}">
                  <a14:useLocalDpi xmlns:a14="http://schemas.microsoft.com/office/drawing/2010/main" xmlns="" val="0"/>
                </a:ext>
              </a:extLst>
            </a:blip>
            <a:srcRect/>
            <a:stretch>
              <a:fillRect/>
            </a:stretch>
          </a:blip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b="1" i="0" u="none" strike="noStrike" kern="0" cap="none" spc="0" normalizeH="0" baseline="0" noProof="0" dirty="0" smtClean="0">
              <a:ln>
                <a:noFill/>
              </a:ln>
              <a:solidFill>
                <a:srgbClr val="FF0000"/>
              </a:solidFill>
              <a:effectLst/>
              <a:uLnTx/>
              <a:uFillTx/>
            </a:endParaRPr>
          </a:p>
        </p:txBody>
      </p:sp>
      <p:cxnSp>
        <p:nvCxnSpPr>
          <p:cNvPr id="11" name="直接连接符 10"/>
          <p:cNvCxnSpPr/>
          <p:nvPr/>
        </p:nvCxnSpPr>
        <p:spPr>
          <a:xfrm>
            <a:off x="3176" y="404907"/>
            <a:ext cx="12190413" cy="0"/>
          </a:xfrm>
          <a:prstGeom prst="line">
            <a:avLst/>
          </a:prstGeom>
          <a:noFill/>
          <a:ln w="9525" cap="flat" cmpd="sng" algn="ctr">
            <a:solidFill>
              <a:srgbClr val="414455"/>
            </a:solidFill>
            <a:prstDash val="dash"/>
          </a:ln>
          <a:effectLst/>
        </p:spPr>
      </p:cxnSp>
      <p:sp>
        <p:nvSpPr>
          <p:cNvPr id="12" name="流程图: 离页连接符 11"/>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13" name="TextBox 12"/>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1637852677"/>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right)">
                                      <p:cBhvr>
                                        <p:cTn id="7" dur="750"/>
                                        <p:tgtEl>
                                          <p:spTgt spid="11"/>
                                        </p:tgtEl>
                                      </p:cBhvr>
                                    </p:animEffect>
                                  </p:childTnLst>
                                </p:cTn>
                              </p:par>
                              <p:par>
                                <p:cTn id="8" presetID="2" presetClass="entr" presetSubtype="1" fill="hold" grpId="0" nodeType="withEffect">
                                  <p:stCondLst>
                                    <p:cond delay="0"/>
                                  </p:stCondLst>
                                  <p:childTnLst>
                                    <p:set>
                                      <p:cBhvr>
                                        <p:cTn id="9" dur="1" fill="hold">
                                          <p:stCondLst>
                                            <p:cond delay="0"/>
                                          </p:stCondLst>
                                        </p:cTn>
                                        <p:tgtEl>
                                          <p:spTgt spid="12"/>
                                        </p:tgtEl>
                                        <p:attrNameLst>
                                          <p:attrName>style.visibility</p:attrName>
                                        </p:attrNameLst>
                                      </p:cBhvr>
                                      <p:to>
                                        <p:strVal val="visible"/>
                                      </p:to>
                                    </p:set>
                                    <p:anim calcmode="lin" valueType="num">
                                      <p:cBhvr>
                                        <p:cTn id="10" dur="500" fill="hold"/>
                                        <p:tgtEl>
                                          <p:spTgt spid="12"/>
                                        </p:tgtEl>
                                        <p:attrNameLst>
                                          <p:attrName>ppt_x</p:attrName>
                                        </p:attrNameLst>
                                      </p:cBhvr>
                                      <p:tavLst>
                                        <p:tav tm="0">
                                          <p:val>
                                            <p:strVal val="#ppt_x"/>
                                          </p:val>
                                        </p:tav>
                                        <p:tav tm="100000">
                                          <p:val>
                                            <p:strVal val="#ppt_x"/>
                                          </p:val>
                                        </p:tav>
                                      </p:tavLst>
                                    </p:anim>
                                    <p:anim calcmode="lin" valueType="num">
                                      <p:cBhvr>
                                        <p:cTn id="11" dur="500" fill="hold"/>
                                        <p:tgtEl>
                                          <p:spTgt spid="12"/>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13"/>
                                        </p:tgtEl>
                                        <p:attrNameLst>
                                          <p:attrName>style.visibility</p:attrName>
                                        </p:attrNameLst>
                                      </p:cBhvr>
                                      <p:to>
                                        <p:strVal val="visible"/>
                                      </p:to>
                                    </p:set>
                                    <p:anim calcmode="lin" valueType="num">
                                      <p:cBhvr>
                                        <p:cTn id="15" dur="250" fill="hold"/>
                                        <p:tgtEl>
                                          <p:spTgt spid="13"/>
                                        </p:tgtEl>
                                        <p:attrNameLst>
                                          <p:attrName>ppt_x</p:attrName>
                                        </p:attrNameLst>
                                      </p:cBhvr>
                                      <p:tavLst>
                                        <p:tav tm="0">
                                          <p:val>
                                            <p:strVal val="#ppt_x"/>
                                          </p:val>
                                        </p:tav>
                                        <p:tav tm="100000">
                                          <p:val>
                                            <p:strVal val="#ppt_x"/>
                                          </p:val>
                                        </p:tav>
                                      </p:tavLst>
                                    </p:anim>
                                    <p:anim calcmode="lin" valueType="num">
                                      <p:cBhvr>
                                        <p:cTn id="16" dur="250" fill="hold"/>
                                        <p:tgtEl>
                                          <p:spTgt spid="13"/>
                                        </p:tgtEl>
                                        <p:attrNameLst>
                                          <p:attrName>ppt_y</p:attrName>
                                        </p:attrNameLst>
                                      </p:cBhvr>
                                      <p:tavLst>
                                        <p:tav tm="0">
                                          <p:val>
                                            <p:strVal val="#ppt_y-#ppt_h/2"/>
                                          </p:val>
                                        </p:tav>
                                        <p:tav tm="100000">
                                          <p:val>
                                            <p:strVal val="#ppt_y"/>
                                          </p:val>
                                        </p:tav>
                                      </p:tavLst>
                                    </p:anim>
                                    <p:anim calcmode="lin" valueType="num">
                                      <p:cBhvr>
                                        <p:cTn id="17" dur="250" fill="hold"/>
                                        <p:tgtEl>
                                          <p:spTgt spid="13"/>
                                        </p:tgtEl>
                                        <p:attrNameLst>
                                          <p:attrName>ppt_w</p:attrName>
                                        </p:attrNameLst>
                                      </p:cBhvr>
                                      <p:tavLst>
                                        <p:tav tm="0">
                                          <p:val>
                                            <p:strVal val="#ppt_w"/>
                                          </p:val>
                                        </p:tav>
                                        <p:tav tm="100000">
                                          <p:val>
                                            <p:strVal val="#ppt_w"/>
                                          </p:val>
                                        </p:tav>
                                      </p:tavLst>
                                    </p:anim>
                                    <p:anim calcmode="lin" valueType="num">
                                      <p:cBhvr>
                                        <p:cTn id="18" dur="250" fill="hold"/>
                                        <p:tgtEl>
                                          <p:spTgt spid="13"/>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3" presetClass="entr" presetSubtype="528" fill="hold" grpId="0" nodeType="afterEffect">
                                  <p:stCondLst>
                                    <p:cond delay="0"/>
                                  </p:stCondLst>
                                  <p:childTnLst>
                                    <p:set>
                                      <p:cBhvr>
                                        <p:cTn id="21" dur="1" fill="hold">
                                          <p:stCondLst>
                                            <p:cond delay="0"/>
                                          </p:stCondLst>
                                        </p:cTn>
                                        <p:tgtEl>
                                          <p:spTgt spid="8"/>
                                        </p:tgtEl>
                                        <p:attrNameLst>
                                          <p:attrName>style.visibility</p:attrName>
                                        </p:attrNameLst>
                                      </p:cBhvr>
                                      <p:to>
                                        <p:strVal val="visible"/>
                                      </p:to>
                                    </p:set>
                                    <p:anim calcmode="lin" valueType="num">
                                      <p:cBhvr>
                                        <p:cTn id="22" dur="500" fill="hold"/>
                                        <p:tgtEl>
                                          <p:spTgt spid="8"/>
                                        </p:tgtEl>
                                        <p:attrNameLst>
                                          <p:attrName>ppt_w</p:attrName>
                                        </p:attrNameLst>
                                      </p:cBhvr>
                                      <p:tavLst>
                                        <p:tav tm="0">
                                          <p:val>
                                            <p:fltVal val="0"/>
                                          </p:val>
                                        </p:tav>
                                        <p:tav tm="100000">
                                          <p:val>
                                            <p:strVal val="#ppt_w"/>
                                          </p:val>
                                        </p:tav>
                                      </p:tavLst>
                                    </p:anim>
                                    <p:anim calcmode="lin" valueType="num">
                                      <p:cBhvr>
                                        <p:cTn id="23" dur="500" fill="hold"/>
                                        <p:tgtEl>
                                          <p:spTgt spid="8"/>
                                        </p:tgtEl>
                                        <p:attrNameLst>
                                          <p:attrName>ppt_h</p:attrName>
                                        </p:attrNameLst>
                                      </p:cBhvr>
                                      <p:tavLst>
                                        <p:tav tm="0">
                                          <p:val>
                                            <p:fltVal val="0"/>
                                          </p:val>
                                        </p:tav>
                                        <p:tav tm="100000">
                                          <p:val>
                                            <p:strVal val="#ppt_h"/>
                                          </p:val>
                                        </p:tav>
                                      </p:tavLst>
                                    </p:anim>
                                    <p:anim calcmode="lin" valueType="num">
                                      <p:cBhvr>
                                        <p:cTn id="24" dur="500" fill="hold"/>
                                        <p:tgtEl>
                                          <p:spTgt spid="8"/>
                                        </p:tgtEl>
                                        <p:attrNameLst>
                                          <p:attrName>ppt_x</p:attrName>
                                        </p:attrNameLst>
                                      </p:cBhvr>
                                      <p:tavLst>
                                        <p:tav tm="0">
                                          <p:val>
                                            <p:fltVal val="0.5"/>
                                          </p:val>
                                        </p:tav>
                                        <p:tav tm="100000">
                                          <p:val>
                                            <p:strVal val="#ppt_x"/>
                                          </p:val>
                                        </p:tav>
                                      </p:tavLst>
                                    </p:anim>
                                    <p:anim calcmode="lin" valueType="num">
                                      <p:cBhvr>
                                        <p:cTn id="25" dur="500" fill="hold"/>
                                        <p:tgtEl>
                                          <p:spTgt spid="8"/>
                                        </p:tgtEl>
                                        <p:attrNameLst>
                                          <p:attrName>ppt_y</p:attrName>
                                        </p:attrNameLst>
                                      </p:cBhvr>
                                      <p:tavLst>
                                        <p:tav tm="0">
                                          <p:val>
                                            <p:fltVal val="0.5"/>
                                          </p:val>
                                        </p:tav>
                                        <p:tav tm="100000">
                                          <p:val>
                                            <p:strVal val="#ppt_y"/>
                                          </p:val>
                                        </p:tav>
                                      </p:tavLst>
                                    </p:anim>
                                  </p:childTnLst>
                                </p:cTn>
                              </p:par>
                              <p:par>
                                <p:cTn id="26" presetID="23" presetClass="entr" presetSubtype="528" fill="hold" grpId="0" nodeType="withEffect">
                                  <p:stCondLst>
                                    <p:cond delay="250"/>
                                  </p:stCondLst>
                                  <p:childTnLst>
                                    <p:set>
                                      <p:cBhvr>
                                        <p:cTn id="27" dur="1" fill="hold">
                                          <p:stCondLst>
                                            <p:cond delay="0"/>
                                          </p:stCondLst>
                                        </p:cTn>
                                        <p:tgtEl>
                                          <p:spTgt spid="9"/>
                                        </p:tgtEl>
                                        <p:attrNameLst>
                                          <p:attrName>style.visibility</p:attrName>
                                        </p:attrNameLst>
                                      </p:cBhvr>
                                      <p:to>
                                        <p:strVal val="visible"/>
                                      </p:to>
                                    </p:set>
                                    <p:anim calcmode="lin" valueType="num">
                                      <p:cBhvr>
                                        <p:cTn id="28" dur="500" fill="hold"/>
                                        <p:tgtEl>
                                          <p:spTgt spid="9"/>
                                        </p:tgtEl>
                                        <p:attrNameLst>
                                          <p:attrName>ppt_w</p:attrName>
                                        </p:attrNameLst>
                                      </p:cBhvr>
                                      <p:tavLst>
                                        <p:tav tm="0">
                                          <p:val>
                                            <p:fltVal val="0"/>
                                          </p:val>
                                        </p:tav>
                                        <p:tav tm="100000">
                                          <p:val>
                                            <p:strVal val="#ppt_w"/>
                                          </p:val>
                                        </p:tav>
                                      </p:tavLst>
                                    </p:anim>
                                    <p:anim calcmode="lin" valueType="num">
                                      <p:cBhvr>
                                        <p:cTn id="29" dur="500" fill="hold"/>
                                        <p:tgtEl>
                                          <p:spTgt spid="9"/>
                                        </p:tgtEl>
                                        <p:attrNameLst>
                                          <p:attrName>ppt_h</p:attrName>
                                        </p:attrNameLst>
                                      </p:cBhvr>
                                      <p:tavLst>
                                        <p:tav tm="0">
                                          <p:val>
                                            <p:fltVal val="0"/>
                                          </p:val>
                                        </p:tav>
                                        <p:tav tm="100000">
                                          <p:val>
                                            <p:strVal val="#ppt_h"/>
                                          </p:val>
                                        </p:tav>
                                      </p:tavLst>
                                    </p:anim>
                                    <p:anim calcmode="lin" valueType="num">
                                      <p:cBhvr>
                                        <p:cTn id="30" dur="500" fill="hold"/>
                                        <p:tgtEl>
                                          <p:spTgt spid="9"/>
                                        </p:tgtEl>
                                        <p:attrNameLst>
                                          <p:attrName>ppt_x</p:attrName>
                                        </p:attrNameLst>
                                      </p:cBhvr>
                                      <p:tavLst>
                                        <p:tav tm="0">
                                          <p:val>
                                            <p:fltVal val="0.5"/>
                                          </p:val>
                                        </p:tav>
                                        <p:tav tm="100000">
                                          <p:val>
                                            <p:strVal val="#ppt_x"/>
                                          </p:val>
                                        </p:tav>
                                      </p:tavLst>
                                    </p:anim>
                                    <p:anim calcmode="lin" valueType="num">
                                      <p:cBhvr>
                                        <p:cTn id="31" dur="500" fill="hold"/>
                                        <p:tgtEl>
                                          <p:spTgt spid="9"/>
                                        </p:tgtEl>
                                        <p:attrNameLst>
                                          <p:attrName>ppt_y</p:attrName>
                                        </p:attrNameLst>
                                      </p:cBhvr>
                                      <p:tavLst>
                                        <p:tav tm="0">
                                          <p:val>
                                            <p:fltVal val="0.5"/>
                                          </p:val>
                                        </p:tav>
                                        <p:tav tm="100000">
                                          <p:val>
                                            <p:strVal val="#ppt_y"/>
                                          </p:val>
                                        </p:tav>
                                      </p:tavLst>
                                    </p:anim>
                                  </p:childTnLst>
                                </p:cTn>
                              </p:par>
                              <p:par>
                                <p:cTn id="32" presetID="23" presetClass="entr" presetSubtype="528" fill="hold" grpId="0" nodeType="withEffect">
                                  <p:stCondLst>
                                    <p:cond delay="500"/>
                                  </p:stCondLst>
                                  <p:childTnLst>
                                    <p:set>
                                      <p:cBhvr>
                                        <p:cTn id="33" dur="1" fill="hold">
                                          <p:stCondLst>
                                            <p:cond delay="0"/>
                                          </p:stCondLst>
                                        </p:cTn>
                                        <p:tgtEl>
                                          <p:spTgt spid="10"/>
                                        </p:tgtEl>
                                        <p:attrNameLst>
                                          <p:attrName>style.visibility</p:attrName>
                                        </p:attrNameLst>
                                      </p:cBhvr>
                                      <p:to>
                                        <p:strVal val="visible"/>
                                      </p:to>
                                    </p:set>
                                    <p:anim calcmode="lin" valueType="num">
                                      <p:cBhvr>
                                        <p:cTn id="34" dur="500" fill="hold"/>
                                        <p:tgtEl>
                                          <p:spTgt spid="10"/>
                                        </p:tgtEl>
                                        <p:attrNameLst>
                                          <p:attrName>ppt_w</p:attrName>
                                        </p:attrNameLst>
                                      </p:cBhvr>
                                      <p:tavLst>
                                        <p:tav tm="0">
                                          <p:val>
                                            <p:fltVal val="0"/>
                                          </p:val>
                                        </p:tav>
                                        <p:tav tm="100000">
                                          <p:val>
                                            <p:strVal val="#ppt_w"/>
                                          </p:val>
                                        </p:tav>
                                      </p:tavLst>
                                    </p:anim>
                                    <p:anim calcmode="lin" valueType="num">
                                      <p:cBhvr>
                                        <p:cTn id="35" dur="500" fill="hold"/>
                                        <p:tgtEl>
                                          <p:spTgt spid="10"/>
                                        </p:tgtEl>
                                        <p:attrNameLst>
                                          <p:attrName>ppt_h</p:attrName>
                                        </p:attrNameLst>
                                      </p:cBhvr>
                                      <p:tavLst>
                                        <p:tav tm="0">
                                          <p:val>
                                            <p:fltVal val="0"/>
                                          </p:val>
                                        </p:tav>
                                        <p:tav tm="100000">
                                          <p:val>
                                            <p:strVal val="#ppt_h"/>
                                          </p:val>
                                        </p:tav>
                                      </p:tavLst>
                                    </p:anim>
                                    <p:anim calcmode="lin" valueType="num">
                                      <p:cBhvr>
                                        <p:cTn id="36" dur="500" fill="hold"/>
                                        <p:tgtEl>
                                          <p:spTgt spid="10"/>
                                        </p:tgtEl>
                                        <p:attrNameLst>
                                          <p:attrName>ppt_x</p:attrName>
                                        </p:attrNameLst>
                                      </p:cBhvr>
                                      <p:tavLst>
                                        <p:tav tm="0">
                                          <p:val>
                                            <p:fltVal val="0.5"/>
                                          </p:val>
                                        </p:tav>
                                        <p:tav tm="100000">
                                          <p:val>
                                            <p:strVal val="#ppt_x"/>
                                          </p:val>
                                        </p:tav>
                                      </p:tavLst>
                                    </p:anim>
                                    <p:anim calcmode="lin" valueType="num">
                                      <p:cBhvr>
                                        <p:cTn id="37" dur="500" fill="hold"/>
                                        <p:tgtEl>
                                          <p:spTgt spid="10"/>
                                        </p:tgtEl>
                                        <p:attrNameLst>
                                          <p:attrName>ppt_y</p:attrName>
                                        </p:attrNameLst>
                                      </p:cBhvr>
                                      <p:tavLst>
                                        <p:tav tm="0">
                                          <p:val>
                                            <p:fltVal val="0.5"/>
                                          </p:val>
                                        </p:tav>
                                        <p:tav tm="100000">
                                          <p:val>
                                            <p:strVal val="#ppt_y"/>
                                          </p:val>
                                        </p:tav>
                                      </p:tavLst>
                                    </p:anim>
                                  </p:childTnLst>
                                </p:cTn>
                              </p:par>
                            </p:childTnLst>
                          </p:cTn>
                        </p:par>
                        <p:par>
                          <p:cTn id="38" fill="hold">
                            <p:stCondLst>
                              <p:cond delay="2500"/>
                            </p:stCondLst>
                            <p:childTnLst>
                              <p:par>
                                <p:cTn id="39" presetID="22" presetClass="entr" presetSubtype="1" fill="hold" grpId="0" nodeType="afterEffect">
                                  <p:stCondLst>
                                    <p:cond delay="0"/>
                                  </p:stCondLst>
                                  <p:childTnLst>
                                    <p:set>
                                      <p:cBhvr>
                                        <p:cTn id="40" dur="1" fill="hold">
                                          <p:stCondLst>
                                            <p:cond delay="0"/>
                                          </p:stCondLst>
                                        </p:cTn>
                                        <p:tgtEl>
                                          <p:spTgt spid="2"/>
                                        </p:tgtEl>
                                        <p:attrNameLst>
                                          <p:attrName>style.visibility</p:attrName>
                                        </p:attrNameLst>
                                      </p:cBhvr>
                                      <p:to>
                                        <p:strVal val="visible"/>
                                      </p:to>
                                    </p:set>
                                    <p:animEffect transition="in" filter="wipe(up)">
                                      <p:cBhvr>
                                        <p:cTn id="41" dur="500"/>
                                        <p:tgtEl>
                                          <p:spTgt spid="2"/>
                                        </p:tgtEl>
                                      </p:cBhvr>
                                    </p:animEffect>
                                  </p:childTnLst>
                                </p:cTn>
                              </p:par>
                              <p:par>
                                <p:cTn id="42" presetID="22" presetClass="entr" presetSubtype="1" fill="hold" grpId="0" nodeType="withEffect">
                                  <p:stCondLst>
                                    <p:cond delay="0"/>
                                  </p:stCondLst>
                                  <p:childTnLst>
                                    <p:set>
                                      <p:cBhvr>
                                        <p:cTn id="43" dur="1" fill="hold">
                                          <p:stCondLst>
                                            <p:cond delay="0"/>
                                          </p:stCondLst>
                                        </p:cTn>
                                        <p:tgtEl>
                                          <p:spTgt spid="4"/>
                                        </p:tgtEl>
                                        <p:attrNameLst>
                                          <p:attrName>style.visibility</p:attrName>
                                        </p:attrNameLst>
                                      </p:cBhvr>
                                      <p:to>
                                        <p:strVal val="visible"/>
                                      </p:to>
                                    </p:set>
                                    <p:animEffect transition="in" filter="wipe(up)">
                                      <p:cBhvr>
                                        <p:cTn id="44" dur="500"/>
                                        <p:tgtEl>
                                          <p:spTgt spid="4"/>
                                        </p:tgtEl>
                                      </p:cBhvr>
                                    </p:animEffect>
                                  </p:childTnLst>
                                </p:cTn>
                              </p:par>
                              <p:par>
                                <p:cTn id="45" presetID="22" presetClass="entr" presetSubtype="1" fill="hold" grpId="0" nodeType="withEffect">
                                  <p:stCondLst>
                                    <p:cond delay="0"/>
                                  </p:stCondLst>
                                  <p:childTnLst>
                                    <p:set>
                                      <p:cBhvr>
                                        <p:cTn id="46" dur="1" fill="hold">
                                          <p:stCondLst>
                                            <p:cond delay="0"/>
                                          </p:stCondLst>
                                        </p:cTn>
                                        <p:tgtEl>
                                          <p:spTgt spid="6"/>
                                        </p:tgtEl>
                                        <p:attrNameLst>
                                          <p:attrName>style.visibility</p:attrName>
                                        </p:attrNameLst>
                                      </p:cBhvr>
                                      <p:to>
                                        <p:strVal val="visible"/>
                                      </p:to>
                                    </p:set>
                                    <p:animEffect transition="in" filter="wipe(up)">
                                      <p:cBhvr>
                                        <p:cTn id="47" dur="500"/>
                                        <p:tgtEl>
                                          <p:spTgt spid="6"/>
                                        </p:tgtEl>
                                      </p:cBhvr>
                                    </p:animEffect>
                                  </p:childTnLst>
                                </p:cTn>
                              </p:par>
                            </p:childTnLst>
                          </p:cTn>
                        </p:par>
                        <p:par>
                          <p:cTn id="48" fill="hold">
                            <p:stCondLst>
                              <p:cond delay="3000"/>
                            </p:stCondLst>
                            <p:childTnLst>
                              <p:par>
                                <p:cTn id="49" presetID="14" presetClass="entr" presetSubtype="10" fill="hold" grpId="0" nodeType="afterEffect">
                                  <p:stCondLst>
                                    <p:cond delay="0"/>
                                  </p:stCondLst>
                                  <p:childTnLst>
                                    <p:set>
                                      <p:cBhvr>
                                        <p:cTn id="50" dur="1" fill="hold">
                                          <p:stCondLst>
                                            <p:cond delay="0"/>
                                          </p:stCondLst>
                                        </p:cTn>
                                        <p:tgtEl>
                                          <p:spTgt spid="3"/>
                                        </p:tgtEl>
                                        <p:attrNameLst>
                                          <p:attrName>style.visibility</p:attrName>
                                        </p:attrNameLst>
                                      </p:cBhvr>
                                      <p:to>
                                        <p:strVal val="visible"/>
                                      </p:to>
                                    </p:set>
                                    <p:animEffect transition="in" filter="randombar(horizontal)">
                                      <p:cBhvr>
                                        <p:cTn id="51" dur="500"/>
                                        <p:tgtEl>
                                          <p:spTgt spid="3"/>
                                        </p:tgtEl>
                                      </p:cBhvr>
                                    </p:animEffect>
                                  </p:childTnLst>
                                </p:cTn>
                              </p:par>
                            </p:childTnLst>
                          </p:cTn>
                        </p:par>
                        <p:par>
                          <p:cTn id="52" fill="hold">
                            <p:stCondLst>
                              <p:cond delay="3500"/>
                            </p:stCondLst>
                            <p:childTnLst>
                              <p:par>
                                <p:cTn id="53" presetID="14" presetClass="entr" presetSubtype="10" fill="hold" grpId="0" nodeType="afterEffect">
                                  <p:stCondLst>
                                    <p:cond delay="0"/>
                                  </p:stCondLst>
                                  <p:childTnLst>
                                    <p:set>
                                      <p:cBhvr>
                                        <p:cTn id="54" dur="1" fill="hold">
                                          <p:stCondLst>
                                            <p:cond delay="0"/>
                                          </p:stCondLst>
                                        </p:cTn>
                                        <p:tgtEl>
                                          <p:spTgt spid="5"/>
                                        </p:tgtEl>
                                        <p:attrNameLst>
                                          <p:attrName>style.visibility</p:attrName>
                                        </p:attrNameLst>
                                      </p:cBhvr>
                                      <p:to>
                                        <p:strVal val="visible"/>
                                      </p:to>
                                    </p:set>
                                    <p:animEffect transition="in" filter="randombar(horizontal)">
                                      <p:cBhvr>
                                        <p:cTn id="55" dur="500"/>
                                        <p:tgtEl>
                                          <p:spTgt spid="5"/>
                                        </p:tgtEl>
                                      </p:cBhvr>
                                    </p:animEffect>
                                  </p:childTnLst>
                                </p:cTn>
                              </p:par>
                            </p:childTnLst>
                          </p:cTn>
                        </p:par>
                        <p:par>
                          <p:cTn id="56" fill="hold">
                            <p:stCondLst>
                              <p:cond delay="4000"/>
                            </p:stCondLst>
                            <p:childTnLst>
                              <p:par>
                                <p:cTn id="57" presetID="14" presetClass="entr" presetSubtype="10" fill="hold" grpId="0" nodeType="afterEffect">
                                  <p:stCondLst>
                                    <p:cond delay="0"/>
                                  </p:stCondLst>
                                  <p:childTnLst>
                                    <p:set>
                                      <p:cBhvr>
                                        <p:cTn id="58" dur="1" fill="hold">
                                          <p:stCondLst>
                                            <p:cond delay="0"/>
                                          </p:stCondLst>
                                        </p:cTn>
                                        <p:tgtEl>
                                          <p:spTgt spid="7"/>
                                        </p:tgtEl>
                                        <p:attrNameLst>
                                          <p:attrName>style.visibility</p:attrName>
                                        </p:attrNameLst>
                                      </p:cBhvr>
                                      <p:to>
                                        <p:strVal val="visible"/>
                                      </p:to>
                                    </p:set>
                                    <p:animEffect transition="in" filter="randombar(horizontal)">
                                      <p:cBhvr>
                                        <p:cTn id="59"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p:bldP spid="4" grpId="0" animBg="1"/>
      <p:bldP spid="5" grpId="0"/>
      <p:bldP spid="6" grpId="0" animBg="1"/>
      <p:bldP spid="7" grpId="0"/>
      <p:bldP spid="8" grpId="0" animBg="1"/>
      <p:bldP spid="9" grpId="0" animBg="1"/>
      <p:bldP spid="10" grpId="0" animBg="1"/>
      <p:bldP spid="12" grpId="0" bldLvl="0" animBg="1"/>
      <p:bldP spid="13"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grpSp>
        <p:nvGrpSpPr>
          <p:cNvPr id="5" name="组合 4"/>
          <p:cNvGrpSpPr/>
          <p:nvPr/>
        </p:nvGrpSpPr>
        <p:grpSpPr>
          <a:xfrm>
            <a:off x="470696" y="3185577"/>
            <a:ext cx="1986992" cy="1712925"/>
            <a:chOff x="622300" y="3066426"/>
            <a:chExt cx="1986992" cy="1712925"/>
          </a:xfrm>
        </p:grpSpPr>
        <p:sp>
          <p:nvSpPr>
            <p:cNvPr id="6" name="六边形 5"/>
            <p:cNvSpPr/>
            <p:nvPr/>
          </p:nvSpPr>
          <p:spPr>
            <a:xfrm>
              <a:off x="622300" y="3066426"/>
              <a:ext cx="1986992" cy="1712925"/>
            </a:xfrm>
            <a:prstGeom prst="hexagon">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buClrTx/>
                <a:buSzTx/>
                <a:buFontTx/>
                <a:buNone/>
                <a:tabLst/>
              </a:pPr>
              <a:endParaRPr kumimoji="0" lang="zh-CN" altLang="en-US" sz="4800" b="1" i="0" u="none" strike="noStrike" kern="0" cap="none" spc="0" normalizeH="0" baseline="0" noProof="0" dirty="0" smtClean="0">
                <a:ln>
                  <a:noFill/>
                </a:ln>
                <a:solidFill>
                  <a:srgbClr val="FF0000"/>
                </a:solidFill>
                <a:effectLst/>
                <a:uLnTx/>
                <a:uFillTx/>
                <a:latin typeface="+mn-ea"/>
                <a:ea typeface="+mn-ea"/>
              </a:endParaRPr>
            </a:p>
          </p:txBody>
        </p:sp>
        <p:sp>
          <p:nvSpPr>
            <p:cNvPr id="7" name="TextBox 6"/>
            <p:cNvSpPr txBox="1"/>
            <p:nvPr/>
          </p:nvSpPr>
          <p:spPr>
            <a:xfrm>
              <a:off x="984853" y="3578189"/>
              <a:ext cx="1261884" cy="523220"/>
            </a:xfrm>
            <a:prstGeom prst="rect">
              <a:avLst/>
            </a:prstGeom>
            <a:noFill/>
          </p:spPr>
          <p:txBody>
            <a:bodyPr wrap="none" rtlCol="0">
              <a:spAutoFit/>
            </a:bodyPr>
            <a:lstStyle/>
            <a:p>
              <a:pPr algn="ctr"/>
              <a:r>
                <a:rPr lang="zh-CN" altLang="en-US" sz="2800" b="1" dirty="0" smtClean="0">
                  <a:solidFill>
                    <a:srgbClr val="002060"/>
                  </a:solidFill>
                  <a:latin typeface="+mn-ea"/>
                  <a:ea typeface="+mn-ea"/>
                </a:rPr>
                <a:t>关键字</a:t>
              </a:r>
              <a:endParaRPr lang="zh-CN" altLang="en-US" sz="2800" b="1" dirty="0">
                <a:solidFill>
                  <a:srgbClr val="002060"/>
                </a:solidFill>
                <a:latin typeface="+mn-ea"/>
                <a:ea typeface="+mn-ea"/>
              </a:endParaRPr>
            </a:p>
          </p:txBody>
        </p:sp>
      </p:grpSp>
      <p:grpSp>
        <p:nvGrpSpPr>
          <p:cNvPr id="8" name="组合 7"/>
          <p:cNvGrpSpPr/>
          <p:nvPr/>
        </p:nvGrpSpPr>
        <p:grpSpPr>
          <a:xfrm>
            <a:off x="2156112" y="2027590"/>
            <a:ext cx="1986992" cy="1712925"/>
            <a:chOff x="2164925" y="1936903"/>
            <a:chExt cx="1986992" cy="1712925"/>
          </a:xfrm>
        </p:grpSpPr>
        <p:sp>
          <p:nvSpPr>
            <p:cNvPr id="9" name="六边形 8"/>
            <p:cNvSpPr/>
            <p:nvPr/>
          </p:nvSpPr>
          <p:spPr>
            <a:xfrm>
              <a:off x="2164925" y="1936903"/>
              <a:ext cx="1986992" cy="1712925"/>
            </a:xfrm>
            <a:prstGeom prst="hexagon">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buClrTx/>
                <a:buSzTx/>
                <a:buFontTx/>
                <a:buNone/>
                <a:tabLst/>
              </a:pPr>
              <a:endParaRPr kumimoji="0" lang="zh-CN" altLang="en-US" sz="4800" b="1" i="0" u="none" strike="noStrike" kern="0" cap="none" spc="0" normalizeH="0" baseline="0" noProof="0" dirty="0" smtClean="0">
                <a:ln>
                  <a:noFill/>
                </a:ln>
                <a:solidFill>
                  <a:srgbClr val="FF0000"/>
                </a:solidFill>
                <a:effectLst/>
                <a:uLnTx/>
                <a:uFillTx/>
                <a:latin typeface="+mn-ea"/>
                <a:ea typeface="+mn-ea"/>
              </a:endParaRPr>
            </a:p>
          </p:txBody>
        </p:sp>
        <p:sp>
          <p:nvSpPr>
            <p:cNvPr id="10" name="TextBox 9"/>
            <p:cNvSpPr txBox="1"/>
            <p:nvPr/>
          </p:nvSpPr>
          <p:spPr>
            <a:xfrm>
              <a:off x="2527476" y="2492777"/>
              <a:ext cx="1261885" cy="523220"/>
            </a:xfrm>
            <a:prstGeom prst="rect">
              <a:avLst/>
            </a:prstGeom>
            <a:noFill/>
          </p:spPr>
          <p:txBody>
            <a:bodyPr wrap="none" rtlCol="0">
              <a:spAutoFit/>
            </a:bodyPr>
            <a:lstStyle/>
            <a:p>
              <a:pPr algn="ctr"/>
              <a:r>
                <a:rPr lang="zh-CN" altLang="en-US" sz="2800" b="1" dirty="0">
                  <a:solidFill>
                    <a:srgbClr val="002060"/>
                  </a:solidFill>
                  <a:latin typeface="+mn-ea"/>
                  <a:ea typeface="+mn-ea"/>
                </a:rPr>
                <a:t>关键字</a:t>
              </a:r>
            </a:p>
          </p:txBody>
        </p:sp>
      </p:grpSp>
      <p:grpSp>
        <p:nvGrpSpPr>
          <p:cNvPr id="11" name="组合 10"/>
          <p:cNvGrpSpPr/>
          <p:nvPr/>
        </p:nvGrpSpPr>
        <p:grpSpPr>
          <a:xfrm>
            <a:off x="2156112" y="4348129"/>
            <a:ext cx="1986992" cy="1712925"/>
            <a:chOff x="2164925" y="4224058"/>
            <a:chExt cx="1986992" cy="1712925"/>
          </a:xfrm>
        </p:grpSpPr>
        <p:sp>
          <p:nvSpPr>
            <p:cNvPr id="12" name="六边形 11"/>
            <p:cNvSpPr/>
            <p:nvPr/>
          </p:nvSpPr>
          <p:spPr>
            <a:xfrm>
              <a:off x="2164925" y="4224058"/>
              <a:ext cx="1986992" cy="1712925"/>
            </a:xfrm>
            <a:prstGeom prst="hexagon">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buClrTx/>
                <a:buSzTx/>
                <a:buFontTx/>
                <a:buNone/>
                <a:tabLst/>
              </a:pPr>
              <a:endParaRPr kumimoji="0" lang="zh-CN" altLang="en-US" sz="4800" b="1" i="0" u="none" strike="noStrike" kern="0" cap="none" spc="0" normalizeH="0" baseline="0" noProof="0" dirty="0" smtClean="0">
                <a:ln>
                  <a:noFill/>
                </a:ln>
                <a:solidFill>
                  <a:srgbClr val="FF0000"/>
                </a:solidFill>
                <a:effectLst/>
                <a:uLnTx/>
                <a:uFillTx/>
                <a:latin typeface="+mn-ea"/>
                <a:ea typeface="+mn-ea"/>
              </a:endParaRPr>
            </a:p>
          </p:txBody>
        </p:sp>
        <p:sp>
          <p:nvSpPr>
            <p:cNvPr id="13" name="TextBox 12"/>
            <p:cNvSpPr txBox="1"/>
            <p:nvPr/>
          </p:nvSpPr>
          <p:spPr>
            <a:xfrm>
              <a:off x="2611040" y="4828107"/>
              <a:ext cx="1146469" cy="477054"/>
            </a:xfrm>
            <a:prstGeom prst="rect">
              <a:avLst/>
            </a:prstGeom>
            <a:noFill/>
          </p:spPr>
          <p:txBody>
            <a:bodyPr wrap="none" rtlCol="0">
              <a:spAutoFit/>
            </a:bodyPr>
            <a:lstStyle/>
            <a:p>
              <a:pPr algn="ctr"/>
              <a:r>
                <a:rPr lang="zh-CN" altLang="en-US" sz="2500" b="1" dirty="0">
                  <a:solidFill>
                    <a:srgbClr val="002060"/>
                  </a:solidFill>
                  <a:latin typeface="+mn-ea"/>
                  <a:ea typeface="+mn-ea"/>
                </a:rPr>
                <a:t>关键字</a:t>
              </a:r>
            </a:p>
          </p:txBody>
        </p:sp>
      </p:grpSp>
      <p:sp>
        <p:nvSpPr>
          <p:cNvPr id="14" name="TextBox 13"/>
          <p:cNvSpPr txBox="1"/>
          <p:nvPr/>
        </p:nvSpPr>
        <p:spPr>
          <a:xfrm>
            <a:off x="4676467" y="2006860"/>
            <a:ext cx="2698175" cy="523220"/>
          </a:xfrm>
          <a:prstGeom prst="rect">
            <a:avLst/>
          </a:prstGeom>
          <a:solidFill>
            <a:schemeClr val="accent3">
              <a:lumMod val="20000"/>
              <a:lumOff val="80000"/>
            </a:schemeClr>
          </a:solidFill>
        </p:spPr>
        <p:txBody>
          <a:bodyPr wrap="none" rtlCol="0">
            <a:spAutoFit/>
          </a:bodyPr>
          <a:lstStyle/>
          <a:p>
            <a:r>
              <a:rPr lang="zh-CN" altLang="en-US" sz="2800" dirty="0" smtClean="0">
                <a:solidFill>
                  <a:srgbClr val="002060"/>
                </a:solidFill>
                <a:latin typeface="+mn-ea"/>
                <a:ea typeface="+mn-ea"/>
              </a:rPr>
              <a:t>添加小标题文本</a:t>
            </a:r>
            <a:endParaRPr lang="zh-CN" altLang="en-US" sz="2800" dirty="0">
              <a:solidFill>
                <a:srgbClr val="002060"/>
              </a:solidFill>
              <a:latin typeface="+mn-ea"/>
              <a:ea typeface="+mn-ea"/>
            </a:endParaRPr>
          </a:p>
        </p:txBody>
      </p:sp>
      <p:sp>
        <p:nvSpPr>
          <p:cNvPr id="15" name="TextBox 14"/>
          <p:cNvSpPr txBox="1"/>
          <p:nvPr/>
        </p:nvSpPr>
        <p:spPr>
          <a:xfrm>
            <a:off x="4609792" y="2583464"/>
            <a:ext cx="2997582" cy="978729"/>
          </a:xfrm>
          <a:prstGeom prst="rect">
            <a:avLst/>
          </a:prstGeom>
          <a:noFill/>
        </p:spPr>
        <p:txBody>
          <a:bodyPr wrap="square" rtlCol="0">
            <a:spAutoFit/>
          </a:bodyPr>
          <a:lstStyle/>
          <a:p>
            <a:pPr lvl="0">
              <a:lnSpc>
                <a:spcPct val="120000"/>
              </a:lnSpc>
            </a:pPr>
            <a:r>
              <a:rPr lang="zh-CN" altLang="en-US" sz="1600" dirty="0">
                <a:solidFill>
                  <a:prstClr val="black">
                    <a:lumMod val="75000"/>
                    <a:lumOff val="25000"/>
                  </a:prstClr>
                </a:solidFill>
                <a:latin typeface="+mj-ea"/>
                <a:ea typeface="+mj-ea"/>
              </a:rPr>
              <a:t>您的内容打在这里，或者通过复制您的文本后，在此框中选择粘贴，并选择只保留</a:t>
            </a:r>
            <a:r>
              <a:rPr lang="zh-CN" altLang="en-US" sz="1600" dirty="0" smtClean="0">
                <a:solidFill>
                  <a:prstClr val="black">
                    <a:lumMod val="75000"/>
                    <a:lumOff val="25000"/>
                  </a:prstClr>
                </a:solidFill>
                <a:latin typeface="+mj-ea"/>
                <a:ea typeface="+mj-ea"/>
              </a:rPr>
              <a:t>文字</a:t>
            </a:r>
            <a:endParaRPr lang="zh-CN" altLang="en-US" sz="1600" dirty="0">
              <a:solidFill>
                <a:prstClr val="black">
                  <a:lumMod val="75000"/>
                  <a:lumOff val="25000"/>
                </a:prstClr>
              </a:solidFill>
              <a:latin typeface="+mj-ea"/>
              <a:ea typeface="+mj-ea"/>
            </a:endParaRPr>
          </a:p>
        </p:txBody>
      </p:sp>
      <p:sp>
        <p:nvSpPr>
          <p:cNvPr id="16" name="TextBox 15"/>
          <p:cNvSpPr txBox="1"/>
          <p:nvPr/>
        </p:nvSpPr>
        <p:spPr>
          <a:xfrm>
            <a:off x="4679449" y="4352298"/>
            <a:ext cx="2695194" cy="523220"/>
          </a:xfrm>
          <a:prstGeom prst="rect">
            <a:avLst/>
          </a:prstGeom>
          <a:solidFill>
            <a:schemeClr val="accent4">
              <a:lumMod val="20000"/>
              <a:lumOff val="80000"/>
            </a:schemeClr>
          </a:solidFill>
        </p:spPr>
        <p:txBody>
          <a:bodyPr wrap="square" rtlCol="0">
            <a:spAutoFit/>
          </a:bodyPr>
          <a:lstStyle/>
          <a:p>
            <a:r>
              <a:rPr lang="zh-CN" altLang="en-US" sz="2800" dirty="0" smtClean="0">
                <a:solidFill>
                  <a:srgbClr val="002060"/>
                </a:solidFill>
                <a:latin typeface="+mn-ea"/>
                <a:ea typeface="+mn-ea"/>
              </a:rPr>
              <a:t>添加小标题文本</a:t>
            </a:r>
            <a:endParaRPr lang="zh-CN" altLang="en-US" sz="2800" dirty="0">
              <a:solidFill>
                <a:srgbClr val="002060"/>
              </a:solidFill>
              <a:latin typeface="+mn-ea"/>
              <a:ea typeface="+mn-ea"/>
            </a:endParaRPr>
          </a:p>
        </p:txBody>
      </p:sp>
      <p:sp>
        <p:nvSpPr>
          <p:cNvPr id="17" name="TextBox 16"/>
          <p:cNvSpPr txBox="1"/>
          <p:nvPr/>
        </p:nvSpPr>
        <p:spPr>
          <a:xfrm>
            <a:off x="4581217" y="5026761"/>
            <a:ext cx="3026157" cy="978729"/>
          </a:xfrm>
          <a:prstGeom prst="rect">
            <a:avLst/>
          </a:prstGeom>
          <a:noFill/>
        </p:spPr>
        <p:txBody>
          <a:bodyPr wrap="square" rtlCol="0">
            <a:spAutoFit/>
          </a:bodyPr>
          <a:lstStyle>
            <a:defPPr>
              <a:defRPr lang="zh-CN"/>
            </a:defPPr>
            <a:lvl1pPr lvl="0">
              <a:lnSpc>
                <a:spcPct val="120000"/>
              </a:lnSpc>
              <a:defRPr sz="1600">
                <a:solidFill>
                  <a:prstClr val="black">
                    <a:lumMod val="75000"/>
                    <a:lumOff val="25000"/>
                  </a:prstClr>
                </a:solidFill>
                <a:latin typeface="+mj-ea"/>
              </a:defRPr>
            </a:lvl1pPr>
          </a:lstStyle>
          <a:p>
            <a:r>
              <a:rPr lang="zh-CN" altLang="en-US" dirty="0">
                <a:ea typeface="+mj-ea"/>
              </a:rPr>
              <a:t>的内容打在这里，或者通过复制您的文本后，在此框中选择粘贴，并选择只保留</a:t>
            </a:r>
            <a:r>
              <a:rPr lang="zh-CN" altLang="en-US" dirty="0" smtClean="0">
                <a:ea typeface="+mj-ea"/>
              </a:rPr>
              <a:t>文字</a:t>
            </a:r>
            <a:endParaRPr lang="zh-CN" altLang="en-US" dirty="0">
              <a:ea typeface="+mj-ea"/>
            </a:endParaRPr>
          </a:p>
        </p:txBody>
      </p:sp>
      <p:pic>
        <p:nvPicPr>
          <p:cNvPr id="18" name="图片 17"/>
          <p:cNvPicPr>
            <a:picLocks noChangeAspect="1"/>
          </p:cNvPicPr>
          <p:nvPr/>
        </p:nvPicPr>
        <p:blipFill>
          <a:blip r:embed="rId2" cstate="print">
            <a:extLst>
              <a:ext uri="{28A0092B-C50C-407E-A947-70E740481C1C}">
                <a14:useLocalDpi xmlns:a14="http://schemas.microsoft.com/office/drawing/2010/main" xmlns="" val="0"/>
              </a:ext>
            </a:extLst>
          </a:blip>
          <a:stretch>
            <a:fillRect/>
          </a:stretch>
        </p:blipFill>
        <p:spPr>
          <a:xfrm>
            <a:off x="8016810" y="1662944"/>
            <a:ext cx="3215991" cy="2034396"/>
          </a:xfrm>
          <a:prstGeom prst="rect">
            <a:avLst/>
          </a:prstGeom>
          <a:effectLst>
            <a:softEdge rad="127000"/>
          </a:effectLst>
        </p:spPr>
      </p:pic>
      <p:pic>
        <p:nvPicPr>
          <p:cNvPr id="19" name="图片 18"/>
          <p:cNvPicPr>
            <a:picLocks noChangeAspect="1"/>
          </p:cNvPicPr>
          <p:nvPr/>
        </p:nvPicPr>
        <p:blipFill>
          <a:blip r:embed="rId3" cstate="print">
            <a:extLst>
              <a:ext uri="{28A0092B-C50C-407E-A947-70E740481C1C}">
                <a14:useLocalDpi xmlns:a14="http://schemas.microsoft.com/office/drawing/2010/main" xmlns="" val="0"/>
              </a:ext>
            </a:extLst>
          </a:blip>
          <a:stretch>
            <a:fillRect/>
          </a:stretch>
        </p:blipFill>
        <p:spPr>
          <a:xfrm>
            <a:off x="8064262" y="4220560"/>
            <a:ext cx="3149973" cy="1968064"/>
          </a:xfrm>
          <a:prstGeom prst="rect">
            <a:avLst/>
          </a:prstGeom>
          <a:effectLst>
            <a:softEdge rad="127000"/>
          </a:effectLst>
        </p:spPr>
      </p:pic>
    </p:spTree>
    <p:extLst>
      <p:ext uri="{BB962C8B-B14F-4D97-AF65-F5344CB8AC3E}">
        <p14:creationId xmlns:p14="http://schemas.microsoft.com/office/powerpoint/2010/main" xmlns="" val="1658182485"/>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12" presetClass="entr" presetSubtype="2" fill="hold" nodeType="afterEffect">
                                  <p:stCondLst>
                                    <p:cond delay="0"/>
                                  </p:stCondLst>
                                  <p:childTnLst>
                                    <p:set>
                                      <p:cBhvr>
                                        <p:cTn id="21" dur="1" fill="hold">
                                          <p:stCondLst>
                                            <p:cond delay="0"/>
                                          </p:stCondLst>
                                        </p:cTn>
                                        <p:tgtEl>
                                          <p:spTgt spid="5"/>
                                        </p:tgtEl>
                                        <p:attrNameLst>
                                          <p:attrName>style.visibility</p:attrName>
                                        </p:attrNameLst>
                                      </p:cBhvr>
                                      <p:to>
                                        <p:strVal val="visible"/>
                                      </p:to>
                                    </p:set>
                                    <p:anim calcmode="lin" valueType="num">
                                      <p:cBhvr additive="base">
                                        <p:cTn id="22" dur="750"/>
                                        <p:tgtEl>
                                          <p:spTgt spid="5"/>
                                        </p:tgtEl>
                                        <p:attrNameLst>
                                          <p:attrName>ppt_x</p:attrName>
                                        </p:attrNameLst>
                                      </p:cBhvr>
                                      <p:tavLst>
                                        <p:tav tm="0">
                                          <p:val>
                                            <p:strVal val="#ppt_x+#ppt_w*1.125000"/>
                                          </p:val>
                                        </p:tav>
                                        <p:tav tm="100000">
                                          <p:val>
                                            <p:strVal val="#ppt_x"/>
                                          </p:val>
                                        </p:tav>
                                      </p:tavLst>
                                    </p:anim>
                                    <p:animEffect transition="in" filter="wipe(left)">
                                      <p:cBhvr>
                                        <p:cTn id="23" dur="750"/>
                                        <p:tgtEl>
                                          <p:spTgt spid="5"/>
                                        </p:tgtEl>
                                      </p:cBhvr>
                                    </p:animEffect>
                                  </p:childTnLst>
                                </p:cTn>
                              </p:par>
                              <p:par>
                                <p:cTn id="24" presetID="12" presetClass="entr" presetSubtype="4" fill="hold" nodeType="withEffect">
                                  <p:stCondLst>
                                    <p:cond delay="500"/>
                                  </p:stCondLst>
                                  <p:childTnLst>
                                    <p:set>
                                      <p:cBhvr>
                                        <p:cTn id="25" dur="1" fill="hold">
                                          <p:stCondLst>
                                            <p:cond delay="0"/>
                                          </p:stCondLst>
                                        </p:cTn>
                                        <p:tgtEl>
                                          <p:spTgt spid="8"/>
                                        </p:tgtEl>
                                        <p:attrNameLst>
                                          <p:attrName>style.visibility</p:attrName>
                                        </p:attrNameLst>
                                      </p:cBhvr>
                                      <p:to>
                                        <p:strVal val="visible"/>
                                      </p:to>
                                    </p:set>
                                    <p:anim calcmode="lin" valueType="num">
                                      <p:cBhvr additive="base">
                                        <p:cTn id="26" dur="750"/>
                                        <p:tgtEl>
                                          <p:spTgt spid="8"/>
                                        </p:tgtEl>
                                        <p:attrNameLst>
                                          <p:attrName>ppt_y</p:attrName>
                                        </p:attrNameLst>
                                      </p:cBhvr>
                                      <p:tavLst>
                                        <p:tav tm="0">
                                          <p:val>
                                            <p:strVal val="#ppt_y+#ppt_h*1.125000"/>
                                          </p:val>
                                        </p:tav>
                                        <p:tav tm="100000">
                                          <p:val>
                                            <p:strVal val="#ppt_y"/>
                                          </p:val>
                                        </p:tav>
                                      </p:tavLst>
                                    </p:anim>
                                    <p:animEffect transition="in" filter="wipe(up)">
                                      <p:cBhvr>
                                        <p:cTn id="27" dur="750"/>
                                        <p:tgtEl>
                                          <p:spTgt spid="8"/>
                                        </p:tgtEl>
                                      </p:cBhvr>
                                    </p:animEffect>
                                  </p:childTnLst>
                                </p:cTn>
                              </p:par>
                              <p:par>
                                <p:cTn id="28" presetID="12" presetClass="entr" presetSubtype="1" fill="hold" nodeType="withEffect">
                                  <p:stCondLst>
                                    <p:cond delay="1000"/>
                                  </p:stCondLst>
                                  <p:childTnLst>
                                    <p:set>
                                      <p:cBhvr>
                                        <p:cTn id="29" dur="1" fill="hold">
                                          <p:stCondLst>
                                            <p:cond delay="0"/>
                                          </p:stCondLst>
                                        </p:cTn>
                                        <p:tgtEl>
                                          <p:spTgt spid="11"/>
                                        </p:tgtEl>
                                        <p:attrNameLst>
                                          <p:attrName>style.visibility</p:attrName>
                                        </p:attrNameLst>
                                      </p:cBhvr>
                                      <p:to>
                                        <p:strVal val="visible"/>
                                      </p:to>
                                    </p:set>
                                    <p:anim calcmode="lin" valueType="num">
                                      <p:cBhvr additive="base">
                                        <p:cTn id="30" dur="750"/>
                                        <p:tgtEl>
                                          <p:spTgt spid="11"/>
                                        </p:tgtEl>
                                        <p:attrNameLst>
                                          <p:attrName>ppt_y</p:attrName>
                                        </p:attrNameLst>
                                      </p:cBhvr>
                                      <p:tavLst>
                                        <p:tav tm="0">
                                          <p:val>
                                            <p:strVal val="#ppt_y-#ppt_h*1.125000"/>
                                          </p:val>
                                        </p:tav>
                                        <p:tav tm="100000">
                                          <p:val>
                                            <p:strVal val="#ppt_y"/>
                                          </p:val>
                                        </p:tav>
                                      </p:tavLst>
                                    </p:anim>
                                    <p:animEffect transition="in" filter="wipe(down)">
                                      <p:cBhvr>
                                        <p:cTn id="31" dur="750"/>
                                        <p:tgtEl>
                                          <p:spTgt spid="11"/>
                                        </p:tgtEl>
                                      </p:cBhvr>
                                    </p:animEffect>
                                  </p:childTnLst>
                                </p:cTn>
                              </p:par>
                            </p:childTnLst>
                          </p:cTn>
                        </p:par>
                        <p:par>
                          <p:cTn id="32" fill="hold">
                            <p:stCondLst>
                              <p:cond delay="3250"/>
                            </p:stCondLst>
                            <p:childTnLst>
                              <p:par>
                                <p:cTn id="33" presetID="22" presetClass="entr" presetSubtype="8" fill="hold" grpId="0" nodeType="afterEffect">
                                  <p:stCondLst>
                                    <p:cond delay="0"/>
                                  </p:stCondLst>
                                  <p:childTnLst>
                                    <p:set>
                                      <p:cBhvr>
                                        <p:cTn id="34" dur="1" fill="hold">
                                          <p:stCondLst>
                                            <p:cond delay="0"/>
                                          </p:stCondLst>
                                        </p:cTn>
                                        <p:tgtEl>
                                          <p:spTgt spid="14"/>
                                        </p:tgtEl>
                                        <p:attrNameLst>
                                          <p:attrName>style.visibility</p:attrName>
                                        </p:attrNameLst>
                                      </p:cBhvr>
                                      <p:to>
                                        <p:strVal val="visible"/>
                                      </p:to>
                                    </p:set>
                                    <p:animEffect transition="in" filter="wipe(left)">
                                      <p:cBhvr>
                                        <p:cTn id="35" dur="500"/>
                                        <p:tgtEl>
                                          <p:spTgt spid="14"/>
                                        </p:tgtEl>
                                      </p:cBhvr>
                                    </p:animEffect>
                                  </p:childTnLst>
                                </p:cTn>
                              </p:par>
                            </p:childTnLst>
                          </p:cTn>
                        </p:par>
                        <p:par>
                          <p:cTn id="36" fill="hold">
                            <p:stCondLst>
                              <p:cond delay="3750"/>
                            </p:stCondLst>
                            <p:childTnLst>
                              <p:par>
                                <p:cTn id="37" presetID="10" presetClass="entr" presetSubtype="0" fill="hold" grpId="0" nodeType="afterEffect">
                                  <p:stCondLst>
                                    <p:cond delay="0"/>
                                  </p:stCondLst>
                                  <p:childTnLst>
                                    <p:set>
                                      <p:cBhvr>
                                        <p:cTn id="38" dur="1" fill="hold">
                                          <p:stCondLst>
                                            <p:cond delay="0"/>
                                          </p:stCondLst>
                                        </p:cTn>
                                        <p:tgtEl>
                                          <p:spTgt spid="15"/>
                                        </p:tgtEl>
                                        <p:attrNameLst>
                                          <p:attrName>style.visibility</p:attrName>
                                        </p:attrNameLst>
                                      </p:cBhvr>
                                      <p:to>
                                        <p:strVal val="visible"/>
                                      </p:to>
                                    </p:set>
                                    <p:animEffect transition="in" filter="fade">
                                      <p:cBhvr>
                                        <p:cTn id="39" dur="500"/>
                                        <p:tgtEl>
                                          <p:spTgt spid="15"/>
                                        </p:tgtEl>
                                      </p:cBhvr>
                                    </p:animEffect>
                                  </p:childTnLst>
                                </p:cTn>
                              </p:par>
                              <p:par>
                                <p:cTn id="40" presetID="10" presetClass="entr" presetSubtype="0" fill="hold" nodeType="withEffect">
                                  <p:stCondLst>
                                    <p:cond delay="0"/>
                                  </p:stCondLst>
                                  <p:childTnLst>
                                    <p:set>
                                      <p:cBhvr>
                                        <p:cTn id="41" dur="1" fill="hold">
                                          <p:stCondLst>
                                            <p:cond delay="0"/>
                                          </p:stCondLst>
                                        </p:cTn>
                                        <p:tgtEl>
                                          <p:spTgt spid="18"/>
                                        </p:tgtEl>
                                        <p:attrNameLst>
                                          <p:attrName>style.visibility</p:attrName>
                                        </p:attrNameLst>
                                      </p:cBhvr>
                                      <p:to>
                                        <p:strVal val="visible"/>
                                      </p:to>
                                    </p:set>
                                    <p:animEffect transition="in" filter="fade">
                                      <p:cBhvr>
                                        <p:cTn id="42" dur="500"/>
                                        <p:tgtEl>
                                          <p:spTgt spid="18"/>
                                        </p:tgtEl>
                                      </p:cBhvr>
                                    </p:animEffect>
                                  </p:childTnLst>
                                </p:cTn>
                              </p:par>
                            </p:childTnLst>
                          </p:cTn>
                        </p:par>
                        <p:par>
                          <p:cTn id="43" fill="hold">
                            <p:stCondLst>
                              <p:cond delay="4250"/>
                            </p:stCondLst>
                            <p:childTnLst>
                              <p:par>
                                <p:cTn id="44" presetID="22" presetClass="entr" presetSubtype="8" fill="hold" grpId="0" nodeType="afterEffect">
                                  <p:stCondLst>
                                    <p:cond delay="0"/>
                                  </p:stCondLst>
                                  <p:childTnLst>
                                    <p:set>
                                      <p:cBhvr>
                                        <p:cTn id="45" dur="1" fill="hold">
                                          <p:stCondLst>
                                            <p:cond delay="0"/>
                                          </p:stCondLst>
                                        </p:cTn>
                                        <p:tgtEl>
                                          <p:spTgt spid="16"/>
                                        </p:tgtEl>
                                        <p:attrNameLst>
                                          <p:attrName>style.visibility</p:attrName>
                                        </p:attrNameLst>
                                      </p:cBhvr>
                                      <p:to>
                                        <p:strVal val="visible"/>
                                      </p:to>
                                    </p:set>
                                    <p:animEffect transition="in" filter="wipe(left)">
                                      <p:cBhvr>
                                        <p:cTn id="46" dur="500"/>
                                        <p:tgtEl>
                                          <p:spTgt spid="16"/>
                                        </p:tgtEl>
                                      </p:cBhvr>
                                    </p:animEffect>
                                  </p:childTnLst>
                                </p:cTn>
                              </p:par>
                            </p:childTnLst>
                          </p:cTn>
                        </p:par>
                        <p:par>
                          <p:cTn id="47" fill="hold">
                            <p:stCondLst>
                              <p:cond delay="4750"/>
                            </p:stCondLst>
                            <p:childTnLst>
                              <p:par>
                                <p:cTn id="48" presetID="10" presetClass="entr" presetSubtype="0" fill="hold" grpId="0" nodeType="afterEffect">
                                  <p:stCondLst>
                                    <p:cond delay="0"/>
                                  </p:stCondLst>
                                  <p:childTnLst>
                                    <p:set>
                                      <p:cBhvr>
                                        <p:cTn id="49" dur="1" fill="hold">
                                          <p:stCondLst>
                                            <p:cond delay="0"/>
                                          </p:stCondLst>
                                        </p:cTn>
                                        <p:tgtEl>
                                          <p:spTgt spid="17"/>
                                        </p:tgtEl>
                                        <p:attrNameLst>
                                          <p:attrName>style.visibility</p:attrName>
                                        </p:attrNameLst>
                                      </p:cBhvr>
                                      <p:to>
                                        <p:strVal val="visible"/>
                                      </p:to>
                                    </p:set>
                                    <p:animEffect transition="in" filter="fade">
                                      <p:cBhvr>
                                        <p:cTn id="50" dur="500"/>
                                        <p:tgtEl>
                                          <p:spTgt spid="17"/>
                                        </p:tgtEl>
                                      </p:cBhvr>
                                    </p:animEffect>
                                  </p:childTnLst>
                                </p:cTn>
                              </p:par>
                              <p:par>
                                <p:cTn id="51" presetID="10" presetClass="entr" presetSubtype="0" fill="hold" nodeType="withEffect">
                                  <p:stCondLst>
                                    <p:cond delay="0"/>
                                  </p:stCondLst>
                                  <p:childTnLst>
                                    <p:set>
                                      <p:cBhvr>
                                        <p:cTn id="52" dur="1" fill="hold">
                                          <p:stCondLst>
                                            <p:cond delay="0"/>
                                          </p:stCondLst>
                                        </p:cTn>
                                        <p:tgtEl>
                                          <p:spTgt spid="19"/>
                                        </p:tgtEl>
                                        <p:attrNameLst>
                                          <p:attrName>style.visibility</p:attrName>
                                        </p:attrNameLst>
                                      </p:cBhvr>
                                      <p:to>
                                        <p:strVal val="visible"/>
                                      </p:to>
                                    </p:set>
                                    <p:animEffect transition="in" filter="fade">
                                      <p:cBhvr>
                                        <p:cTn id="53"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14" grpId="0" animBg="1"/>
      <p:bldP spid="15" grpId="0"/>
      <p:bldP spid="16" grpId="0" animBg="1"/>
      <p:bldP spid="17"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
        <p:nvSpPr>
          <p:cNvPr id="5" name="TextBox 4"/>
          <p:cNvSpPr txBox="1"/>
          <p:nvPr/>
        </p:nvSpPr>
        <p:spPr>
          <a:xfrm>
            <a:off x="979738" y="4256653"/>
            <a:ext cx="1121172" cy="584997"/>
          </a:xfrm>
          <a:prstGeom prst="rect">
            <a:avLst/>
          </a:prstGeom>
          <a:noFill/>
        </p:spPr>
        <p:txBody>
          <a:bodyPr wrap="square" lIns="91271" tIns="45635" rIns="91271" bIns="45635" rtlCol="0" anchor="ctr">
            <a:spAutoFit/>
          </a:bodyPr>
          <a:lstStyle>
            <a:defPPr>
              <a:defRPr lang="zh-CN"/>
            </a:defPPr>
            <a:lvl1pPr algn="ctr">
              <a:defRPr>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anose="020B0503020204020204" pitchFamily="34" charset="-122"/>
                <a:ea typeface="微软雅黑" panose="020B0503020204020204" pitchFamily="34" charset="-122"/>
              </a:defRPr>
            </a:lvl1pPr>
          </a:lstStyle>
          <a:p>
            <a:r>
              <a:rPr lang="zh-CN" altLang="en-US" sz="1600" dirty="0">
                <a:solidFill>
                  <a:schemeClr val="tx1"/>
                </a:solidFill>
              </a:rPr>
              <a:t>添加文本添加文本</a:t>
            </a:r>
          </a:p>
        </p:txBody>
      </p:sp>
      <p:sp>
        <p:nvSpPr>
          <p:cNvPr id="6" name="TextBox 5"/>
          <p:cNvSpPr txBox="1"/>
          <p:nvPr/>
        </p:nvSpPr>
        <p:spPr>
          <a:xfrm>
            <a:off x="2440792" y="2925616"/>
            <a:ext cx="1588326" cy="626054"/>
          </a:xfrm>
          <a:prstGeom prst="rect">
            <a:avLst/>
          </a:prstGeom>
          <a:noFill/>
        </p:spPr>
        <p:txBody>
          <a:bodyPr wrap="square" lIns="91271" tIns="45635" rIns="91271" bIns="45635" rtlCol="0" anchor="ctr">
            <a:spAutoFit/>
          </a:bodyPr>
          <a:lstStyle/>
          <a:p>
            <a:pPr algn="ctr"/>
            <a:r>
              <a:rPr lang="zh-CN" altLang="en-US" sz="1700" dirty="0">
                <a:latin typeface="微软雅黑" panose="020B0503020204020204" pitchFamily="34" charset="-122"/>
                <a:ea typeface="微软雅黑" panose="020B0503020204020204" pitchFamily="34" charset="-122"/>
              </a:rPr>
              <a:t>添加文本</a:t>
            </a:r>
            <a:endParaRPr lang="en-US" altLang="zh-CN" sz="1700" dirty="0">
              <a:latin typeface="微软雅黑" panose="020B0503020204020204" pitchFamily="34" charset="-122"/>
              <a:ea typeface="微软雅黑" panose="020B0503020204020204" pitchFamily="34" charset="-122"/>
            </a:endParaRPr>
          </a:p>
          <a:p>
            <a:pPr algn="ctr"/>
            <a:r>
              <a:rPr lang="zh-CN" altLang="en-US" sz="1700" dirty="0">
                <a:latin typeface="微软雅黑" panose="020B0503020204020204" pitchFamily="34" charset="-122"/>
                <a:ea typeface="微软雅黑" panose="020B0503020204020204" pitchFamily="34" charset="-122"/>
              </a:rPr>
              <a:t>添加文本</a:t>
            </a:r>
          </a:p>
        </p:txBody>
      </p:sp>
      <p:sp>
        <p:nvSpPr>
          <p:cNvPr id="7" name="TextBox 6"/>
          <p:cNvSpPr txBox="1"/>
          <p:nvPr/>
        </p:nvSpPr>
        <p:spPr>
          <a:xfrm>
            <a:off x="4416072" y="3972457"/>
            <a:ext cx="1121172" cy="584739"/>
          </a:xfrm>
          <a:prstGeom prst="rect">
            <a:avLst/>
          </a:prstGeom>
          <a:noFill/>
        </p:spPr>
        <p:txBody>
          <a:bodyPr wrap="square" lIns="91271" tIns="45635" rIns="91271" bIns="45635" rtlCol="0" anchor="ctr">
            <a:spAutoFit/>
          </a:bodyPr>
          <a:lstStyle>
            <a:defPPr>
              <a:defRPr lang="zh-CN"/>
            </a:defPPr>
            <a:lvl1pPr algn="ctr">
              <a:defRPr sz="1600">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anose="020B0503020204020204" pitchFamily="34" charset="-122"/>
                <a:ea typeface="微软雅黑" panose="020B0503020204020204" pitchFamily="34" charset="-122"/>
              </a:defRPr>
            </a:lvl1pPr>
          </a:lstStyle>
          <a:p>
            <a:r>
              <a:rPr lang="zh-CN" altLang="en-US" dirty="0">
                <a:solidFill>
                  <a:schemeClr val="tx1"/>
                </a:solidFill>
              </a:rPr>
              <a:t>添加文本</a:t>
            </a:r>
            <a:endParaRPr lang="en-US" altLang="zh-CN" dirty="0">
              <a:solidFill>
                <a:schemeClr val="tx1"/>
              </a:solidFill>
            </a:endParaRPr>
          </a:p>
          <a:p>
            <a:r>
              <a:rPr lang="zh-CN" altLang="en-US" dirty="0">
                <a:solidFill>
                  <a:schemeClr val="tx1"/>
                </a:solidFill>
              </a:rPr>
              <a:t>添加文本</a:t>
            </a:r>
          </a:p>
        </p:txBody>
      </p:sp>
      <p:sp>
        <p:nvSpPr>
          <p:cNvPr id="8" name="TextBox 7"/>
          <p:cNvSpPr txBox="1"/>
          <p:nvPr/>
        </p:nvSpPr>
        <p:spPr>
          <a:xfrm>
            <a:off x="5855462" y="2959368"/>
            <a:ext cx="1588326" cy="626046"/>
          </a:xfrm>
          <a:prstGeom prst="rect">
            <a:avLst/>
          </a:prstGeom>
          <a:noFill/>
        </p:spPr>
        <p:txBody>
          <a:bodyPr wrap="square" lIns="91271" tIns="45635" rIns="91271" bIns="45635" rtlCol="0" anchor="ctr">
            <a:spAutoFit/>
          </a:bodyPr>
          <a:lstStyle/>
          <a:p>
            <a:pPr algn="ctr"/>
            <a:r>
              <a:rPr lang="zh-CN" altLang="en-US" sz="1700" dirty="0">
                <a:latin typeface="微软雅黑" panose="020B0503020204020204" pitchFamily="34" charset="-122"/>
                <a:ea typeface="微软雅黑" panose="020B0503020204020204" pitchFamily="34" charset="-122"/>
              </a:rPr>
              <a:t>添加文本</a:t>
            </a:r>
            <a:endParaRPr lang="en-US" altLang="zh-CN" sz="1700" dirty="0">
              <a:latin typeface="微软雅黑" panose="020B0503020204020204" pitchFamily="34" charset="-122"/>
              <a:ea typeface="微软雅黑" panose="020B0503020204020204" pitchFamily="34" charset="-122"/>
            </a:endParaRPr>
          </a:p>
          <a:p>
            <a:pPr algn="ctr"/>
            <a:r>
              <a:rPr lang="zh-CN" altLang="en-US" sz="1700" dirty="0">
                <a:latin typeface="微软雅黑" panose="020B0503020204020204" pitchFamily="34" charset="-122"/>
                <a:ea typeface="微软雅黑" panose="020B0503020204020204" pitchFamily="34" charset="-122"/>
              </a:rPr>
              <a:t>添加文本</a:t>
            </a:r>
          </a:p>
        </p:txBody>
      </p:sp>
      <p:sp>
        <p:nvSpPr>
          <p:cNvPr id="9" name="矩形 8"/>
          <p:cNvSpPr/>
          <p:nvPr/>
        </p:nvSpPr>
        <p:spPr>
          <a:xfrm>
            <a:off x="8356221" y="2898389"/>
            <a:ext cx="3134162" cy="3046816"/>
          </a:xfrm>
          <a:prstGeom prst="rect">
            <a:avLst/>
          </a:prstGeom>
        </p:spPr>
        <p:txBody>
          <a:bodyPr wrap="square" lIns="91271" tIns="45635" rIns="91271" bIns="45635">
            <a:spAutoFit/>
          </a:bodyPr>
          <a:lstStyle/>
          <a:p>
            <a:pPr>
              <a:lnSpc>
                <a:spcPct val="150000"/>
              </a:lnSpc>
            </a:pPr>
            <a:r>
              <a:rPr lang="zh-CN" altLang="en-US" sz="1600" dirty="0">
                <a:solidFill>
                  <a:srgbClr val="414455"/>
                </a:solidFill>
                <a:latin typeface="微软雅黑" panose="020B0503020204020204" pitchFamily="34" charset="-122"/>
                <a:ea typeface="微软雅黑" panose="020B0503020204020204" pitchFamily="34" charset="-122"/>
              </a:rPr>
              <a:t>这里输入段落文本这里输入段落文本这里输入段落文本这里输入段落文本；这里输入段落文本这里输入段落文本这里输入段落文本这里输入段落文本</a:t>
            </a:r>
            <a:r>
              <a:rPr lang="zh-CN" altLang="en-US" sz="1600" dirty="0" smtClean="0">
                <a:solidFill>
                  <a:srgbClr val="414455"/>
                </a:solidFill>
                <a:latin typeface="微软雅黑" panose="020B0503020204020204" pitchFamily="34" charset="-122"/>
                <a:ea typeface="微软雅黑" panose="020B0503020204020204" pitchFamily="34" charset="-122"/>
              </a:rPr>
              <a:t>；</a:t>
            </a:r>
            <a:r>
              <a:rPr lang="zh-CN" altLang="en-US" sz="1600" dirty="0">
                <a:solidFill>
                  <a:srgbClr val="414455"/>
                </a:solidFill>
                <a:latin typeface="微软雅黑" panose="020B0503020204020204" pitchFamily="34" charset="-122"/>
                <a:ea typeface="微软雅黑" panose="020B0503020204020204" pitchFamily="34" charset="-122"/>
              </a:rPr>
              <a:t>这里输入段落文本这里输入段落文本这里输入段落文本这里输入段落文本；</a:t>
            </a:r>
          </a:p>
          <a:p>
            <a:pPr>
              <a:lnSpc>
                <a:spcPct val="150000"/>
              </a:lnSpc>
            </a:pPr>
            <a:endParaRPr lang="zh-CN" altLang="en-US" sz="1600" dirty="0">
              <a:solidFill>
                <a:srgbClr val="414455"/>
              </a:solidFill>
              <a:latin typeface="微软雅黑" panose="020B0503020204020204" pitchFamily="34" charset="-122"/>
              <a:ea typeface="微软雅黑" panose="020B0503020204020204" pitchFamily="34" charset="-122"/>
            </a:endParaRPr>
          </a:p>
        </p:txBody>
      </p:sp>
      <p:sp>
        <p:nvSpPr>
          <p:cNvPr id="10" name="Freeform 4"/>
          <p:cNvSpPr/>
          <p:nvPr/>
        </p:nvSpPr>
        <p:spPr bwMode="auto">
          <a:xfrm>
            <a:off x="2061280" y="2084479"/>
            <a:ext cx="2324828" cy="2330911"/>
          </a:xfrm>
          <a:custGeom>
            <a:avLst/>
            <a:gdLst/>
            <a:ahLst/>
            <a:cxnLst/>
            <a:rect l="l" t="t" r="r" b="b"/>
            <a:pathLst>
              <a:path w="2628619" h="2628031">
                <a:moveTo>
                  <a:pt x="1316980" y="400615"/>
                </a:moveTo>
                <a:cubicBezTo>
                  <a:pt x="813885" y="400615"/>
                  <a:pt x="406046" y="809559"/>
                  <a:pt x="406046" y="1314016"/>
                </a:cubicBezTo>
                <a:cubicBezTo>
                  <a:pt x="406046" y="1818473"/>
                  <a:pt x="813885" y="2227417"/>
                  <a:pt x="1316980" y="2227417"/>
                </a:cubicBezTo>
                <a:cubicBezTo>
                  <a:pt x="1820075" y="2227417"/>
                  <a:pt x="2227914" y="1818473"/>
                  <a:pt x="2227914" y="1314016"/>
                </a:cubicBezTo>
                <a:cubicBezTo>
                  <a:pt x="2227914" y="809559"/>
                  <a:pt x="1820075" y="400615"/>
                  <a:pt x="1316980" y="400615"/>
                </a:cubicBezTo>
                <a:close/>
                <a:moveTo>
                  <a:pt x="1151586" y="0"/>
                </a:moveTo>
                <a:lnTo>
                  <a:pt x="1254227" y="145306"/>
                </a:lnTo>
                <a:lnTo>
                  <a:pt x="1316813" y="142801"/>
                </a:lnTo>
                <a:lnTo>
                  <a:pt x="1379399" y="145306"/>
                </a:lnTo>
                <a:lnTo>
                  <a:pt x="1482041" y="0"/>
                </a:lnTo>
                <a:lnTo>
                  <a:pt x="1522096" y="5011"/>
                </a:lnTo>
                <a:lnTo>
                  <a:pt x="1564654" y="12526"/>
                </a:lnTo>
                <a:lnTo>
                  <a:pt x="1617227" y="182885"/>
                </a:lnTo>
                <a:lnTo>
                  <a:pt x="1679813" y="200422"/>
                </a:lnTo>
                <a:lnTo>
                  <a:pt x="1707351" y="210443"/>
                </a:lnTo>
                <a:lnTo>
                  <a:pt x="1737392" y="220464"/>
                </a:lnTo>
                <a:lnTo>
                  <a:pt x="1880089" y="115243"/>
                </a:lnTo>
                <a:lnTo>
                  <a:pt x="1917640" y="132780"/>
                </a:lnTo>
                <a:lnTo>
                  <a:pt x="1955192" y="152822"/>
                </a:lnTo>
                <a:lnTo>
                  <a:pt x="1952689" y="333201"/>
                </a:lnTo>
                <a:lnTo>
                  <a:pt x="2002758" y="368275"/>
                </a:lnTo>
                <a:lnTo>
                  <a:pt x="2027792" y="388317"/>
                </a:lnTo>
                <a:lnTo>
                  <a:pt x="2052827" y="405854"/>
                </a:lnTo>
                <a:lnTo>
                  <a:pt x="2223061" y="348233"/>
                </a:lnTo>
                <a:lnTo>
                  <a:pt x="2253102" y="378296"/>
                </a:lnTo>
                <a:lnTo>
                  <a:pt x="2283144" y="408360"/>
                </a:lnTo>
                <a:lnTo>
                  <a:pt x="2225564" y="578718"/>
                </a:lnTo>
                <a:lnTo>
                  <a:pt x="2263116" y="626318"/>
                </a:lnTo>
                <a:lnTo>
                  <a:pt x="2298164" y="678929"/>
                </a:lnTo>
                <a:lnTo>
                  <a:pt x="2475909" y="676424"/>
                </a:lnTo>
                <a:lnTo>
                  <a:pt x="2495937" y="711498"/>
                </a:lnTo>
                <a:lnTo>
                  <a:pt x="2515964" y="749077"/>
                </a:lnTo>
                <a:lnTo>
                  <a:pt x="2408316" y="891877"/>
                </a:lnTo>
                <a:lnTo>
                  <a:pt x="2428343" y="952004"/>
                </a:lnTo>
                <a:lnTo>
                  <a:pt x="2438357" y="984572"/>
                </a:lnTo>
                <a:lnTo>
                  <a:pt x="2445868" y="1014636"/>
                </a:lnTo>
                <a:lnTo>
                  <a:pt x="2616102" y="1067246"/>
                </a:lnTo>
                <a:lnTo>
                  <a:pt x="2628619" y="1149920"/>
                </a:lnTo>
                <a:lnTo>
                  <a:pt x="2483419" y="1252637"/>
                </a:lnTo>
                <a:lnTo>
                  <a:pt x="2485923" y="1312763"/>
                </a:lnTo>
                <a:lnTo>
                  <a:pt x="2483419" y="1375395"/>
                </a:lnTo>
                <a:lnTo>
                  <a:pt x="2628619" y="1478111"/>
                </a:lnTo>
                <a:lnTo>
                  <a:pt x="2623612" y="1520701"/>
                </a:lnTo>
                <a:lnTo>
                  <a:pt x="2616102" y="1560785"/>
                </a:lnTo>
                <a:lnTo>
                  <a:pt x="2445868" y="1615901"/>
                </a:lnTo>
                <a:lnTo>
                  <a:pt x="2428343" y="1676028"/>
                </a:lnTo>
                <a:lnTo>
                  <a:pt x="2418330" y="1706091"/>
                </a:lnTo>
                <a:lnTo>
                  <a:pt x="2408316" y="1736154"/>
                </a:lnTo>
                <a:lnTo>
                  <a:pt x="2515964" y="1878955"/>
                </a:lnTo>
                <a:lnTo>
                  <a:pt x="2495937" y="1916534"/>
                </a:lnTo>
                <a:lnTo>
                  <a:pt x="2475909" y="1951608"/>
                </a:lnTo>
                <a:lnTo>
                  <a:pt x="2298164" y="1949102"/>
                </a:lnTo>
                <a:lnTo>
                  <a:pt x="2263116" y="2001713"/>
                </a:lnTo>
                <a:lnTo>
                  <a:pt x="2245592" y="2026766"/>
                </a:lnTo>
                <a:lnTo>
                  <a:pt x="2225564" y="2049313"/>
                </a:lnTo>
                <a:lnTo>
                  <a:pt x="2283144" y="2219672"/>
                </a:lnTo>
                <a:lnTo>
                  <a:pt x="2253102" y="2252240"/>
                </a:lnTo>
                <a:lnTo>
                  <a:pt x="2223061" y="2282304"/>
                </a:lnTo>
                <a:lnTo>
                  <a:pt x="2052827" y="2224682"/>
                </a:lnTo>
                <a:lnTo>
                  <a:pt x="2002758" y="2262261"/>
                </a:lnTo>
                <a:lnTo>
                  <a:pt x="1952689" y="2297335"/>
                </a:lnTo>
                <a:lnTo>
                  <a:pt x="1955192" y="2475210"/>
                </a:lnTo>
                <a:lnTo>
                  <a:pt x="1917640" y="2495252"/>
                </a:lnTo>
                <a:lnTo>
                  <a:pt x="1880089" y="2512789"/>
                </a:lnTo>
                <a:lnTo>
                  <a:pt x="1737392" y="2407567"/>
                </a:lnTo>
                <a:lnTo>
                  <a:pt x="1679813" y="2427609"/>
                </a:lnTo>
                <a:lnTo>
                  <a:pt x="1647268" y="2435125"/>
                </a:lnTo>
                <a:lnTo>
                  <a:pt x="1617227" y="2445146"/>
                </a:lnTo>
                <a:lnTo>
                  <a:pt x="1564654" y="2615505"/>
                </a:lnTo>
                <a:lnTo>
                  <a:pt x="1482041" y="2628031"/>
                </a:lnTo>
                <a:lnTo>
                  <a:pt x="1379399" y="2482725"/>
                </a:lnTo>
                <a:lnTo>
                  <a:pt x="1316813" y="2482725"/>
                </a:lnTo>
                <a:lnTo>
                  <a:pt x="1254227" y="2482725"/>
                </a:lnTo>
                <a:lnTo>
                  <a:pt x="1151586" y="2628031"/>
                </a:lnTo>
                <a:lnTo>
                  <a:pt x="1109027" y="2623021"/>
                </a:lnTo>
                <a:lnTo>
                  <a:pt x="1066469" y="2615505"/>
                </a:lnTo>
                <a:lnTo>
                  <a:pt x="1013896" y="2445146"/>
                </a:lnTo>
                <a:lnTo>
                  <a:pt x="953813" y="2427609"/>
                </a:lnTo>
                <a:lnTo>
                  <a:pt x="923772" y="2417588"/>
                </a:lnTo>
                <a:lnTo>
                  <a:pt x="896234" y="2407567"/>
                </a:lnTo>
                <a:lnTo>
                  <a:pt x="753538" y="2512789"/>
                </a:lnTo>
                <a:lnTo>
                  <a:pt x="715986" y="2495252"/>
                </a:lnTo>
                <a:lnTo>
                  <a:pt x="678434" y="2475210"/>
                </a:lnTo>
                <a:lnTo>
                  <a:pt x="680938" y="2297335"/>
                </a:lnTo>
                <a:lnTo>
                  <a:pt x="630869" y="2262261"/>
                </a:lnTo>
                <a:lnTo>
                  <a:pt x="605834" y="2242219"/>
                </a:lnTo>
                <a:lnTo>
                  <a:pt x="580800" y="2224682"/>
                </a:lnTo>
                <a:lnTo>
                  <a:pt x="410566" y="2282304"/>
                </a:lnTo>
                <a:lnTo>
                  <a:pt x="380524" y="2252240"/>
                </a:lnTo>
                <a:lnTo>
                  <a:pt x="350483" y="2219672"/>
                </a:lnTo>
                <a:lnTo>
                  <a:pt x="408062" y="2049313"/>
                </a:lnTo>
                <a:lnTo>
                  <a:pt x="370510" y="2001713"/>
                </a:lnTo>
                <a:lnTo>
                  <a:pt x="335462" y="1949102"/>
                </a:lnTo>
                <a:lnTo>
                  <a:pt x="157717" y="1951608"/>
                </a:lnTo>
                <a:lnTo>
                  <a:pt x="137690" y="1916534"/>
                </a:lnTo>
                <a:lnTo>
                  <a:pt x="117662" y="1878955"/>
                </a:lnTo>
                <a:lnTo>
                  <a:pt x="225310" y="1736154"/>
                </a:lnTo>
                <a:lnTo>
                  <a:pt x="205283" y="1676028"/>
                </a:lnTo>
                <a:lnTo>
                  <a:pt x="195269" y="1645964"/>
                </a:lnTo>
                <a:lnTo>
                  <a:pt x="187759" y="1615901"/>
                </a:lnTo>
                <a:lnTo>
                  <a:pt x="15021" y="1560785"/>
                </a:lnTo>
                <a:lnTo>
                  <a:pt x="0" y="1478111"/>
                </a:lnTo>
                <a:lnTo>
                  <a:pt x="150207" y="1375395"/>
                </a:lnTo>
                <a:lnTo>
                  <a:pt x="147703" y="1312763"/>
                </a:lnTo>
                <a:lnTo>
                  <a:pt x="150207" y="1252637"/>
                </a:lnTo>
                <a:lnTo>
                  <a:pt x="0" y="1149920"/>
                </a:lnTo>
                <a:lnTo>
                  <a:pt x="7510" y="1107331"/>
                </a:lnTo>
                <a:lnTo>
                  <a:pt x="15021" y="1067246"/>
                </a:lnTo>
                <a:lnTo>
                  <a:pt x="187759" y="1014636"/>
                </a:lnTo>
                <a:lnTo>
                  <a:pt x="205283" y="952004"/>
                </a:lnTo>
                <a:lnTo>
                  <a:pt x="215297" y="921941"/>
                </a:lnTo>
                <a:lnTo>
                  <a:pt x="225310" y="891877"/>
                </a:lnTo>
                <a:lnTo>
                  <a:pt x="117662" y="749077"/>
                </a:lnTo>
                <a:lnTo>
                  <a:pt x="137690" y="711498"/>
                </a:lnTo>
                <a:lnTo>
                  <a:pt x="157717" y="676424"/>
                </a:lnTo>
                <a:lnTo>
                  <a:pt x="335462" y="678929"/>
                </a:lnTo>
                <a:lnTo>
                  <a:pt x="370510" y="626318"/>
                </a:lnTo>
                <a:lnTo>
                  <a:pt x="388034" y="601266"/>
                </a:lnTo>
                <a:lnTo>
                  <a:pt x="408062" y="578718"/>
                </a:lnTo>
                <a:lnTo>
                  <a:pt x="350483" y="408360"/>
                </a:lnTo>
                <a:lnTo>
                  <a:pt x="380524" y="378296"/>
                </a:lnTo>
                <a:lnTo>
                  <a:pt x="410566" y="348233"/>
                </a:lnTo>
                <a:lnTo>
                  <a:pt x="580800" y="405854"/>
                </a:lnTo>
                <a:lnTo>
                  <a:pt x="630869" y="368275"/>
                </a:lnTo>
                <a:lnTo>
                  <a:pt x="680938" y="333201"/>
                </a:lnTo>
                <a:lnTo>
                  <a:pt x="678434" y="152822"/>
                </a:lnTo>
                <a:lnTo>
                  <a:pt x="715986" y="132780"/>
                </a:lnTo>
                <a:lnTo>
                  <a:pt x="753538" y="115243"/>
                </a:lnTo>
                <a:lnTo>
                  <a:pt x="896234" y="220464"/>
                </a:lnTo>
                <a:lnTo>
                  <a:pt x="953813" y="200422"/>
                </a:lnTo>
                <a:lnTo>
                  <a:pt x="983855" y="190401"/>
                </a:lnTo>
                <a:lnTo>
                  <a:pt x="1013896" y="182885"/>
                </a:lnTo>
                <a:lnTo>
                  <a:pt x="1066469" y="12526"/>
                </a:lnTo>
                <a:close/>
              </a:path>
            </a:pathLst>
          </a:custGeom>
          <a:ln/>
        </p:spPr>
        <p:style>
          <a:lnRef idx="0">
            <a:schemeClr val="accent3"/>
          </a:lnRef>
          <a:fillRef idx="3">
            <a:schemeClr val="accent3"/>
          </a:fillRef>
          <a:effectRef idx="3">
            <a:schemeClr val="accent3"/>
          </a:effectRef>
          <a:fontRef idx="minor">
            <a:schemeClr val="lt1"/>
          </a:fontRef>
        </p:style>
        <p:txBody>
          <a:bodyPr lIns="0" tIns="45635" rIns="0" bIns="45635" anchor="ctr"/>
          <a:lstStyle/>
          <a:p>
            <a:pPr algn="ctr" defTabSz="912495" fontAlgn="base">
              <a:lnSpc>
                <a:spcPct val="120000"/>
              </a:lnSpc>
              <a:spcBef>
                <a:spcPts val="600"/>
              </a:spcBef>
              <a:spcAft>
                <a:spcPts val="600"/>
              </a:spcAft>
              <a:defRPr/>
            </a:pPr>
            <a:endParaRPr lang="en-US" sz="2800" kern="0" dirty="0">
              <a:latin typeface="微软雅黑" panose="020B0503020204020204" pitchFamily="34" charset="-122"/>
              <a:ea typeface="微软雅黑" panose="020B0503020204020204" pitchFamily="34" charset="-122"/>
            </a:endParaRPr>
          </a:p>
        </p:txBody>
      </p:sp>
      <p:sp>
        <p:nvSpPr>
          <p:cNvPr id="11" name="Freeform 6"/>
          <p:cNvSpPr/>
          <p:nvPr/>
        </p:nvSpPr>
        <p:spPr bwMode="auto">
          <a:xfrm>
            <a:off x="4046604" y="3354919"/>
            <a:ext cx="1837583" cy="1842395"/>
          </a:xfrm>
          <a:custGeom>
            <a:avLst/>
            <a:gdLst/>
            <a:ahLst/>
            <a:cxnLst/>
            <a:rect l="l" t="t" r="r" b="b"/>
            <a:pathLst>
              <a:path w="1487948" h="1487615">
                <a:moveTo>
                  <a:pt x="743975" y="297790"/>
                </a:moveTo>
                <a:cubicBezTo>
                  <a:pt x="496116" y="297790"/>
                  <a:pt x="295186" y="497479"/>
                  <a:pt x="295186" y="743808"/>
                </a:cubicBezTo>
                <a:cubicBezTo>
                  <a:pt x="295186" y="990137"/>
                  <a:pt x="496116" y="1189826"/>
                  <a:pt x="743975" y="1189826"/>
                </a:cubicBezTo>
                <a:cubicBezTo>
                  <a:pt x="991834" y="1189826"/>
                  <a:pt x="1192764" y="990137"/>
                  <a:pt x="1192764" y="743808"/>
                </a:cubicBezTo>
                <a:cubicBezTo>
                  <a:pt x="1192764" y="497479"/>
                  <a:pt x="991834" y="297790"/>
                  <a:pt x="743975" y="297790"/>
                </a:cubicBezTo>
                <a:close/>
                <a:moveTo>
                  <a:pt x="693753" y="0"/>
                </a:moveTo>
                <a:lnTo>
                  <a:pt x="770837" y="149228"/>
                </a:lnTo>
                <a:lnTo>
                  <a:pt x="801203" y="151560"/>
                </a:lnTo>
                <a:lnTo>
                  <a:pt x="829233" y="153891"/>
                </a:lnTo>
                <a:lnTo>
                  <a:pt x="857264" y="158555"/>
                </a:lnTo>
                <a:lnTo>
                  <a:pt x="885294" y="163218"/>
                </a:lnTo>
                <a:lnTo>
                  <a:pt x="997416" y="41970"/>
                </a:lnTo>
                <a:lnTo>
                  <a:pt x="1018439" y="48965"/>
                </a:lnTo>
                <a:lnTo>
                  <a:pt x="1037126" y="58292"/>
                </a:lnTo>
                <a:lnTo>
                  <a:pt x="1076835" y="74614"/>
                </a:lnTo>
                <a:lnTo>
                  <a:pt x="1069828" y="240164"/>
                </a:lnTo>
                <a:lnTo>
                  <a:pt x="1093186" y="256485"/>
                </a:lnTo>
                <a:lnTo>
                  <a:pt x="1116545" y="272807"/>
                </a:lnTo>
                <a:lnTo>
                  <a:pt x="1139904" y="291461"/>
                </a:lnTo>
                <a:lnTo>
                  <a:pt x="1160927" y="312446"/>
                </a:lnTo>
                <a:lnTo>
                  <a:pt x="1312758" y="261149"/>
                </a:lnTo>
                <a:lnTo>
                  <a:pt x="1340789" y="298456"/>
                </a:lnTo>
                <a:lnTo>
                  <a:pt x="1352468" y="317109"/>
                </a:lnTo>
                <a:lnTo>
                  <a:pt x="1368819" y="335763"/>
                </a:lnTo>
                <a:lnTo>
                  <a:pt x="1280056" y="468669"/>
                </a:lnTo>
                <a:lnTo>
                  <a:pt x="1287064" y="480327"/>
                </a:lnTo>
                <a:lnTo>
                  <a:pt x="1294071" y="496649"/>
                </a:lnTo>
                <a:lnTo>
                  <a:pt x="1305750" y="522298"/>
                </a:lnTo>
                <a:lnTo>
                  <a:pt x="1315094" y="547946"/>
                </a:lnTo>
                <a:lnTo>
                  <a:pt x="1324437" y="575926"/>
                </a:lnTo>
                <a:lnTo>
                  <a:pt x="1476269" y="608570"/>
                </a:lnTo>
                <a:lnTo>
                  <a:pt x="1483276" y="652872"/>
                </a:lnTo>
                <a:lnTo>
                  <a:pt x="1487948" y="701837"/>
                </a:lnTo>
                <a:lnTo>
                  <a:pt x="1350132" y="774120"/>
                </a:lnTo>
                <a:lnTo>
                  <a:pt x="1347796" y="802100"/>
                </a:lnTo>
                <a:lnTo>
                  <a:pt x="1345460" y="830080"/>
                </a:lnTo>
                <a:lnTo>
                  <a:pt x="1340789" y="855729"/>
                </a:lnTo>
                <a:lnTo>
                  <a:pt x="1333781" y="886040"/>
                </a:lnTo>
                <a:lnTo>
                  <a:pt x="1448238" y="988635"/>
                </a:lnTo>
                <a:lnTo>
                  <a:pt x="1431887" y="1032937"/>
                </a:lnTo>
                <a:lnTo>
                  <a:pt x="1410865" y="1077239"/>
                </a:lnTo>
                <a:lnTo>
                  <a:pt x="1259033" y="1067912"/>
                </a:lnTo>
                <a:lnTo>
                  <a:pt x="1242682" y="1093560"/>
                </a:lnTo>
                <a:lnTo>
                  <a:pt x="1226331" y="1116877"/>
                </a:lnTo>
                <a:lnTo>
                  <a:pt x="1209980" y="1137862"/>
                </a:lnTo>
                <a:lnTo>
                  <a:pt x="1191293" y="1158848"/>
                </a:lnTo>
                <a:lnTo>
                  <a:pt x="1235674" y="1303412"/>
                </a:lnTo>
                <a:lnTo>
                  <a:pt x="1198301" y="1336056"/>
                </a:lnTo>
                <a:lnTo>
                  <a:pt x="1179614" y="1350046"/>
                </a:lnTo>
                <a:lnTo>
                  <a:pt x="1158591" y="1364036"/>
                </a:lnTo>
                <a:lnTo>
                  <a:pt x="1030118" y="1282427"/>
                </a:lnTo>
                <a:lnTo>
                  <a:pt x="1006759" y="1294085"/>
                </a:lnTo>
                <a:lnTo>
                  <a:pt x="981065" y="1305744"/>
                </a:lnTo>
                <a:lnTo>
                  <a:pt x="955370" y="1315071"/>
                </a:lnTo>
                <a:lnTo>
                  <a:pt x="927340" y="1324397"/>
                </a:lnTo>
                <a:lnTo>
                  <a:pt x="892302" y="1475957"/>
                </a:lnTo>
                <a:lnTo>
                  <a:pt x="845584" y="1482952"/>
                </a:lnTo>
                <a:lnTo>
                  <a:pt x="798867" y="1487615"/>
                </a:lnTo>
                <a:lnTo>
                  <a:pt x="728791" y="1350046"/>
                </a:lnTo>
                <a:lnTo>
                  <a:pt x="700761" y="1350046"/>
                </a:lnTo>
                <a:lnTo>
                  <a:pt x="672730" y="1345382"/>
                </a:lnTo>
                <a:lnTo>
                  <a:pt x="642364" y="1343051"/>
                </a:lnTo>
                <a:lnTo>
                  <a:pt x="616669" y="1336056"/>
                </a:lnTo>
                <a:lnTo>
                  <a:pt x="511555" y="1450308"/>
                </a:lnTo>
                <a:lnTo>
                  <a:pt x="488197" y="1443313"/>
                </a:lnTo>
                <a:lnTo>
                  <a:pt x="467174" y="1436318"/>
                </a:lnTo>
                <a:lnTo>
                  <a:pt x="422792" y="1417665"/>
                </a:lnTo>
                <a:lnTo>
                  <a:pt x="429800" y="1259110"/>
                </a:lnTo>
                <a:lnTo>
                  <a:pt x="406441" y="1242788"/>
                </a:lnTo>
                <a:lnTo>
                  <a:pt x="383083" y="1226467"/>
                </a:lnTo>
                <a:lnTo>
                  <a:pt x="362060" y="1210145"/>
                </a:lnTo>
                <a:lnTo>
                  <a:pt x="341037" y="1191491"/>
                </a:lnTo>
                <a:lnTo>
                  <a:pt x="184534" y="1238125"/>
                </a:lnTo>
                <a:lnTo>
                  <a:pt x="156503" y="1205481"/>
                </a:lnTo>
                <a:lnTo>
                  <a:pt x="130809" y="1170506"/>
                </a:lnTo>
                <a:lnTo>
                  <a:pt x="219572" y="1032937"/>
                </a:lnTo>
                <a:lnTo>
                  <a:pt x="207893" y="1007288"/>
                </a:lnTo>
                <a:lnTo>
                  <a:pt x="193877" y="981640"/>
                </a:lnTo>
                <a:lnTo>
                  <a:pt x="182198" y="955991"/>
                </a:lnTo>
                <a:lnTo>
                  <a:pt x="172854" y="928011"/>
                </a:lnTo>
                <a:lnTo>
                  <a:pt x="14015" y="893036"/>
                </a:lnTo>
                <a:lnTo>
                  <a:pt x="7008" y="848734"/>
                </a:lnTo>
                <a:lnTo>
                  <a:pt x="0" y="806763"/>
                </a:lnTo>
                <a:lnTo>
                  <a:pt x="147160" y="732149"/>
                </a:lnTo>
                <a:lnTo>
                  <a:pt x="149496" y="701837"/>
                </a:lnTo>
                <a:lnTo>
                  <a:pt x="151832" y="671525"/>
                </a:lnTo>
                <a:lnTo>
                  <a:pt x="156503" y="643545"/>
                </a:lnTo>
                <a:lnTo>
                  <a:pt x="161175" y="615565"/>
                </a:lnTo>
                <a:lnTo>
                  <a:pt x="39710" y="501312"/>
                </a:lnTo>
                <a:lnTo>
                  <a:pt x="53725" y="461674"/>
                </a:lnTo>
                <a:lnTo>
                  <a:pt x="70076" y="424367"/>
                </a:lnTo>
                <a:lnTo>
                  <a:pt x="238259" y="431362"/>
                </a:lnTo>
                <a:lnTo>
                  <a:pt x="254610" y="408045"/>
                </a:lnTo>
                <a:lnTo>
                  <a:pt x="273297" y="384728"/>
                </a:lnTo>
                <a:lnTo>
                  <a:pt x="289648" y="361411"/>
                </a:lnTo>
                <a:lnTo>
                  <a:pt x="310671" y="340426"/>
                </a:lnTo>
                <a:lnTo>
                  <a:pt x="259282" y="177208"/>
                </a:lnTo>
                <a:lnTo>
                  <a:pt x="289648" y="151560"/>
                </a:lnTo>
                <a:lnTo>
                  <a:pt x="322350" y="128243"/>
                </a:lnTo>
                <a:lnTo>
                  <a:pt x="467174" y="219179"/>
                </a:lnTo>
                <a:lnTo>
                  <a:pt x="492868" y="205188"/>
                </a:lnTo>
                <a:lnTo>
                  <a:pt x="518563" y="193530"/>
                </a:lnTo>
                <a:lnTo>
                  <a:pt x="546593" y="184203"/>
                </a:lnTo>
                <a:lnTo>
                  <a:pt x="574624" y="174876"/>
                </a:lnTo>
                <a:lnTo>
                  <a:pt x="609662" y="9327"/>
                </a:lnTo>
                <a:lnTo>
                  <a:pt x="630685" y="6995"/>
                </a:lnTo>
                <a:lnTo>
                  <a:pt x="651707" y="2332"/>
                </a:lnTo>
                <a:close/>
              </a:path>
            </a:pathLst>
          </a:custGeom>
          <a:ln/>
        </p:spPr>
        <p:style>
          <a:lnRef idx="0">
            <a:schemeClr val="accent4"/>
          </a:lnRef>
          <a:fillRef idx="3">
            <a:schemeClr val="accent4"/>
          </a:fillRef>
          <a:effectRef idx="3">
            <a:schemeClr val="accent4"/>
          </a:effectRef>
          <a:fontRef idx="minor">
            <a:schemeClr val="lt1"/>
          </a:fontRef>
        </p:style>
        <p:txBody>
          <a:bodyPr lIns="0" tIns="45635" rIns="0" bIns="45635" anchor="ctr"/>
          <a:lstStyle/>
          <a:p>
            <a:pPr algn="ctr" defTabSz="912495" fontAlgn="base">
              <a:lnSpc>
                <a:spcPct val="120000"/>
              </a:lnSpc>
              <a:spcBef>
                <a:spcPts val="600"/>
              </a:spcBef>
              <a:spcAft>
                <a:spcPts val="600"/>
              </a:spcAft>
              <a:defRPr/>
            </a:pPr>
            <a:endParaRPr lang="en-US" sz="2800" kern="0" dirty="0">
              <a:latin typeface="微软雅黑" panose="020B0503020204020204" pitchFamily="34" charset="-122"/>
              <a:ea typeface="微软雅黑" panose="020B0503020204020204" pitchFamily="34" charset="-122"/>
            </a:endParaRPr>
          </a:p>
        </p:txBody>
      </p:sp>
      <p:sp>
        <p:nvSpPr>
          <p:cNvPr id="12" name="Freeform 8"/>
          <p:cNvSpPr/>
          <p:nvPr/>
        </p:nvSpPr>
        <p:spPr bwMode="auto">
          <a:xfrm>
            <a:off x="526745" y="3533014"/>
            <a:ext cx="2028172" cy="2032274"/>
          </a:xfrm>
          <a:custGeom>
            <a:avLst/>
            <a:gdLst/>
            <a:ahLst/>
            <a:cxnLst/>
            <a:rect l="l" t="t" r="r" b="b"/>
            <a:pathLst>
              <a:path w="2075647" h="2080525">
                <a:moveTo>
                  <a:pt x="1036488" y="349870"/>
                </a:moveTo>
                <a:cubicBezTo>
                  <a:pt x="655847" y="349870"/>
                  <a:pt x="347277" y="658371"/>
                  <a:pt x="347277" y="1038927"/>
                </a:cubicBezTo>
                <a:cubicBezTo>
                  <a:pt x="347277" y="1419483"/>
                  <a:pt x="655847" y="1727984"/>
                  <a:pt x="1036488" y="1727984"/>
                </a:cubicBezTo>
                <a:cubicBezTo>
                  <a:pt x="1417129" y="1727984"/>
                  <a:pt x="1725699" y="1419483"/>
                  <a:pt x="1725699" y="1038927"/>
                </a:cubicBezTo>
                <a:cubicBezTo>
                  <a:pt x="1725699" y="658371"/>
                  <a:pt x="1417129" y="349870"/>
                  <a:pt x="1036488" y="349870"/>
                </a:cubicBezTo>
                <a:close/>
                <a:moveTo>
                  <a:pt x="1096908" y="0"/>
                </a:moveTo>
                <a:lnTo>
                  <a:pt x="1138010" y="2569"/>
                </a:lnTo>
                <a:lnTo>
                  <a:pt x="1179112" y="7706"/>
                </a:lnTo>
                <a:lnTo>
                  <a:pt x="1230489" y="174661"/>
                </a:lnTo>
                <a:lnTo>
                  <a:pt x="1261315" y="182367"/>
                </a:lnTo>
                <a:lnTo>
                  <a:pt x="1292142" y="192641"/>
                </a:lnTo>
                <a:lnTo>
                  <a:pt x="1322968" y="200347"/>
                </a:lnTo>
                <a:lnTo>
                  <a:pt x="1353795" y="213190"/>
                </a:lnTo>
                <a:lnTo>
                  <a:pt x="1487376" y="100173"/>
                </a:lnTo>
                <a:lnTo>
                  <a:pt x="1523340" y="118153"/>
                </a:lnTo>
                <a:lnTo>
                  <a:pt x="1559304" y="138702"/>
                </a:lnTo>
                <a:lnTo>
                  <a:pt x="1538753" y="313363"/>
                </a:lnTo>
                <a:lnTo>
                  <a:pt x="1569580" y="333912"/>
                </a:lnTo>
                <a:lnTo>
                  <a:pt x="1595269" y="354460"/>
                </a:lnTo>
                <a:lnTo>
                  <a:pt x="1618388" y="375008"/>
                </a:lnTo>
                <a:lnTo>
                  <a:pt x="1644077" y="398125"/>
                </a:lnTo>
                <a:lnTo>
                  <a:pt x="1811054" y="344186"/>
                </a:lnTo>
                <a:lnTo>
                  <a:pt x="1836742" y="375008"/>
                </a:lnTo>
                <a:lnTo>
                  <a:pt x="1862431" y="405831"/>
                </a:lnTo>
                <a:lnTo>
                  <a:pt x="1777658" y="562512"/>
                </a:lnTo>
                <a:lnTo>
                  <a:pt x="1811054" y="619021"/>
                </a:lnTo>
                <a:lnTo>
                  <a:pt x="1823898" y="647275"/>
                </a:lnTo>
                <a:lnTo>
                  <a:pt x="1839311" y="678097"/>
                </a:lnTo>
                <a:lnTo>
                  <a:pt x="2019132" y="693508"/>
                </a:lnTo>
                <a:lnTo>
                  <a:pt x="2031976" y="732037"/>
                </a:lnTo>
                <a:lnTo>
                  <a:pt x="2042252" y="770565"/>
                </a:lnTo>
                <a:lnTo>
                  <a:pt x="1900964" y="881013"/>
                </a:lnTo>
                <a:lnTo>
                  <a:pt x="1906102" y="914404"/>
                </a:lnTo>
                <a:lnTo>
                  <a:pt x="1911240" y="945226"/>
                </a:lnTo>
                <a:lnTo>
                  <a:pt x="1913808" y="981186"/>
                </a:lnTo>
                <a:lnTo>
                  <a:pt x="1913808" y="1014577"/>
                </a:lnTo>
                <a:lnTo>
                  <a:pt x="2075647" y="1096771"/>
                </a:lnTo>
                <a:lnTo>
                  <a:pt x="2073078" y="1135299"/>
                </a:lnTo>
                <a:lnTo>
                  <a:pt x="2067941" y="1173827"/>
                </a:lnTo>
                <a:lnTo>
                  <a:pt x="1893257" y="1225198"/>
                </a:lnTo>
                <a:lnTo>
                  <a:pt x="1885551" y="1258589"/>
                </a:lnTo>
                <a:lnTo>
                  <a:pt x="1875275" y="1289412"/>
                </a:lnTo>
                <a:lnTo>
                  <a:pt x="1865000" y="1320235"/>
                </a:lnTo>
                <a:lnTo>
                  <a:pt x="1854724" y="1351057"/>
                </a:lnTo>
                <a:lnTo>
                  <a:pt x="1975461" y="1494896"/>
                </a:lnTo>
                <a:lnTo>
                  <a:pt x="1957479" y="1528287"/>
                </a:lnTo>
                <a:lnTo>
                  <a:pt x="1942066" y="1559110"/>
                </a:lnTo>
                <a:lnTo>
                  <a:pt x="1754538" y="1538561"/>
                </a:lnTo>
                <a:lnTo>
                  <a:pt x="1736556" y="1564247"/>
                </a:lnTo>
                <a:lnTo>
                  <a:pt x="1716005" y="1592501"/>
                </a:lnTo>
                <a:lnTo>
                  <a:pt x="1692886" y="1615618"/>
                </a:lnTo>
                <a:lnTo>
                  <a:pt x="1672335" y="1641303"/>
                </a:lnTo>
                <a:lnTo>
                  <a:pt x="1728850" y="1821102"/>
                </a:lnTo>
                <a:lnTo>
                  <a:pt x="1700592" y="1844219"/>
                </a:lnTo>
                <a:lnTo>
                  <a:pt x="1672335" y="1864767"/>
                </a:lnTo>
                <a:lnTo>
                  <a:pt x="1507927" y="1774868"/>
                </a:lnTo>
                <a:lnTo>
                  <a:pt x="1451412" y="1808259"/>
                </a:lnTo>
                <a:lnTo>
                  <a:pt x="1420585" y="1823670"/>
                </a:lnTo>
                <a:lnTo>
                  <a:pt x="1392328" y="1839081"/>
                </a:lnTo>
                <a:lnTo>
                  <a:pt x="1374346" y="2026586"/>
                </a:lnTo>
                <a:lnTo>
                  <a:pt x="1340950" y="2039428"/>
                </a:lnTo>
                <a:lnTo>
                  <a:pt x="1307555" y="2047134"/>
                </a:lnTo>
                <a:lnTo>
                  <a:pt x="1186818" y="1898158"/>
                </a:lnTo>
                <a:lnTo>
                  <a:pt x="1155992" y="1903295"/>
                </a:lnTo>
                <a:lnTo>
                  <a:pt x="1122596" y="1908432"/>
                </a:lnTo>
                <a:lnTo>
                  <a:pt x="1091770" y="1911001"/>
                </a:lnTo>
                <a:lnTo>
                  <a:pt x="1058375" y="1911001"/>
                </a:lnTo>
                <a:lnTo>
                  <a:pt x="971033" y="2080525"/>
                </a:lnTo>
                <a:lnTo>
                  <a:pt x="935069" y="2077957"/>
                </a:lnTo>
                <a:lnTo>
                  <a:pt x="901674" y="2072819"/>
                </a:lnTo>
                <a:lnTo>
                  <a:pt x="845158" y="1890452"/>
                </a:lnTo>
                <a:lnTo>
                  <a:pt x="814332" y="1882747"/>
                </a:lnTo>
                <a:lnTo>
                  <a:pt x="780937" y="1875041"/>
                </a:lnTo>
                <a:lnTo>
                  <a:pt x="750110" y="1864767"/>
                </a:lnTo>
                <a:lnTo>
                  <a:pt x="719284" y="1851924"/>
                </a:lnTo>
                <a:lnTo>
                  <a:pt x="577996" y="1975215"/>
                </a:lnTo>
                <a:lnTo>
                  <a:pt x="544601" y="1959803"/>
                </a:lnTo>
                <a:lnTo>
                  <a:pt x="511205" y="1939255"/>
                </a:lnTo>
                <a:lnTo>
                  <a:pt x="531756" y="1754319"/>
                </a:lnTo>
                <a:lnTo>
                  <a:pt x="506068" y="1733771"/>
                </a:lnTo>
                <a:lnTo>
                  <a:pt x="480379" y="1713223"/>
                </a:lnTo>
                <a:lnTo>
                  <a:pt x="454690" y="1690106"/>
                </a:lnTo>
                <a:lnTo>
                  <a:pt x="431570" y="1669557"/>
                </a:lnTo>
                <a:lnTo>
                  <a:pt x="254318" y="1726065"/>
                </a:lnTo>
                <a:lnTo>
                  <a:pt x="231198" y="1697811"/>
                </a:lnTo>
                <a:lnTo>
                  <a:pt x="208079" y="1666989"/>
                </a:lnTo>
                <a:lnTo>
                  <a:pt x="297989" y="1505170"/>
                </a:lnTo>
                <a:lnTo>
                  <a:pt x="264594" y="1446093"/>
                </a:lnTo>
                <a:lnTo>
                  <a:pt x="249181" y="1417839"/>
                </a:lnTo>
                <a:lnTo>
                  <a:pt x="236336" y="1387017"/>
                </a:lnTo>
                <a:lnTo>
                  <a:pt x="51378" y="1371606"/>
                </a:lnTo>
                <a:lnTo>
                  <a:pt x="41102" y="1338214"/>
                </a:lnTo>
                <a:lnTo>
                  <a:pt x="30827" y="1302255"/>
                </a:lnTo>
                <a:lnTo>
                  <a:pt x="172114" y="1184101"/>
                </a:lnTo>
                <a:lnTo>
                  <a:pt x="166977" y="1153279"/>
                </a:lnTo>
                <a:lnTo>
                  <a:pt x="164408" y="1119888"/>
                </a:lnTo>
                <a:lnTo>
                  <a:pt x="161839" y="1086497"/>
                </a:lnTo>
                <a:lnTo>
                  <a:pt x="159270" y="1053105"/>
                </a:lnTo>
                <a:lnTo>
                  <a:pt x="0" y="970912"/>
                </a:lnTo>
                <a:lnTo>
                  <a:pt x="2569" y="929815"/>
                </a:lnTo>
                <a:lnTo>
                  <a:pt x="7707" y="893855"/>
                </a:lnTo>
                <a:lnTo>
                  <a:pt x="179821" y="842484"/>
                </a:lnTo>
                <a:lnTo>
                  <a:pt x="187528" y="811662"/>
                </a:lnTo>
                <a:lnTo>
                  <a:pt x="200372" y="778271"/>
                </a:lnTo>
                <a:lnTo>
                  <a:pt x="210647" y="747448"/>
                </a:lnTo>
                <a:lnTo>
                  <a:pt x="220923" y="714057"/>
                </a:lnTo>
                <a:lnTo>
                  <a:pt x="105324" y="577924"/>
                </a:lnTo>
                <a:lnTo>
                  <a:pt x="123306" y="544533"/>
                </a:lnTo>
                <a:lnTo>
                  <a:pt x="141288" y="511141"/>
                </a:lnTo>
                <a:lnTo>
                  <a:pt x="321109" y="529121"/>
                </a:lnTo>
                <a:lnTo>
                  <a:pt x="339091" y="503436"/>
                </a:lnTo>
                <a:lnTo>
                  <a:pt x="359642" y="477750"/>
                </a:lnTo>
                <a:lnTo>
                  <a:pt x="380193" y="449496"/>
                </a:lnTo>
                <a:lnTo>
                  <a:pt x="403313" y="426379"/>
                </a:lnTo>
                <a:lnTo>
                  <a:pt x="349366" y="259424"/>
                </a:lnTo>
                <a:lnTo>
                  <a:pt x="380193" y="233738"/>
                </a:lnTo>
                <a:lnTo>
                  <a:pt x="411019" y="205484"/>
                </a:lnTo>
                <a:lnTo>
                  <a:pt x="567720" y="292815"/>
                </a:lnTo>
                <a:lnTo>
                  <a:pt x="624236" y="259424"/>
                </a:lnTo>
                <a:lnTo>
                  <a:pt x="655062" y="244012"/>
                </a:lnTo>
                <a:lnTo>
                  <a:pt x="683320" y="231170"/>
                </a:lnTo>
                <a:lnTo>
                  <a:pt x="698733" y="53940"/>
                </a:lnTo>
                <a:lnTo>
                  <a:pt x="737266" y="41097"/>
                </a:lnTo>
                <a:lnTo>
                  <a:pt x="775799" y="30823"/>
                </a:lnTo>
                <a:lnTo>
                  <a:pt x="886260" y="166956"/>
                </a:lnTo>
                <a:lnTo>
                  <a:pt x="919656" y="161819"/>
                </a:lnTo>
                <a:lnTo>
                  <a:pt x="953051" y="159250"/>
                </a:lnTo>
                <a:lnTo>
                  <a:pt x="983877" y="156682"/>
                </a:lnTo>
                <a:lnTo>
                  <a:pt x="1017273" y="154113"/>
                </a:lnTo>
                <a:close/>
              </a:path>
            </a:pathLst>
          </a:custGeom>
          <a:solidFill>
            <a:schemeClr val="tx1">
              <a:lumMod val="50000"/>
              <a:lumOff val="50000"/>
            </a:schemeClr>
          </a:solidFill>
          <a:ln/>
        </p:spPr>
        <p:style>
          <a:lnRef idx="0">
            <a:schemeClr val="accent2"/>
          </a:lnRef>
          <a:fillRef idx="3">
            <a:schemeClr val="accent2"/>
          </a:fillRef>
          <a:effectRef idx="3">
            <a:schemeClr val="accent2"/>
          </a:effectRef>
          <a:fontRef idx="minor">
            <a:schemeClr val="lt1"/>
          </a:fontRef>
        </p:style>
        <p:txBody>
          <a:bodyPr lIns="0" tIns="45635" rIns="0" bIns="45635" anchor="ctr"/>
          <a:lstStyle/>
          <a:p>
            <a:pPr algn="ctr" defTabSz="912495" fontAlgn="base">
              <a:lnSpc>
                <a:spcPct val="120000"/>
              </a:lnSpc>
              <a:spcBef>
                <a:spcPts val="600"/>
              </a:spcBef>
              <a:spcAft>
                <a:spcPts val="600"/>
              </a:spcAft>
              <a:defRPr/>
            </a:pPr>
            <a:endParaRPr lang="en-US" sz="2800" kern="0" dirty="0">
              <a:latin typeface="微软雅黑" panose="020B0503020204020204" pitchFamily="34" charset="-122"/>
              <a:ea typeface="微软雅黑" panose="020B0503020204020204" pitchFamily="34" charset="-122"/>
            </a:endParaRPr>
          </a:p>
        </p:txBody>
      </p:sp>
      <p:sp>
        <p:nvSpPr>
          <p:cNvPr id="13" name="Freeform 6"/>
          <p:cNvSpPr/>
          <p:nvPr/>
        </p:nvSpPr>
        <p:spPr bwMode="auto">
          <a:xfrm>
            <a:off x="5528513" y="2157884"/>
            <a:ext cx="2219698" cy="2225511"/>
          </a:xfrm>
          <a:custGeom>
            <a:avLst/>
            <a:gdLst/>
            <a:ahLst/>
            <a:cxnLst/>
            <a:rect l="l" t="t" r="r" b="b"/>
            <a:pathLst>
              <a:path w="1487948" h="1487615">
                <a:moveTo>
                  <a:pt x="743975" y="297790"/>
                </a:moveTo>
                <a:cubicBezTo>
                  <a:pt x="496116" y="297790"/>
                  <a:pt x="295186" y="497479"/>
                  <a:pt x="295186" y="743808"/>
                </a:cubicBezTo>
                <a:cubicBezTo>
                  <a:pt x="295186" y="990137"/>
                  <a:pt x="496116" y="1189826"/>
                  <a:pt x="743975" y="1189826"/>
                </a:cubicBezTo>
                <a:cubicBezTo>
                  <a:pt x="991834" y="1189826"/>
                  <a:pt x="1192764" y="990137"/>
                  <a:pt x="1192764" y="743808"/>
                </a:cubicBezTo>
                <a:cubicBezTo>
                  <a:pt x="1192764" y="497479"/>
                  <a:pt x="991834" y="297790"/>
                  <a:pt x="743975" y="297790"/>
                </a:cubicBezTo>
                <a:close/>
                <a:moveTo>
                  <a:pt x="693753" y="0"/>
                </a:moveTo>
                <a:lnTo>
                  <a:pt x="770837" y="149228"/>
                </a:lnTo>
                <a:lnTo>
                  <a:pt x="801203" y="151560"/>
                </a:lnTo>
                <a:lnTo>
                  <a:pt x="829233" y="153891"/>
                </a:lnTo>
                <a:lnTo>
                  <a:pt x="857264" y="158555"/>
                </a:lnTo>
                <a:lnTo>
                  <a:pt x="885294" y="163218"/>
                </a:lnTo>
                <a:lnTo>
                  <a:pt x="997416" y="41970"/>
                </a:lnTo>
                <a:lnTo>
                  <a:pt x="1018439" y="48965"/>
                </a:lnTo>
                <a:lnTo>
                  <a:pt x="1037126" y="58292"/>
                </a:lnTo>
                <a:lnTo>
                  <a:pt x="1076835" y="74614"/>
                </a:lnTo>
                <a:lnTo>
                  <a:pt x="1069828" y="240164"/>
                </a:lnTo>
                <a:lnTo>
                  <a:pt x="1093186" y="256485"/>
                </a:lnTo>
                <a:lnTo>
                  <a:pt x="1116545" y="272807"/>
                </a:lnTo>
                <a:lnTo>
                  <a:pt x="1139904" y="291461"/>
                </a:lnTo>
                <a:lnTo>
                  <a:pt x="1160927" y="312446"/>
                </a:lnTo>
                <a:lnTo>
                  <a:pt x="1312758" y="261149"/>
                </a:lnTo>
                <a:lnTo>
                  <a:pt x="1340789" y="298456"/>
                </a:lnTo>
                <a:lnTo>
                  <a:pt x="1352468" y="317109"/>
                </a:lnTo>
                <a:lnTo>
                  <a:pt x="1368819" y="335763"/>
                </a:lnTo>
                <a:lnTo>
                  <a:pt x="1280056" y="468669"/>
                </a:lnTo>
                <a:lnTo>
                  <a:pt x="1287064" y="480327"/>
                </a:lnTo>
                <a:lnTo>
                  <a:pt x="1294071" y="496649"/>
                </a:lnTo>
                <a:lnTo>
                  <a:pt x="1305750" y="522298"/>
                </a:lnTo>
                <a:lnTo>
                  <a:pt x="1315094" y="547946"/>
                </a:lnTo>
                <a:lnTo>
                  <a:pt x="1324437" y="575926"/>
                </a:lnTo>
                <a:lnTo>
                  <a:pt x="1476269" y="608570"/>
                </a:lnTo>
                <a:lnTo>
                  <a:pt x="1483276" y="652872"/>
                </a:lnTo>
                <a:lnTo>
                  <a:pt x="1487948" y="701837"/>
                </a:lnTo>
                <a:lnTo>
                  <a:pt x="1350132" y="774120"/>
                </a:lnTo>
                <a:lnTo>
                  <a:pt x="1347796" y="802100"/>
                </a:lnTo>
                <a:lnTo>
                  <a:pt x="1345460" y="830080"/>
                </a:lnTo>
                <a:lnTo>
                  <a:pt x="1340789" y="855729"/>
                </a:lnTo>
                <a:lnTo>
                  <a:pt x="1333781" y="886040"/>
                </a:lnTo>
                <a:lnTo>
                  <a:pt x="1448238" y="988635"/>
                </a:lnTo>
                <a:lnTo>
                  <a:pt x="1431887" y="1032937"/>
                </a:lnTo>
                <a:lnTo>
                  <a:pt x="1410865" y="1077239"/>
                </a:lnTo>
                <a:lnTo>
                  <a:pt x="1259033" y="1067912"/>
                </a:lnTo>
                <a:lnTo>
                  <a:pt x="1242682" y="1093560"/>
                </a:lnTo>
                <a:lnTo>
                  <a:pt x="1226331" y="1116877"/>
                </a:lnTo>
                <a:lnTo>
                  <a:pt x="1209980" y="1137862"/>
                </a:lnTo>
                <a:lnTo>
                  <a:pt x="1191293" y="1158848"/>
                </a:lnTo>
                <a:lnTo>
                  <a:pt x="1235674" y="1303412"/>
                </a:lnTo>
                <a:lnTo>
                  <a:pt x="1198301" y="1336056"/>
                </a:lnTo>
                <a:lnTo>
                  <a:pt x="1179614" y="1350046"/>
                </a:lnTo>
                <a:lnTo>
                  <a:pt x="1158591" y="1364036"/>
                </a:lnTo>
                <a:lnTo>
                  <a:pt x="1030118" y="1282427"/>
                </a:lnTo>
                <a:lnTo>
                  <a:pt x="1006759" y="1294085"/>
                </a:lnTo>
                <a:lnTo>
                  <a:pt x="981065" y="1305744"/>
                </a:lnTo>
                <a:lnTo>
                  <a:pt x="955370" y="1315071"/>
                </a:lnTo>
                <a:lnTo>
                  <a:pt x="927340" y="1324397"/>
                </a:lnTo>
                <a:lnTo>
                  <a:pt x="892302" y="1475957"/>
                </a:lnTo>
                <a:lnTo>
                  <a:pt x="845584" y="1482952"/>
                </a:lnTo>
                <a:lnTo>
                  <a:pt x="798867" y="1487615"/>
                </a:lnTo>
                <a:lnTo>
                  <a:pt x="728791" y="1350046"/>
                </a:lnTo>
                <a:lnTo>
                  <a:pt x="700761" y="1350046"/>
                </a:lnTo>
                <a:lnTo>
                  <a:pt x="672730" y="1345382"/>
                </a:lnTo>
                <a:lnTo>
                  <a:pt x="642364" y="1343051"/>
                </a:lnTo>
                <a:lnTo>
                  <a:pt x="616669" y="1336056"/>
                </a:lnTo>
                <a:lnTo>
                  <a:pt x="511555" y="1450308"/>
                </a:lnTo>
                <a:lnTo>
                  <a:pt x="488197" y="1443313"/>
                </a:lnTo>
                <a:lnTo>
                  <a:pt x="467174" y="1436318"/>
                </a:lnTo>
                <a:lnTo>
                  <a:pt x="422792" y="1417665"/>
                </a:lnTo>
                <a:lnTo>
                  <a:pt x="429800" y="1259110"/>
                </a:lnTo>
                <a:lnTo>
                  <a:pt x="406441" y="1242788"/>
                </a:lnTo>
                <a:lnTo>
                  <a:pt x="383083" y="1226467"/>
                </a:lnTo>
                <a:lnTo>
                  <a:pt x="362060" y="1210145"/>
                </a:lnTo>
                <a:lnTo>
                  <a:pt x="341037" y="1191491"/>
                </a:lnTo>
                <a:lnTo>
                  <a:pt x="184534" y="1238125"/>
                </a:lnTo>
                <a:lnTo>
                  <a:pt x="156503" y="1205481"/>
                </a:lnTo>
                <a:lnTo>
                  <a:pt x="130809" y="1170506"/>
                </a:lnTo>
                <a:lnTo>
                  <a:pt x="219572" y="1032937"/>
                </a:lnTo>
                <a:lnTo>
                  <a:pt x="207893" y="1007288"/>
                </a:lnTo>
                <a:lnTo>
                  <a:pt x="193877" y="981640"/>
                </a:lnTo>
                <a:lnTo>
                  <a:pt x="182198" y="955991"/>
                </a:lnTo>
                <a:lnTo>
                  <a:pt x="172854" y="928011"/>
                </a:lnTo>
                <a:lnTo>
                  <a:pt x="14015" y="893036"/>
                </a:lnTo>
                <a:lnTo>
                  <a:pt x="7008" y="848734"/>
                </a:lnTo>
                <a:lnTo>
                  <a:pt x="0" y="806763"/>
                </a:lnTo>
                <a:lnTo>
                  <a:pt x="147160" y="732149"/>
                </a:lnTo>
                <a:lnTo>
                  <a:pt x="149496" y="701837"/>
                </a:lnTo>
                <a:lnTo>
                  <a:pt x="151832" y="671525"/>
                </a:lnTo>
                <a:lnTo>
                  <a:pt x="156503" y="643545"/>
                </a:lnTo>
                <a:lnTo>
                  <a:pt x="161175" y="615565"/>
                </a:lnTo>
                <a:lnTo>
                  <a:pt x="39710" y="501312"/>
                </a:lnTo>
                <a:lnTo>
                  <a:pt x="53725" y="461674"/>
                </a:lnTo>
                <a:lnTo>
                  <a:pt x="70076" y="424367"/>
                </a:lnTo>
                <a:lnTo>
                  <a:pt x="238259" y="431362"/>
                </a:lnTo>
                <a:lnTo>
                  <a:pt x="254610" y="408045"/>
                </a:lnTo>
                <a:lnTo>
                  <a:pt x="273297" y="384728"/>
                </a:lnTo>
                <a:lnTo>
                  <a:pt x="289648" y="361411"/>
                </a:lnTo>
                <a:lnTo>
                  <a:pt x="310671" y="340426"/>
                </a:lnTo>
                <a:lnTo>
                  <a:pt x="259282" y="177208"/>
                </a:lnTo>
                <a:lnTo>
                  <a:pt x="289648" y="151560"/>
                </a:lnTo>
                <a:lnTo>
                  <a:pt x="322350" y="128243"/>
                </a:lnTo>
                <a:lnTo>
                  <a:pt x="467174" y="219179"/>
                </a:lnTo>
                <a:lnTo>
                  <a:pt x="492868" y="205188"/>
                </a:lnTo>
                <a:lnTo>
                  <a:pt x="518563" y="193530"/>
                </a:lnTo>
                <a:lnTo>
                  <a:pt x="546593" y="184203"/>
                </a:lnTo>
                <a:lnTo>
                  <a:pt x="574624" y="174876"/>
                </a:lnTo>
                <a:lnTo>
                  <a:pt x="609662" y="9327"/>
                </a:lnTo>
                <a:lnTo>
                  <a:pt x="630685" y="6995"/>
                </a:lnTo>
                <a:lnTo>
                  <a:pt x="651707" y="2332"/>
                </a:lnTo>
                <a:close/>
              </a:path>
            </a:pathLst>
          </a:custGeom>
          <a:ln/>
        </p:spPr>
        <p:style>
          <a:lnRef idx="0">
            <a:schemeClr val="accent2"/>
          </a:lnRef>
          <a:fillRef idx="3">
            <a:schemeClr val="accent2"/>
          </a:fillRef>
          <a:effectRef idx="3">
            <a:schemeClr val="accent2"/>
          </a:effectRef>
          <a:fontRef idx="minor">
            <a:schemeClr val="lt1"/>
          </a:fontRef>
        </p:style>
        <p:txBody>
          <a:bodyPr lIns="0" tIns="45635" rIns="0" bIns="45635" anchor="ctr"/>
          <a:lstStyle/>
          <a:p>
            <a:pPr algn="ctr" defTabSz="912495" fontAlgn="base">
              <a:lnSpc>
                <a:spcPct val="120000"/>
              </a:lnSpc>
              <a:spcBef>
                <a:spcPts val="600"/>
              </a:spcBef>
              <a:spcAft>
                <a:spcPts val="600"/>
              </a:spcAft>
              <a:defRPr/>
            </a:pPr>
            <a:endParaRPr lang="en-US" sz="2800" kern="0" dirty="0">
              <a:latin typeface="微软雅黑" panose="020B0503020204020204" pitchFamily="34" charset="-122"/>
              <a:ea typeface="微软雅黑" panose="020B0503020204020204" pitchFamily="34" charset="-122"/>
            </a:endParaRPr>
          </a:p>
        </p:txBody>
      </p:sp>
      <p:sp>
        <p:nvSpPr>
          <p:cNvPr id="14" name="矩形 13"/>
          <p:cNvSpPr/>
          <p:nvPr/>
        </p:nvSpPr>
        <p:spPr>
          <a:xfrm>
            <a:off x="8356222" y="2131501"/>
            <a:ext cx="3053405" cy="667110"/>
          </a:xfrm>
          <a:prstGeom prst="rect">
            <a:avLst/>
          </a:prstGeom>
        </p:spPr>
        <p:txBody>
          <a:bodyPr wrap="square" lIns="91271" tIns="45635" rIns="91271" bIns="45635">
            <a:spAutoFit/>
          </a:bodyPr>
          <a:lstStyle/>
          <a:p>
            <a:pPr algn="ctr"/>
            <a:r>
              <a:rPr lang="zh-CN" altLang="en-US" sz="3700" b="1" dirty="0">
                <a:latin typeface="微软雅黑" panose="020B0503020204020204" pitchFamily="34" charset="-122"/>
                <a:ea typeface="微软雅黑" panose="020B0503020204020204" pitchFamily="34" charset="-122"/>
              </a:rPr>
              <a:t>单击添加标题</a:t>
            </a:r>
            <a:endParaRPr lang="en-US" altLang="zh-CN" sz="3700" b="1" dirty="0">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xmlns="" val="2291271549"/>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10" presetClass="entr" presetSubtype="0" fill="hold" grpId="0" nodeType="afterEffect">
                                  <p:stCondLst>
                                    <p:cond delay="0"/>
                                  </p:stCondLst>
                                  <p:childTnLst>
                                    <p:set>
                                      <p:cBhvr>
                                        <p:cTn id="21" dur="1" fill="hold">
                                          <p:stCondLst>
                                            <p:cond delay="0"/>
                                          </p:stCondLst>
                                        </p:cTn>
                                        <p:tgtEl>
                                          <p:spTgt spid="12"/>
                                        </p:tgtEl>
                                        <p:attrNameLst>
                                          <p:attrName>style.visibility</p:attrName>
                                        </p:attrNameLst>
                                      </p:cBhvr>
                                      <p:to>
                                        <p:strVal val="visible"/>
                                      </p:to>
                                    </p:set>
                                    <p:animEffect transition="in" filter="fade">
                                      <p:cBhvr>
                                        <p:cTn id="22" dur="500"/>
                                        <p:tgtEl>
                                          <p:spTgt spid="12"/>
                                        </p:tgtEl>
                                      </p:cBhvr>
                                    </p:animEffect>
                                  </p:childTnLst>
                                </p:cTn>
                              </p:par>
                              <p:par>
                                <p:cTn id="23" presetID="8" presetClass="emph" presetSubtype="0" repeatCount="indefinite" fill="hold" grpId="1" nodeType="withEffect">
                                  <p:stCondLst>
                                    <p:cond delay="0"/>
                                  </p:stCondLst>
                                  <p:childTnLst>
                                    <p:animRot by="-86400000">
                                      <p:cBhvr>
                                        <p:cTn id="24" dur="8000" fill="hold"/>
                                        <p:tgtEl>
                                          <p:spTgt spid="12"/>
                                        </p:tgtEl>
                                        <p:attrNameLst>
                                          <p:attrName>r</p:attrName>
                                        </p:attrNameLst>
                                      </p:cBhvr>
                                    </p:animRot>
                                  </p:childTnLst>
                                </p:cTn>
                              </p:par>
                              <p:par>
                                <p:cTn id="25" presetID="53" presetClass="entr" presetSubtype="16" fill="hold" grpId="0" nodeType="withEffect">
                                  <p:stCondLst>
                                    <p:cond delay="500"/>
                                  </p:stCondLst>
                                  <p:childTnLst>
                                    <p:set>
                                      <p:cBhvr>
                                        <p:cTn id="26" dur="1" fill="hold">
                                          <p:stCondLst>
                                            <p:cond delay="0"/>
                                          </p:stCondLst>
                                        </p:cTn>
                                        <p:tgtEl>
                                          <p:spTgt spid="5"/>
                                        </p:tgtEl>
                                        <p:attrNameLst>
                                          <p:attrName>style.visibility</p:attrName>
                                        </p:attrNameLst>
                                      </p:cBhvr>
                                      <p:to>
                                        <p:strVal val="visible"/>
                                      </p:to>
                                    </p:set>
                                    <p:anim calcmode="lin" valueType="num">
                                      <p:cBhvr>
                                        <p:cTn id="27" dur="500" fill="hold"/>
                                        <p:tgtEl>
                                          <p:spTgt spid="5"/>
                                        </p:tgtEl>
                                        <p:attrNameLst>
                                          <p:attrName>ppt_w</p:attrName>
                                        </p:attrNameLst>
                                      </p:cBhvr>
                                      <p:tavLst>
                                        <p:tav tm="0">
                                          <p:val>
                                            <p:fltVal val="0"/>
                                          </p:val>
                                        </p:tav>
                                        <p:tav tm="100000">
                                          <p:val>
                                            <p:strVal val="#ppt_w"/>
                                          </p:val>
                                        </p:tav>
                                      </p:tavLst>
                                    </p:anim>
                                    <p:anim calcmode="lin" valueType="num">
                                      <p:cBhvr>
                                        <p:cTn id="28" dur="500" fill="hold"/>
                                        <p:tgtEl>
                                          <p:spTgt spid="5"/>
                                        </p:tgtEl>
                                        <p:attrNameLst>
                                          <p:attrName>ppt_h</p:attrName>
                                        </p:attrNameLst>
                                      </p:cBhvr>
                                      <p:tavLst>
                                        <p:tav tm="0">
                                          <p:val>
                                            <p:fltVal val="0"/>
                                          </p:val>
                                        </p:tav>
                                        <p:tav tm="100000">
                                          <p:val>
                                            <p:strVal val="#ppt_h"/>
                                          </p:val>
                                        </p:tav>
                                      </p:tavLst>
                                    </p:anim>
                                    <p:animEffect transition="in" filter="fade">
                                      <p:cBhvr>
                                        <p:cTn id="29" dur="500"/>
                                        <p:tgtEl>
                                          <p:spTgt spid="5"/>
                                        </p:tgtEl>
                                      </p:cBhvr>
                                    </p:animEffect>
                                  </p:childTnLst>
                                </p:cTn>
                              </p:par>
                              <p:par>
                                <p:cTn id="30" presetID="10" presetClass="entr" presetSubtype="0" fill="hold" grpId="0" nodeType="withEffect">
                                  <p:stCondLst>
                                    <p:cond delay="1500"/>
                                  </p:stCondLst>
                                  <p:childTnLst>
                                    <p:set>
                                      <p:cBhvr>
                                        <p:cTn id="31" dur="1" fill="hold">
                                          <p:stCondLst>
                                            <p:cond delay="0"/>
                                          </p:stCondLst>
                                        </p:cTn>
                                        <p:tgtEl>
                                          <p:spTgt spid="10"/>
                                        </p:tgtEl>
                                        <p:attrNameLst>
                                          <p:attrName>style.visibility</p:attrName>
                                        </p:attrNameLst>
                                      </p:cBhvr>
                                      <p:to>
                                        <p:strVal val="visible"/>
                                      </p:to>
                                    </p:set>
                                    <p:animEffect transition="in" filter="fade">
                                      <p:cBhvr>
                                        <p:cTn id="32" dur="500"/>
                                        <p:tgtEl>
                                          <p:spTgt spid="10"/>
                                        </p:tgtEl>
                                      </p:cBhvr>
                                    </p:animEffect>
                                  </p:childTnLst>
                                </p:cTn>
                              </p:par>
                              <p:par>
                                <p:cTn id="33" presetID="8" presetClass="emph" presetSubtype="0" repeatCount="indefinite" fill="hold" grpId="1" nodeType="withEffect">
                                  <p:stCondLst>
                                    <p:cond delay="1500"/>
                                  </p:stCondLst>
                                  <p:childTnLst>
                                    <p:animRot by="64800000">
                                      <p:cBhvr>
                                        <p:cTn id="34" dur="7500" fill="hold"/>
                                        <p:tgtEl>
                                          <p:spTgt spid="10"/>
                                        </p:tgtEl>
                                        <p:attrNameLst>
                                          <p:attrName>r</p:attrName>
                                        </p:attrNameLst>
                                      </p:cBhvr>
                                    </p:animRot>
                                  </p:childTnLst>
                                </p:cTn>
                              </p:par>
                              <p:par>
                                <p:cTn id="35" presetID="53" presetClass="entr" presetSubtype="16" fill="hold" grpId="0" nodeType="withEffect">
                                  <p:stCondLst>
                                    <p:cond delay="2000"/>
                                  </p:stCondLst>
                                  <p:childTnLst>
                                    <p:set>
                                      <p:cBhvr>
                                        <p:cTn id="36" dur="1" fill="hold">
                                          <p:stCondLst>
                                            <p:cond delay="0"/>
                                          </p:stCondLst>
                                        </p:cTn>
                                        <p:tgtEl>
                                          <p:spTgt spid="6"/>
                                        </p:tgtEl>
                                        <p:attrNameLst>
                                          <p:attrName>style.visibility</p:attrName>
                                        </p:attrNameLst>
                                      </p:cBhvr>
                                      <p:to>
                                        <p:strVal val="visible"/>
                                      </p:to>
                                    </p:set>
                                    <p:anim calcmode="lin" valueType="num">
                                      <p:cBhvr>
                                        <p:cTn id="37" dur="500" fill="hold"/>
                                        <p:tgtEl>
                                          <p:spTgt spid="6"/>
                                        </p:tgtEl>
                                        <p:attrNameLst>
                                          <p:attrName>ppt_w</p:attrName>
                                        </p:attrNameLst>
                                      </p:cBhvr>
                                      <p:tavLst>
                                        <p:tav tm="0">
                                          <p:val>
                                            <p:fltVal val="0"/>
                                          </p:val>
                                        </p:tav>
                                        <p:tav tm="100000">
                                          <p:val>
                                            <p:strVal val="#ppt_w"/>
                                          </p:val>
                                        </p:tav>
                                      </p:tavLst>
                                    </p:anim>
                                    <p:anim calcmode="lin" valueType="num">
                                      <p:cBhvr>
                                        <p:cTn id="38" dur="500" fill="hold"/>
                                        <p:tgtEl>
                                          <p:spTgt spid="6"/>
                                        </p:tgtEl>
                                        <p:attrNameLst>
                                          <p:attrName>ppt_h</p:attrName>
                                        </p:attrNameLst>
                                      </p:cBhvr>
                                      <p:tavLst>
                                        <p:tav tm="0">
                                          <p:val>
                                            <p:fltVal val="0"/>
                                          </p:val>
                                        </p:tav>
                                        <p:tav tm="100000">
                                          <p:val>
                                            <p:strVal val="#ppt_h"/>
                                          </p:val>
                                        </p:tav>
                                      </p:tavLst>
                                    </p:anim>
                                    <p:animEffect transition="in" filter="fade">
                                      <p:cBhvr>
                                        <p:cTn id="39" dur="500"/>
                                        <p:tgtEl>
                                          <p:spTgt spid="6"/>
                                        </p:tgtEl>
                                      </p:cBhvr>
                                    </p:animEffect>
                                  </p:childTnLst>
                                </p:cTn>
                              </p:par>
                              <p:par>
                                <p:cTn id="40" presetID="10" presetClass="entr" presetSubtype="0" fill="hold" grpId="0" nodeType="withEffect">
                                  <p:stCondLst>
                                    <p:cond delay="3000"/>
                                  </p:stCondLst>
                                  <p:childTnLst>
                                    <p:set>
                                      <p:cBhvr>
                                        <p:cTn id="41" dur="1" fill="hold">
                                          <p:stCondLst>
                                            <p:cond delay="0"/>
                                          </p:stCondLst>
                                        </p:cTn>
                                        <p:tgtEl>
                                          <p:spTgt spid="11"/>
                                        </p:tgtEl>
                                        <p:attrNameLst>
                                          <p:attrName>style.visibility</p:attrName>
                                        </p:attrNameLst>
                                      </p:cBhvr>
                                      <p:to>
                                        <p:strVal val="visible"/>
                                      </p:to>
                                    </p:set>
                                    <p:animEffect transition="in" filter="fade">
                                      <p:cBhvr>
                                        <p:cTn id="42" dur="500"/>
                                        <p:tgtEl>
                                          <p:spTgt spid="11"/>
                                        </p:tgtEl>
                                      </p:cBhvr>
                                    </p:animEffect>
                                  </p:childTnLst>
                                </p:cTn>
                              </p:par>
                              <p:par>
                                <p:cTn id="43" presetID="8" presetClass="emph" presetSubtype="0" repeatCount="indefinite" fill="hold" grpId="1" nodeType="withEffect">
                                  <p:stCondLst>
                                    <p:cond delay="3000"/>
                                  </p:stCondLst>
                                  <p:childTnLst>
                                    <p:animRot by="-108000000">
                                      <p:cBhvr>
                                        <p:cTn id="44" dur="7500" fill="hold"/>
                                        <p:tgtEl>
                                          <p:spTgt spid="11"/>
                                        </p:tgtEl>
                                        <p:attrNameLst>
                                          <p:attrName>r</p:attrName>
                                        </p:attrNameLst>
                                      </p:cBhvr>
                                    </p:animRot>
                                  </p:childTnLst>
                                </p:cTn>
                              </p:par>
                              <p:par>
                                <p:cTn id="45" presetID="53" presetClass="entr" presetSubtype="16" fill="hold" grpId="0" nodeType="withEffect">
                                  <p:stCondLst>
                                    <p:cond delay="4000"/>
                                  </p:stCondLst>
                                  <p:childTnLst>
                                    <p:set>
                                      <p:cBhvr>
                                        <p:cTn id="46" dur="1" fill="hold">
                                          <p:stCondLst>
                                            <p:cond delay="0"/>
                                          </p:stCondLst>
                                        </p:cTn>
                                        <p:tgtEl>
                                          <p:spTgt spid="7"/>
                                        </p:tgtEl>
                                        <p:attrNameLst>
                                          <p:attrName>style.visibility</p:attrName>
                                        </p:attrNameLst>
                                      </p:cBhvr>
                                      <p:to>
                                        <p:strVal val="visible"/>
                                      </p:to>
                                    </p:set>
                                    <p:anim calcmode="lin" valueType="num">
                                      <p:cBhvr>
                                        <p:cTn id="47" dur="500" fill="hold"/>
                                        <p:tgtEl>
                                          <p:spTgt spid="7"/>
                                        </p:tgtEl>
                                        <p:attrNameLst>
                                          <p:attrName>ppt_w</p:attrName>
                                        </p:attrNameLst>
                                      </p:cBhvr>
                                      <p:tavLst>
                                        <p:tav tm="0">
                                          <p:val>
                                            <p:fltVal val="0"/>
                                          </p:val>
                                        </p:tav>
                                        <p:tav tm="100000">
                                          <p:val>
                                            <p:strVal val="#ppt_w"/>
                                          </p:val>
                                        </p:tav>
                                      </p:tavLst>
                                    </p:anim>
                                    <p:anim calcmode="lin" valueType="num">
                                      <p:cBhvr>
                                        <p:cTn id="48" dur="500" fill="hold"/>
                                        <p:tgtEl>
                                          <p:spTgt spid="7"/>
                                        </p:tgtEl>
                                        <p:attrNameLst>
                                          <p:attrName>ppt_h</p:attrName>
                                        </p:attrNameLst>
                                      </p:cBhvr>
                                      <p:tavLst>
                                        <p:tav tm="0">
                                          <p:val>
                                            <p:fltVal val="0"/>
                                          </p:val>
                                        </p:tav>
                                        <p:tav tm="100000">
                                          <p:val>
                                            <p:strVal val="#ppt_h"/>
                                          </p:val>
                                        </p:tav>
                                      </p:tavLst>
                                    </p:anim>
                                    <p:animEffect transition="in" filter="fade">
                                      <p:cBhvr>
                                        <p:cTn id="49" dur="500"/>
                                        <p:tgtEl>
                                          <p:spTgt spid="7"/>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13"/>
                                        </p:tgtEl>
                                        <p:attrNameLst>
                                          <p:attrName>style.visibility</p:attrName>
                                        </p:attrNameLst>
                                      </p:cBhvr>
                                      <p:to>
                                        <p:strVal val="visible"/>
                                      </p:to>
                                    </p:set>
                                    <p:animEffect transition="in" filter="fade">
                                      <p:cBhvr>
                                        <p:cTn id="52" dur="500"/>
                                        <p:tgtEl>
                                          <p:spTgt spid="13"/>
                                        </p:tgtEl>
                                      </p:cBhvr>
                                    </p:animEffect>
                                  </p:childTnLst>
                                </p:cTn>
                              </p:par>
                              <p:par>
                                <p:cTn id="53" presetID="8" presetClass="emph" presetSubtype="0" repeatCount="indefinite" fill="hold" grpId="1" nodeType="withEffect">
                                  <p:stCondLst>
                                    <p:cond delay="4500"/>
                                  </p:stCondLst>
                                  <p:childTnLst>
                                    <p:animRot by="86400000">
                                      <p:cBhvr>
                                        <p:cTn id="54" dur="7000" fill="hold"/>
                                        <p:tgtEl>
                                          <p:spTgt spid="13"/>
                                        </p:tgtEl>
                                        <p:attrNameLst>
                                          <p:attrName>r</p:attrName>
                                        </p:attrNameLst>
                                      </p:cBhvr>
                                    </p:animRot>
                                  </p:childTnLst>
                                </p:cTn>
                              </p:par>
                              <p:par>
                                <p:cTn id="55" presetID="53" presetClass="entr" presetSubtype="16" fill="hold" grpId="0" nodeType="withEffect">
                                  <p:stCondLst>
                                    <p:cond delay="5000"/>
                                  </p:stCondLst>
                                  <p:childTnLst>
                                    <p:set>
                                      <p:cBhvr>
                                        <p:cTn id="56" dur="1" fill="hold">
                                          <p:stCondLst>
                                            <p:cond delay="0"/>
                                          </p:stCondLst>
                                        </p:cTn>
                                        <p:tgtEl>
                                          <p:spTgt spid="8"/>
                                        </p:tgtEl>
                                        <p:attrNameLst>
                                          <p:attrName>style.visibility</p:attrName>
                                        </p:attrNameLst>
                                      </p:cBhvr>
                                      <p:to>
                                        <p:strVal val="visible"/>
                                      </p:to>
                                    </p:set>
                                    <p:anim calcmode="lin" valueType="num">
                                      <p:cBhvr>
                                        <p:cTn id="57" dur="500" fill="hold"/>
                                        <p:tgtEl>
                                          <p:spTgt spid="8"/>
                                        </p:tgtEl>
                                        <p:attrNameLst>
                                          <p:attrName>ppt_w</p:attrName>
                                        </p:attrNameLst>
                                      </p:cBhvr>
                                      <p:tavLst>
                                        <p:tav tm="0">
                                          <p:val>
                                            <p:fltVal val="0"/>
                                          </p:val>
                                        </p:tav>
                                        <p:tav tm="100000">
                                          <p:val>
                                            <p:strVal val="#ppt_w"/>
                                          </p:val>
                                        </p:tav>
                                      </p:tavLst>
                                    </p:anim>
                                    <p:anim calcmode="lin" valueType="num">
                                      <p:cBhvr>
                                        <p:cTn id="58" dur="500" fill="hold"/>
                                        <p:tgtEl>
                                          <p:spTgt spid="8"/>
                                        </p:tgtEl>
                                        <p:attrNameLst>
                                          <p:attrName>ppt_h</p:attrName>
                                        </p:attrNameLst>
                                      </p:cBhvr>
                                      <p:tavLst>
                                        <p:tav tm="0">
                                          <p:val>
                                            <p:fltVal val="0"/>
                                          </p:val>
                                        </p:tav>
                                        <p:tav tm="100000">
                                          <p:val>
                                            <p:strVal val="#ppt_h"/>
                                          </p:val>
                                        </p:tav>
                                      </p:tavLst>
                                    </p:anim>
                                    <p:animEffect transition="in" filter="fade">
                                      <p:cBhvr>
                                        <p:cTn id="59" dur="500"/>
                                        <p:tgtEl>
                                          <p:spTgt spid="8"/>
                                        </p:tgtEl>
                                      </p:cBhvr>
                                    </p:animEffect>
                                  </p:childTnLst>
                                </p:cTn>
                              </p:par>
                              <p:par>
                                <p:cTn id="60" presetID="22" presetClass="entr" presetSubtype="8" fill="hold" grpId="0" nodeType="withEffect">
                                  <p:stCondLst>
                                    <p:cond delay="6500"/>
                                  </p:stCondLst>
                                  <p:childTnLst>
                                    <p:set>
                                      <p:cBhvr>
                                        <p:cTn id="61" dur="1" fill="hold">
                                          <p:stCondLst>
                                            <p:cond delay="0"/>
                                          </p:stCondLst>
                                        </p:cTn>
                                        <p:tgtEl>
                                          <p:spTgt spid="9"/>
                                        </p:tgtEl>
                                        <p:attrNameLst>
                                          <p:attrName>style.visibility</p:attrName>
                                        </p:attrNameLst>
                                      </p:cBhvr>
                                      <p:to>
                                        <p:strVal val="visible"/>
                                      </p:to>
                                    </p:set>
                                    <p:animEffect transition="in" filter="wipe(left)">
                                      <p:cBhvr>
                                        <p:cTn id="62" dur="500"/>
                                        <p:tgtEl>
                                          <p:spTgt spid="9"/>
                                        </p:tgtEl>
                                      </p:cBhvr>
                                    </p:animEffect>
                                  </p:childTnLst>
                                </p:cTn>
                              </p:par>
                              <p:par>
                                <p:cTn id="63" presetID="22" presetClass="entr" presetSubtype="8" fill="hold" grpId="0" nodeType="withEffect">
                                  <p:stCondLst>
                                    <p:cond delay="6500"/>
                                  </p:stCondLst>
                                  <p:childTnLst>
                                    <p:set>
                                      <p:cBhvr>
                                        <p:cTn id="64" dur="1" fill="hold">
                                          <p:stCondLst>
                                            <p:cond delay="0"/>
                                          </p:stCondLst>
                                        </p:cTn>
                                        <p:tgtEl>
                                          <p:spTgt spid="14"/>
                                        </p:tgtEl>
                                        <p:attrNameLst>
                                          <p:attrName>style.visibility</p:attrName>
                                        </p:attrNameLst>
                                      </p:cBhvr>
                                      <p:to>
                                        <p:strVal val="visible"/>
                                      </p:to>
                                    </p:set>
                                    <p:animEffect transition="in" filter="wipe(left)">
                                      <p:cBhvr>
                                        <p:cTn id="65"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5" grpId="0"/>
      <p:bldP spid="6" grpId="0"/>
      <p:bldP spid="7" grpId="0"/>
      <p:bldP spid="8" grpId="0"/>
      <p:bldP spid="9" grpId="0"/>
      <p:bldP spid="10" grpId="0" animBg="1"/>
      <p:bldP spid="10" grpId="1" animBg="1"/>
      <p:bldP spid="11" grpId="0" animBg="1"/>
      <p:bldP spid="11" grpId="1" animBg="1"/>
      <p:bldP spid="12" grpId="0" animBg="1"/>
      <p:bldP spid="12" grpId="1" animBg="1"/>
      <p:bldP spid="13" grpId="0" animBg="1"/>
      <p:bldP spid="13" grpId="1" animBg="1"/>
      <p:bldP spid="14"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矩形 7"/>
          <p:cNvSpPr/>
          <p:nvPr/>
        </p:nvSpPr>
        <p:spPr>
          <a:xfrm>
            <a:off x="6097588" y="424"/>
            <a:ext cx="6096000" cy="6858741"/>
          </a:xfrm>
          <a:prstGeom prst="rect">
            <a:avLst/>
          </a:prstGeom>
          <a:blipFill dpi="0" rotWithShape="1">
            <a:blip r:embed="rId3" cstate="print">
              <a:extLst>
                <a:ext uri="{28A0092B-C50C-407E-A947-70E740481C1C}">
                  <a14:useLocalDpi xmlns:a14="http://schemas.microsoft.com/office/drawing/2010/main" xmlns="" val="0"/>
                </a:ext>
              </a:extLst>
            </a:blip>
            <a:srcRect/>
            <a:stretch>
              <a:fillRect l="-14281" r="-3442"/>
            </a:stretch>
          </a:bli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9" name="矩形 8"/>
          <p:cNvSpPr/>
          <p:nvPr/>
        </p:nvSpPr>
        <p:spPr>
          <a:xfrm>
            <a:off x="335" y="424"/>
            <a:ext cx="475901" cy="6858741"/>
          </a:xfrm>
          <a:prstGeom prst="rect">
            <a:avLst/>
          </a:prstGeom>
          <a:ln/>
        </p:spPr>
        <p:style>
          <a:lnRef idx="0">
            <a:schemeClr val="accent2"/>
          </a:lnRef>
          <a:fillRef idx="3">
            <a:schemeClr val="accent2"/>
          </a:fillRef>
          <a:effectRef idx="3">
            <a:schemeClr val="accent2"/>
          </a:effectRef>
          <a:fontRef idx="minor">
            <a:schemeClr val="lt1"/>
          </a:fontRef>
        </p:style>
        <p:txBody>
          <a:bodyPr lIns="86703" tIns="43352" rIns="86703" bIns="43352"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panose="020B0503020204020204" pitchFamily="34" charset="-122"/>
              <a:cs typeface="+mn-cs"/>
            </a:endParaRPr>
          </a:p>
        </p:txBody>
      </p:sp>
      <p:sp>
        <p:nvSpPr>
          <p:cNvPr id="10" name="文本框 4"/>
          <p:cNvSpPr txBox="1"/>
          <p:nvPr/>
        </p:nvSpPr>
        <p:spPr>
          <a:xfrm>
            <a:off x="548245" y="2424783"/>
            <a:ext cx="4394833" cy="3088372"/>
          </a:xfrm>
          <a:prstGeom prst="rect">
            <a:avLst/>
          </a:prstGeom>
          <a:noFill/>
        </p:spPr>
        <p:txBody>
          <a:bodyPr wrap="square" lIns="86703" tIns="43352" rIns="86703" bIns="43352" rtlCol="0">
            <a:spAutoFit/>
          </a:bodyPr>
          <a:lstStyle/>
          <a:p>
            <a:pPr marL="0" marR="0" lvl="0" indent="0" defTabSz="914400" eaLnBrk="1" fontAlgn="auto" latinLnBrk="0" hangingPunct="1">
              <a:lnSpc>
                <a:spcPct val="130000"/>
              </a:lnSpc>
              <a:spcBef>
                <a:spcPts val="0"/>
              </a:spcBef>
              <a:spcAft>
                <a:spcPts val="0"/>
              </a:spcAft>
              <a:buClrTx/>
              <a:buSzTx/>
              <a:buFontTx/>
              <a:buNone/>
              <a:tabLst/>
              <a:defRPr/>
            </a:pPr>
            <a:r>
              <a:rPr kumimoji="0" lang="zh-CN" altLang="en-US"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rPr>
              <a:t>添加目录文本</a:t>
            </a:r>
            <a:endParaRPr kumimoji="0" lang="en-US" altLang="zh-CN"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tabLst/>
              <a:defRPr/>
            </a:pPr>
            <a:r>
              <a:rPr kumimoji="0" lang="zh-CN" altLang="en-US"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rPr>
              <a:t>添加关键文字</a:t>
            </a:r>
            <a:endParaRPr kumimoji="0" lang="en-US" altLang="zh-CN"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tabLst/>
              <a:defRPr/>
            </a:pPr>
            <a:r>
              <a:rPr lang="zh-CN" altLang="en-US" sz="5000" b="1" kern="0" cap="all" dirty="0" smtClean="0">
                <a:ln w="3175">
                  <a:solidFill>
                    <a:sysClr val="window" lastClr="FFFFFF"/>
                  </a:solidFill>
                </a:ln>
                <a:solidFill>
                  <a:srgbClr val="002060"/>
                </a:solidFill>
                <a:effectLst>
                  <a:outerShdw blurRad="50800" dist="38100" dir="5400000" algn="t" rotWithShape="0">
                    <a:prstClr val="black">
                      <a:alpha val="40000"/>
                    </a:prstClr>
                  </a:outerShdw>
                </a:effectLst>
                <a:ea typeface="微软雅黑" panose="020B0503020204020204" pitchFamily="34" charset="-122"/>
              </a:rPr>
              <a:t>添加关键文字</a:t>
            </a:r>
            <a:endParaRPr kumimoji="0" lang="zh-CN" altLang="en-US" sz="5000" b="1" i="0" u="none" strike="noStrike" kern="0" cap="all" spc="0" normalizeH="0" baseline="0" noProof="0" dirty="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p:txBody>
      </p:sp>
      <p:sp>
        <p:nvSpPr>
          <p:cNvPr id="12" name="AutoShape 3"/>
          <p:cNvSpPr>
            <a:spLocks noChangeAspect="1" noChangeArrowheads="1" noTextEdit="1"/>
          </p:cNvSpPr>
          <p:nvPr/>
        </p:nvSpPr>
        <p:spPr bwMode="auto">
          <a:xfrm>
            <a:off x="6815798" y="-110374"/>
            <a:ext cx="5374280" cy="7022723"/>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vert="horz" wrap="square" lIns="91428" tIns="45715" rIns="91428" bIns="45715" numCol="1" anchor="t" anchorCtr="0" compatLnSpc="1"/>
          <a:lstStyle/>
          <a:p>
            <a:endParaRPr lang="zh-CN" altLang="en-US">
              <a:ea typeface="微软雅黑" panose="020B0503020204020204" pitchFamily="34" charset="-122"/>
            </a:endParaRPr>
          </a:p>
        </p:txBody>
      </p:sp>
      <p:grpSp>
        <p:nvGrpSpPr>
          <p:cNvPr id="13" name="组合 12"/>
          <p:cNvGrpSpPr/>
          <p:nvPr/>
        </p:nvGrpSpPr>
        <p:grpSpPr>
          <a:xfrm>
            <a:off x="653315" y="1269554"/>
            <a:ext cx="1275673" cy="1050429"/>
            <a:chOff x="4304043" y="1286668"/>
            <a:chExt cx="3837944" cy="2757793"/>
          </a:xfrm>
          <a:solidFill>
            <a:srgbClr val="C00000"/>
          </a:solidFill>
          <a:effectLst>
            <a:outerShdw blurRad="381000" dist="254000" dir="8100000" algn="tr" rotWithShape="0">
              <a:prstClr val="black">
                <a:alpha val="40000"/>
              </a:prstClr>
            </a:outerShdw>
          </a:effectLst>
        </p:grpSpPr>
        <p:sp>
          <p:nvSpPr>
            <p:cNvPr id="14" name="圆角矩形 13"/>
            <p:cNvSpPr/>
            <p:nvPr/>
          </p:nvSpPr>
          <p:spPr>
            <a:xfrm>
              <a:off x="4304043" y="1286668"/>
              <a:ext cx="3837944" cy="2757793"/>
            </a:xfrm>
            <a:prstGeom prst="roundRect">
              <a:avLst/>
            </a:prstGeom>
            <a:gr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3200" b="0" i="0" u="none" strike="noStrike" kern="0" cap="none" spc="0" normalizeH="0" baseline="0" noProof="0">
                <a:ln>
                  <a:noFill/>
                </a:ln>
                <a:solidFill>
                  <a:sysClr val="window" lastClr="FFFFFF"/>
                </a:solidFill>
                <a:effectLst/>
                <a:uLnTx/>
                <a:uFillTx/>
                <a:latin typeface="Calibri"/>
                <a:ea typeface="微软雅黑" panose="020B0503020204020204" pitchFamily="34" charset="-122"/>
                <a:cs typeface="+mn-ea"/>
                <a:sym typeface="+mn-lt"/>
              </a:endParaRPr>
            </a:p>
          </p:txBody>
        </p:sp>
        <p:sp>
          <p:nvSpPr>
            <p:cNvPr id="15" name="圆角矩形 14"/>
            <p:cNvSpPr/>
            <p:nvPr/>
          </p:nvSpPr>
          <p:spPr>
            <a:xfrm>
              <a:off x="4351930" y="1367697"/>
              <a:ext cx="3742172" cy="2595722"/>
            </a:xfrm>
            <a:prstGeom prst="roundRect">
              <a:avLst/>
            </a:prstGeom>
            <a:gr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altLang="zh-CN" sz="6600" b="0" i="0" u="none" strike="noStrike" kern="0" cap="none" spc="0" normalizeH="0" baseline="0" noProof="0" dirty="0" smtClean="0">
                  <a:ln>
                    <a:noFill/>
                  </a:ln>
                  <a:solidFill>
                    <a:sysClr val="window" lastClr="FFFFFF"/>
                  </a:solidFill>
                  <a:effectLst/>
                  <a:uLnTx/>
                  <a:uFillTx/>
                  <a:latin typeface="Calibri"/>
                  <a:ea typeface="微软雅黑" panose="020B0503020204020204" pitchFamily="34" charset="-122"/>
                  <a:cs typeface="+mn-ea"/>
                  <a:sym typeface="+mn-lt"/>
                </a:rPr>
                <a:t>3</a:t>
              </a:r>
              <a:endParaRPr kumimoji="0" lang="zh-CN" altLang="en-US" sz="6600" b="0" i="0" u="none" strike="noStrike" kern="0" cap="none" spc="0" normalizeH="0" baseline="0" noProof="0" dirty="0">
                <a:ln>
                  <a:noFill/>
                </a:ln>
                <a:solidFill>
                  <a:sysClr val="window" lastClr="FFFFFF"/>
                </a:solidFill>
                <a:effectLst/>
                <a:uLnTx/>
                <a:uFillTx/>
                <a:latin typeface="Calibri"/>
                <a:ea typeface="微软雅黑" panose="020B0503020204020204" pitchFamily="34" charset="-122"/>
                <a:cs typeface="+mn-ea"/>
                <a:sym typeface="+mn-lt"/>
              </a:endParaRPr>
            </a:p>
          </p:txBody>
        </p:sp>
      </p:grpSp>
      <p:sp>
        <p:nvSpPr>
          <p:cNvPr id="17" name="矩形 16"/>
          <p:cNvSpPr/>
          <p:nvPr/>
        </p:nvSpPr>
        <p:spPr>
          <a:xfrm>
            <a:off x="6097588" y="-26590"/>
            <a:ext cx="2026261" cy="228065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18" name="矩形 17"/>
          <p:cNvSpPr/>
          <p:nvPr/>
        </p:nvSpPr>
        <p:spPr>
          <a:xfrm>
            <a:off x="6096000" y="4578515"/>
            <a:ext cx="2026261" cy="228065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19" name="矩形 18"/>
          <p:cNvSpPr/>
          <p:nvPr/>
        </p:nvSpPr>
        <p:spPr>
          <a:xfrm>
            <a:off x="10164152" y="2301839"/>
            <a:ext cx="2026261" cy="223200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20" name="Rectangle 6"/>
          <p:cNvSpPr>
            <a:spLocks noChangeArrowheads="1"/>
          </p:cNvSpPr>
          <p:nvPr/>
        </p:nvSpPr>
        <p:spPr bwMode="auto">
          <a:xfrm>
            <a:off x="8097838" y="0"/>
            <a:ext cx="76200" cy="68580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1" name="Rectangle 7"/>
          <p:cNvSpPr>
            <a:spLocks noChangeArrowheads="1"/>
          </p:cNvSpPr>
          <p:nvPr/>
        </p:nvSpPr>
        <p:spPr bwMode="auto">
          <a:xfrm>
            <a:off x="10126663" y="0"/>
            <a:ext cx="76200" cy="68580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2" name="Rectangle 8"/>
          <p:cNvSpPr>
            <a:spLocks noChangeArrowheads="1"/>
          </p:cNvSpPr>
          <p:nvPr/>
        </p:nvSpPr>
        <p:spPr bwMode="auto">
          <a:xfrm>
            <a:off x="6097588" y="2247900"/>
            <a:ext cx="6096000" cy="762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3" name="Rectangle 9"/>
          <p:cNvSpPr>
            <a:spLocks noChangeArrowheads="1"/>
          </p:cNvSpPr>
          <p:nvPr/>
        </p:nvSpPr>
        <p:spPr bwMode="auto">
          <a:xfrm>
            <a:off x="6097588" y="4533900"/>
            <a:ext cx="6096000" cy="762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Tree>
    <p:extLst>
      <p:ext uri="{BB962C8B-B14F-4D97-AF65-F5344CB8AC3E}">
        <p14:creationId xmlns:p14="http://schemas.microsoft.com/office/powerpoint/2010/main" xmlns="" val="3511577106"/>
      </p:ext>
    </p:extLst>
  </p:cSld>
  <p:clrMapOvr>
    <a:masterClrMapping/>
  </p:clrMapOvr>
  <mc:AlternateContent xmlns:mc="http://schemas.openxmlformats.org/markup-compatibility/2006">
    <mc:Choice xmlns:p14="http://schemas.microsoft.com/office/powerpoint/2010/main" xmlns="" Requires="p14">
      <p:transition spd="slow" p14:dur="1200">
        <p14:flip dir="r"/>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additive="base">
                                        <p:cTn id="7" dur="250" fill="hold"/>
                                        <p:tgtEl>
                                          <p:spTgt spid="9"/>
                                        </p:tgtEl>
                                        <p:attrNameLst>
                                          <p:attrName>ppt_x</p:attrName>
                                        </p:attrNameLst>
                                      </p:cBhvr>
                                      <p:tavLst>
                                        <p:tav tm="0">
                                          <p:val>
                                            <p:strVal val="0-#ppt_w/2"/>
                                          </p:val>
                                        </p:tav>
                                        <p:tav tm="100000">
                                          <p:val>
                                            <p:strVal val="#ppt_x"/>
                                          </p:val>
                                        </p:tav>
                                      </p:tavLst>
                                    </p:anim>
                                    <p:anim calcmode="lin" valueType="num">
                                      <p:cBhvr additive="base">
                                        <p:cTn id="8" dur="250" fill="hold"/>
                                        <p:tgtEl>
                                          <p:spTgt spid="9"/>
                                        </p:tgtEl>
                                        <p:attrNameLst>
                                          <p:attrName>ppt_y</p:attrName>
                                        </p:attrNameLst>
                                      </p:cBhvr>
                                      <p:tavLst>
                                        <p:tav tm="0">
                                          <p:val>
                                            <p:strVal val="#ppt_y"/>
                                          </p:val>
                                        </p:tav>
                                        <p:tav tm="100000">
                                          <p:val>
                                            <p:strVal val="#ppt_y"/>
                                          </p:val>
                                        </p:tav>
                                      </p:tavLst>
                                    </p:anim>
                                  </p:childTnLst>
                                </p:cTn>
                              </p:par>
                              <p:par>
                                <p:cTn id="9" presetID="23" presetClass="entr" presetSubtype="288" fill="hold" nodeType="withEffect">
                                  <p:stCondLst>
                                    <p:cond delay="0"/>
                                  </p:stCondLst>
                                  <p:childTnLst>
                                    <p:set>
                                      <p:cBhvr>
                                        <p:cTn id="10" dur="1" fill="hold">
                                          <p:stCondLst>
                                            <p:cond delay="0"/>
                                          </p:stCondLst>
                                        </p:cTn>
                                        <p:tgtEl>
                                          <p:spTgt spid="13"/>
                                        </p:tgtEl>
                                        <p:attrNameLst>
                                          <p:attrName>style.visibility</p:attrName>
                                        </p:attrNameLst>
                                      </p:cBhvr>
                                      <p:to>
                                        <p:strVal val="visible"/>
                                      </p:to>
                                    </p:set>
                                    <p:anim calcmode="lin" valueType="num">
                                      <p:cBhvr>
                                        <p:cTn id="11" dur="500" fill="hold"/>
                                        <p:tgtEl>
                                          <p:spTgt spid="13"/>
                                        </p:tgtEl>
                                        <p:attrNameLst>
                                          <p:attrName>ppt_w</p:attrName>
                                        </p:attrNameLst>
                                      </p:cBhvr>
                                      <p:tavLst>
                                        <p:tav tm="0">
                                          <p:val>
                                            <p:strVal val="4/3*#ppt_w"/>
                                          </p:val>
                                        </p:tav>
                                        <p:tav tm="100000">
                                          <p:val>
                                            <p:strVal val="#ppt_w"/>
                                          </p:val>
                                        </p:tav>
                                      </p:tavLst>
                                    </p:anim>
                                    <p:anim calcmode="lin" valueType="num">
                                      <p:cBhvr>
                                        <p:cTn id="12" dur="500" fill="hold"/>
                                        <p:tgtEl>
                                          <p:spTgt spid="13"/>
                                        </p:tgtEl>
                                        <p:attrNameLst>
                                          <p:attrName>ppt_h</p:attrName>
                                        </p:attrNameLst>
                                      </p:cBhvr>
                                      <p:tavLst>
                                        <p:tav tm="0">
                                          <p:val>
                                            <p:strVal val="4/3*#ppt_h"/>
                                          </p:val>
                                        </p:tav>
                                        <p:tav tm="100000">
                                          <p:val>
                                            <p:strVal val="#ppt_h"/>
                                          </p:val>
                                        </p:tav>
                                      </p:tavLst>
                                    </p:anim>
                                  </p:childTnLst>
                                </p:cTn>
                              </p:par>
                            </p:childTnLst>
                          </p:cTn>
                        </p:par>
                        <p:par>
                          <p:cTn id="13" fill="hold">
                            <p:stCondLst>
                              <p:cond delay="500"/>
                            </p:stCondLst>
                            <p:childTnLst>
                              <p:par>
                                <p:cTn id="14" presetID="53" presetClass="entr" presetSubtype="16" fill="hold" grpId="0" nodeType="afterEffect">
                                  <p:stCondLst>
                                    <p:cond delay="0"/>
                                  </p:stCondLst>
                                  <p:iterate type="lt">
                                    <p:tmPct val="10000"/>
                                  </p:iterate>
                                  <p:childTnLst>
                                    <p:set>
                                      <p:cBhvr>
                                        <p:cTn id="15" dur="1" fill="hold">
                                          <p:stCondLst>
                                            <p:cond delay="0"/>
                                          </p:stCondLst>
                                        </p:cTn>
                                        <p:tgtEl>
                                          <p:spTgt spid="10"/>
                                        </p:tgtEl>
                                        <p:attrNameLst>
                                          <p:attrName>style.visibility</p:attrName>
                                        </p:attrNameLst>
                                      </p:cBhvr>
                                      <p:to>
                                        <p:strVal val="visible"/>
                                      </p:to>
                                    </p:set>
                                    <p:anim calcmode="lin" valueType="num">
                                      <p:cBhvr>
                                        <p:cTn id="16" dur="500" fill="hold"/>
                                        <p:tgtEl>
                                          <p:spTgt spid="10"/>
                                        </p:tgtEl>
                                        <p:attrNameLst>
                                          <p:attrName>ppt_w</p:attrName>
                                        </p:attrNameLst>
                                      </p:cBhvr>
                                      <p:tavLst>
                                        <p:tav tm="0">
                                          <p:val>
                                            <p:fltVal val="0"/>
                                          </p:val>
                                        </p:tav>
                                        <p:tav tm="100000">
                                          <p:val>
                                            <p:strVal val="#ppt_w"/>
                                          </p:val>
                                        </p:tav>
                                      </p:tavLst>
                                    </p:anim>
                                    <p:anim calcmode="lin" valueType="num">
                                      <p:cBhvr>
                                        <p:cTn id="17" dur="500" fill="hold"/>
                                        <p:tgtEl>
                                          <p:spTgt spid="10"/>
                                        </p:tgtEl>
                                        <p:attrNameLst>
                                          <p:attrName>ppt_h</p:attrName>
                                        </p:attrNameLst>
                                      </p:cBhvr>
                                      <p:tavLst>
                                        <p:tav tm="0">
                                          <p:val>
                                            <p:fltVal val="0"/>
                                          </p:val>
                                        </p:tav>
                                        <p:tav tm="100000">
                                          <p:val>
                                            <p:strVal val="#ppt_h"/>
                                          </p:val>
                                        </p:tav>
                                      </p:tavLst>
                                    </p:anim>
                                    <p:animEffect transition="in" filter="fade">
                                      <p:cBhvr>
                                        <p:cTn id="18" dur="500"/>
                                        <p:tgtEl>
                                          <p:spTgt spid="10"/>
                                        </p:tgtEl>
                                      </p:cBhvr>
                                    </p:animEffect>
                                  </p:childTnLst>
                                </p:cTn>
                              </p:par>
                              <p:par>
                                <p:cTn id="19" presetID="16" presetClass="entr" presetSubtype="42" fill="hold" grpId="0" nodeType="withEffect">
                                  <p:stCondLst>
                                    <p:cond delay="0"/>
                                  </p:stCondLst>
                                  <p:childTnLst>
                                    <p:set>
                                      <p:cBhvr>
                                        <p:cTn id="20" dur="1" fill="hold">
                                          <p:stCondLst>
                                            <p:cond delay="0"/>
                                          </p:stCondLst>
                                        </p:cTn>
                                        <p:tgtEl>
                                          <p:spTgt spid="20"/>
                                        </p:tgtEl>
                                        <p:attrNameLst>
                                          <p:attrName>style.visibility</p:attrName>
                                        </p:attrNameLst>
                                      </p:cBhvr>
                                      <p:to>
                                        <p:strVal val="visible"/>
                                      </p:to>
                                    </p:set>
                                    <p:animEffect transition="in" filter="barn(outHorizontal)">
                                      <p:cBhvr>
                                        <p:cTn id="21" dur="750"/>
                                        <p:tgtEl>
                                          <p:spTgt spid="20"/>
                                        </p:tgtEl>
                                      </p:cBhvr>
                                    </p:animEffect>
                                  </p:childTnLst>
                                </p:cTn>
                              </p:par>
                              <p:par>
                                <p:cTn id="22" presetID="16" presetClass="entr" presetSubtype="42" fill="hold" grpId="0" nodeType="withEffect">
                                  <p:stCondLst>
                                    <p:cond delay="0"/>
                                  </p:stCondLst>
                                  <p:childTnLst>
                                    <p:set>
                                      <p:cBhvr>
                                        <p:cTn id="23" dur="1" fill="hold">
                                          <p:stCondLst>
                                            <p:cond delay="0"/>
                                          </p:stCondLst>
                                        </p:cTn>
                                        <p:tgtEl>
                                          <p:spTgt spid="21"/>
                                        </p:tgtEl>
                                        <p:attrNameLst>
                                          <p:attrName>style.visibility</p:attrName>
                                        </p:attrNameLst>
                                      </p:cBhvr>
                                      <p:to>
                                        <p:strVal val="visible"/>
                                      </p:to>
                                    </p:set>
                                    <p:animEffect transition="in" filter="barn(outHorizontal)">
                                      <p:cBhvr>
                                        <p:cTn id="24" dur="750"/>
                                        <p:tgtEl>
                                          <p:spTgt spid="21"/>
                                        </p:tgtEl>
                                      </p:cBhvr>
                                    </p:animEffect>
                                  </p:childTnLst>
                                </p:cTn>
                              </p:par>
                              <p:par>
                                <p:cTn id="25" presetID="16" presetClass="entr" presetSubtype="37" fill="hold" grpId="0" nodeType="with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barn(outVertical)">
                                      <p:cBhvr>
                                        <p:cTn id="27" dur="750"/>
                                        <p:tgtEl>
                                          <p:spTgt spid="22"/>
                                        </p:tgtEl>
                                      </p:cBhvr>
                                    </p:animEffect>
                                  </p:childTnLst>
                                </p:cTn>
                              </p:par>
                              <p:par>
                                <p:cTn id="28" presetID="16" presetClass="entr" presetSubtype="37" fill="hold" grpId="0" nodeType="withEffect">
                                  <p:stCondLst>
                                    <p:cond delay="0"/>
                                  </p:stCondLst>
                                  <p:childTnLst>
                                    <p:set>
                                      <p:cBhvr>
                                        <p:cTn id="29" dur="1" fill="hold">
                                          <p:stCondLst>
                                            <p:cond delay="0"/>
                                          </p:stCondLst>
                                        </p:cTn>
                                        <p:tgtEl>
                                          <p:spTgt spid="23"/>
                                        </p:tgtEl>
                                        <p:attrNameLst>
                                          <p:attrName>style.visibility</p:attrName>
                                        </p:attrNameLst>
                                      </p:cBhvr>
                                      <p:to>
                                        <p:strVal val="visible"/>
                                      </p:to>
                                    </p:set>
                                    <p:animEffect transition="in" filter="barn(outVertical)">
                                      <p:cBhvr>
                                        <p:cTn id="30" dur="750"/>
                                        <p:tgtEl>
                                          <p:spTgt spid="23"/>
                                        </p:tgtEl>
                                      </p:cBhvr>
                                    </p:animEffect>
                                  </p:childTnLst>
                                </p:cTn>
                              </p:par>
                              <p:par>
                                <p:cTn id="31" presetID="10" presetClass="entr" presetSubtype="0" fill="hold" grpId="0" nodeType="withEffect">
                                  <p:stCondLst>
                                    <p:cond delay="750"/>
                                  </p:stCondLst>
                                  <p:childTnLst>
                                    <p:set>
                                      <p:cBhvr>
                                        <p:cTn id="32" dur="1" fill="hold">
                                          <p:stCondLst>
                                            <p:cond delay="0"/>
                                          </p:stCondLst>
                                        </p:cTn>
                                        <p:tgtEl>
                                          <p:spTgt spid="17"/>
                                        </p:tgtEl>
                                        <p:attrNameLst>
                                          <p:attrName>style.visibility</p:attrName>
                                        </p:attrNameLst>
                                      </p:cBhvr>
                                      <p:to>
                                        <p:strVal val="visible"/>
                                      </p:to>
                                    </p:set>
                                    <p:animEffect transition="in" filter="fade">
                                      <p:cBhvr>
                                        <p:cTn id="33" dur="500"/>
                                        <p:tgtEl>
                                          <p:spTgt spid="17"/>
                                        </p:tgtEl>
                                      </p:cBhvr>
                                    </p:animEffect>
                                  </p:childTnLst>
                                </p:cTn>
                              </p:par>
                              <p:par>
                                <p:cTn id="34" presetID="10" presetClass="entr" presetSubtype="0" fill="hold" grpId="0" nodeType="withEffect">
                                  <p:stCondLst>
                                    <p:cond delay="1000"/>
                                  </p:stCondLst>
                                  <p:childTnLst>
                                    <p:set>
                                      <p:cBhvr>
                                        <p:cTn id="35" dur="1" fill="hold">
                                          <p:stCondLst>
                                            <p:cond delay="0"/>
                                          </p:stCondLst>
                                        </p:cTn>
                                        <p:tgtEl>
                                          <p:spTgt spid="18"/>
                                        </p:tgtEl>
                                        <p:attrNameLst>
                                          <p:attrName>style.visibility</p:attrName>
                                        </p:attrNameLst>
                                      </p:cBhvr>
                                      <p:to>
                                        <p:strVal val="visible"/>
                                      </p:to>
                                    </p:set>
                                    <p:animEffect transition="in" filter="fade">
                                      <p:cBhvr>
                                        <p:cTn id="36" dur="500"/>
                                        <p:tgtEl>
                                          <p:spTgt spid="18"/>
                                        </p:tgtEl>
                                      </p:cBhvr>
                                    </p:animEffect>
                                  </p:childTnLst>
                                </p:cTn>
                              </p:par>
                              <p:par>
                                <p:cTn id="37" presetID="10" presetClass="entr" presetSubtype="0" fill="hold" grpId="0" nodeType="withEffect">
                                  <p:stCondLst>
                                    <p:cond delay="1250"/>
                                  </p:stCondLst>
                                  <p:childTnLst>
                                    <p:set>
                                      <p:cBhvr>
                                        <p:cTn id="38" dur="1" fill="hold">
                                          <p:stCondLst>
                                            <p:cond delay="0"/>
                                          </p:stCondLst>
                                        </p:cTn>
                                        <p:tgtEl>
                                          <p:spTgt spid="19"/>
                                        </p:tgtEl>
                                        <p:attrNameLst>
                                          <p:attrName>style.visibility</p:attrName>
                                        </p:attrNameLst>
                                      </p:cBhvr>
                                      <p:to>
                                        <p:strVal val="visible"/>
                                      </p:to>
                                    </p:set>
                                    <p:animEffect transition="in" filter="fade">
                                      <p:cBhvr>
                                        <p:cTn id="39"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0" grpId="0"/>
      <p:bldP spid="17" grpId="0" animBg="1"/>
      <p:bldP spid="18" grpId="0" animBg="1"/>
      <p:bldP spid="19" grpId="0" animBg="1"/>
      <p:bldP spid="20" grpId="0" animBg="1"/>
      <p:bldP spid="21" grpId="0" animBg="1"/>
      <p:bldP spid="22" grpId="0" animBg="1"/>
      <p:bldP spid="23" grpId="0" animBg="1"/>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grpSp>
        <p:nvGrpSpPr>
          <p:cNvPr id="5" name="组合 4"/>
          <p:cNvGrpSpPr/>
          <p:nvPr/>
        </p:nvGrpSpPr>
        <p:grpSpPr>
          <a:xfrm>
            <a:off x="1126021" y="2636912"/>
            <a:ext cx="2880320" cy="2016224"/>
            <a:chOff x="1126654" y="2636912"/>
            <a:chExt cx="2880320" cy="1800200"/>
          </a:xfrm>
        </p:grpSpPr>
        <p:cxnSp>
          <p:nvCxnSpPr>
            <p:cNvPr id="6" name="MH_Other_1"/>
            <p:cNvCxnSpPr/>
            <p:nvPr>
              <p:custDataLst>
                <p:tags r:id="rId5"/>
              </p:custDataLst>
            </p:nvPr>
          </p:nvCxnSpPr>
          <p:spPr bwMode="auto">
            <a:xfrm>
              <a:off x="1126654" y="4437112"/>
              <a:ext cx="2880320" cy="0"/>
            </a:xfrm>
            <a:prstGeom prst="line">
              <a:avLst/>
            </a:prstGeom>
            <a:solidFill>
              <a:srgbClr val="49ACC1"/>
            </a:solidFill>
            <a:ln w="12700">
              <a:solidFill>
                <a:schemeClr val="accent4"/>
              </a:solidFill>
            </a:ln>
          </p:spPr>
          <p:style>
            <a:lnRef idx="1">
              <a:schemeClr val="accent1"/>
            </a:lnRef>
            <a:fillRef idx="0">
              <a:schemeClr val="accent1"/>
            </a:fillRef>
            <a:effectRef idx="0">
              <a:schemeClr val="accent1"/>
            </a:effectRef>
            <a:fontRef idx="minor">
              <a:schemeClr val="tx1"/>
            </a:fontRef>
          </p:style>
        </p:cxnSp>
        <p:sp>
          <p:nvSpPr>
            <p:cNvPr id="7" name="MH_SubTitle_1"/>
            <p:cNvSpPr/>
            <p:nvPr>
              <p:custDataLst>
                <p:tags r:id="rId6"/>
              </p:custDataLst>
            </p:nvPr>
          </p:nvSpPr>
          <p:spPr>
            <a:xfrm>
              <a:off x="1126654" y="2636912"/>
              <a:ext cx="2880320" cy="1724874"/>
            </a:xfrm>
            <a:prstGeom prst="rect">
              <a:avLst/>
            </a:prstGeom>
            <a:blipFill dpi="0" rotWithShape="1">
              <a:blip r:embed="rId8" cstate="print">
                <a:extLst>
                  <a:ext uri="{28A0092B-C50C-407E-A947-70E740481C1C}">
                    <a14:useLocalDpi xmlns:a14="http://schemas.microsoft.com/office/drawing/2010/main" xmlns="" val="0"/>
                  </a:ext>
                </a:extLst>
              </a:blip>
              <a:srcRect/>
              <a:stretch>
                <a:fillRect/>
              </a:stretch>
            </a:blipFill>
            <a:ln>
              <a:noFill/>
            </a:ln>
            <a:effectLst>
              <a:outerShdw blurRad="50800" dist="38100" dir="5400000" algn="t" rotWithShape="0">
                <a:prstClr val="black">
                  <a:alpha val="40000"/>
                </a:prstClr>
              </a:outerShdw>
            </a:effectLst>
          </p:spPr>
          <p:style>
            <a:lnRef idx="2">
              <a:schemeClr val="accent3"/>
            </a:lnRef>
            <a:fillRef idx="1">
              <a:schemeClr val="lt1"/>
            </a:fillRef>
            <a:effectRef idx="0">
              <a:schemeClr val="accent3"/>
            </a:effectRef>
            <a:fontRef idx="minor">
              <a:schemeClr val="dk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fontAlgn="base">
                <a:spcBef>
                  <a:spcPct val="0"/>
                </a:spcBef>
                <a:spcAft>
                  <a:spcPct val="0"/>
                </a:spcAft>
              </a:pPr>
              <a:endParaRPr lang="zh-CN" altLang="en-US" sz="4800" b="1" kern="0" dirty="0">
                <a:solidFill>
                  <a:srgbClr val="FFFF00"/>
                </a:solidFill>
              </a:endParaRPr>
            </a:p>
          </p:txBody>
        </p:sp>
      </p:grpSp>
      <p:grpSp>
        <p:nvGrpSpPr>
          <p:cNvPr id="8" name="组合 7"/>
          <p:cNvGrpSpPr/>
          <p:nvPr/>
        </p:nvGrpSpPr>
        <p:grpSpPr>
          <a:xfrm>
            <a:off x="1126021" y="4869160"/>
            <a:ext cx="2880318" cy="576064"/>
            <a:chOff x="1126654" y="4581128"/>
            <a:chExt cx="2880318" cy="576064"/>
          </a:xfrm>
        </p:grpSpPr>
        <p:sp>
          <p:nvSpPr>
            <p:cNvPr id="9" name="圆角矩形 8"/>
            <p:cNvSpPr/>
            <p:nvPr/>
          </p:nvSpPr>
          <p:spPr>
            <a:xfrm>
              <a:off x="1126654" y="4581128"/>
              <a:ext cx="2880318" cy="576064"/>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10" name="椭圆 9"/>
            <p:cNvSpPr/>
            <p:nvPr/>
          </p:nvSpPr>
          <p:spPr>
            <a:xfrm>
              <a:off x="1402919" y="4689160"/>
              <a:ext cx="359999" cy="360000"/>
            </a:xfrm>
            <a:prstGeom prst="ellipse">
              <a:avLst/>
            </a:prstGeom>
            <a:ln/>
          </p:spPr>
          <p:style>
            <a:lnRef idx="0">
              <a:schemeClr val="accent4"/>
            </a:lnRef>
            <a:fillRef idx="3">
              <a:schemeClr val="accent4"/>
            </a:fillRef>
            <a:effectRef idx="3">
              <a:schemeClr val="accent4"/>
            </a:effectRef>
            <a:fontRef idx="minor">
              <a:schemeClr val="lt1"/>
            </a:fontRef>
          </p:style>
          <p:txBody>
            <a:bodyPr rtlCol="0" anchor="ctr"/>
            <a:lstStyle/>
            <a:p>
              <a:endParaRPr lang="zh-CN" altLang="en-US" sz="1600"/>
            </a:p>
          </p:txBody>
        </p:sp>
        <p:sp>
          <p:nvSpPr>
            <p:cNvPr id="11" name="TextBox 10"/>
            <p:cNvSpPr txBox="1"/>
            <p:nvPr/>
          </p:nvSpPr>
          <p:spPr>
            <a:xfrm>
              <a:off x="1846734" y="4676634"/>
              <a:ext cx="1761572" cy="430887"/>
            </a:xfrm>
            <a:prstGeom prst="rect">
              <a:avLst/>
            </a:prstGeom>
            <a:noFill/>
          </p:spPr>
          <p:txBody>
            <a:bodyPr wrap="square" lIns="0" tIns="0" rIns="0" bIns="0" rtlCol="0">
              <a:spAutoFit/>
            </a:bodyPr>
            <a:lstStyle>
              <a:defPPr>
                <a:defRPr lang="zh-CN"/>
              </a:defPPr>
              <a:lvl1pPr algn="ctr">
                <a:defRPr sz="1400" b="1">
                  <a:solidFill>
                    <a:schemeClr val="bg1"/>
                  </a:solidFill>
                  <a:latin typeface="微软雅黑" pitchFamily="34" charset="-122"/>
                  <a:ea typeface="微软雅黑" pitchFamily="34" charset="-122"/>
                </a:defRPr>
              </a:lvl1pPr>
            </a:lstStyle>
            <a:p>
              <a:r>
                <a:rPr lang="zh-CN" altLang="en-US" sz="2800" dirty="0">
                  <a:solidFill>
                    <a:srgbClr val="002060"/>
                  </a:solidFill>
                </a:rPr>
                <a:t> </a:t>
              </a:r>
              <a:r>
                <a:rPr lang="zh-CN" altLang="en-US" sz="2800" dirty="0" smtClean="0">
                  <a:solidFill>
                    <a:srgbClr val="002060"/>
                  </a:solidFill>
                </a:rPr>
                <a:t>关键文本</a:t>
              </a:r>
              <a:endParaRPr lang="zh-CN" altLang="en-US" sz="2000" dirty="0">
                <a:solidFill>
                  <a:srgbClr val="002060"/>
                </a:solidFill>
              </a:endParaRPr>
            </a:p>
          </p:txBody>
        </p:sp>
      </p:grpSp>
      <p:grpSp>
        <p:nvGrpSpPr>
          <p:cNvPr id="12" name="组合 11"/>
          <p:cNvGrpSpPr/>
          <p:nvPr/>
        </p:nvGrpSpPr>
        <p:grpSpPr>
          <a:xfrm>
            <a:off x="4642248" y="2636912"/>
            <a:ext cx="2897485" cy="2016224"/>
            <a:chOff x="4642881" y="2636912"/>
            <a:chExt cx="2897485" cy="1800200"/>
          </a:xfrm>
        </p:grpSpPr>
        <p:sp>
          <p:nvSpPr>
            <p:cNvPr id="13" name="MH_SubTitle_1"/>
            <p:cNvSpPr/>
            <p:nvPr>
              <p:custDataLst>
                <p:tags r:id="rId3"/>
              </p:custDataLst>
            </p:nvPr>
          </p:nvSpPr>
          <p:spPr>
            <a:xfrm>
              <a:off x="4642881" y="2636912"/>
              <a:ext cx="2880320" cy="1724874"/>
            </a:xfrm>
            <a:prstGeom prst="rect">
              <a:avLst/>
            </a:prstGeom>
            <a:blipFill dpi="0" rotWithShape="1">
              <a:blip r:embed="rId9" cstate="print">
                <a:extLst>
                  <a:ext uri="{28A0092B-C50C-407E-A947-70E740481C1C}">
                    <a14:useLocalDpi xmlns:a14="http://schemas.microsoft.com/office/drawing/2010/main" xmlns="" val="0"/>
                  </a:ext>
                </a:extLst>
              </a:blip>
              <a:srcRect/>
              <a:stretch>
                <a:fillRect/>
              </a:stretch>
            </a:blipFill>
            <a:ln>
              <a:noFill/>
            </a:ln>
            <a:effectLst>
              <a:outerShdw blurRad="50800" dist="38100" dir="5400000" algn="t" rotWithShape="0">
                <a:prstClr val="black">
                  <a:alpha val="40000"/>
                </a:prstClr>
              </a:outerShdw>
            </a:effectLst>
          </p:spPr>
          <p:style>
            <a:lnRef idx="2">
              <a:schemeClr val="accent3"/>
            </a:lnRef>
            <a:fillRef idx="1">
              <a:schemeClr val="lt1"/>
            </a:fillRef>
            <a:effectRef idx="0">
              <a:schemeClr val="accent3"/>
            </a:effectRef>
            <a:fontRef idx="minor">
              <a:schemeClr val="dk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fontAlgn="base">
                <a:spcBef>
                  <a:spcPct val="0"/>
                </a:spcBef>
                <a:spcAft>
                  <a:spcPct val="0"/>
                </a:spcAft>
              </a:pPr>
              <a:endParaRPr lang="zh-CN" altLang="en-US" sz="4800" b="1" kern="0" dirty="0">
                <a:solidFill>
                  <a:srgbClr val="FFFF00"/>
                </a:solidFill>
              </a:endParaRPr>
            </a:p>
          </p:txBody>
        </p:sp>
        <p:cxnSp>
          <p:nvCxnSpPr>
            <p:cNvPr id="14" name="MH_Other_1"/>
            <p:cNvCxnSpPr/>
            <p:nvPr>
              <p:custDataLst>
                <p:tags r:id="rId4"/>
              </p:custDataLst>
            </p:nvPr>
          </p:nvCxnSpPr>
          <p:spPr bwMode="auto">
            <a:xfrm>
              <a:off x="4660046" y="4437112"/>
              <a:ext cx="2880320" cy="0"/>
            </a:xfrm>
            <a:prstGeom prst="line">
              <a:avLst/>
            </a:prstGeom>
            <a:solidFill>
              <a:srgbClr val="49ACC1"/>
            </a:solidFill>
            <a:ln w="12700">
              <a:solidFill>
                <a:srgbClr val="00B0F0"/>
              </a:solidFill>
            </a:ln>
          </p:spPr>
          <p:style>
            <a:lnRef idx="1">
              <a:schemeClr val="accent1"/>
            </a:lnRef>
            <a:fillRef idx="0">
              <a:schemeClr val="accent1"/>
            </a:fillRef>
            <a:effectRef idx="0">
              <a:schemeClr val="accent1"/>
            </a:effectRef>
            <a:fontRef idx="minor">
              <a:schemeClr val="tx1"/>
            </a:fontRef>
          </p:style>
        </p:cxnSp>
      </p:grpSp>
      <p:grpSp>
        <p:nvGrpSpPr>
          <p:cNvPr id="15" name="组合 14"/>
          <p:cNvGrpSpPr/>
          <p:nvPr/>
        </p:nvGrpSpPr>
        <p:grpSpPr>
          <a:xfrm>
            <a:off x="4659413" y="4869160"/>
            <a:ext cx="2880318" cy="576064"/>
            <a:chOff x="4660046" y="4581128"/>
            <a:chExt cx="2880318" cy="576064"/>
          </a:xfrm>
        </p:grpSpPr>
        <p:sp>
          <p:nvSpPr>
            <p:cNvPr id="16" name="圆角矩形 15"/>
            <p:cNvSpPr/>
            <p:nvPr/>
          </p:nvSpPr>
          <p:spPr>
            <a:xfrm>
              <a:off x="4660046" y="4581128"/>
              <a:ext cx="2880318" cy="576064"/>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17" name="椭圆 16"/>
            <p:cNvSpPr/>
            <p:nvPr/>
          </p:nvSpPr>
          <p:spPr>
            <a:xfrm>
              <a:off x="4936311" y="4689160"/>
              <a:ext cx="359999" cy="360000"/>
            </a:xfrm>
            <a:prstGeom prst="ellipse">
              <a:avLst/>
            </a:prstGeom>
            <a:ln/>
          </p:spPr>
          <p:style>
            <a:lnRef idx="0">
              <a:schemeClr val="accent3"/>
            </a:lnRef>
            <a:fillRef idx="3">
              <a:schemeClr val="accent3"/>
            </a:fillRef>
            <a:effectRef idx="3">
              <a:schemeClr val="accent3"/>
            </a:effectRef>
            <a:fontRef idx="minor">
              <a:schemeClr val="lt1"/>
            </a:fontRef>
          </p:style>
          <p:txBody>
            <a:bodyPr rtlCol="0" anchor="ctr"/>
            <a:lstStyle/>
            <a:p>
              <a:endParaRPr lang="zh-CN" altLang="en-US" sz="1600"/>
            </a:p>
          </p:txBody>
        </p:sp>
        <p:sp>
          <p:nvSpPr>
            <p:cNvPr id="18" name="TextBox 17"/>
            <p:cNvSpPr txBox="1"/>
            <p:nvPr/>
          </p:nvSpPr>
          <p:spPr>
            <a:xfrm>
              <a:off x="5380126" y="4676634"/>
              <a:ext cx="1761572" cy="430887"/>
            </a:xfrm>
            <a:prstGeom prst="rect">
              <a:avLst/>
            </a:prstGeom>
            <a:noFill/>
          </p:spPr>
          <p:txBody>
            <a:bodyPr wrap="square" lIns="0" tIns="0" rIns="0" bIns="0" rtlCol="0">
              <a:spAutoFit/>
            </a:bodyPr>
            <a:lstStyle>
              <a:defPPr>
                <a:defRPr lang="zh-CN"/>
              </a:defPPr>
              <a:lvl1pPr algn="ctr">
                <a:defRPr sz="1400" b="1">
                  <a:solidFill>
                    <a:schemeClr val="bg1"/>
                  </a:solidFill>
                  <a:latin typeface="微软雅黑" pitchFamily="34" charset="-122"/>
                  <a:ea typeface="微软雅黑" pitchFamily="34" charset="-122"/>
                </a:defRPr>
              </a:lvl1pPr>
            </a:lstStyle>
            <a:p>
              <a:r>
                <a:rPr lang="zh-CN" altLang="en-US" sz="2800" dirty="0">
                  <a:solidFill>
                    <a:srgbClr val="002060"/>
                  </a:solidFill>
                </a:rPr>
                <a:t> </a:t>
              </a:r>
              <a:r>
                <a:rPr lang="zh-CN" altLang="en-US" sz="2800" dirty="0" smtClean="0">
                  <a:solidFill>
                    <a:srgbClr val="002060"/>
                  </a:solidFill>
                </a:rPr>
                <a:t>关键文本</a:t>
              </a:r>
              <a:endParaRPr lang="zh-CN" altLang="en-US" sz="2000" dirty="0">
                <a:solidFill>
                  <a:srgbClr val="002060"/>
                </a:solidFill>
              </a:endParaRPr>
            </a:p>
          </p:txBody>
        </p:sp>
      </p:grpSp>
      <p:grpSp>
        <p:nvGrpSpPr>
          <p:cNvPr id="19" name="组合 18"/>
          <p:cNvGrpSpPr/>
          <p:nvPr/>
        </p:nvGrpSpPr>
        <p:grpSpPr>
          <a:xfrm>
            <a:off x="8158475" y="2636912"/>
            <a:ext cx="2880320" cy="2016224"/>
            <a:chOff x="8159108" y="2636912"/>
            <a:chExt cx="2880320" cy="1800200"/>
          </a:xfrm>
        </p:grpSpPr>
        <p:sp>
          <p:nvSpPr>
            <p:cNvPr id="20" name="MH_SubTitle_1"/>
            <p:cNvSpPr/>
            <p:nvPr>
              <p:custDataLst>
                <p:tags r:id="rId1"/>
              </p:custDataLst>
            </p:nvPr>
          </p:nvSpPr>
          <p:spPr>
            <a:xfrm>
              <a:off x="8159108" y="2636912"/>
              <a:ext cx="2880320" cy="1724874"/>
            </a:xfrm>
            <a:prstGeom prst="rect">
              <a:avLst/>
            </a:prstGeom>
            <a:blipFill dpi="0" rotWithShape="1">
              <a:blip r:embed="rId10" cstate="print">
                <a:extLst>
                  <a:ext uri="{28A0092B-C50C-407E-A947-70E740481C1C}">
                    <a14:useLocalDpi xmlns:a14="http://schemas.microsoft.com/office/drawing/2010/main" xmlns="" val="0"/>
                  </a:ext>
                </a:extLst>
              </a:blip>
              <a:srcRect/>
              <a:stretch>
                <a:fillRect/>
              </a:stretch>
            </a:blipFill>
            <a:ln>
              <a:noFill/>
            </a:ln>
            <a:effectLst>
              <a:outerShdw blurRad="50800" dist="38100" dir="5400000" algn="t" rotWithShape="0">
                <a:prstClr val="black">
                  <a:alpha val="40000"/>
                </a:prstClr>
              </a:outerShdw>
            </a:effectLst>
          </p:spPr>
          <p:style>
            <a:lnRef idx="2">
              <a:schemeClr val="accent3"/>
            </a:lnRef>
            <a:fillRef idx="1">
              <a:schemeClr val="lt1"/>
            </a:fillRef>
            <a:effectRef idx="0">
              <a:schemeClr val="accent3"/>
            </a:effectRef>
            <a:fontRef idx="minor">
              <a:schemeClr val="dk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fontAlgn="base">
                <a:spcBef>
                  <a:spcPct val="0"/>
                </a:spcBef>
                <a:spcAft>
                  <a:spcPct val="0"/>
                </a:spcAft>
              </a:pPr>
              <a:endParaRPr lang="zh-CN" altLang="en-US" sz="4800" b="1" kern="0" dirty="0">
                <a:solidFill>
                  <a:srgbClr val="FFFF00"/>
                </a:solidFill>
              </a:endParaRPr>
            </a:p>
          </p:txBody>
        </p:sp>
        <p:cxnSp>
          <p:nvCxnSpPr>
            <p:cNvPr id="21" name="MH_Other_1"/>
            <p:cNvCxnSpPr/>
            <p:nvPr>
              <p:custDataLst>
                <p:tags r:id="rId2"/>
              </p:custDataLst>
            </p:nvPr>
          </p:nvCxnSpPr>
          <p:spPr bwMode="auto">
            <a:xfrm>
              <a:off x="8159108" y="4437112"/>
              <a:ext cx="2880320" cy="0"/>
            </a:xfrm>
            <a:prstGeom prst="line">
              <a:avLst/>
            </a:prstGeom>
            <a:solidFill>
              <a:srgbClr val="49ACC1"/>
            </a:solidFill>
            <a:ln w="12700">
              <a:solidFill>
                <a:schemeClr val="accent6"/>
              </a:solidFill>
            </a:ln>
          </p:spPr>
          <p:style>
            <a:lnRef idx="1">
              <a:schemeClr val="accent1"/>
            </a:lnRef>
            <a:fillRef idx="0">
              <a:schemeClr val="accent1"/>
            </a:fillRef>
            <a:effectRef idx="0">
              <a:schemeClr val="accent1"/>
            </a:effectRef>
            <a:fontRef idx="minor">
              <a:schemeClr val="tx1"/>
            </a:fontRef>
          </p:style>
        </p:cxnSp>
      </p:grpSp>
      <p:grpSp>
        <p:nvGrpSpPr>
          <p:cNvPr id="22" name="组合 21"/>
          <p:cNvGrpSpPr/>
          <p:nvPr/>
        </p:nvGrpSpPr>
        <p:grpSpPr>
          <a:xfrm>
            <a:off x="8158475" y="4869160"/>
            <a:ext cx="2880318" cy="576064"/>
            <a:chOff x="8159108" y="4581128"/>
            <a:chExt cx="2880318" cy="576064"/>
          </a:xfrm>
        </p:grpSpPr>
        <p:sp>
          <p:nvSpPr>
            <p:cNvPr id="23" name="圆角矩形 22"/>
            <p:cNvSpPr/>
            <p:nvPr/>
          </p:nvSpPr>
          <p:spPr>
            <a:xfrm>
              <a:off x="8159108" y="4581128"/>
              <a:ext cx="2880318" cy="576064"/>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b="1" i="0" u="none" strike="noStrike" kern="0" cap="none" spc="0" normalizeH="0" baseline="0" noProof="0" dirty="0" smtClean="0">
                <a:ln>
                  <a:noFill/>
                </a:ln>
                <a:solidFill>
                  <a:srgbClr val="FF0000"/>
                </a:solidFill>
                <a:effectLst/>
                <a:uLnTx/>
                <a:uFillTx/>
              </a:endParaRPr>
            </a:p>
          </p:txBody>
        </p:sp>
        <p:sp>
          <p:nvSpPr>
            <p:cNvPr id="24" name="椭圆 23"/>
            <p:cNvSpPr/>
            <p:nvPr/>
          </p:nvSpPr>
          <p:spPr>
            <a:xfrm>
              <a:off x="8435373" y="4689160"/>
              <a:ext cx="359999" cy="360000"/>
            </a:xfrm>
            <a:prstGeom prst="ellipse">
              <a:avLst/>
            </a:prstGeom>
            <a:solidFill>
              <a:schemeClr val="accent4"/>
            </a:solidFill>
            <a:ln/>
          </p:spPr>
          <p:style>
            <a:lnRef idx="0">
              <a:schemeClr val="accent6"/>
            </a:lnRef>
            <a:fillRef idx="3">
              <a:schemeClr val="accent6"/>
            </a:fillRef>
            <a:effectRef idx="3">
              <a:schemeClr val="accent6"/>
            </a:effectRef>
            <a:fontRef idx="minor">
              <a:schemeClr val="lt1"/>
            </a:fontRef>
          </p:style>
          <p:txBody>
            <a:bodyPr rtlCol="0" anchor="ctr"/>
            <a:lstStyle/>
            <a:p>
              <a:endParaRPr lang="zh-CN" altLang="en-US" sz="1600"/>
            </a:p>
          </p:txBody>
        </p:sp>
        <p:sp>
          <p:nvSpPr>
            <p:cNvPr id="25" name="TextBox 24"/>
            <p:cNvSpPr txBox="1"/>
            <p:nvPr/>
          </p:nvSpPr>
          <p:spPr>
            <a:xfrm>
              <a:off x="8879188" y="4676634"/>
              <a:ext cx="1761572" cy="430887"/>
            </a:xfrm>
            <a:prstGeom prst="rect">
              <a:avLst/>
            </a:prstGeom>
            <a:noFill/>
          </p:spPr>
          <p:txBody>
            <a:bodyPr wrap="square" lIns="0" tIns="0" rIns="0" bIns="0" rtlCol="0">
              <a:spAutoFit/>
            </a:bodyPr>
            <a:lstStyle>
              <a:defPPr>
                <a:defRPr lang="zh-CN"/>
              </a:defPPr>
              <a:lvl1pPr algn="ctr">
                <a:defRPr sz="1400" b="1">
                  <a:solidFill>
                    <a:schemeClr val="bg1"/>
                  </a:solidFill>
                  <a:latin typeface="微软雅黑" pitchFamily="34" charset="-122"/>
                  <a:ea typeface="微软雅黑" pitchFamily="34" charset="-122"/>
                </a:defRPr>
              </a:lvl1pPr>
            </a:lstStyle>
            <a:p>
              <a:r>
                <a:rPr lang="zh-CN" altLang="en-US" sz="2800" dirty="0">
                  <a:solidFill>
                    <a:srgbClr val="002060"/>
                  </a:solidFill>
                </a:rPr>
                <a:t> </a:t>
              </a:r>
              <a:r>
                <a:rPr lang="zh-CN" altLang="en-US" sz="2800" dirty="0" smtClean="0">
                  <a:solidFill>
                    <a:srgbClr val="002060"/>
                  </a:solidFill>
                </a:rPr>
                <a:t>关键文本</a:t>
              </a:r>
              <a:endParaRPr lang="zh-CN" altLang="en-US" sz="2000" dirty="0">
                <a:solidFill>
                  <a:srgbClr val="002060"/>
                </a:solidFill>
              </a:endParaRPr>
            </a:p>
          </p:txBody>
        </p:sp>
      </p:grpSp>
    </p:spTree>
    <p:extLst>
      <p:ext uri="{BB962C8B-B14F-4D97-AF65-F5344CB8AC3E}">
        <p14:creationId xmlns:p14="http://schemas.microsoft.com/office/powerpoint/2010/main" xmlns="" val="113228556"/>
      </p:ext>
    </p:extLst>
  </p:cSld>
  <p:clrMapOvr>
    <a:masterClrMapping/>
  </p:clrMapOvr>
  <mc:AlternateContent xmlns:mc="http://schemas.openxmlformats.org/markup-compatibility/2006">
    <mc:Choice xmlns:p14="http://schemas.microsoft.com/office/powerpoint/2010/main" xmlns="" Requires="p14">
      <p:transition spd="slow" p14:dur="900">
        <p14:warp/>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12" presetClass="entr" presetSubtype="4" fill="hold" nodeType="afterEffect">
                                  <p:stCondLst>
                                    <p:cond delay="0"/>
                                  </p:stCondLst>
                                  <p:childTnLst>
                                    <p:set>
                                      <p:cBhvr>
                                        <p:cTn id="21" dur="1" fill="hold">
                                          <p:stCondLst>
                                            <p:cond delay="0"/>
                                          </p:stCondLst>
                                        </p:cTn>
                                        <p:tgtEl>
                                          <p:spTgt spid="8"/>
                                        </p:tgtEl>
                                        <p:attrNameLst>
                                          <p:attrName>style.visibility</p:attrName>
                                        </p:attrNameLst>
                                      </p:cBhvr>
                                      <p:to>
                                        <p:strVal val="visible"/>
                                      </p:to>
                                    </p:set>
                                    <p:anim calcmode="lin" valueType="num">
                                      <p:cBhvr additive="base">
                                        <p:cTn id="22" dur="500"/>
                                        <p:tgtEl>
                                          <p:spTgt spid="8"/>
                                        </p:tgtEl>
                                        <p:attrNameLst>
                                          <p:attrName>ppt_y</p:attrName>
                                        </p:attrNameLst>
                                      </p:cBhvr>
                                      <p:tavLst>
                                        <p:tav tm="0">
                                          <p:val>
                                            <p:strVal val="#ppt_y+#ppt_h*1.125000"/>
                                          </p:val>
                                        </p:tav>
                                        <p:tav tm="100000">
                                          <p:val>
                                            <p:strVal val="#ppt_y"/>
                                          </p:val>
                                        </p:tav>
                                      </p:tavLst>
                                    </p:anim>
                                    <p:animEffect transition="in" filter="wipe(up)">
                                      <p:cBhvr>
                                        <p:cTn id="23" dur="500"/>
                                        <p:tgtEl>
                                          <p:spTgt spid="8"/>
                                        </p:tgtEl>
                                      </p:cBhvr>
                                    </p:animEffect>
                                  </p:childTnLst>
                                </p:cTn>
                              </p:par>
                              <p:par>
                                <p:cTn id="24" presetID="42" presetClass="entr" presetSubtype="0" fill="hold" nodeType="withEffect">
                                  <p:stCondLst>
                                    <p:cond delay="0"/>
                                  </p:stCondLst>
                                  <p:childTnLst>
                                    <p:set>
                                      <p:cBhvr>
                                        <p:cTn id="25" dur="1" fill="hold">
                                          <p:stCondLst>
                                            <p:cond delay="0"/>
                                          </p:stCondLst>
                                        </p:cTn>
                                        <p:tgtEl>
                                          <p:spTgt spid="5"/>
                                        </p:tgtEl>
                                        <p:attrNameLst>
                                          <p:attrName>style.visibility</p:attrName>
                                        </p:attrNameLst>
                                      </p:cBhvr>
                                      <p:to>
                                        <p:strVal val="visible"/>
                                      </p:to>
                                    </p:set>
                                    <p:animEffect transition="in" filter="fade">
                                      <p:cBhvr>
                                        <p:cTn id="26" dur="1000"/>
                                        <p:tgtEl>
                                          <p:spTgt spid="5"/>
                                        </p:tgtEl>
                                      </p:cBhvr>
                                    </p:animEffect>
                                    <p:anim calcmode="lin" valueType="num">
                                      <p:cBhvr>
                                        <p:cTn id="27" dur="1000" fill="hold"/>
                                        <p:tgtEl>
                                          <p:spTgt spid="5"/>
                                        </p:tgtEl>
                                        <p:attrNameLst>
                                          <p:attrName>ppt_x</p:attrName>
                                        </p:attrNameLst>
                                      </p:cBhvr>
                                      <p:tavLst>
                                        <p:tav tm="0">
                                          <p:val>
                                            <p:strVal val="#ppt_x"/>
                                          </p:val>
                                        </p:tav>
                                        <p:tav tm="100000">
                                          <p:val>
                                            <p:strVal val="#ppt_x"/>
                                          </p:val>
                                        </p:tav>
                                      </p:tavLst>
                                    </p:anim>
                                    <p:anim calcmode="lin" valueType="num">
                                      <p:cBhvr>
                                        <p:cTn id="28" dur="1000" fill="hold"/>
                                        <p:tgtEl>
                                          <p:spTgt spid="5"/>
                                        </p:tgtEl>
                                        <p:attrNameLst>
                                          <p:attrName>ppt_y</p:attrName>
                                        </p:attrNameLst>
                                      </p:cBhvr>
                                      <p:tavLst>
                                        <p:tav tm="0">
                                          <p:val>
                                            <p:strVal val="#ppt_y+.1"/>
                                          </p:val>
                                        </p:tav>
                                        <p:tav tm="100000">
                                          <p:val>
                                            <p:strVal val="#ppt_y"/>
                                          </p:val>
                                        </p:tav>
                                      </p:tavLst>
                                    </p:anim>
                                  </p:childTnLst>
                                </p:cTn>
                              </p:par>
                            </p:childTnLst>
                          </p:cTn>
                        </p:par>
                        <p:par>
                          <p:cTn id="29" fill="hold">
                            <p:stCondLst>
                              <p:cond delay="2500"/>
                            </p:stCondLst>
                            <p:childTnLst>
                              <p:par>
                                <p:cTn id="30" presetID="12" presetClass="entr" presetSubtype="4" fill="hold" nodeType="afterEffect">
                                  <p:stCondLst>
                                    <p:cond delay="0"/>
                                  </p:stCondLst>
                                  <p:childTnLst>
                                    <p:set>
                                      <p:cBhvr>
                                        <p:cTn id="31" dur="1" fill="hold">
                                          <p:stCondLst>
                                            <p:cond delay="0"/>
                                          </p:stCondLst>
                                        </p:cTn>
                                        <p:tgtEl>
                                          <p:spTgt spid="15"/>
                                        </p:tgtEl>
                                        <p:attrNameLst>
                                          <p:attrName>style.visibility</p:attrName>
                                        </p:attrNameLst>
                                      </p:cBhvr>
                                      <p:to>
                                        <p:strVal val="visible"/>
                                      </p:to>
                                    </p:set>
                                    <p:anim calcmode="lin" valueType="num">
                                      <p:cBhvr additive="base">
                                        <p:cTn id="32" dur="500"/>
                                        <p:tgtEl>
                                          <p:spTgt spid="15"/>
                                        </p:tgtEl>
                                        <p:attrNameLst>
                                          <p:attrName>ppt_y</p:attrName>
                                        </p:attrNameLst>
                                      </p:cBhvr>
                                      <p:tavLst>
                                        <p:tav tm="0">
                                          <p:val>
                                            <p:strVal val="#ppt_y+#ppt_h*1.125000"/>
                                          </p:val>
                                        </p:tav>
                                        <p:tav tm="100000">
                                          <p:val>
                                            <p:strVal val="#ppt_y"/>
                                          </p:val>
                                        </p:tav>
                                      </p:tavLst>
                                    </p:anim>
                                    <p:animEffect transition="in" filter="wipe(up)">
                                      <p:cBhvr>
                                        <p:cTn id="33" dur="500"/>
                                        <p:tgtEl>
                                          <p:spTgt spid="15"/>
                                        </p:tgtEl>
                                      </p:cBhvr>
                                    </p:animEffect>
                                  </p:childTnLst>
                                </p:cTn>
                              </p:par>
                              <p:par>
                                <p:cTn id="34" presetID="42" presetClass="entr" presetSubtype="0" fill="hold" nodeType="withEffect">
                                  <p:stCondLst>
                                    <p:cond delay="0"/>
                                  </p:stCondLst>
                                  <p:childTnLst>
                                    <p:set>
                                      <p:cBhvr>
                                        <p:cTn id="35" dur="1" fill="hold">
                                          <p:stCondLst>
                                            <p:cond delay="0"/>
                                          </p:stCondLst>
                                        </p:cTn>
                                        <p:tgtEl>
                                          <p:spTgt spid="12"/>
                                        </p:tgtEl>
                                        <p:attrNameLst>
                                          <p:attrName>style.visibility</p:attrName>
                                        </p:attrNameLst>
                                      </p:cBhvr>
                                      <p:to>
                                        <p:strVal val="visible"/>
                                      </p:to>
                                    </p:set>
                                    <p:animEffect transition="in" filter="fade">
                                      <p:cBhvr>
                                        <p:cTn id="36" dur="1000"/>
                                        <p:tgtEl>
                                          <p:spTgt spid="12"/>
                                        </p:tgtEl>
                                      </p:cBhvr>
                                    </p:animEffect>
                                    <p:anim calcmode="lin" valueType="num">
                                      <p:cBhvr>
                                        <p:cTn id="37" dur="1000" fill="hold"/>
                                        <p:tgtEl>
                                          <p:spTgt spid="12"/>
                                        </p:tgtEl>
                                        <p:attrNameLst>
                                          <p:attrName>ppt_x</p:attrName>
                                        </p:attrNameLst>
                                      </p:cBhvr>
                                      <p:tavLst>
                                        <p:tav tm="0">
                                          <p:val>
                                            <p:strVal val="#ppt_x"/>
                                          </p:val>
                                        </p:tav>
                                        <p:tav tm="100000">
                                          <p:val>
                                            <p:strVal val="#ppt_x"/>
                                          </p:val>
                                        </p:tav>
                                      </p:tavLst>
                                    </p:anim>
                                    <p:anim calcmode="lin" valueType="num">
                                      <p:cBhvr>
                                        <p:cTn id="38" dur="1000" fill="hold"/>
                                        <p:tgtEl>
                                          <p:spTgt spid="12"/>
                                        </p:tgtEl>
                                        <p:attrNameLst>
                                          <p:attrName>ppt_y</p:attrName>
                                        </p:attrNameLst>
                                      </p:cBhvr>
                                      <p:tavLst>
                                        <p:tav tm="0">
                                          <p:val>
                                            <p:strVal val="#ppt_y+.1"/>
                                          </p:val>
                                        </p:tav>
                                        <p:tav tm="100000">
                                          <p:val>
                                            <p:strVal val="#ppt_y"/>
                                          </p:val>
                                        </p:tav>
                                      </p:tavLst>
                                    </p:anim>
                                  </p:childTnLst>
                                </p:cTn>
                              </p:par>
                            </p:childTnLst>
                          </p:cTn>
                        </p:par>
                        <p:par>
                          <p:cTn id="39" fill="hold">
                            <p:stCondLst>
                              <p:cond delay="3500"/>
                            </p:stCondLst>
                            <p:childTnLst>
                              <p:par>
                                <p:cTn id="40" presetID="12" presetClass="entr" presetSubtype="4" fill="hold" nodeType="afterEffect">
                                  <p:stCondLst>
                                    <p:cond delay="0"/>
                                  </p:stCondLst>
                                  <p:childTnLst>
                                    <p:set>
                                      <p:cBhvr>
                                        <p:cTn id="41" dur="1" fill="hold">
                                          <p:stCondLst>
                                            <p:cond delay="0"/>
                                          </p:stCondLst>
                                        </p:cTn>
                                        <p:tgtEl>
                                          <p:spTgt spid="22"/>
                                        </p:tgtEl>
                                        <p:attrNameLst>
                                          <p:attrName>style.visibility</p:attrName>
                                        </p:attrNameLst>
                                      </p:cBhvr>
                                      <p:to>
                                        <p:strVal val="visible"/>
                                      </p:to>
                                    </p:set>
                                    <p:anim calcmode="lin" valueType="num">
                                      <p:cBhvr additive="base">
                                        <p:cTn id="42" dur="500"/>
                                        <p:tgtEl>
                                          <p:spTgt spid="22"/>
                                        </p:tgtEl>
                                        <p:attrNameLst>
                                          <p:attrName>ppt_y</p:attrName>
                                        </p:attrNameLst>
                                      </p:cBhvr>
                                      <p:tavLst>
                                        <p:tav tm="0">
                                          <p:val>
                                            <p:strVal val="#ppt_y+#ppt_h*1.125000"/>
                                          </p:val>
                                        </p:tav>
                                        <p:tav tm="100000">
                                          <p:val>
                                            <p:strVal val="#ppt_y"/>
                                          </p:val>
                                        </p:tav>
                                      </p:tavLst>
                                    </p:anim>
                                    <p:animEffect transition="in" filter="wipe(up)">
                                      <p:cBhvr>
                                        <p:cTn id="43" dur="500"/>
                                        <p:tgtEl>
                                          <p:spTgt spid="22"/>
                                        </p:tgtEl>
                                      </p:cBhvr>
                                    </p:animEffect>
                                  </p:childTnLst>
                                </p:cTn>
                              </p:par>
                              <p:par>
                                <p:cTn id="44" presetID="42" presetClass="entr" presetSubtype="0" fill="hold" nodeType="withEffect">
                                  <p:stCondLst>
                                    <p:cond delay="0"/>
                                  </p:stCondLst>
                                  <p:childTnLst>
                                    <p:set>
                                      <p:cBhvr>
                                        <p:cTn id="45" dur="1" fill="hold">
                                          <p:stCondLst>
                                            <p:cond delay="0"/>
                                          </p:stCondLst>
                                        </p:cTn>
                                        <p:tgtEl>
                                          <p:spTgt spid="19"/>
                                        </p:tgtEl>
                                        <p:attrNameLst>
                                          <p:attrName>style.visibility</p:attrName>
                                        </p:attrNameLst>
                                      </p:cBhvr>
                                      <p:to>
                                        <p:strVal val="visible"/>
                                      </p:to>
                                    </p:set>
                                    <p:animEffect transition="in" filter="fade">
                                      <p:cBhvr>
                                        <p:cTn id="46" dur="1000"/>
                                        <p:tgtEl>
                                          <p:spTgt spid="19"/>
                                        </p:tgtEl>
                                      </p:cBhvr>
                                    </p:animEffect>
                                    <p:anim calcmode="lin" valueType="num">
                                      <p:cBhvr>
                                        <p:cTn id="47" dur="1000" fill="hold"/>
                                        <p:tgtEl>
                                          <p:spTgt spid="19"/>
                                        </p:tgtEl>
                                        <p:attrNameLst>
                                          <p:attrName>ppt_x</p:attrName>
                                        </p:attrNameLst>
                                      </p:cBhvr>
                                      <p:tavLst>
                                        <p:tav tm="0">
                                          <p:val>
                                            <p:strVal val="#ppt_x"/>
                                          </p:val>
                                        </p:tav>
                                        <p:tav tm="100000">
                                          <p:val>
                                            <p:strVal val="#ppt_x"/>
                                          </p:val>
                                        </p:tav>
                                      </p:tavLst>
                                    </p:anim>
                                    <p:anim calcmode="lin" valueType="num">
                                      <p:cBhvr>
                                        <p:cTn id="48" dur="1000" fill="hold"/>
                                        <p:tgtEl>
                                          <p:spTgt spid="1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44"/>
          <p:cNvGrpSpPr/>
          <p:nvPr/>
        </p:nvGrpSpPr>
        <p:grpSpPr>
          <a:xfrm>
            <a:off x="2352613" y="1687227"/>
            <a:ext cx="7485188" cy="2978574"/>
            <a:chOff x="2352918" y="1686835"/>
            <a:chExt cx="7486162" cy="2977885"/>
          </a:xfrm>
        </p:grpSpPr>
        <p:grpSp>
          <p:nvGrpSpPr>
            <p:cNvPr id="3" name="淘宝网chenying0907出品 24"/>
            <p:cNvGrpSpPr/>
            <p:nvPr/>
          </p:nvGrpSpPr>
          <p:grpSpPr>
            <a:xfrm>
              <a:off x="2352918" y="1686835"/>
              <a:ext cx="7486162" cy="2977885"/>
              <a:chOff x="676473" y="1988840"/>
              <a:chExt cx="7783959" cy="3096344"/>
            </a:xfrm>
          </p:grpSpPr>
          <p:sp>
            <p:nvSpPr>
              <p:cNvPr id="27" name="淘宝网chenying0907出品 6"/>
              <p:cNvSpPr/>
              <p:nvPr/>
            </p:nvSpPr>
            <p:spPr>
              <a:xfrm>
                <a:off x="676473" y="4345276"/>
                <a:ext cx="1479817" cy="739908"/>
              </a:xfrm>
              <a:custGeom>
                <a:avLst/>
                <a:gdLst/>
                <a:ahLst/>
                <a:cxnLst/>
                <a:rect l="l" t="t" r="r" b="b"/>
                <a:pathLst>
                  <a:path w="1296144" h="648072">
                    <a:moveTo>
                      <a:pt x="0" y="0"/>
                    </a:moveTo>
                    <a:lnTo>
                      <a:pt x="171519" y="0"/>
                    </a:lnTo>
                    <a:cubicBezTo>
                      <a:pt x="171519" y="263193"/>
                      <a:pt x="384879" y="476553"/>
                      <a:pt x="648072" y="476553"/>
                    </a:cubicBezTo>
                    <a:cubicBezTo>
                      <a:pt x="911265" y="476553"/>
                      <a:pt x="1124625" y="263193"/>
                      <a:pt x="1124625" y="0"/>
                    </a:cubicBezTo>
                    <a:lnTo>
                      <a:pt x="1296144" y="0"/>
                    </a:lnTo>
                    <a:cubicBezTo>
                      <a:pt x="1296144" y="357920"/>
                      <a:pt x="1005992" y="648072"/>
                      <a:pt x="648072" y="648072"/>
                    </a:cubicBezTo>
                    <a:cubicBezTo>
                      <a:pt x="290152" y="648072"/>
                      <a:pt x="0" y="357920"/>
                      <a:pt x="0" y="0"/>
                    </a:cubicBezTo>
                    <a:close/>
                  </a:path>
                </a:pathLst>
              </a:custGeom>
              <a:ln/>
            </p:spPr>
            <p:style>
              <a:lnRef idx="0">
                <a:schemeClr val="accent2"/>
              </a:lnRef>
              <a:fillRef idx="3">
                <a:schemeClr val="accent2"/>
              </a:fillRef>
              <a:effectRef idx="3">
                <a:schemeClr val="accent2"/>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28" name="淘宝网chenying0907出品 6"/>
              <p:cNvSpPr/>
              <p:nvPr/>
            </p:nvSpPr>
            <p:spPr>
              <a:xfrm>
                <a:off x="2773106" y="4345276"/>
                <a:ext cx="1479817" cy="739908"/>
              </a:xfrm>
              <a:custGeom>
                <a:avLst/>
                <a:gdLst/>
                <a:ahLst/>
                <a:cxnLst/>
                <a:rect l="l" t="t" r="r" b="b"/>
                <a:pathLst>
                  <a:path w="1296144" h="648072">
                    <a:moveTo>
                      <a:pt x="0" y="0"/>
                    </a:moveTo>
                    <a:lnTo>
                      <a:pt x="171519" y="0"/>
                    </a:lnTo>
                    <a:cubicBezTo>
                      <a:pt x="171519" y="263193"/>
                      <a:pt x="384879" y="476553"/>
                      <a:pt x="648072" y="476553"/>
                    </a:cubicBezTo>
                    <a:cubicBezTo>
                      <a:pt x="911265" y="476553"/>
                      <a:pt x="1124625" y="263193"/>
                      <a:pt x="1124625" y="0"/>
                    </a:cubicBezTo>
                    <a:lnTo>
                      <a:pt x="1296144" y="0"/>
                    </a:lnTo>
                    <a:cubicBezTo>
                      <a:pt x="1296144" y="357920"/>
                      <a:pt x="1005992" y="648072"/>
                      <a:pt x="648072" y="648072"/>
                    </a:cubicBezTo>
                    <a:cubicBezTo>
                      <a:pt x="290152" y="648072"/>
                      <a:pt x="0" y="357920"/>
                      <a:pt x="0" y="0"/>
                    </a:cubicBezTo>
                    <a:close/>
                  </a:path>
                </a:pathLst>
              </a:custGeom>
              <a:ln/>
            </p:spPr>
            <p:style>
              <a:lnRef idx="0">
                <a:schemeClr val="accent2"/>
              </a:lnRef>
              <a:fillRef idx="3">
                <a:schemeClr val="accent2"/>
              </a:fillRef>
              <a:effectRef idx="3">
                <a:schemeClr val="accent2"/>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29" name="淘宝网chenying0907出品 6"/>
              <p:cNvSpPr/>
              <p:nvPr/>
            </p:nvSpPr>
            <p:spPr>
              <a:xfrm>
                <a:off x="4869739" y="4345276"/>
                <a:ext cx="1479817" cy="739908"/>
              </a:xfrm>
              <a:custGeom>
                <a:avLst/>
                <a:gdLst/>
                <a:ahLst/>
                <a:cxnLst/>
                <a:rect l="l" t="t" r="r" b="b"/>
                <a:pathLst>
                  <a:path w="1296144" h="648072">
                    <a:moveTo>
                      <a:pt x="0" y="0"/>
                    </a:moveTo>
                    <a:lnTo>
                      <a:pt x="171519" y="0"/>
                    </a:lnTo>
                    <a:cubicBezTo>
                      <a:pt x="171519" y="263193"/>
                      <a:pt x="384879" y="476553"/>
                      <a:pt x="648072" y="476553"/>
                    </a:cubicBezTo>
                    <a:cubicBezTo>
                      <a:pt x="911265" y="476553"/>
                      <a:pt x="1124625" y="263193"/>
                      <a:pt x="1124625" y="0"/>
                    </a:cubicBezTo>
                    <a:lnTo>
                      <a:pt x="1296144" y="0"/>
                    </a:lnTo>
                    <a:cubicBezTo>
                      <a:pt x="1296144" y="357920"/>
                      <a:pt x="1005992" y="648072"/>
                      <a:pt x="648072" y="648072"/>
                    </a:cubicBezTo>
                    <a:cubicBezTo>
                      <a:pt x="290152" y="648072"/>
                      <a:pt x="0" y="357920"/>
                      <a:pt x="0" y="0"/>
                    </a:cubicBezTo>
                    <a:close/>
                  </a:path>
                </a:pathLst>
              </a:cu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0" name="淘宝网chenying0907出品 13"/>
              <p:cNvSpPr/>
              <p:nvPr/>
            </p:nvSpPr>
            <p:spPr>
              <a:xfrm>
                <a:off x="678709" y="1988841"/>
                <a:ext cx="4404264" cy="2288491"/>
              </a:xfrm>
              <a:custGeom>
                <a:avLst/>
                <a:gdLst/>
                <a:ahLst/>
                <a:cxnLst/>
                <a:rect l="l" t="t" r="r" b="b"/>
                <a:pathLst>
                  <a:path w="3672408" h="1908212">
                    <a:moveTo>
                      <a:pt x="1836204" y="0"/>
                    </a:moveTo>
                    <a:cubicBezTo>
                      <a:pt x="2850311" y="0"/>
                      <a:pt x="3672408" y="822097"/>
                      <a:pt x="3672408" y="1836204"/>
                    </a:cubicBezTo>
                    <a:lnTo>
                      <a:pt x="3668772" y="1908212"/>
                    </a:lnTo>
                    <a:lnTo>
                      <a:pt x="3488752" y="1908212"/>
                    </a:lnTo>
                    <a:cubicBezTo>
                      <a:pt x="3491871" y="1884397"/>
                      <a:pt x="3492388" y="1860361"/>
                      <a:pt x="3492388" y="1836204"/>
                    </a:cubicBezTo>
                    <a:cubicBezTo>
                      <a:pt x="3492388" y="921519"/>
                      <a:pt x="2750889" y="180020"/>
                      <a:pt x="1836204" y="180020"/>
                    </a:cubicBezTo>
                    <a:cubicBezTo>
                      <a:pt x="921519" y="180020"/>
                      <a:pt x="180020" y="921519"/>
                      <a:pt x="180020" y="1836204"/>
                    </a:cubicBezTo>
                    <a:lnTo>
                      <a:pt x="183656" y="1908212"/>
                    </a:lnTo>
                    <a:lnTo>
                      <a:pt x="3636" y="1908212"/>
                    </a:lnTo>
                    <a:cubicBezTo>
                      <a:pt x="466" y="1884382"/>
                      <a:pt x="0" y="1860347"/>
                      <a:pt x="0" y="1836204"/>
                    </a:cubicBezTo>
                    <a:cubicBezTo>
                      <a:pt x="0" y="822097"/>
                      <a:pt x="822097" y="0"/>
                      <a:pt x="1836204" y="0"/>
                    </a:cubicBezTo>
                    <a:close/>
                  </a:path>
                </a:pathLst>
              </a:custGeom>
              <a:ln/>
            </p:spPr>
            <p:style>
              <a:lnRef idx="0">
                <a:schemeClr val="accent2"/>
              </a:lnRef>
              <a:fillRef idx="3">
                <a:schemeClr val="accent2"/>
              </a:fillRef>
              <a:effectRef idx="3">
                <a:schemeClr val="accent2"/>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1" name="淘宝网chenying0907出品 6"/>
              <p:cNvSpPr/>
              <p:nvPr/>
            </p:nvSpPr>
            <p:spPr>
              <a:xfrm>
                <a:off x="6966374" y="4345276"/>
                <a:ext cx="1479817" cy="739908"/>
              </a:xfrm>
              <a:custGeom>
                <a:avLst/>
                <a:gdLst/>
                <a:ahLst/>
                <a:cxnLst/>
                <a:rect l="l" t="t" r="r" b="b"/>
                <a:pathLst>
                  <a:path w="1296144" h="648072">
                    <a:moveTo>
                      <a:pt x="0" y="0"/>
                    </a:moveTo>
                    <a:lnTo>
                      <a:pt x="171519" y="0"/>
                    </a:lnTo>
                    <a:cubicBezTo>
                      <a:pt x="171519" y="263193"/>
                      <a:pt x="384879" y="476553"/>
                      <a:pt x="648072" y="476553"/>
                    </a:cubicBezTo>
                    <a:cubicBezTo>
                      <a:pt x="911265" y="476553"/>
                      <a:pt x="1124625" y="263193"/>
                      <a:pt x="1124625" y="0"/>
                    </a:cubicBezTo>
                    <a:lnTo>
                      <a:pt x="1296144" y="0"/>
                    </a:lnTo>
                    <a:cubicBezTo>
                      <a:pt x="1296144" y="357920"/>
                      <a:pt x="1005992" y="648072"/>
                      <a:pt x="648072" y="648072"/>
                    </a:cubicBezTo>
                    <a:cubicBezTo>
                      <a:pt x="290152" y="648072"/>
                      <a:pt x="0" y="357920"/>
                      <a:pt x="0" y="0"/>
                    </a:cubicBezTo>
                    <a:close/>
                  </a:path>
                </a:pathLst>
              </a:cu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2" name="淘宝网chenying0907出品 13"/>
              <p:cNvSpPr/>
              <p:nvPr/>
            </p:nvSpPr>
            <p:spPr>
              <a:xfrm>
                <a:off x="2758865" y="1988840"/>
                <a:ext cx="4404264" cy="2288490"/>
              </a:xfrm>
              <a:custGeom>
                <a:avLst/>
                <a:gdLst/>
                <a:ahLst/>
                <a:cxnLst/>
                <a:rect l="l" t="t" r="r" b="b"/>
                <a:pathLst>
                  <a:path w="3672408" h="1908212">
                    <a:moveTo>
                      <a:pt x="1836204" y="0"/>
                    </a:moveTo>
                    <a:cubicBezTo>
                      <a:pt x="2850311" y="0"/>
                      <a:pt x="3672408" y="822097"/>
                      <a:pt x="3672408" y="1836204"/>
                    </a:cubicBezTo>
                    <a:lnTo>
                      <a:pt x="3668772" y="1908212"/>
                    </a:lnTo>
                    <a:lnTo>
                      <a:pt x="3488752" y="1908212"/>
                    </a:lnTo>
                    <a:cubicBezTo>
                      <a:pt x="3491871" y="1884397"/>
                      <a:pt x="3492388" y="1860361"/>
                      <a:pt x="3492388" y="1836204"/>
                    </a:cubicBezTo>
                    <a:cubicBezTo>
                      <a:pt x="3492388" y="921519"/>
                      <a:pt x="2750889" y="180020"/>
                      <a:pt x="1836204" y="180020"/>
                    </a:cubicBezTo>
                    <a:cubicBezTo>
                      <a:pt x="921519" y="180020"/>
                      <a:pt x="180020" y="921519"/>
                      <a:pt x="180020" y="1836204"/>
                    </a:cubicBezTo>
                    <a:lnTo>
                      <a:pt x="183656" y="1908212"/>
                    </a:lnTo>
                    <a:lnTo>
                      <a:pt x="3636" y="1908212"/>
                    </a:lnTo>
                    <a:cubicBezTo>
                      <a:pt x="466" y="1884382"/>
                      <a:pt x="0" y="1860347"/>
                      <a:pt x="0" y="1836204"/>
                    </a:cubicBezTo>
                    <a:cubicBezTo>
                      <a:pt x="0" y="822097"/>
                      <a:pt x="822097" y="0"/>
                      <a:pt x="1836204" y="0"/>
                    </a:cubicBezTo>
                    <a:close/>
                  </a:path>
                </a:pathLst>
              </a:custGeom>
              <a:ln/>
            </p:spPr>
            <p:style>
              <a:lnRef idx="0">
                <a:schemeClr val="accent2"/>
              </a:lnRef>
              <a:fillRef idx="3">
                <a:schemeClr val="accent2"/>
              </a:fillRef>
              <a:effectRef idx="3">
                <a:schemeClr val="accent2"/>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3" name="淘宝网chenying0907出品 13"/>
              <p:cNvSpPr/>
              <p:nvPr/>
            </p:nvSpPr>
            <p:spPr>
              <a:xfrm>
                <a:off x="4056168" y="1988840"/>
                <a:ext cx="4404264" cy="2288490"/>
              </a:xfrm>
              <a:custGeom>
                <a:avLst/>
                <a:gdLst/>
                <a:ahLst/>
                <a:cxnLst/>
                <a:rect l="l" t="t" r="r" b="b"/>
                <a:pathLst>
                  <a:path w="3672408" h="1908212">
                    <a:moveTo>
                      <a:pt x="1836204" y="0"/>
                    </a:moveTo>
                    <a:cubicBezTo>
                      <a:pt x="2850311" y="0"/>
                      <a:pt x="3672408" y="822097"/>
                      <a:pt x="3672408" y="1836204"/>
                    </a:cubicBezTo>
                    <a:lnTo>
                      <a:pt x="3668772" y="1908212"/>
                    </a:lnTo>
                    <a:lnTo>
                      <a:pt x="3488752" y="1908212"/>
                    </a:lnTo>
                    <a:cubicBezTo>
                      <a:pt x="3491871" y="1884397"/>
                      <a:pt x="3492388" y="1860361"/>
                      <a:pt x="3492388" y="1836204"/>
                    </a:cubicBezTo>
                    <a:cubicBezTo>
                      <a:pt x="3492388" y="921519"/>
                      <a:pt x="2750889" y="180020"/>
                      <a:pt x="1836204" y="180020"/>
                    </a:cubicBezTo>
                    <a:cubicBezTo>
                      <a:pt x="921519" y="180020"/>
                      <a:pt x="180020" y="921519"/>
                      <a:pt x="180020" y="1836204"/>
                    </a:cubicBezTo>
                    <a:lnTo>
                      <a:pt x="183656" y="1908212"/>
                    </a:lnTo>
                    <a:lnTo>
                      <a:pt x="3636" y="1908212"/>
                    </a:lnTo>
                    <a:cubicBezTo>
                      <a:pt x="466" y="1884382"/>
                      <a:pt x="0" y="1860347"/>
                      <a:pt x="0" y="1836204"/>
                    </a:cubicBezTo>
                    <a:cubicBezTo>
                      <a:pt x="0" y="822097"/>
                      <a:pt x="822097" y="0"/>
                      <a:pt x="1836204" y="0"/>
                    </a:cubicBezTo>
                    <a:close/>
                  </a:path>
                </a:pathLst>
              </a:cu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4" name="淘宝网chenying0907出品 13"/>
              <p:cNvSpPr/>
              <p:nvPr/>
            </p:nvSpPr>
            <p:spPr>
              <a:xfrm>
                <a:off x="1959534" y="1988840"/>
                <a:ext cx="4404264" cy="2288490"/>
              </a:xfrm>
              <a:custGeom>
                <a:avLst/>
                <a:gdLst/>
                <a:ahLst/>
                <a:cxnLst/>
                <a:rect l="l" t="t" r="r" b="b"/>
                <a:pathLst>
                  <a:path w="3672408" h="1908212">
                    <a:moveTo>
                      <a:pt x="1836204" y="0"/>
                    </a:moveTo>
                    <a:cubicBezTo>
                      <a:pt x="2850311" y="0"/>
                      <a:pt x="3672408" y="822097"/>
                      <a:pt x="3672408" y="1836204"/>
                    </a:cubicBezTo>
                    <a:lnTo>
                      <a:pt x="3668772" y="1908212"/>
                    </a:lnTo>
                    <a:lnTo>
                      <a:pt x="3488752" y="1908212"/>
                    </a:lnTo>
                    <a:cubicBezTo>
                      <a:pt x="3491871" y="1884397"/>
                      <a:pt x="3492388" y="1860361"/>
                      <a:pt x="3492388" y="1836204"/>
                    </a:cubicBezTo>
                    <a:cubicBezTo>
                      <a:pt x="3492388" y="921519"/>
                      <a:pt x="2750889" y="180020"/>
                      <a:pt x="1836204" y="180020"/>
                    </a:cubicBezTo>
                    <a:cubicBezTo>
                      <a:pt x="921519" y="180020"/>
                      <a:pt x="180020" y="921519"/>
                      <a:pt x="180020" y="1836204"/>
                    </a:cubicBezTo>
                    <a:lnTo>
                      <a:pt x="183656" y="1908212"/>
                    </a:lnTo>
                    <a:lnTo>
                      <a:pt x="3636" y="1908212"/>
                    </a:lnTo>
                    <a:cubicBezTo>
                      <a:pt x="466" y="1884382"/>
                      <a:pt x="0" y="1860347"/>
                      <a:pt x="0" y="1836204"/>
                    </a:cubicBezTo>
                    <a:cubicBezTo>
                      <a:pt x="0" y="822097"/>
                      <a:pt x="822097" y="0"/>
                      <a:pt x="1836204" y="0"/>
                    </a:cubicBezTo>
                    <a:close/>
                  </a:path>
                </a:pathLst>
              </a:cu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5" name="淘宝网chenying0907出品 33"/>
              <p:cNvSpPr/>
              <p:nvPr/>
            </p:nvSpPr>
            <p:spPr>
              <a:xfrm>
                <a:off x="958615" y="3891920"/>
                <a:ext cx="912706" cy="912706"/>
              </a:xfrm>
              <a:prstGeom prst="ellipse">
                <a:avLst/>
              </a:prstGeom>
              <a:ln/>
            </p:spPr>
            <p:style>
              <a:lnRef idx="0">
                <a:schemeClr val="accent2"/>
              </a:lnRef>
              <a:fillRef idx="3">
                <a:schemeClr val="accent2"/>
              </a:fillRef>
              <a:effectRef idx="3">
                <a:schemeClr val="accent2"/>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6" name="淘宝网chenying0907出品 34"/>
              <p:cNvSpPr/>
              <p:nvPr/>
            </p:nvSpPr>
            <p:spPr>
              <a:xfrm>
                <a:off x="3068536" y="3900798"/>
                <a:ext cx="912706" cy="912706"/>
              </a:xfrm>
              <a:prstGeom prst="ellipse">
                <a:avLst/>
              </a:prstGeom>
              <a:ln/>
            </p:spPr>
            <p:style>
              <a:lnRef idx="0">
                <a:schemeClr val="accent2"/>
              </a:lnRef>
              <a:fillRef idx="3">
                <a:schemeClr val="accent2"/>
              </a:fillRef>
              <a:effectRef idx="3">
                <a:schemeClr val="accent2"/>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7" name="淘宝网chenying0907出品 35"/>
              <p:cNvSpPr/>
              <p:nvPr/>
            </p:nvSpPr>
            <p:spPr>
              <a:xfrm>
                <a:off x="5153294" y="3900798"/>
                <a:ext cx="912706" cy="912706"/>
              </a:xfrm>
              <a:prstGeom prst="ellipse">
                <a:avLst/>
              </a:pr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38" name="淘宝网chenying0907出品 36"/>
              <p:cNvSpPr/>
              <p:nvPr/>
            </p:nvSpPr>
            <p:spPr>
              <a:xfrm>
                <a:off x="7249929" y="3888923"/>
                <a:ext cx="912706" cy="912706"/>
              </a:xfrm>
              <a:prstGeom prst="ellipse">
                <a:avLst/>
              </a:pr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grpSp>
        <p:grpSp>
          <p:nvGrpSpPr>
            <p:cNvPr id="4" name="Group 18"/>
            <p:cNvGrpSpPr/>
            <p:nvPr/>
          </p:nvGrpSpPr>
          <p:grpSpPr>
            <a:xfrm>
              <a:off x="8878895" y="3720550"/>
              <a:ext cx="464344" cy="465138"/>
              <a:chOff x="9145588" y="4435475"/>
              <a:chExt cx="464344" cy="465138"/>
            </a:xfrm>
            <a:solidFill>
              <a:srgbClr val="FCFCFC"/>
            </a:solidFill>
          </p:grpSpPr>
          <p:sp>
            <p:nvSpPr>
              <p:cNvPr id="18" name="AutoShape 7"/>
              <p:cNvSpPr>
                <a:spLocks/>
              </p:cNvSpPr>
              <p:nvPr/>
            </p:nvSpPr>
            <p:spPr bwMode="auto">
              <a:xfrm>
                <a:off x="9145588" y="4435475"/>
                <a:ext cx="464344" cy="465138"/>
              </a:xfrm>
              <a:custGeom>
                <a:avLst/>
                <a:gdLst>
                  <a:gd name="T0" fmla="+- 0 10800 1271"/>
                  <a:gd name="T1" fmla="*/ T0 w 19058"/>
                  <a:gd name="T2" fmla="+- 0 10799 1270"/>
                  <a:gd name="T3" fmla="*/ 10799 h 19059"/>
                  <a:gd name="T4" fmla="+- 0 10800 1271"/>
                  <a:gd name="T5" fmla="*/ T4 w 19058"/>
                  <a:gd name="T6" fmla="+- 0 10799 1270"/>
                  <a:gd name="T7" fmla="*/ 10799 h 19059"/>
                  <a:gd name="T8" fmla="+- 0 10800 1271"/>
                  <a:gd name="T9" fmla="*/ T8 w 19058"/>
                  <a:gd name="T10" fmla="+- 0 10799 1270"/>
                  <a:gd name="T11" fmla="*/ 10799 h 19059"/>
                  <a:gd name="T12" fmla="+- 0 10800 1271"/>
                  <a:gd name="T13" fmla="*/ T12 w 19058"/>
                  <a:gd name="T14" fmla="+- 0 10799 1270"/>
                  <a:gd name="T15" fmla="*/ 10799 h 19059"/>
                </a:gdLst>
                <a:ahLst/>
                <a:cxnLst>
                  <a:cxn ang="0">
                    <a:pos x="T1" y="T3"/>
                  </a:cxn>
                  <a:cxn ang="0">
                    <a:pos x="T5" y="T7"/>
                  </a:cxn>
                  <a:cxn ang="0">
                    <a:pos x="T9" y="T11"/>
                  </a:cxn>
                  <a:cxn ang="0">
                    <a:pos x="T13" y="T15"/>
                  </a:cxn>
                </a:cxnLst>
                <a:rect l="0" t="0" r="r" b="b"/>
                <a:pathLst>
                  <a:path w="19058" h="19059">
                    <a:moveTo>
                      <a:pt x="6430" y="17268"/>
                    </a:moveTo>
                    <a:cubicBezTo>
                      <a:pt x="2162" y="15559"/>
                      <a:pt x="82" y="10698"/>
                      <a:pt x="1790" y="6431"/>
                    </a:cubicBezTo>
                    <a:cubicBezTo>
                      <a:pt x="3499" y="2164"/>
                      <a:pt x="8360" y="81"/>
                      <a:pt x="12627" y="1791"/>
                    </a:cubicBezTo>
                    <a:cubicBezTo>
                      <a:pt x="16894" y="3499"/>
                      <a:pt x="18975" y="8361"/>
                      <a:pt x="17267" y="12628"/>
                    </a:cubicBezTo>
                    <a:cubicBezTo>
                      <a:pt x="15558" y="16895"/>
                      <a:pt x="10696" y="18976"/>
                      <a:pt x="6430" y="17268"/>
                    </a:cubicBezTo>
                    <a:moveTo>
                      <a:pt x="13070" y="685"/>
                    </a:moveTo>
                    <a:cubicBezTo>
                      <a:pt x="8186" y="-1270"/>
                      <a:pt x="2641" y="1103"/>
                      <a:pt x="685" y="5987"/>
                    </a:cubicBezTo>
                    <a:cubicBezTo>
                      <a:pt x="-1271" y="10872"/>
                      <a:pt x="1103" y="16418"/>
                      <a:pt x="5987" y="18373"/>
                    </a:cubicBezTo>
                    <a:cubicBezTo>
                      <a:pt x="10871" y="20330"/>
                      <a:pt x="16416" y="17955"/>
                      <a:pt x="18373" y="13071"/>
                    </a:cubicBezTo>
                    <a:cubicBezTo>
                      <a:pt x="20329" y="8186"/>
                      <a:pt x="17954" y="2641"/>
                      <a:pt x="13070" y="685"/>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19" name="AutoShape 8"/>
              <p:cNvSpPr>
                <a:spLocks/>
              </p:cNvSpPr>
              <p:nvPr/>
            </p:nvSpPr>
            <p:spPr bwMode="auto">
              <a:xfrm>
                <a:off x="9348788" y="4638675"/>
                <a:ext cx="57944" cy="57944"/>
              </a:xfrm>
              <a:custGeom>
                <a:avLst/>
                <a:gdLst>
                  <a:gd name="T0" fmla="+- 0 10801 1272"/>
                  <a:gd name="T1" fmla="*/ T0 w 19059"/>
                  <a:gd name="T2" fmla="+- 0 10800 1272"/>
                  <a:gd name="T3" fmla="*/ 10800 h 19056"/>
                  <a:gd name="T4" fmla="+- 0 10801 1272"/>
                  <a:gd name="T5" fmla="*/ T4 w 19059"/>
                  <a:gd name="T6" fmla="+- 0 10800 1272"/>
                  <a:gd name="T7" fmla="*/ 10800 h 19056"/>
                  <a:gd name="T8" fmla="+- 0 10801 1272"/>
                  <a:gd name="T9" fmla="*/ T8 w 19059"/>
                  <a:gd name="T10" fmla="+- 0 10800 1272"/>
                  <a:gd name="T11" fmla="*/ 10800 h 19056"/>
                  <a:gd name="T12" fmla="+- 0 10801 1272"/>
                  <a:gd name="T13" fmla="*/ T12 w 19059"/>
                  <a:gd name="T14" fmla="+- 0 10800 1272"/>
                  <a:gd name="T15" fmla="*/ 10800 h 19056"/>
                </a:gdLst>
                <a:ahLst/>
                <a:cxnLst>
                  <a:cxn ang="0">
                    <a:pos x="T1" y="T3"/>
                  </a:cxn>
                  <a:cxn ang="0">
                    <a:pos x="T5" y="T7"/>
                  </a:cxn>
                  <a:cxn ang="0">
                    <a:pos x="T9" y="T11"/>
                  </a:cxn>
                  <a:cxn ang="0">
                    <a:pos x="T13" y="T15"/>
                  </a:cxn>
                </a:cxnLst>
                <a:rect l="0" t="0" r="r" b="b"/>
                <a:pathLst>
                  <a:path w="19059" h="19056">
                    <a:moveTo>
                      <a:pt x="7753" y="13951"/>
                    </a:moveTo>
                    <a:cubicBezTo>
                      <a:pt x="5315" y="12969"/>
                      <a:pt x="4129" y="10197"/>
                      <a:pt x="5101" y="7755"/>
                    </a:cubicBezTo>
                    <a:cubicBezTo>
                      <a:pt x="6083" y="5323"/>
                      <a:pt x="8860" y="4132"/>
                      <a:pt x="11298" y="5104"/>
                    </a:cubicBezTo>
                    <a:cubicBezTo>
                      <a:pt x="13735" y="6081"/>
                      <a:pt x="14926" y="8858"/>
                      <a:pt x="13949" y="11300"/>
                    </a:cubicBezTo>
                    <a:cubicBezTo>
                      <a:pt x="12972" y="13737"/>
                      <a:pt x="10195" y="14923"/>
                      <a:pt x="7753" y="13951"/>
                    </a:cubicBezTo>
                    <a:moveTo>
                      <a:pt x="13070" y="686"/>
                    </a:moveTo>
                    <a:cubicBezTo>
                      <a:pt x="8190" y="-1272"/>
                      <a:pt x="2640" y="1104"/>
                      <a:pt x="686" y="5988"/>
                    </a:cubicBezTo>
                    <a:cubicBezTo>
                      <a:pt x="-1272" y="10872"/>
                      <a:pt x="1105" y="16416"/>
                      <a:pt x="5985" y="18369"/>
                    </a:cubicBezTo>
                    <a:cubicBezTo>
                      <a:pt x="10870" y="20328"/>
                      <a:pt x="16415" y="17951"/>
                      <a:pt x="18374" y="13072"/>
                    </a:cubicBezTo>
                    <a:cubicBezTo>
                      <a:pt x="20328" y="8188"/>
                      <a:pt x="17960" y="2644"/>
                      <a:pt x="13070" y="686"/>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20" name="AutoShape 9"/>
              <p:cNvSpPr>
                <a:spLocks/>
              </p:cNvSpPr>
              <p:nvPr/>
            </p:nvSpPr>
            <p:spPr bwMode="auto">
              <a:xfrm>
                <a:off x="9290050" y="4580732"/>
                <a:ext cx="174625" cy="174625"/>
              </a:xfrm>
              <a:custGeom>
                <a:avLst/>
                <a:gdLst>
                  <a:gd name="T0" fmla="+- 0 10800 1271"/>
                  <a:gd name="T1" fmla="*/ T0 w 19059"/>
                  <a:gd name="T2" fmla="+- 0 10800 1271"/>
                  <a:gd name="T3" fmla="*/ 10800 h 19058"/>
                  <a:gd name="T4" fmla="+- 0 10800 1271"/>
                  <a:gd name="T5" fmla="*/ T4 w 19059"/>
                  <a:gd name="T6" fmla="+- 0 10800 1271"/>
                  <a:gd name="T7" fmla="*/ 10800 h 19058"/>
                  <a:gd name="T8" fmla="+- 0 10800 1271"/>
                  <a:gd name="T9" fmla="*/ T8 w 19059"/>
                  <a:gd name="T10" fmla="+- 0 10800 1271"/>
                  <a:gd name="T11" fmla="*/ 10800 h 19058"/>
                  <a:gd name="T12" fmla="+- 0 10800 1271"/>
                  <a:gd name="T13" fmla="*/ T12 w 19059"/>
                  <a:gd name="T14" fmla="+- 0 10800 1271"/>
                  <a:gd name="T15" fmla="*/ 10800 h 19058"/>
                </a:gdLst>
                <a:ahLst/>
                <a:cxnLst>
                  <a:cxn ang="0">
                    <a:pos x="T1" y="T3"/>
                  </a:cxn>
                  <a:cxn ang="0">
                    <a:pos x="T5" y="T7"/>
                  </a:cxn>
                  <a:cxn ang="0">
                    <a:pos x="T9" y="T11"/>
                  </a:cxn>
                  <a:cxn ang="0">
                    <a:pos x="T13" y="T15"/>
                  </a:cxn>
                </a:cxnLst>
                <a:rect l="0" t="0" r="r" b="b"/>
                <a:pathLst>
                  <a:path w="19059" h="19058">
                    <a:moveTo>
                      <a:pt x="7169" y="15424"/>
                    </a:moveTo>
                    <a:cubicBezTo>
                      <a:pt x="3916" y="14123"/>
                      <a:pt x="2331" y="10417"/>
                      <a:pt x="3632" y="7167"/>
                    </a:cubicBezTo>
                    <a:cubicBezTo>
                      <a:pt x="4934" y="3917"/>
                      <a:pt x="8638" y="2331"/>
                      <a:pt x="11889" y="3632"/>
                    </a:cubicBezTo>
                    <a:cubicBezTo>
                      <a:pt x="15141" y="4934"/>
                      <a:pt x="16728" y="8640"/>
                      <a:pt x="15425" y="11890"/>
                    </a:cubicBezTo>
                    <a:cubicBezTo>
                      <a:pt x="14124" y="15140"/>
                      <a:pt x="10419" y="16728"/>
                      <a:pt x="7169" y="15424"/>
                    </a:cubicBezTo>
                    <a:moveTo>
                      <a:pt x="13071" y="685"/>
                    </a:moveTo>
                    <a:cubicBezTo>
                      <a:pt x="8186" y="-1271"/>
                      <a:pt x="2639" y="1104"/>
                      <a:pt x="686" y="5987"/>
                    </a:cubicBezTo>
                    <a:cubicBezTo>
                      <a:pt x="-1271" y="10871"/>
                      <a:pt x="1104" y="16416"/>
                      <a:pt x="5987" y="18372"/>
                    </a:cubicBezTo>
                    <a:cubicBezTo>
                      <a:pt x="10874" y="20329"/>
                      <a:pt x="16418" y="17955"/>
                      <a:pt x="18375" y="13070"/>
                    </a:cubicBezTo>
                    <a:cubicBezTo>
                      <a:pt x="20328" y="8186"/>
                      <a:pt x="17956" y="2641"/>
                      <a:pt x="13071" y="685"/>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21" name="AutoShape 10"/>
              <p:cNvSpPr>
                <a:spLocks/>
              </p:cNvSpPr>
              <p:nvPr/>
            </p:nvSpPr>
            <p:spPr bwMode="auto">
              <a:xfrm>
                <a:off x="9406732" y="4696619"/>
                <a:ext cx="72231" cy="74613"/>
              </a:xfrm>
              <a:custGeom>
                <a:avLst/>
                <a:gdLst>
                  <a:gd name="T0" fmla="+- 0 10804 288"/>
                  <a:gd name="T1" fmla="*/ T0 w 21033"/>
                  <a:gd name="T2" fmla="+- 0 10798 277"/>
                  <a:gd name="T3" fmla="*/ 10798 h 21043"/>
                  <a:gd name="T4" fmla="+- 0 10804 288"/>
                  <a:gd name="T5" fmla="*/ T4 w 21033"/>
                  <a:gd name="T6" fmla="+- 0 10798 277"/>
                  <a:gd name="T7" fmla="*/ 10798 h 21043"/>
                  <a:gd name="T8" fmla="+- 0 10804 288"/>
                  <a:gd name="T9" fmla="*/ T8 w 21033"/>
                  <a:gd name="T10" fmla="+- 0 10798 277"/>
                  <a:gd name="T11" fmla="*/ 10798 h 21043"/>
                  <a:gd name="T12" fmla="+- 0 10804 288"/>
                  <a:gd name="T13" fmla="*/ T12 w 21033"/>
                  <a:gd name="T14" fmla="+- 0 10798 277"/>
                  <a:gd name="T15" fmla="*/ 10798 h 21043"/>
                </a:gdLst>
                <a:ahLst/>
                <a:cxnLst>
                  <a:cxn ang="0">
                    <a:pos x="T1" y="T3"/>
                  </a:cxn>
                  <a:cxn ang="0">
                    <a:pos x="T5" y="T7"/>
                  </a:cxn>
                  <a:cxn ang="0">
                    <a:pos x="T9" y="T11"/>
                  </a:cxn>
                  <a:cxn ang="0">
                    <a:pos x="T13" y="T15"/>
                  </a:cxn>
                </a:cxnLst>
                <a:rect l="0" t="0" r="r" b="b"/>
                <a:pathLst>
                  <a:path w="21033" h="21043">
                    <a:moveTo>
                      <a:pt x="20881" y="2825"/>
                    </a:moveTo>
                    <a:cubicBezTo>
                      <a:pt x="21312" y="1771"/>
                      <a:pt x="20787" y="572"/>
                      <a:pt x="19713" y="149"/>
                    </a:cubicBezTo>
                    <a:cubicBezTo>
                      <a:pt x="18636" y="-277"/>
                      <a:pt x="17414" y="238"/>
                      <a:pt x="16984" y="1296"/>
                    </a:cubicBezTo>
                    <a:lnTo>
                      <a:pt x="16980" y="1292"/>
                    </a:lnTo>
                    <a:cubicBezTo>
                      <a:pt x="13964" y="8692"/>
                      <a:pt x="8182" y="14184"/>
                      <a:pt x="1269" y="17089"/>
                    </a:cubicBezTo>
                    <a:cubicBezTo>
                      <a:pt x="207" y="17536"/>
                      <a:pt x="-288" y="18747"/>
                      <a:pt x="170" y="19789"/>
                    </a:cubicBezTo>
                    <a:cubicBezTo>
                      <a:pt x="629" y="20840"/>
                      <a:pt x="1863" y="21323"/>
                      <a:pt x="2924" y="20876"/>
                    </a:cubicBezTo>
                    <a:cubicBezTo>
                      <a:pt x="2961" y="20860"/>
                      <a:pt x="2982" y="20828"/>
                      <a:pt x="3014" y="20815"/>
                    </a:cubicBezTo>
                    <a:cubicBezTo>
                      <a:pt x="10874" y="17480"/>
                      <a:pt x="17451" y="11227"/>
                      <a:pt x="20877" y="2825"/>
                    </a:cubicBezTo>
                    <a:cubicBezTo>
                      <a:pt x="20877" y="2825"/>
                      <a:pt x="20881" y="2825"/>
                      <a:pt x="20881" y="2825"/>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22" name="AutoShape 11"/>
              <p:cNvSpPr>
                <a:spLocks/>
              </p:cNvSpPr>
              <p:nvPr/>
            </p:nvSpPr>
            <p:spPr bwMode="auto">
              <a:xfrm>
                <a:off x="9435307" y="4725988"/>
                <a:ext cx="103981" cy="106363"/>
              </a:xfrm>
              <a:custGeom>
                <a:avLst/>
                <a:gdLst>
                  <a:gd name="T0" fmla="+- 0 10803 203"/>
                  <a:gd name="T1" fmla="*/ T0 w 21201"/>
                  <a:gd name="T2" fmla="+- 0 10798 194"/>
                  <a:gd name="T3" fmla="*/ 10798 h 21209"/>
                  <a:gd name="T4" fmla="+- 0 10803 203"/>
                  <a:gd name="T5" fmla="*/ T4 w 21201"/>
                  <a:gd name="T6" fmla="+- 0 10798 194"/>
                  <a:gd name="T7" fmla="*/ 10798 h 21209"/>
                  <a:gd name="T8" fmla="+- 0 10803 203"/>
                  <a:gd name="T9" fmla="*/ T8 w 21201"/>
                  <a:gd name="T10" fmla="+- 0 10798 194"/>
                  <a:gd name="T11" fmla="*/ 10798 h 21209"/>
                  <a:gd name="T12" fmla="+- 0 10803 203"/>
                  <a:gd name="T13" fmla="*/ T12 w 21201"/>
                  <a:gd name="T14" fmla="+- 0 10798 194"/>
                  <a:gd name="T15" fmla="*/ 10798 h 21209"/>
                </a:gdLst>
                <a:ahLst/>
                <a:cxnLst>
                  <a:cxn ang="0">
                    <a:pos x="T1" y="T3"/>
                  </a:cxn>
                  <a:cxn ang="0">
                    <a:pos x="T5" y="T7"/>
                  </a:cxn>
                  <a:cxn ang="0">
                    <a:pos x="T9" y="T11"/>
                  </a:cxn>
                  <a:cxn ang="0">
                    <a:pos x="T13" y="T15"/>
                  </a:cxn>
                </a:cxnLst>
                <a:rect l="0" t="0" r="r" b="b"/>
                <a:pathLst>
                  <a:path w="21201" h="21209">
                    <a:moveTo>
                      <a:pt x="20267" y="104"/>
                    </a:moveTo>
                    <a:cubicBezTo>
                      <a:pt x="19508" y="-194"/>
                      <a:pt x="18645" y="169"/>
                      <a:pt x="18339" y="912"/>
                    </a:cubicBezTo>
                    <a:cubicBezTo>
                      <a:pt x="14991" y="9110"/>
                      <a:pt x="8568" y="15198"/>
                      <a:pt x="894" y="18420"/>
                    </a:cubicBezTo>
                    <a:cubicBezTo>
                      <a:pt x="144" y="18735"/>
                      <a:pt x="-203" y="19589"/>
                      <a:pt x="121" y="20327"/>
                    </a:cubicBezTo>
                    <a:cubicBezTo>
                      <a:pt x="442" y="21068"/>
                      <a:pt x="1314" y="21406"/>
                      <a:pt x="2067" y="21090"/>
                    </a:cubicBezTo>
                    <a:cubicBezTo>
                      <a:pt x="2102" y="21073"/>
                      <a:pt x="2125" y="21042"/>
                      <a:pt x="2159" y="21025"/>
                    </a:cubicBezTo>
                    <a:cubicBezTo>
                      <a:pt x="10491" y="17500"/>
                      <a:pt x="17461" y="10881"/>
                      <a:pt x="21095" y="1994"/>
                    </a:cubicBezTo>
                    <a:cubicBezTo>
                      <a:pt x="21397" y="1250"/>
                      <a:pt x="21026" y="404"/>
                      <a:pt x="20267" y="104"/>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23" name="AutoShape 12"/>
              <p:cNvSpPr>
                <a:spLocks/>
              </p:cNvSpPr>
              <p:nvPr/>
            </p:nvSpPr>
            <p:spPr bwMode="auto">
              <a:xfrm>
                <a:off x="9421019" y="4711700"/>
                <a:ext cx="88106" cy="89694"/>
              </a:xfrm>
              <a:custGeom>
                <a:avLst/>
                <a:gdLst>
                  <a:gd name="T0" fmla="+- 0 10802 238"/>
                  <a:gd name="T1" fmla="*/ T0 w 21128"/>
                  <a:gd name="T2" fmla="+- 0 10797 227"/>
                  <a:gd name="T3" fmla="*/ 10797 h 21141"/>
                  <a:gd name="T4" fmla="+- 0 10802 238"/>
                  <a:gd name="T5" fmla="*/ T4 w 21128"/>
                  <a:gd name="T6" fmla="+- 0 10797 227"/>
                  <a:gd name="T7" fmla="*/ 10797 h 21141"/>
                  <a:gd name="T8" fmla="+- 0 10802 238"/>
                  <a:gd name="T9" fmla="*/ T8 w 21128"/>
                  <a:gd name="T10" fmla="+- 0 10797 227"/>
                  <a:gd name="T11" fmla="*/ 10797 h 21141"/>
                  <a:gd name="T12" fmla="+- 0 10802 238"/>
                  <a:gd name="T13" fmla="*/ T12 w 21128"/>
                  <a:gd name="T14" fmla="+- 0 10797 227"/>
                  <a:gd name="T15" fmla="*/ 10797 h 21141"/>
                </a:gdLst>
                <a:ahLst/>
                <a:cxnLst>
                  <a:cxn ang="0">
                    <a:pos x="T1" y="T3"/>
                  </a:cxn>
                  <a:cxn ang="0">
                    <a:pos x="T5" y="T7"/>
                  </a:cxn>
                  <a:cxn ang="0">
                    <a:pos x="T9" y="T11"/>
                  </a:cxn>
                  <a:cxn ang="0">
                    <a:pos x="T13" y="T15"/>
                  </a:cxn>
                </a:cxnLst>
                <a:rect l="0" t="0" r="r" b="b"/>
                <a:pathLst>
                  <a:path w="21128" h="21141">
                    <a:moveTo>
                      <a:pt x="20035" y="122"/>
                    </a:moveTo>
                    <a:cubicBezTo>
                      <a:pt x="19142" y="-227"/>
                      <a:pt x="18134" y="195"/>
                      <a:pt x="17778" y="1071"/>
                    </a:cubicBezTo>
                    <a:cubicBezTo>
                      <a:pt x="14571" y="8936"/>
                      <a:pt x="8412" y="14778"/>
                      <a:pt x="1051" y="17867"/>
                    </a:cubicBezTo>
                    <a:lnTo>
                      <a:pt x="1054" y="17867"/>
                    </a:lnTo>
                    <a:cubicBezTo>
                      <a:pt x="172" y="18240"/>
                      <a:pt x="-238" y="19242"/>
                      <a:pt x="142" y="20108"/>
                    </a:cubicBezTo>
                    <a:cubicBezTo>
                      <a:pt x="522" y="20973"/>
                      <a:pt x="1543" y="21372"/>
                      <a:pt x="2425" y="21003"/>
                    </a:cubicBezTo>
                    <a:cubicBezTo>
                      <a:pt x="2459" y="20986"/>
                      <a:pt x="2476" y="20956"/>
                      <a:pt x="2514" y="20936"/>
                    </a:cubicBezTo>
                    <a:cubicBezTo>
                      <a:pt x="10651" y="17491"/>
                      <a:pt x="17459" y="11027"/>
                      <a:pt x="21002" y="2339"/>
                    </a:cubicBezTo>
                    <a:cubicBezTo>
                      <a:pt x="21361" y="1463"/>
                      <a:pt x="20927" y="472"/>
                      <a:pt x="20035" y="122"/>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24" name="AutoShape 13"/>
              <p:cNvSpPr>
                <a:spLocks/>
              </p:cNvSpPr>
              <p:nvPr/>
            </p:nvSpPr>
            <p:spPr bwMode="auto">
              <a:xfrm>
                <a:off x="9275763" y="4566444"/>
                <a:ext cx="73025" cy="73819"/>
              </a:xfrm>
              <a:custGeom>
                <a:avLst/>
                <a:gdLst>
                  <a:gd name="T0" fmla="+- 0 10797 278"/>
                  <a:gd name="T1" fmla="*/ T0 w 21039"/>
                  <a:gd name="T2" fmla="+- 0 10803 281"/>
                  <a:gd name="T3" fmla="*/ 10803 h 21044"/>
                  <a:gd name="T4" fmla="+- 0 10797 278"/>
                  <a:gd name="T5" fmla="*/ T4 w 21039"/>
                  <a:gd name="T6" fmla="+- 0 10803 281"/>
                  <a:gd name="T7" fmla="*/ 10803 h 21044"/>
                  <a:gd name="T8" fmla="+- 0 10797 278"/>
                  <a:gd name="T9" fmla="*/ T8 w 21039"/>
                  <a:gd name="T10" fmla="+- 0 10803 281"/>
                  <a:gd name="T11" fmla="*/ 10803 h 21044"/>
                  <a:gd name="T12" fmla="+- 0 10797 278"/>
                  <a:gd name="T13" fmla="*/ T12 w 21039"/>
                  <a:gd name="T14" fmla="+- 0 10803 281"/>
                  <a:gd name="T15" fmla="*/ 10803 h 21044"/>
                </a:gdLst>
                <a:ahLst/>
                <a:cxnLst>
                  <a:cxn ang="0">
                    <a:pos x="T1" y="T3"/>
                  </a:cxn>
                  <a:cxn ang="0">
                    <a:pos x="T5" y="T7"/>
                  </a:cxn>
                  <a:cxn ang="0">
                    <a:pos x="T9" y="T11"/>
                  </a:cxn>
                  <a:cxn ang="0">
                    <a:pos x="T13" y="T15"/>
                  </a:cxn>
                </a:cxnLst>
                <a:rect l="0" t="0" r="r" b="b"/>
                <a:pathLst>
                  <a:path w="21039" h="21044">
                    <a:moveTo>
                      <a:pt x="20871" y="1248"/>
                    </a:moveTo>
                    <a:cubicBezTo>
                      <a:pt x="20411" y="197"/>
                      <a:pt x="19177" y="-281"/>
                      <a:pt x="18112" y="169"/>
                    </a:cubicBezTo>
                    <a:cubicBezTo>
                      <a:pt x="18075" y="181"/>
                      <a:pt x="18050" y="214"/>
                      <a:pt x="18021" y="226"/>
                    </a:cubicBezTo>
                    <a:cubicBezTo>
                      <a:pt x="10159" y="3562"/>
                      <a:pt x="3583" y="9820"/>
                      <a:pt x="152" y="18220"/>
                    </a:cubicBezTo>
                    <a:lnTo>
                      <a:pt x="148" y="18220"/>
                    </a:lnTo>
                    <a:cubicBezTo>
                      <a:pt x="-278" y="19278"/>
                      <a:pt x="242" y="20473"/>
                      <a:pt x="1320" y="20896"/>
                    </a:cubicBezTo>
                    <a:cubicBezTo>
                      <a:pt x="2398" y="21318"/>
                      <a:pt x="3620" y="20803"/>
                      <a:pt x="4046" y="19749"/>
                    </a:cubicBezTo>
                    <a:lnTo>
                      <a:pt x="4051" y="19749"/>
                    </a:lnTo>
                    <a:cubicBezTo>
                      <a:pt x="7068" y="12356"/>
                      <a:pt x="12856" y="6858"/>
                      <a:pt x="19764" y="3956"/>
                    </a:cubicBezTo>
                    <a:cubicBezTo>
                      <a:pt x="20830" y="3506"/>
                      <a:pt x="21322" y="2298"/>
                      <a:pt x="20871" y="1248"/>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25" name="AutoShape 14"/>
              <p:cNvSpPr>
                <a:spLocks/>
              </p:cNvSpPr>
              <p:nvPr/>
            </p:nvSpPr>
            <p:spPr bwMode="auto">
              <a:xfrm>
                <a:off x="9217819" y="4508500"/>
                <a:ext cx="103981" cy="105569"/>
              </a:xfrm>
              <a:custGeom>
                <a:avLst/>
                <a:gdLst>
                  <a:gd name="T0" fmla="+- 0 10797 198"/>
                  <a:gd name="T1" fmla="*/ T0 w 21199"/>
                  <a:gd name="T2" fmla="+- 0 10802 198"/>
                  <a:gd name="T3" fmla="*/ 10802 h 21208"/>
                  <a:gd name="T4" fmla="+- 0 10797 198"/>
                  <a:gd name="T5" fmla="*/ T4 w 21199"/>
                  <a:gd name="T6" fmla="+- 0 10802 198"/>
                  <a:gd name="T7" fmla="*/ 10802 h 21208"/>
                  <a:gd name="T8" fmla="+- 0 10797 198"/>
                  <a:gd name="T9" fmla="*/ T8 w 21199"/>
                  <a:gd name="T10" fmla="+- 0 10802 198"/>
                  <a:gd name="T11" fmla="*/ 10802 h 21208"/>
                  <a:gd name="T12" fmla="+- 0 10797 198"/>
                  <a:gd name="T13" fmla="*/ T12 w 21199"/>
                  <a:gd name="T14" fmla="+- 0 10802 198"/>
                  <a:gd name="T15" fmla="*/ 10802 h 21208"/>
                </a:gdLst>
                <a:ahLst/>
                <a:cxnLst>
                  <a:cxn ang="0">
                    <a:pos x="T1" y="T3"/>
                  </a:cxn>
                  <a:cxn ang="0">
                    <a:pos x="T5" y="T7"/>
                  </a:cxn>
                  <a:cxn ang="0">
                    <a:pos x="T9" y="T11"/>
                  </a:cxn>
                  <a:cxn ang="0">
                    <a:pos x="T13" y="T15"/>
                  </a:cxn>
                </a:cxnLst>
                <a:rect l="0" t="0" r="r" b="b"/>
                <a:pathLst>
                  <a:path w="21199" h="21208">
                    <a:moveTo>
                      <a:pt x="21077" y="880"/>
                    </a:moveTo>
                    <a:cubicBezTo>
                      <a:pt x="20753" y="142"/>
                      <a:pt x="19881" y="-198"/>
                      <a:pt x="19129" y="117"/>
                    </a:cubicBezTo>
                    <a:cubicBezTo>
                      <a:pt x="19097" y="131"/>
                      <a:pt x="19071" y="162"/>
                      <a:pt x="19039" y="179"/>
                    </a:cubicBezTo>
                    <a:cubicBezTo>
                      <a:pt x="10706" y="3707"/>
                      <a:pt x="3739" y="10322"/>
                      <a:pt x="106" y="19208"/>
                    </a:cubicBezTo>
                    <a:cubicBezTo>
                      <a:pt x="-198" y="19957"/>
                      <a:pt x="172" y="20803"/>
                      <a:pt x="934" y="21101"/>
                    </a:cubicBezTo>
                    <a:cubicBezTo>
                      <a:pt x="1689" y="21401"/>
                      <a:pt x="2552" y="21041"/>
                      <a:pt x="2859" y="20292"/>
                    </a:cubicBezTo>
                    <a:cubicBezTo>
                      <a:pt x="6206" y="12096"/>
                      <a:pt x="12625" y="6008"/>
                      <a:pt x="20301" y="2787"/>
                    </a:cubicBezTo>
                    <a:cubicBezTo>
                      <a:pt x="21051" y="2469"/>
                      <a:pt x="21402" y="1618"/>
                      <a:pt x="21077" y="88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26" name="AutoShape 15"/>
              <p:cNvSpPr>
                <a:spLocks/>
              </p:cNvSpPr>
              <p:nvPr/>
            </p:nvSpPr>
            <p:spPr bwMode="auto">
              <a:xfrm>
                <a:off x="9247188" y="4537075"/>
                <a:ext cx="88107" cy="90488"/>
              </a:xfrm>
              <a:custGeom>
                <a:avLst/>
                <a:gdLst>
                  <a:gd name="T0" fmla="+- 0 10796 232"/>
                  <a:gd name="T1" fmla="*/ T0 w 21129"/>
                  <a:gd name="T2" fmla="+- 0 10804 234"/>
                  <a:gd name="T3" fmla="*/ 10804 h 21141"/>
                  <a:gd name="T4" fmla="+- 0 10796 232"/>
                  <a:gd name="T5" fmla="*/ T4 w 21129"/>
                  <a:gd name="T6" fmla="+- 0 10804 234"/>
                  <a:gd name="T7" fmla="*/ 10804 h 21141"/>
                  <a:gd name="T8" fmla="+- 0 10796 232"/>
                  <a:gd name="T9" fmla="*/ T8 w 21129"/>
                  <a:gd name="T10" fmla="+- 0 10804 234"/>
                  <a:gd name="T11" fmla="*/ 10804 h 21141"/>
                  <a:gd name="T12" fmla="+- 0 10796 232"/>
                  <a:gd name="T13" fmla="*/ T12 w 21129"/>
                  <a:gd name="T14" fmla="+- 0 10804 234"/>
                  <a:gd name="T15" fmla="*/ 10804 h 21141"/>
                </a:gdLst>
                <a:ahLst/>
                <a:cxnLst>
                  <a:cxn ang="0">
                    <a:pos x="T1" y="T3"/>
                  </a:cxn>
                  <a:cxn ang="0">
                    <a:pos x="T5" y="T7"/>
                  </a:cxn>
                  <a:cxn ang="0">
                    <a:pos x="T9" y="T11"/>
                  </a:cxn>
                  <a:cxn ang="0">
                    <a:pos x="T13" y="T15"/>
                  </a:cxn>
                </a:cxnLst>
                <a:rect l="0" t="0" r="r" b="b"/>
                <a:pathLst>
                  <a:path w="21129" h="21141">
                    <a:moveTo>
                      <a:pt x="20075" y="3267"/>
                    </a:moveTo>
                    <a:cubicBezTo>
                      <a:pt x="20953" y="2898"/>
                      <a:pt x="21368" y="1899"/>
                      <a:pt x="20987" y="1030"/>
                    </a:cubicBezTo>
                    <a:cubicBezTo>
                      <a:pt x="20611" y="168"/>
                      <a:pt x="19589" y="-234"/>
                      <a:pt x="18707" y="138"/>
                    </a:cubicBezTo>
                    <a:cubicBezTo>
                      <a:pt x="18670" y="152"/>
                      <a:pt x="18649" y="185"/>
                      <a:pt x="18615" y="198"/>
                    </a:cubicBezTo>
                    <a:cubicBezTo>
                      <a:pt x="10481" y="3647"/>
                      <a:pt x="3673" y="10118"/>
                      <a:pt x="124" y="18802"/>
                    </a:cubicBezTo>
                    <a:cubicBezTo>
                      <a:pt x="-232" y="19678"/>
                      <a:pt x="205" y="20666"/>
                      <a:pt x="1094" y="21019"/>
                    </a:cubicBezTo>
                    <a:cubicBezTo>
                      <a:pt x="1983" y="21366"/>
                      <a:pt x="2991" y="20946"/>
                      <a:pt x="3354" y="20071"/>
                    </a:cubicBezTo>
                    <a:cubicBezTo>
                      <a:pt x="6561" y="12205"/>
                      <a:pt x="12717" y="6360"/>
                      <a:pt x="20075" y="3274"/>
                    </a:cubicBezTo>
                    <a:cubicBezTo>
                      <a:pt x="20075" y="3274"/>
                      <a:pt x="20075" y="3267"/>
                      <a:pt x="20075" y="3267"/>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grpSp>
        <p:sp>
          <p:nvSpPr>
            <p:cNvPr id="5" name="AutoShape 59"/>
            <p:cNvSpPr>
              <a:spLocks/>
            </p:cNvSpPr>
            <p:nvPr/>
          </p:nvSpPr>
          <p:spPr bwMode="auto">
            <a:xfrm>
              <a:off x="6864791" y="3772530"/>
              <a:ext cx="465138" cy="464344"/>
            </a:xfrm>
            <a:custGeom>
              <a:avLst/>
              <a:gdLst>
                <a:gd name="T0" fmla="+- 0 10794 23"/>
                <a:gd name="T1" fmla="*/ T0 w 21543"/>
                <a:gd name="T2" fmla="*/ 10800 h 21600"/>
                <a:gd name="T3" fmla="+- 0 10794 23"/>
                <a:gd name="T4" fmla="*/ T3 w 21543"/>
                <a:gd name="T5" fmla="*/ 10800 h 21600"/>
                <a:gd name="T6" fmla="+- 0 10794 23"/>
                <a:gd name="T7" fmla="*/ T6 w 21543"/>
                <a:gd name="T8" fmla="*/ 10800 h 21600"/>
                <a:gd name="T9" fmla="+- 0 10794 23"/>
                <a:gd name="T10" fmla="*/ T9 w 21543"/>
                <a:gd name="T11" fmla="*/ 10800 h 21600"/>
              </a:gdLst>
              <a:ahLst/>
              <a:cxnLst>
                <a:cxn ang="0">
                  <a:pos x="T1" y="T2"/>
                </a:cxn>
                <a:cxn ang="0">
                  <a:pos x="T4" y="T5"/>
                </a:cxn>
                <a:cxn ang="0">
                  <a:pos x="T7" y="T8"/>
                </a:cxn>
                <a:cxn ang="0">
                  <a:pos x="T10" y="T11"/>
                </a:cxn>
              </a:cxnLst>
              <a:rect l="0" t="0" r="r" b="b"/>
              <a:pathLst>
                <a:path w="21543" h="21600">
                  <a:moveTo>
                    <a:pt x="16976" y="19986"/>
                  </a:moveTo>
                  <a:lnTo>
                    <a:pt x="11226" y="17680"/>
                  </a:lnTo>
                  <a:cubicBezTo>
                    <a:pt x="11088" y="17626"/>
                    <a:pt x="10946" y="17608"/>
                    <a:pt x="10806" y="17600"/>
                  </a:cubicBezTo>
                  <a:lnTo>
                    <a:pt x="19660" y="3837"/>
                  </a:lnTo>
                  <a:cubicBezTo>
                    <a:pt x="19660" y="3837"/>
                    <a:pt x="16976" y="19986"/>
                    <a:pt x="16976" y="19986"/>
                  </a:cubicBezTo>
                  <a:close/>
                  <a:moveTo>
                    <a:pt x="6859" y="16244"/>
                  </a:moveTo>
                  <a:cubicBezTo>
                    <a:pt x="6858" y="16242"/>
                    <a:pt x="6855" y="16240"/>
                    <a:pt x="6854" y="16238"/>
                  </a:cubicBezTo>
                  <a:lnTo>
                    <a:pt x="19606" y="2552"/>
                  </a:lnTo>
                  <a:lnTo>
                    <a:pt x="8735" y="19536"/>
                  </a:lnTo>
                  <a:cubicBezTo>
                    <a:pt x="8735" y="19536"/>
                    <a:pt x="6859" y="16244"/>
                    <a:pt x="6859" y="16244"/>
                  </a:cubicBezTo>
                  <a:close/>
                  <a:moveTo>
                    <a:pt x="2111" y="14024"/>
                  </a:moveTo>
                  <a:lnTo>
                    <a:pt x="17712" y="3595"/>
                  </a:lnTo>
                  <a:lnTo>
                    <a:pt x="6369" y="15770"/>
                  </a:lnTo>
                  <a:cubicBezTo>
                    <a:pt x="6309" y="15734"/>
                    <a:pt x="6256" y="15687"/>
                    <a:pt x="6190" y="15660"/>
                  </a:cubicBezTo>
                  <a:cubicBezTo>
                    <a:pt x="6190" y="15660"/>
                    <a:pt x="2111" y="14024"/>
                    <a:pt x="2111" y="14024"/>
                  </a:cubicBezTo>
                  <a:close/>
                  <a:moveTo>
                    <a:pt x="21234" y="108"/>
                  </a:moveTo>
                  <a:cubicBezTo>
                    <a:pt x="21123" y="35"/>
                    <a:pt x="20996" y="0"/>
                    <a:pt x="20868" y="0"/>
                  </a:cubicBezTo>
                  <a:cubicBezTo>
                    <a:pt x="20738" y="0"/>
                    <a:pt x="20608" y="36"/>
                    <a:pt x="20495" y="113"/>
                  </a:cubicBezTo>
                  <a:lnTo>
                    <a:pt x="299" y="13613"/>
                  </a:lnTo>
                  <a:cubicBezTo>
                    <a:pt x="91" y="13751"/>
                    <a:pt x="-23" y="13995"/>
                    <a:pt x="3" y="14244"/>
                  </a:cubicBezTo>
                  <a:cubicBezTo>
                    <a:pt x="28" y="14494"/>
                    <a:pt x="190" y="14708"/>
                    <a:pt x="422" y="14801"/>
                  </a:cubicBezTo>
                  <a:lnTo>
                    <a:pt x="5689" y="16914"/>
                  </a:lnTo>
                  <a:lnTo>
                    <a:pt x="8166" y="21259"/>
                  </a:lnTo>
                  <a:cubicBezTo>
                    <a:pt x="8284" y="21468"/>
                    <a:pt x="8505" y="21597"/>
                    <a:pt x="8743" y="21599"/>
                  </a:cubicBezTo>
                  <a:lnTo>
                    <a:pt x="8751" y="21599"/>
                  </a:lnTo>
                  <a:cubicBezTo>
                    <a:pt x="8987" y="21599"/>
                    <a:pt x="9206" y="21474"/>
                    <a:pt x="9328" y="21271"/>
                  </a:cubicBezTo>
                  <a:lnTo>
                    <a:pt x="10726" y="18934"/>
                  </a:lnTo>
                  <a:lnTo>
                    <a:pt x="17253" y="21551"/>
                  </a:lnTo>
                  <a:cubicBezTo>
                    <a:pt x="17332" y="21584"/>
                    <a:pt x="17418" y="21599"/>
                    <a:pt x="17502" y="21599"/>
                  </a:cubicBezTo>
                  <a:cubicBezTo>
                    <a:pt x="17617" y="21599"/>
                    <a:pt x="17731" y="21571"/>
                    <a:pt x="17832" y="21512"/>
                  </a:cubicBezTo>
                  <a:cubicBezTo>
                    <a:pt x="18010" y="21412"/>
                    <a:pt x="18133" y="21238"/>
                    <a:pt x="18167" y="21035"/>
                  </a:cubicBezTo>
                  <a:lnTo>
                    <a:pt x="21533" y="785"/>
                  </a:lnTo>
                  <a:cubicBezTo>
                    <a:pt x="21576" y="520"/>
                    <a:pt x="21459" y="254"/>
                    <a:pt x="21234" y="108"/>
                  </a:cubicBezTo>
                </a:path>
              </a:pathLst>
            </a:custGeom>
            <a:solidFill>
              <a:srgbClr val="FCFCFC"/>
            </a:solid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grpSp>
          <p:nvGrpSpPr>
            <p:cNvPr id="6" name="Group 29"/>
            <p:cNvGrpSpPr/>
            <p:nvPr/>
          </p:nvGrpSpPr>
          <p:grpSpPr>
            <a:xfrm>
              <a:off x="4860188" y="3776023"/>
              <a:ext cx="464344" cy="464344"/>
              <a:chOff x="4439444" y="1652588"/>
              <a:chExt cx="464344" cy="464344"/>
            </a:xfrm>
            <a:solidFill>
              <a:srgbClr val="FCFCFC"/>
            </a:solidFill>
          </p:grpSpPr>
          <p:sp>
            <p:nvSpPr>
              <p:cNvPr id="15" name="AutoShape 136"/>
              <p:cNvSpPr>
                <a:spLocks/>
              </p:cNvSpPr>
              <p:nvPr/>
            </p:nvSpPr>
            <p:spPr bwMode="auto">
              <a:xfrm>
                <a:off x="4686300" y="1710532"/>
                <a:ext cx="152400" cy="15240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538" y="20579"/>
                    </a:moveTo>
                    <a:lnTo>
                      <a:pt x="19542" y="20579"/>
                    </a:lnTo>
                    <a:cubicBezTo>
                      <a:pt x="19546" y="21142"/>
                      <a:pt x="20004" y="21600"/>
                      <a:pt x="20571" y="21600"/>
                    </a:cubicBezTo>
                    <a:cubicBezTo>
                      <a:pt x="21137" y="21600"/>
                      <a:pt x="21599" y="21138"/>
                      <a:pt x="21599" y="20571"/>
                    </a:cubicBezTo>
                    <a:cubicBezTo>
                      <a:pt x="21599" y="20565"/>
                      <a:pt x="21595" y="20561"/>
                      <a:pt x="21595" y="20555"/>
                    </a:cubicBezTo>
                    <a:cubicBezTo>
                      <a:pt x="21583" y="9221"/>
                      <a:pt x="12411" y="41"/>
                      <a:pt x="1080" y="12"/>
                    </a:cubicBezTo>
                    <a:cubicBezTo>
                      <a:pt x="1064" y="10"/>
                      <a:pt x="1048" y="0"/>
                      <a:pt x="1028" y="0"/>
                    </a:cubicBezTo>
                    <a:cubicBezTo>
                      <a:pt x="458" y="0"/>
                      <a:pt x="0" y="461"/>
                      <a:pt x="0" y="1028"/>
                    </a:cubicBezTo>
                    <a:cubicBezTo>
                      <a:pt x="0" y="1594"/>
                      <a:pt x="458" y="2055"/>
                      <a:pt x="1024" y="2057"/>
                    </a:cubicBezTo>
                    <a:lnTo>
                      <a:pt x="1024" y="2065"/>
                    </a:lnTo>
                    <a:cubicBezTo>
                      <a:pt x="11233" y="2065"/>
                      <a:pt x="19538" y="10370"/>
                      <a:pt x="19538" y="20579"/>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16" name="AutoShape 137"/>
              <p:cNvSpPr>
                <a:spLocks/>
              </p:cNvSpPr>
              <p:nvPr/>
            </p:nvSpPr>
            <p:spPr bwMode="auto">
              <a:xfrm>
                <a:off x="4439444" y="1652588"/>
                <a:ext cx="464344" cy="464344"/>
              </a:xfrm>
              <a:custGeom>
                <a:avLst/>
                <a:gdLst>
                  <a:gd name="T0" fmla="+- 0 10819 195"/>
                  <a:gd name="T1" fmla="*/ T0 w 21248"/>
                  <a:gd name="T2" fmla="*/ 10800 h 21600"/>
                  <a:gd name="T3" fmla="+- 0 10819 195"/>
                  <a:gd name="T4" fmla="*/ T3 w 21248"/>
                  <a:gd name="T5" fmla="*/ 10800 h 21600"/>
                  <a:gd name="T6" fmla="+- 0 10819 195"/>
                  <a:gd name="T7" fmla="*/ T6 w 21248"/>
                  <a:gd name="T8" fmla="*/ 10800 h 21600"/>
                  <a:gd name="T9" fmla="+- 0 10819 195"/>
                  <a:gd name="T10" fmla="*/ T9 w 21248"/>
                  <a:gd name="T11" fmla="*/ 10800 h 21600"/>
                </a:gdLst>
                <a:ahLst/>
                <a:cxnLst>
                  <a:cxn ang="0">
                    <a:pos x="T1" y="T2"/>
                  </a:cxn>
                  <a:cxn ang="0">
                    <a:pos x="T4" y="T5"/>
                  </a:cxn>
                  <a:cxn ang="0">
                    <a:pos x="T7" y="T8"/>
                  </a:cxn>
                  <a:cxn ang="0">
                    <a:pos x="T10" y="T11"/>
                  </a:cxn>
                </a:cxnLst>
                <a:rect l="0" t="0" r="r" b="b"/>
                <a:pathLst>
                  <a:path w="21248" h="21600">
                    <a:moveTo>
                      <a:pt x="19868" y="17133"/>
                    </a:moveTo>
                    <a:cubicBezTo>
                      <a:pt x="19766" y="17386"/>
                      <a:pt x="19525" y="17549"/>
                      <a:pt x="19255" y="17549"/>
                    </a:cubicBezTo>
                    <a:lnTo>
                      <a:pt x="19058" y="17549"/>
                    </a:lnTo>
                    <a:lnTo>
                      <a:pt x="3983" y="2226"/>
                    </a:lnTo>
                    <a:lnTo>
                      <a:pt x="3983" y="2025"/>
                    </a:lnTo>
                    <a:cubicBezTo>
                      <a:pt x="3983" y="1750"/>
                      <a:pt x="4144" y="1506"/>
                      <a:pt x="4393" y="1401"/>
                    </a:cubicBezTo>
                    <a:cubicBezTo>
                      <a:pt x="4475" y="1367"/>
                      <a:pt x="4560" y="1350"/>
                      <a:pt x="4647" y="1350"/>
                    </a:cubicBezTo>
                    <a:cubicBezTo>
                      <a:pt x="4824" y="1350"/>
                      <a:pt x="4991" y="1420"/>
                      <a:pt x="5116" y="1547"/>
                    </a:cubicBezTo>
                    <a:lnTo>
                      <a:pt x="19724" y="16397"/>
                    </a:lnTo>
                    <a:cubicBezTo>
                      <a:pt x="19915" y="16591"/>
                      <a:pt x="19972" y="16880"/>
                      <a:pt x="19868" y="17133"/>
                    </a:cubicBezTo>
                    <a:moveTo>
                      <a:pt x="10121" y="17549"/>
                    </a:moveTo>
                    <a:cubicBezTo>
                      <a:pt x="10017" y="17549"/>
                      <a:pt x="9922" y="17586"/>
                      <a:pt x="9824" y="17609"/>
                    </a:cubicBezTo>
                    <a:lnTo>
                      <a:pt x="3923" y="11612"/>
                    </a:lnTo>
                    <a:cubicBezTo>
                      <a:pt x="3946" y="11512"/>
                      <a:pt x="3982" y="11415"/>
                      <a:pt x="3982" y="11311"/>
                    </a:cubicBezTo>
                    <a:lnTo>
                      <a:pt x="3983" y="3180"/>
                    </a:lnTo>
                    <a:lnTo>
                      <a:pt x="18119" y="17549"/>
                    </a:lnTo>
                    <a:cubicBezTo>
                      <a:pt x="18119" y="17549"/>
                      <a:pt x="10121" y="17549"/>
                      <a:pt x="10121" y="17549"/>
                    </a:cubicBezTo>
                    <a:close/>
                    <a:moveTo>
                      <a:pt x="9182" y="17945"/>
                    </a:moveTo>
                    <a:lnTo>
                      <a:pt x="7109" y="20052"/>
                    </a:lnTo>
                    <a:cubicBezTo>
                      <a:pt x="6939" y="20224"/>
                      <a:pt x="6742" y="20249"/>
                      <a:pt x="6640" y="20249"/>
                    </a:cubicBezTo>
                    <a:cubicBezTo>
                      <a:pt x="6537" y="20249"/>
                      <a:pt x="6339" y="20224"/>
                      <a:pt x="6170" y="20052"/>
                    </a:cubicBezTo>
                    <a:lnTo>
                      <a:pt x="1522" y="15327"/>
                    </a:lnTo>
                    <a:cubicBezTo>
                      <a:pt x="1352" y="15154"/>
                      <a:pt x="1327" y="14953"/>
                      <a:pt x="1327" y="14850"/>
                    </a:cubicBezTo>
                    <a:cubicBezTo>
                      <a:pt x="1327" y="14745"/>
                      <a:pt x="1352" y="14544"/>
                      <a:pt x="1522" y="14373"/>
                    </a:cubicBezTo>
                    <a:lnTo>
                      <a:pt x="3593" y="12266"/>
                    </a:lnTo>
                    <a:cubicBezTo>
                      <a:pt x="3599" y="12260"/>
                      <a:pt x="3601" y="12251"/>
                      <a:pt x="3607" y="12245"/>
                    </a:cubicBezTo>
                    <a:lnTo>
                      <a:pt x="9202" y="17932"/>
                    </a:lnTo>
                    <a:cubicBezTo>
                      <a:pt x="9196" y="17937"/>
                      <a:pt x="9187" y="17939"/>
                      <a:pt x="9182" y="17945"/>
                    </a:cubicBezTo>
                    <a:moveTo>
                      <a:pt x="6056" y="593"/>
                    </a:moveTo>
                    <a:cubicBezTo>
                      <a:pt x="5675" y="205"/>
                      <a:pt x="5165" y="0"/>
                      <a:pt x="4647" y="0"/>
                    </a:cubicBezTo>
                    <a:cubicBezTo>
                      <a:pt x="4390" y="0"/>
                      <a:pt x="4132" y="49"/>
                      <a:pt x="3885" y="154"/>
                    </a:cubicBezTo>
                    <a:cubicBezTo>
                      <a:pt x="3141" y="467"/>
                      <a:pt x="2655" y="1205"/>
                      <a:pt x="2655" y="2025"/>
                    </a:cubicBezTo>
                    <a:lnTo>
                      <a:pt x="2654" y="11311"/>
                    </a:lnTo>
                    <a:lnTo>
                      <a:pt x="583" y="13418"/>
                    </a:lnTo>
                    <a:cubicBezTo>
                      <a:pt x="-195" y="14208"/>
                      <a:pt x="-195" y="15491"/>
                      <a:pt x="583" y="16281"/>
                    </a:cubicBezTo>
                    <a:lnTo>
                      <a:pt x="5231" y="21006"/>
                    </a:lnTo>
                    <a:cubicBezTo>
                      <a:pt x="5620" y="21402"/>
                      <a:pt x="6131" y="21599"/>
                      <a:pt x="6640" y="21599"/>
                    </a:cubicBezTo>
                    <a:cubicBezTo>
                      <a:pt x="7150" y="21599"/>
                      <a:pt x="7659" y="21402"/>
                      <a:pt x="8048" y="21006"/>
                    </a:cubicBezTo>
                    <a:lnTo>
                      <a:pt x="10121" y="18900"/>
                    </a:lnTo>
                    <a:lnTo>
                      <a:pt x="19255" y="18900"/>
                    </a:lnTo>
                    <a:cubicBezTo>
                      <a:pt x="20062" y="18900"/>
                      <a:pt x="20788" y="18407"/>
                      <a:pt x="21095" y="17650"/>
                    </a:cubicBezTo>
                    <a:cubicBezTo>
                      <a:pt x="21405" y="16893"/>
                      <a:pt x="21234" y="16022"/>
                      <a:pt x="20663" y="15443"/>
                    </a:cubicBezTo>
                    <a:cubicBezTo>
                      <a:pt x="20663" y="15443"/>
                      <a:pt x="6056" y="593"/>
                      <a:pt x="6056" y="593"/>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sp>
            <p:nvSpPr>
              <p:cNvPr id="17" name="AutoShape 138"/>
              <p:cNvSpPr>
                <a:spLocks/>
              </p:cNvSpPr>
              <p:nvPr/>
            </p:nvSpPr>
            <p:spPr bwMode="auto">
              <a:xfrm>
                <a:off x="4686300" y="1652588"/>
                <a:ext cx="217488" cy="2174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437" y="2880"/>
                    </a:moveTo>
                    <a:lnTo>
                      <a:pt x="1437" y="2885"/>
                    </a:lnTo>
                    <a:cubicBezTo>
                      <a:pt x="10965" y="2885"/>
                      <a:pt x="18717" y="10637"/>
                      <a:pt x="18717" y="20165"/>
                    </a:cubicBezTo>
                    <a:lnTo>
                      <a:pt x="18720" y="20165"/>
                    </a:lnTo>
                    <a:cubicBezTo>
                      <a:pt x="18722" y="20959"/>
                      <a:pt x="19366" y="21600"/>
                      <a:pt x="20160" y="21600"/>
                    </a:cubicBezTo>
                    <a:cubicBezTo>
                      <a:pt x="20955" y="21600"/>
                      <a:pt x="21599" y="20956"/>
                      <a:pt x="21599" y="20160"/>
                    </a:cubicBezTo>
                    <a:cubicBezTo>
                      <a:pt x="21599" y="20155"/>
                      <a:pt x="21597" y="20152"/>
                      <a:pt x="21597" y="20148"/>
                    </a:cubicBezTo>
                    <a:cubicBezTo>
                      <a:pt x="21588" y="9034"/>
                      <a:pt x="12588" y="28"/>
                      <a:pt x="1476" y="8"/>
                    </a:cubicBezTo>
                    <a:cubicBezTo>
                      <a:pt x="1465" y="7"/>
                      <a:pt x="1454" y="0"/>
                      <a:pt x="1440" y="0"/>
                    </a:cubicBezTo>
                    <a:cubicBezTo>
                      <a:pt x="644" y="0"/>
                      <a:pt x="0" y="644"/>
                      <a:pt x="0" y="1440"/>
                    </a:cubicBezTo>
                    <a:cubicBezTo>
                      <a:pt x="0" y="2234"/>
                      <a:pt x="644" y="2878"/>
                      <a:pt x="1437" y="288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800" b="0" i="0" u="none" strike="noStrike" kern="0" cap="none" spc="0" normalizeH="0" baseline="0" noProof="0">
                  <a:ln>
                    <a:noFill/>
                  </a:ln>
                  <a:solidFill>
                    <a:sysClr val="windowText" lastClr="000000"/>
                  </a:solidFill>
                  <a:effectLst/>
                  <a:uLnTx/>
                  <a:uFillTx/>
                  <a:sym typeface="Gill Sans" charset="0"/>
                </a:endParaRPr>
              </a:p>
            </p:txBody>
          </p:sp>
        </p:grpSp>
        <p:grpSp>
          <p:nvGrpSpPr>
            <p:cNvPr id="7" name="Group 33"/>
            <p:cNvGrpSpPr/>
            <p:nvPr/>
          </p:nvGrpSpPr>
          <p:grpSpPr>
            <a:xfrm>
              <a:off x="2832347" y="3783168"/>
              <a:ext cx="464344" cy="362744"/>
              <a:chOff x="2581275" y="1710532"/>
              <a:chExt cx="464344" cy="362744"/>
            </a:xfrm>
            <a:solidFill>
              <a:srgbClr val="FCFCFC"/>
            </a:solidFill>
          </p:grpSpPr>
          <p:sp>
            <p:nvSpPr>
              <p:cNvPr id="8" name="AutoShape 140"/>
              <p:cNvSpPr>
                <a:spLocks/>
              </p:cNvSpPr>
              <p:nvPr/>
            </p:nvSpPr>
            <p:spPr bwMode="auto">
              <a:xfrm>
                <a:off x="2639219" y="1768475"/>
                <a:ext cx="290513" cy="235744"/>
              </a:xfrm>
              <a:custGeom>
                <a:avLst/>
                <a:gdLst>
                  <a:gd name="T0" fmla="+- 0 10800 376"/>
                  <a:gd name="T1" fmla="*/ T0 w 20848"/>
                  <a:gd name="T2" fmla="*/ 10800 h 21600"/>
                  <a:gd name="T3" fmla="+- 0 10800 376"/>
                  <a:gd name="T4" fmla="*/ T3 w 20848"/>
                  <a:gd name="T5" fmla="*/ 10800 h 21600"/>
                  <a:gd name="T6" fmla="+- 0 10800 376"/>
                  <a:gd name="T7" fmla="*/ T6 w 20848"/>
                  <a:gd name="T8" fmla="*/ 10800 h 21600"/>
                  <a:gd name="T9" fmla="+- 0 10800 376"/>
                  <a:gd name="T10" fmla="*/ T9 w 20848"/>
                  <a:gd name="T11" fmla="*/ 10800 h 21600"/>
                </a:gdLst>
                <a:ahLst/>
                <a:cxnLst>
                  <a:cxn ang="0">
                    <a:pos x="T1" y="T2"/>
                  </a:cxn>
                  <a:cxn ang="0">
                    <a:pos x="T4" y="T5"/>
                  </a:cxn>
                  <a:cxn ang="0">
                    <a:pos x="T7" y="T8"/>
                  </a:cxn>
                  <a:cxn ang="0">
                    <a:pos x="T10" y="T11"/>
                  </a:cxn>
                </a:cxnLst>
                <a:rect l="0" t="0" r="r" b="b"/>
                <a:pathLst>
                  <a:path w="20848" h="21600">
                    <a:moveTo>
                      <a:pt x="18728" y="19178"/>
                    </a:moveTo>
                    <a:cubicBezTo>
                      <a:pt x="13191" y="20631"/>
                      <a:pt x="7654" y="20631"/>
                      <a:pt x="2118" y="19178"/>
                    </a:cubicBezTo>
                    <a:cubicBezTo>
                      <a:pt x="678" y="13592"/>
                      <a:pt x="678" y="8008"/>
                      <a:pt x="2118" y="2421"/>
                    </a:cubicBezTo>
                    <a:cubicBezTo>
                      <a:pt x="7654" y="968"/>
                      <a:pt x="13191" y="968"/>
                      <a:pt x="18728" y="2421"/>
                    </a:cubicBezTo>
                    <a:cubicBezTo>
                      <a:pt x="20168" y="8008"/>
                      <a:pt x="20168" y="13592"/>
                      <a:pt x="18728" y="19178"/>
                    </a:cubicBezTo>
                    <a:moveTo>
                      <a:pt x="18938" y="1116"/>
                    </a:moveTo>
                    <a:cubicBezTo>
                      <a:pt x="16114" y="375"/>
                      <a:pt x="13249" y="0"/>
                      <a:pt x="10423" y="0"/>
                    </a:cubicBezTo>
                    <a:cubicBezTo>
                      <a:pt x="7597" y="0"/>
                      <a:pt x="4732" y="375"/>
                      <a:pt x="1908" y="1116"/>
                    </a:cubicBezTo>
                    <a:cubicBezTo>
                      <a:pt x="1543" y="1213"/>
                      <a:pt x="1244" y="1552"/>
                      <a:pt x="1127" y="2004"/>
                    </a:cubicBezTo>
                    <a:cubicBezTo>
                      <a:pt x="-376" y="7841"/>
                      <a:pt x="-376" y="13759"/>
                      <a:pt x="1127" y="19593"/>
                    </a:cubicBezTo>
                    <a:cubicBezTo>
                      <a:pt x="1244" y="20047"/>
                      <a:pt x="1543" y="20386"/>
                      <a:pt x="1908" y="20482"/>
                    </a:cubicBezTo>
                    <a:cubicBezTo>
                      <a:pt x="4732" y="21224"/>
                      <a:pt x="7597" y="21600"/>
                      <a:pt x="10423" y="21600"/>
                    </a:cubicBezTo>
                    <a:cubicBezTo>
                      <a:pt x="13249" y="21600"/>
                      <a:pt x="16114" y="21224"/>
                      <a:pt x="18938" y="20482"/>
                    </a:cubicBezTo>
                    <a:cubicBezTo>
                      <a:pt x="19303" y="20386"/>
                      <a:pt x="19602" y="20047"/>
                      <a:pt x="19719" y="19593"/>
                    </a:cubicBezTo>
                    <a:cubicBezTo>
                      <a:pt x="21223" y="13759"/>
                      <a:pt x="21223" y="7841"/>
                      <a:pt x="19719" y="2004"/>
                    </a:cubicBezTo>
                    <a:cubicBezTo>
                      <a:pt x="19602" y="1552"/>
                      <a:pt x="19303" y="1213"/>
                      <a:pt x="18938" y="1116"/>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9" name="AutoShape 141"/>
              <p:cNvSpPr>
                <a:spLocks/>
              </p:cNvSpPr>
              <p:nvPr/>
            </p:nvSpPr>
            <p:spPr bwMode="auto">
              <a:xfrm>
                <a:off x="2581275" y="1710532"/>
                <a:ext cx="464344" cy="362744"/>
              </a:xfrm>
              <a:custGeom>
                <a:avLst/>
                <a:gdLst>
                  <a:gd name="T0" fmla="+- 0 10800 252"/>
                  <a:gd name="T1" fmla="*/ T0 w 21096"/>
                  <a:gd name="T2" fmla="*/ 10800 h 21600"/>
                  <a:gd name="T3" fmla="+- 0 10800 252"/>
                  <a:gd name="T4" fmla="*/ T3 w 21096"/>
                  <a:gd name="T5" fmla="*/ 10800 h 21600"/>
                  <a:gd name="T6" fmla="+- 0 10800 252"/>
                  <a:gd name="T7" fmla="*/ T6 w 21096"/>
                  <a:gd name="T8" fmla="*/ 10800 h 21600"/>
                  <a:gd name="T9" fmla="+- 0 10800 252"/>
                  <a:gd name="T10" fmla="*/ T9 w 21096"/>
                  <a:gd name="T11" fmla="*/ 10800 h 21600"/>
                </a:gdLst>
                <a:ahLst/>
                <a:cxnLst>
                  <a:cxn ang="0">
                    <a:pos x="T1" y="T2"/>
                  </a:cxn>
                  <a:cxn ang="0">
                    <a:pos x="T4" y="T5"/>
                  </a:cxn>
                  <a:cxn ang="0">
                    <a:pos x="T7" y="T8"/>
                  </a:cxn>
                  <a:cxn ang="0">
                    <a:pos x="T10" y="T11"/>
                  </a:cxn>
                </a:cxnLst>
                <a:rect l="0" t="0" r="r" b="b"/>
                <a:pathLst>
                  <a:path w="21096" h="21600">
                    <a:moveTo>
                      <a:pt x="19056" y="18331"/>
                    </a:moveTo>
                    <a:cubicBezTo>
                      <a:pt x="13383" y="19233"/>
                      <a:pt x="7711" y="19233"/>
                      <a:pt x="2038" y="18331"/>
                    </a:cubicBezTo>
                    <a:cubicBezTo>
                      <a:pt x="1074" y="13022"/>
                      <a:pt x="1074" y="7713"/>
                      <a:pt x="2038" y="2404"/>
                    </a:cubicBezTo>
                    <a:cubicBezTo>
                      <a:pt x="7711" y="1502"/>
                      <a:pt x="13383" y="1502"/>
                      <a:pt x="19056" y="2404"/>
                    </a:cubicBezTo>
                    <a:cubicBezTo>
                      <a:pt x="20021" y="7713"/>
                      <a:pt x="20021" y="13022"/>
                      <a:pt x="19056" y="18331"/>
                    </a:cubicBezTo>
                    <a:moveTo>
                      <a:pt x="20338" y="2005"/>
                    </a:moveTo>
                    <a:cubicBezTo>
                      <a:pt x="20211" y="1301"/>
                      <a:pt x="19762" y="776"/>
                      <a:pt x="19215" y="689"/>
                    </a:cubicBezTo>
                    <a:cubicBezTo>
                      <a:pt x="16339" y="232"/>
                      <a:pt x="13423" y="0"/>
                      <a:pt x="10547" y="0"/>
                    </a:cubicBezTo>
                    <a:cubicBezTo>
                      <a:pt x="7671" y="0"/>
                      <a:pt x="4755" y="232"/>
                      <a:pt x="1879" y="689"/>
                    </a:cubicBezTo>
                    <a:cubicBezTo>
                      <a:pt x="1332" y="776"/>
                      <a:pt x="883" y="1301"/>
                      <a:pt x="756" y="2005"/>
                    </a:cubicBezTo>
                    <a:cubicBezTo>
                      <a:pt x="-252" y="7553"/>
                      <a:pt x="-252" y="13181"/>
                      <a:pt x="756" y="18731"/>
                    </a:cubicBezTo>
                    <a:cubicBezTo>
                      <a:pt x="883" y="19434"/>
                      <a:pt x="1332" y="19959"/>
                      <a:pt x="1879" y="20046"/>
                    </a:cubicBezTo>
                    <a:cubicBezTo>
                      <a:pt x="3265" y="20266"/>
                      <a:pt x="4660" y="20429"/>
                      <a:pt x="6055" y="20544"/>
                    </a:cubicBezTo>
                    <a:cubicBezTo>
                      <a:pt x="5979" y="20606"/>
                      <a:pt x="5931" y="20670"/>
                      <a:pt x="5931" y="20735"/>
                    </a:cubicBezTo>
                    <a:cubicBezTo>
                      <a:pt x="5931" y="21213"/>
                      <a:pt x="7997" y="21599"/>
                      <a:pt x="10547" y="21599"/>
                    </a:cubicBezTo>
                    <a:cubicBezTo>
                      <a:pt x="13097" y="21599"/>
                      <a:pt x="15164" y="21213"/>
                      <a:pt x="15164" y="20735"/>
                    </a:cubicBezTo>
                    <a:cubicBezTo>
                      <a:pt x="15164" y="20670"/>
                      <a:pt x="15115" y="20606"/>
                      <a:pt x="15040" y="20544"/>
                    </a:cubicBezTo>
                    <a:cubicBezTo>
                      <a:pt x="16434" y="20429"/>
                      <a:pt x="17830" y="20266"/>
                      <a:pt x="19215" y="20046"/>
                    </a:cubicBezTo>
                    <a:cubicBezTo>
                      <a:pt x="19762" y="19959"/>
                      <a:pt x="20211" y="19434"/>
                      <a:pt x="20338" y="18731"/>
                    </a:cubicBezTo>
                    <a:cubicBezTo>
                      <a:pt x="21347" y="13181"/>
                      <a:pt x="21347" y="7553"/>
                      <a:pt x="20338" y="2005"/>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10" name="AutoShape 142"/>
              <p:cNvSpPr>
                <a:spLocks/>
              </p:cNvSpPr>
              <p:nvPr/>
            </p:nvSpPr>
            <p:spPr bwMode="auto">
              <a:xfrm>
                <a:off x="2944019" y="1783557"/>
                <a:ext cx="43656" cy="4286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7200"/>
                    </a:moveTo>
                    <a:cubicBezTo>
                      <a:pt x="12779" y="7200"/>
                      <a:pt x="14399" y="8820"/>
                      <a:pt x="14399" y="10800"/>
                    </a:cubicBezTo>
                    <a:cubicBezTo>
                      <a:pt x="14399" y="12779"/>
                      <a:pt x="12779" y="14400"/>
                      <a:pt x="10800" y="14400"/>
                    </a:cubicBezTo>
                    <a:cubicBezTo>
                      <a:pt x="8820" y="14400"/>
                      <a:pt x="7199" y="12779"/>
                      <a:pt x="7199" y="10800"/>
                    </a:cubicBezTo>
                    <a:cubicBezTo>
                      <a:pt x="7199" y="8820"/>
                      <a:pt x="8820" y="7200"/>
                      <a:pt x="10800" y="7200"/>
                    </a:cubicBezTo>
                    <a:moveTo>
                      <a:pt x="10800" y="21599"/>
                    </a:moveTo>
                    <a:cubicBezTo>
                      <a:pt x="16762" y="21599"/>
                      <a:pt x="21600" y="16762"/>
                      <a:pt x="21600" y="10800"/>
                    </a:cubicBezTo>
                    <a:cubicBezTo>
                      <a:pt x="21600" y="4837"/>
                      <a:pt x="16762" y="0"/>
                      <a:pt x="10800" y="0"/>
                    </a:cubicBezTo>
                    <a:cubicBezTo>
                      <a:pt x="4837" y="0"/>
                      <a:pt x="0" y="4837"/>
                      <a:pt x="0" y="10800"/>
                    </a:cubicBezTo>
                    <a:cubicBezTo>
                      <a:pt x="0" y="16762"/>
                      <a:pt x="4837" y="21599"/>
                      <a:pt x="10800" y="21599"/>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11" name="AutoShape 143"/>
              <p:cNvSpPr>
                <a:spLocks/>
              </p:cNvSpPr>
              <p:nvPr/>
            </p:nvSpPr>
            <p:spPr bwMode="auto">
              <a:xfrm>
                <a:off x="2929732" y="1971675"/>
                <a:ext cx="57944" cy="15082"/>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8899" y="0"/>
                    </a:moveTo>
                    <a:lnTo>
                      <a:pt x="2699" y="0"/>
                    </a:lnTo>
                    <a:cubicBezTo>
                      <a:pt x="1210" y="0"/>
                      <a:pt x="0" y="4841"/>
                      <a:pt x="0" y="10800"/>
                    </a:cubicBezTo>
                    <a:cubicBezTo>
                      <a:pt x="0" y="16758"/>
                      <a:pt x="1210" y="21599"/>
                      <a:pt x="2699" y="21599"/>
                    </a:cubicBezTo>
                    <a:lnTo>
                      <a:pt x="18899" y="21599"/>
                    </a:lnTo>
                    <a:cubicBezTo>
                      <a:pt x="20389" y="21599"/>
                      <a:pt x="21600" y="16758"/>
                      <a:pt x="21600" y="10800"/>
                    </a:cubicBezTo>
                    <a:cubicBezTo>
                      <a:pt x="21600" y="4841"/>
                      <a:pt x="20389" y="0"/>
                      <a:pt x="18899" y="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12" name="AutoShape 144"/>
              <p:cNvSpPr>
                <a:spLocks/>
              </p:cNvSpPr>
              <p:nvPr/>
            </p:nvSpPr>
            <p:spPr bwMode="auto">
              <a:xfrm>
                <a:off x="2944019" y="1928019"/>
                <a:ext cx="58738" cy="1508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8899" y="0"/>
                    </a:moveTo>
                    <a:lnTo>
                      <a:pt x="2699" y="0"/>
                    </a:lnTo>
                    <a:cubicBezTo>
                      <a:pt x="1210" y="0"/>
                      <a:pt x="0" y="4841"/>
                      <a:pt x="0" y="10800"/>
                    </a:cubicBezTo>
                    <a:cubicBezTo>
                      <a:pt x="0" y="16758"/>
                      <a:pt x="1210" y="21599"/>
                      <a:pt x="2699" y="21599"/>
                    </a:cubicBezTo>
                    <a:lnTo>
                      <a:pt x="18899" y="21599"/>
                    </a:lnTo>
                    <a:cubicBezTo>
                      <a:pt x="20389" y="21599"/>
                      <a:pt x="21600" y="16758"/>
                      <a:pt x="21600" y="10800"/>
                    </a:cubicBezTo>
                    <a:cubicBezTo>
                      <a:pt x="21600" y="4841"/>
                      <a:pt x="20389" y="0"/>
                      <a:pt x="18899" y="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13" name="AutoShape 145"/>
              <p:cNvSpPr>
                <a:spLocks/>
              </p:cNvSpPr>
              <p:nvPr/>
            </p:nvSpPr>
            <p:spPr bwMode="auto">
              <a:xfrm>
                <a:off x="2944019" y="1885157"/>
                <a:ext cx="58738" cy="142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8899" y="0"/>
                    </a:moveTo>
                    <a:lnTo>
                      <a:pt x="2699" y="0"/>
                    </a:lnTo>
                    <a:cubicBezTo>
                      <a:pt x="1210" y="0"/>
                      <a:pt x="0" y="4841"/>
                      <a:pt x="0" y="10800"/>
                    </a:cubicBezTo>
                    <a:cubicBezTo>
                      <a:pt x="0" y="16758"/>
                      <a:pt x="1210" y="21599"/>
                      <a:pt x="2699" y="21599"/>
                    </a:cubicBezTo>
                    <a:lnTo>
                      <a:pt x="18899" y="21599"/>
                    </a:lnTo>
                    <a:cubicBezTo>
                      <a:pt x="20389" y="21599"/>
                      <a:pt x="21600" y="16758"/>
                      <a:pt x="21600" y="10800"/>
                    </a:cubicBezTo>
                    <a:cubicBezTo>
                      <a:pt x="21600" y="4841"/>
                      <a:pt x="20389" y="0"/>
                      <a:pt x="18899" y="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14" name="AutoShape 146"/>
              <p:cNvSpPr>
                <a:spLocks/>
              </p:cNvSpPr>
              <p:nvPr/>
            </p:nvSpPr>
            <p:spPr bwMode="auto">
              <a:xfrm>
                <a:off x="2697957" y="1826419"/>
                <a:ext cx="86519" cy="61119"/>
              </a:xfrm>
              <a:custGeom>
                <a:avLst/>
                <a:gdLst>
                  <a:gd name="T0" fmla="+- 0 10822 44"/>
                  <a:gd name="T1" fmla="*/ T0 w 21556"/>
                  <a:gd name="T2" fmla="+- 0 10826 53"/>
                  <a:gd name="T3" fmla="*/ 10826 h 21547"/>
                  <a:gd name="T4" fmla="+- 0 10822 44"/>
                  <a:gd name="T5" fmla="*/ T4 w 21556"/>
                  <a:gd name="T6" fmla="+- 0 10826 53"/>
                  <a:gd name="T7" fmla="*/ 10826 h 21547"/>
                  <a:gd name="T8" fmla="+- 0 10822 44"/>
                  <a:gd name="T9" fmla="*/ T8 w 21556"/>
                  <a:gd name="T10" fmla="+- 0 10826 53"/>
                  <a:gd name="T11" fmla="*/ 10826 h 21547"/>
                  <a:gd name="T12" fmla="+- 0 10822 44"/>
                  <a:gd name="T13" fmla="*/ T12 w 21556"/>
                  <a:gd name="T14" fmla="+- 0 10826 53"/>
                  <a:gd name="T15" fmla="*/ 10826 h 21547"/>
                </a:gdLst>
                <a:ahLst/>
                <a:cxnLst>
                  <a:cxn ang="0">
                    <a:pos x="T1" y="T3"/>
                  </a:cxn>
                  <a:cxn ang="0">
                    <a:pos x="T5" y="T7"/>
                  </a:cxn>
                  <a:cxn ang="0">
                    <a:pos x="T9" y="T11"/>
                  </a:cxn>
                  <a:cxn ang="0">
                    <a:pos x="T13" y="T15"/>
                  </a:cxn>
                </a:cxnLst>
                <a:rect l="0" t="0" r="r" b="b"/>
                <a:pathLst>
                  <a:path w="21556" h="21547">
                    <a:moveTo>
                      <a:pt x="19751" y="2"/>
                    </a:moveTo>
                    <a:lnTo>
                      <a:pt x="3200" y="1845"/>
                    </a:lnTo>
                    <a:cubicBezTo>
                      <a:pt x="2215" y="2010"/>
                      <a:pt x="1272" y="3284"/>
                      <a:pt x="1106" y="4676"/>
                    </a:cubicBezTo>
                    <a:lnTo>
                      <a:pt x="1" y="18986"/>
                    </a:lnTo>
                    <a:cubicBezTo>
                      <a:pt x="-44" y="20398"/>
                      <a:pt x="724" y="21547"/>
                      <a:pt x="1712" y="21547"/>
                    </a:cubicBezTo>
                    <a:cubicBezTo>
                      <a:pt x="2698" y="21547"/>
                      <a:pt x="3542" y="20398"/>
                      <a:pt x="3582" y="18978"/>
                    </a:cubicBezTo>
                    <a:lnTo>
                      <a:pt x="4185" y="9251"/>
                    </a:lnTo>
                    <a:cubicBezTo>
                      <a:pt x="4319" y="7849"/>
                      <a:pt x="5235" y="6592"/>
                      <a:pt x="6220" y="6447"/>
                    </a:cubicBezTo>
                    <a:lnTo>
                      <a:pt x="19751" y="5128"/>
                    </a:lnTo>
                    <a:cubicBezTo>
                      <a:pt x="20743" y="5078"/>
                      <a:pt x="21556" y="3884"/>
                      <a:pt x="21556" y="2467"/>
                    </a:cubicBezTo>
                    <a:cubicBezTo>
                      <a:pt x="21556" y="1055"/>
                      <a:pt x="20743" y="-53"/>
                      <a:pt x="19751" y="2"/>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grpSp>
      </p:grpSp>
      <p:grpSp>
        <p:nvGrpSpPr>
          <p:cNvPr id="39" name="Group 43"/>
          <p:cNvGrpSpPr/>
          <p:nvPr/>
        </p:nvGrpSpPr>
        <p:grpSpPr>
          <a:xfrm>
            <a:off x="2270373" y="4757008"/>
            <a:ext cx="1584777" cy="1347573"/>
            <a:chOff x="2270669" y="4755912"/>
            <a:chExt cx="1584983" cy="1347263"/>
          </a:xfrm>
        </p:grpSpPr>
        <p:sp>
          <p:nvSpPr>
            <p:cNvPr id="40" name="淘宝网chenying0907出品 41"/>
            <p:cNvSpPr txBox="1"/>
            <p:nvPr/>
          </p:nvSpPr>
          <p:spPr>
            <a:xfrm>
              <a:off x="2454582" y="4755912"/>
              <a:ext cx="1217158" cy="400018"/>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a:ln>
                    <a:noFill/>
                  </a:ln>
                  <a:solidFill>
                    <a:schemeClr val="tx1">
                      <a:lumMod val="75000"/>
                      <a:lumOff val="25000"/>
                    </a:schemeClr>
                  </a:solidFill>
                  <a:effectLst/>
                  <a:uLnTx/>
                  <a:uFillTx/>
                  <a:latin typeface="+mn-ea"/>
                  <a:ea typeface="+mn-ea"/>
                </a:rPr>
                <a:t>文字描述</a:t>
              </a:r>
              <a:endParaRPr kumimoji="0" lang="en-GB" sz="2000" b="1" i="0" u="none" strike="noStrike" kern="0" cap="none" spc="0" normalizeH="0" baseline="0" noProof="0" dirty="0">
                <a:ln>
                  <a:noFill/>
                </a:ln>
                <a:solidFill>
                  <a:schemeClr val="tx1">
                    <a:lumMod val="75000"/>
                    <a:lumOff val="25000"/>
                  </a:schemeClr>
                </a:solidFill>
                <a:effectLst/>
                <a:uLnTx/>
                <a:uFillTx/>
                <a:latin typeface="+mn-ea"/>
                <a:ea typeface="+mn-ea"/>
              </a:endParaRPr>
            </a:p>
          </p:txBody>
        </p:sp>
        <p:sp>
          <p:nvSpPr>
            <p:cNvPr id="41" name="Rectangle 42"/>
            <p:cNvSpPr/>
            <p:nvPr/>
          </p:nvSpPr>
          <p:spPr>
            <a:xfrm>
              <a:off x="2270669" y="5077569"/>
              <a:ext cx="1584983" cy="1025606"/>
            </a:xfrm>
            <a:prstGeom prst="rect">
              <a:avLst/>
            </a:prstGeom>
          </p:spPr>
          <p:txBody>
            <a:bodyPr wrap="square">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1500" b="0" i="0" u="none" strike="noStrike" kern="0" cap="none" spc="0" normalizeH="0" baseline="0" noProof="0" dirty="0">
                  <a:ln>
                    <a:noFill/>
                  </a:ln>
                  <a:solidFill>
                    <a:schemeClr val="tx1">
                      <a:lumMod val="75000"/>
                      <a:lumOff val="25000"/>
                    </a:schemeClr>
                  </a:solidFill>
                  <a:effectLst/>
                  <a:uLnTx/>
                  <a:uFillTx/>
                  <a:latin typeface="+mn-ea"/>
                  <a:ea typeface="+mn-ea"/>
                </a:rPr>
                <a:t>在此处输入具体的文字描述内容在此处输入具体的文字描述内容</a:t>
              </a:r>
              <a:endParaRPr kumimoji="0" lang="en-GB" sz="1500" b="0" i="0" u="none" strike="noStrike" kern="0" cap="none" spc="0" normalizeH="0" baseline="0" noProof="0" dirty="0">
                <a:ln>
                  <a:noFill/>
                </a:ln>
                <a:solidFill>
                  <a:schemeClr val="tx1">
                    <a:lumMod val="75000"/>
                    <a:lumOff val="25000"/>
                  </a:schemeClr>
                </a:solidFill>
                <a:effectLst/>
                <a:uLnTx/>
                <a:uFillTx/>
                <a:latin typeface="+mn-ea"/>
                <a:ea typeface="+mn-ea"/>
              </a:endParaRPr>
            </a:p>
          </p:txBody>
        </p:sp>
      </p:grpSp>
      <p:grpSp>
        <p:nvGrpSpPr>
          <p:cNvPr id="42" name="Group 47"/>
          <p:cNvGrpSpPr/>
          <p:nvPr/>
        </p:nvGrpSpPr>
        <p:grpSpPr>
          <a:xfrm>
            <a:off x="4287889" y="4757013"/>
            <a:ext cx="1584777" cy="1347571"/>
            <a:chOff x="2270668" y="4755912"/>
            <a:chExt cx="1584983" cy="1347259"/>
          </a:xfrm>
        </p:grpSpPr>
        <p:sp>
          <p:nvSpPr>
            <p:cNvPr id="43" name="淘宝网chenying0907出品 48"/>
            <p:cNvSpPr txBox="1"/>
            <p:nvPr/>
          </p:nvSpPr>
          <p:spPr>
            <a:xfrm>
              <a:off x="2454582" y="4755912"/>
              <a:ext cx="1217158" cy="400017"/>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a:ln>
                    <a:noFill/>
                  </a:ln>
                  <a:solidFill>
                    <a:schemeClr val="tx1">
                      <a:lumMod val="75000"/>
                      <a:lumOff val="25000"/>
                    </a:schemeClr>
                  </a:solidFill>
                  <a:effectLst/>
                  <a:uLnTx/>
                  <a:uFillTx/>
                  <a:latin typeface="+mn-ea"/>
                  <a:ea typeface="+mn-ea"/>
                </a:rPr>
                <a:t>文字描述</a:t>
              </a:r>
              <a:endParaRPr kumimoji="0" lang="en-GB" sz="2000" b="1" i="0" u="none" strike="noStrike" kern="0" cap="none" spc="0" normalizeH="0" baseline="0" noProof="0" dirty="0">
                <a:ln>
                  <a:noFill/>
                </a:ln>
                <a:solidFill>
                  <a:schemeClr val="tx1">
                    <a:lumMod val="75000"/>
                    <a:lumOff val="25000"/>
                  </a:schemeClr>
                </a:solidFill>
                <a:effectLst/>
                <a:uLnTx/>
                <a:uFillTx/>
                <a:latin typeface="+mn-ea"/>
                <a:ea typeface="+mn-ea"/>
              </a:endParaRPr>
            </a:p>
          </p:txBody>
        </p:sp>
        <p:sp>
          <p:nvSpPr>
            <p:cNvPr id="44" name="Rectangle 49"/>
            <p:cNvSpPr/>
            <p:nvPr/>
          </p:nvSpPr>
          <p:spPr>
            <a:xfrm>
              <a:off x="2270668" y="5077566"/>
              <a:ext cx="1584983" cy="1025605"/>
            </a:xfrm>
            <a:prstGeom prst="rect">
              <a:avLst/>
            </a:prstGeom>
          </p:spPr>
          <p:txBody>
            <a:bodyPr wrap="square">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1500" b="0" i="0" u="none" strike="noStrike" kern="0" cap="none" spc="0" normalizeH="0" baseline="0" noProof="0" dirty="0">
                  <a:ln>
                    <a:noFill/>
                  </a:ln>
                  <a:solidFill>
                    <a:schemeClr val="tx1">
                      <a:lumMod val="75000"/>
                      <a:lumOff val="25000"/>
                    </a:schemeClr>
                  </a:solidFill>
                  <a:effectLst/>
                  <a:uLnTx/>
                  <a:uFillTx/>
                  <a:latin typeface="+mn-ea"/>
                  <a:ea typeface="+mn-ea"/>
                </a:rPr>
                <a:t>在此处输入具体的文字描述内容在此处输入具体的文字描述内容</a:t>
              </a:r>
              <a:endParaRPr kumimoji="0" lang="en-GB" sz="1500" b="0" i="0" u="none" strike="noStrike" kern="0" cap="none" spc="0" normalizeH="0" baseline="0" noProof="0" dirty="0">
                <a:ln>
                  <a:noFill/>
                </a:ln>
                <a:solidFill>
                  <a:schemeClr val="tx1">
                    <a:lumMod val="75000"/>
                    <a:lumOff val="25000"/>
                  </a:schemeClr>
                </a:solidFill>
                <a:effectLst/>
                <a:uLnTx/>
                <a:uFillTx/>
                <a:latin typeface="+mn-ea"/>
                <a:ea typeface="+mn-ea"/>
              </a:endParaRPr>
            </a:p>
          </p:txBody>
        </p:sp>
      </p:grpSp>
      <p:grpSp>
        <p:nvGrpSpPr>
          <p:cNvPr id="45" name="Group 50"/>
          <p:cNvGrpSpPr/>
          <p:nvPr/>
        </p:nvGrpSpPr>
        <p:grpSpPr>
          <a:xfrm>
            <a:off x="6304049" y="4757013"/>
            <a:ext cx="1584776" cy="1347571"/>
            <a:chOff x="2270668" y="4755912"/>
            <a:chExt cx="1584982" cy="1347259"/>
          </a:xfrm>
        </p:grpSpPr>
        <p:sp>
          <p:nvSpPr>
            <p:cNvPr id="46" name="淘宝网chenying0907出品 51"/>
            <p:cNvSpPr txBox="1"/>
            <p:nvPr/>
          </p:nvSpPr>
          <p:spPr>
            <a:xfrm>
              <a:off x="2454585" y="4755912"/>
              <a:ext cx="1217158" cy="400017"/>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a:ln>
                    <a:noFill/>
                  </a:ln>
                  <a:solidFill>
                    <a:schemeClr val="tx1">
                      <a:lumMod val="75000"/>
                      <a:lumOff val="25000"/>
                    </a:schemeClr>
                  </a:solidFill>
                  <a:effectLst/>
                  <a:uLnTx/>
                  <a:uFillTx/>
                  <a:latin typeface="+mn-ea"/>
                  <a:ea typeface="+mn-ea"/>
                </a:rPr>
                <a:t>文字描述</a:t>
              </a:r>
              <a:endParaRPr kumimoji="0" lang="en-GB" sz="2000" b="1" i="0" u="none" strike="noStrike" kern="0" cap="none" spc="0" normalizeH="0" baseline="0" noProof="0" dirty="0">
                <a:ln>
                  <a:noFill/>
                </a:ln>
                <a:solidFill>
                  <a:schemeClr val="tx1">
                    <a:lumMod val="75000"/>
                    <a:lumOff val="25000"/>
                  </a:schemeClr>
                </a:solidFill>
                <a:effectLst/>
                <a:uLnTx/>
                <a:uFillTx/>
                <a:latin typeface="+mn-ea"/>
                <a:ea typeface="+mn-ea"/>
              </a:endParaRPr>
            </a:p>
          </p:txBody>
        </p:sp>
        <p:sp>
          <p:nvSpPr>
            <p:cNvPr id="47" name="Rectangle 52"/>
            <p:cNvSpPr/>
            <p:nvPr/>
          </p:nvSpPr>
          <p:spPr>
            <a:xfrm>
              <a:off x="2270668" y="5077566"/>
              <a:ext cx="1584982" cy="1025605"/>
            </a:xfrm>
            <a:prstGeom prst="rect">
              <a:avLst/>
            </a:prstGeom>
          </p:spPr>
          <p:txBody>
            <a:bodyPr wrap="square">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1500" b="0" i="0" u="none" strike="noStrike" kern="0" cap="none" spc="0" normalizeH="0" baseline="0" noProof="0" dirty="0">
                  <a:ln>
                    <a:noFill/>
                  </a:ln>
                  <a:solidFill>
                    <a:schemeClr val="tx1">
                      <a:lumMod val="75000"/>
                      <a:lumOff val="25000"/>
                    </a:schemeClr>
                  </a:solidFill>
                  <a:effectLst/>
                  <a:uLnTx/>
                  <a:uFillTx/>
                  <a:latin typeface="+mn-ea"/>
                  <a:ea typeface="+mn-ea"/>
                </a:rPr>
                <a:t>在此处输入具体的文字描述内容在此处输入具体的文字描述内容</a:t>
              </a:r>
              <a:endParaRPr kumimoji="0" lang="en-GB" sz="1500" b="0" i="0" u="none" strike="noStrike" kern="0" cap="none" spc="0" normalizeH="0" baseline="0" noProof="0" dirty="0">
                <a:ln>
                  <a:noFill/>
                </a:ln>
                <a:solidFill>
                  <a:schemeClr val="tx1">
                    <a:lumMod val="75000"/>
                    <a:lumOff val="25000"/>
                  </a:schemeClr>
                </a:solidFill>
                <a:effectLst/>
                <a:uLnTx/>
                <a:uFillTx/>
                <a:latin typeface="+mn-ea"/>
                <a:ea typeface="+mn-ea"/>
              </a:endParaRPr>
            </a:p>
          </p:txBody>
        </p:sp>
      </p:grpSp>
      <p:grpSp>
        <p:nvGrpSpPr>
          <p:cNvPr id="48" name="Group 53"/>
          <p:cNvGrpSpPr/>
          <p:nvPr/>
        </p:nvGrpSpPr>
        <p:grpSpPr>
          <a:xfrm>
            <a:off x="8317094" y="4757013"/>
            <a:ext cx="1584777" cy="1347571"/>
            <a:chOff x="2270668" y="4755912"/>
            <a:chExt cx="1584983" cy="1347259"/>
          </a:xfrm>
        </p:grpSpPr>
        <p:sp>
          <p:nvSpPr>
            <p:cNvPr id="49" name="淘宝网chenying0907出品 54"/>
            <p:cNvSpPr txBox="1"/>
            <p:nvPr/>
          </p:nvSpPr>
          <p:spPr>
            <a:xfrm>
              <a:off x="2454585" y="4755912"/>
              <a:ext cx="1217158" cy="400017"/>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a:ln>
                    <a:noFill/>
                  </a:ln>
                  <a:solidFill>
                    <a:schemeClr val="tx1">
                      <a:lumMod val="75000"/>
                      <a:lumOff val="25000"/>
                    </a:schemeClr>
                  </a:solidFill>
                  <a:effectLst/>
                  <a:uLnTx/>
                  <a:uFillTx/>
                  <a:latin typeface="+mn-ea"/>
                  <a:ea typeface="+mn-ea"/>
                </a:rPr>
                <a:t>文字描述</a:t>
              </a:r>
              <a:endParaRPr kumimoji="0" lang="en-GB" sz="2000" b="1" i="0" u="none" strike="noStrike" kern="0" cap="none" spc="0" normalizeH="0" baseline="0" noProof="0" dirty="0">
                <a:ln>
                  <a:noFill/>
                </a:ln>
                <a:solidFill>
                  <a:schemeClr val="tx1">
                    <a:lumMod val="75000"/>
                    <a:lumOff val="25000"/>
                  </a:schemeClr>
                </a:solidFill>
                <a:effectLst/>
                <a:uLnTx/>
                <a:uFillTx/>
                <a:latin typeface="+mn-ea"/>
                <a:ea typeface="+mn-ea"/>
              </a:endParaRPr>
            </a:p>
          </p:txBody>
        </p:sp>
        <p:sp>
          <p:nvSpPr>
            <p:cNvPr id="50" name="Rectangle 55"/>
            <p:cNvSpPr/>
            <p:nvPr/>
          </p:nvSpPr>
          <p:spPr>
            <a:xfrm>
              <a:off x="2270668" y="5077566"/>
              <a:ext cx="1584983" cy="1025605"/>
            </a:xfrm>
            <a:prstGeom prst="rect">
              <a:avLst/>
            </a:prstGeom>
          </p:spPr>
          <p:txBody>
            <a:bodyPr wrap="square">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1500" b="0" i="0" u="none" strike="noStrike" kern="0" cap="none" spc="0" normalizeH="0" baseline="0" noProof="0" dirty="0">
                  <a:ln>
                    <a:noFill/>
                  </a:ln>
                  <a:solidFill>
                    <a:schemeClr val="tx1">
                      <a:lumMod val="75000"/>
                      <a:lumOff val="25000"/>
                    </a:schemeClr>
                  </a:solidFill>
                  <a:effectLst/>
                  <a:uLnTx/>
                  <a:uFillTx/>
                  <a:latin typeface="+mn-ea"/>
                  <a:ea typeface="+mn-ea"/>
                </a:rPr>
                <a:t>在此处输入具体的文字描述内容在此处输入具体的文字描述内容</a:t>
              </a:r>
              <a:endParaRPr kumimoji="0" lang="en-GB" sz="1500" b="0" i="0" u="none" strike="noStrike" kern="0" cap="none" spc="0" normalizeH="0" baseline="0" noProof="0" dirty="0">
                <a:ln>
                  <a:noFill/>
                </a:ln>
                <a:solidFill>
                  <a:schemeClr val="tx1">
                    <a:lumMod val="75000"/>
                    <a:lumOff val="25000"/>
                  </a:schemeClr>
                </a:solidFill>
                <a:effectLst/>
                <a:uLnTx/>
                <a:uFillTx/>
                <a:latin typeface="+mn-ea"/>
                <a:ea typeface="+mn-ea"/>
              </a:endParaRPr>
            </a:p>
          </p:txBody>
        </p:sp>
      </p:grpSp>
      <p:cxnSp>
        <p:nvCxnSpPr>
          <p:cNvPr id="51" name="直接连接符 50"/>
          <p:cNvCxnSpPr/>
          <p:nvPr/>
        </p:nvCxnSpPr>
        <p:spPr>
          <a:xfrm>
            <a:off x="3176" y="404907"/>
            <a:ext cx="12190413" cy="0"/>
          </a:xfrm>
          <a:prstGeom prst="line">
            <a:avLst/>
          </a:prstGeom>
          <a:noFill/>
          <a:ln w="9525" cap="flat" cmpd="sng" algn="ctr">
            <a:solidFill>
              <a:srgbClr val="414455"/>
            </a:solidFill>
            <a:prstDash val="dash"/>
          </a:ln>
          <a:effectLst/>
        </p:spPr>
      </p:cxnSp>
      <p:sp>
        <p:nvSpPr>
          <p:cNvPr id="52" name="流程图: 离页连接符 51"/>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53" name="TextBox 52"/>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3309888045"/>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51"/>
                                        </p:tgtEl>
                                        <p:attrNameLst>
                                          <p:attrName>style.visibility</p:attrName>
                                        </p:attrNameLst>
                                      </p:cBhvr>
                                      <p:to>
                                        <p:strVal val="visible"/>
                                      </p:to>
                                    </p:set>
                                    <p:animEffect transition="in" filter="wipe(right)">
                                      <p:cBhvr>
                                        <p:cTn id="7" dur="750"/>
                                        <p:tgtEl>
                                          <p:spTgt spid="51"/>
                                        </p:tgtEl>
                                      </p:cBhvr>
                                    </p:animEffect>
                                  </p:childTnLst>
                                </p:cTn>
                              </p:par>
                              <p:par>
                                <p:cTn id="8" presetID="2" presetClass="entr" presetSubtype="1" fill="hold" grpId="0" nodeType="withEffect">
                                  <p:stCondLst>
                                    <p:cond delay="0"/>
                                  </p:stCondLst>
                                  <p:childTnLst>
                                    <p:set>
                                      <p:cBhvr>
                                        <p:cTn id="9" dur="1" fill="hold">
                                          <p:stCondLst>
                                            <p:cond delay="0"/>
                                          </p:stCondLst>
                                        </p:cTn>
                                        <p:tgtEl>
                                          <p:spTgt spid="52"/>
                                        </p:tgtEl>
                                        <p:attrNameLst>
                                          <p:attrName>style.visibility</p:attrName>
                                        </p:attrNameLst>
                                      </p:cBhvr>
                                      <p:to>
                                        <p:strVal val="visible"/>
                                      </p:to>
                                    </p:set>
                                    <p:anim calcmode="lin" valueType="num">
                                      <p:cBhvr>
                                        <p:cTn id="10" dur="500" fill="hold"/>
                                        <p:tgtEl>
                                          <p:spTgt spid="52"/>
                                        </p:tgtEl>
                                        <p:attrNameLst>
                                          <p:attrName>ppt_x</p:attrName>
                                        </p:attrNameLst>
                                      </p:cBhvr>
                                      <p:tavLst>
                                        <p:tav tm="0">
                                          <p:val>
                                            <p:strVal val="#ppt_x"/>
                                          </p:val>
                                        </p:tav>
                                        <p:tav tm="100000">
                                          <p:val>
                                            <p:strVal val="#ppt_x"/>
                                          </p:val>
                                        </p:tav>
                                      </p:tavLst>
                                    </p:anim>
                                    <p:anim calcmode="lin" valueType="num">
                                      <p:cBhvr>
                                        <p:cTn id="11" dur="500" fill="hold"/>
                                        <p:tgtEl>
                                          <p:spTgt spid="52"/>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53"/>
                                        </p:tgtEl>
                                        <p:attrNameLst>
                                          <p:attrName>style.visibility</p:attrName>
                                        </p:attrNameLst>
                                      </p:cBhvr>
                                      <p:to>
                                        <p:strVal val="visible"/>
                                      </p:to>
                                    </p:set>
                                    <p:anim calcmode="lin" valueType="num">
                                      <p:cBhvr>
                                        <p:cTn id="15" dur="250" fill="hold"/>
                                        <p:tgtEl>
                                          <p:spTgt spid="53"/>
                                        </p:tgtEl>
                                        <p:attrNameLst>
                                          <p:attrName>ppt_x</p:attrName>
                                        </p:attrNameLst>
                                      </p:cBhvr>
                                      <p:tavLst>
                                        <p:tav tm="0">
                                          <p:val>
                                            <p:strVal val="#ppt_x"/>
                                          </p:val>
                                        </p:tav>
                                        <p:tav tm="100000">
                                          <p:val>
                                            <p:strVal val="#ppt_x"/>
                                          </p:val>
                                        </p:tav>
                                      </p:tavLst>
                                    </p:anim>
                                    <p:anim calcmode="lin" valueType="num">
                                      <p:cBhvr>
                                        <p:cTn id="16" dur="250" fill="hold"/>
                                        <p:tgtEl>
                                          <p:spTgt spid="53"/>
                                        </p:tgtEl>
                                        <p:attrNameLst>
                                          <p:attrName>ppt_y</p:attrName>
                                        </p:attrNameLst>
                                      </p:cBhvr>
                                      <p:tavLst>
                                        <p:tav tm="0">
                                          <p:val>
                                            <p:strVal val="#ppt_y-#ppt_h/2"/>
                                          </p:val>
                                        </p:tav>
                                        <p:tav tm="100000">
                                          <p:val>
                                            <p:strVal val="#ppt_y"/>
                                          </p:val>
                                        </p:tav>
                                      </p:tavLst>
                                    </p:anim>
                                    <p:anim calcmode="lin" valueType="num">
                                      <p:cBhvr>
                                        <p:cTn id="17" dur="250" fill="hold"/>
                                        <p:tgtEl>
                                          <p:spTgt spid="53"/>
                                        </p:tgtEl>
                                        <p:attrNameLst>
                                          <p:attrName>ppt_w</p:attrName>
                                        </p:attrNameLst>
                                      </p:cBhvr>
                                      <p:tavLst>
                                        <p:tav tm="0">
                                          <p:val>
                                            <p:strVal val="#ppt_w"/>
                                          </p:val>
                                        </p:tav>
                                        <p:tav tm="100000">
                                          <p:val>
                                            <p:strVal val="#ppt_w"/>
                                          </p:val>
                                        </p:tav>
                                      </p:tavLst>
                                    </p:anim>
                                    <p:anim calcmode="lin" valueType="num">
                                      <p:cBhvr>
                                        <p:cTn id="18" dur="250" fill="hold"/>
                                        <p:tgtEl>
                                          <p:spTgt spid="53"/>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47" presetClass="entr" presetSubtype="0" fill="hold" nodeType="afterEffect">
                                  <p:stCondLst>
                                    <p:cond delay="0"/>
                                  </p:stCondLst>
                                  <p:childTnLst>
                                    <p:set>
                                      <p:cBhvr>
                                        <p:cTn id="21" dur="1" fill="hold">
                                          <p:stCondLst>
                                            <p:cond delay="0"/>
                                          </p:stCondLst>
                                        </p:cTn>
                                        <p:tgtEl>
                                          <p:spTgt spid="2"/>
                                        </p:tgtEl>
                                        <p:attrNameLst>
                                          <p:attrName>style.visibility</p:attrName>
                                        </p:attrNameLst>
                                      </p:cBhvr>
                                      <p:to>
                                        <p:strVal val="visible"/>
                                      </p:to>
                                    </p:set>
                                    <p:animEffect transition="in" filter="fade">
                                      <p:cBhvr>
                                        <p:cTn id="22" dur="1000"/>
                                        <p:tgtEl>
                                          <p:spTgt spid="2"/>
                                        </p:tgtEl>
                                      </p:cBhvr>
                                    </p:animEffect>
                                    <p:anim calcmode="lin" valueType="num">
                                      <p:cBhvr>
                                        <p:cTn id="23" dur="1000" fill="hold"/>
                                        <p:tgtEl>
                                          <p:spTgt spid="2"/>
                                        </p:tgtEl>
                                        <p:attrNameLst>
                                          <p:attrName>ppt_x</p:attrName>
                                        </p:attrNameLst>
                                      </p:cBhvr>
                                      <p:tavLst>
                                        <p:tav tm="0">
                                          <p:val>
                                            <p:strVal val="#ppt_x"/>
                                          </p:val>
                                        </p:tav>
                                        <p:tav tm="100000">
                                          <p:val>
                                            <p:strVal val="#ppt_x"/>
                                          </p:val>
                                        </p:tav>
                                      </p:tavLst>
                                    </p:anim>
                                    <p:anim calcmode="lin" valueType="num">
                                      <p:cBhvr>
                                        <p:cTn id="24" dur="1000" fill="hold"/>
                                        <p:tgtEl>
                                          <p:spTgt spid="2"/>
                                        </p:tgtEl>
                                        <p:attrNameLst>
                                          <p:attrName>ppt_y</p:attrName>
                                        </p:attrNameLst>
                                      </p:cBhvr>
                                      <p:tavLst>
                                        <p:tav tm="0">
                                          <p:val>
                                            <p:strVal val="#ppt_y-.1"/>
                                          </p:val>
                                        </p:tav>
                                        <p:tav tm="100000">
                                          <p:val>
                                            <p:strVal val="#ppt_y"/>
                                          </p:val>
                                        </p:tav>
                                      </p:tavLst>
                                    </p:anim>
                                  </p:childTnLst>
                                </p:cTn>
                              </p:par>
                            </p:childTnLst>
                          </p:cTn>
                        </p:par>
                        <p:par>
                          <p:cTn id="25" fill="hold">
                            <p:stCondLst>
                              <p:cond delay="2500"/>
                            </p:stCondLst>
                            <p:childTnLst>
                              <p:par>
                                <p:cTn id="26" presetID="10" presetClass="entr" presetSubtype="0" fill="hold" nodeType="afterEffect">
                                  <p:stCondLst>
                                    <p:cond delay="0"/>
                                  </p:stCondLst>
                                  <p:childTnLst>
                                    <p:set>
                                      <p:cBhvr>
                                        <p:cTn id="27" dur="1" fill="hold">
                                          <p:stCondLst>
                                            <p:cond delay="0"/>
                                          </p:stCondLst>
                                        </p:cTn>
                                        <p:tgtEl>
                                          <p:spTgt spid="39"/>
                                        </p:tgtEl>
                                        <p:attrNameLst>
                                          <p:attrName>style.visibility</p:attrName>
                                        </p:attrNameLst>
                                      </p:cBhvr>
                                      <p:to>
                                        <p:strVal val="visible"/>
                                      </p:to>
                                    </p:set>
                                    <p:animEffect transition="in" filter="fade">
                                      <p:cBhvr>
                                        <p:cTn id="28" dur="500"/>
                                        <p:tgtEl>
                                          <p:spTgt spid="39"/>
                                        </p:tgtEl>
                                      </p:cBhvr>
                                    </p:animEffect>
                                  </p:childTnLst>
                                </p:cTn>
                              </p:par>
                            </p:childTnLst>
                          </p:cTn>
                        </p:par>
                        <p:par>
                          <p:cTn id="29" fill="hold">
                            <p:stCondLst>
                              <p:cond delay="3000"/>
                            </p:stCondLst>
                            <p:childTnLst>
                              <p:par>
                                <p:cTn id="30" presetID="10" presetClass="entr" presetSubtype="0" fill="hold" nodeType="afterEffect">
                                  <p:stCondLst>
                                    <p:cond delay="0"/>
                                  </p:stCondLst>
                                  <p:childTnLst>
                                    <p:set>
                                      <p:cBhvr>
                                        <p:cTn id="31" dur="1" fill="hold">
                                          <p:stCondLst>
                                            <p:cond delay="0"/>
                                          </p:stCondLst>
                                        </p:cTn>
                                        <p:tgtEl>
                                          <p:spTgt spid="42"/>
                                        </p:tgtEl>
                                        <p:attrNameLst>
                                          <p:attrName>style.visibility</p:attrName>
                                        </p:attrNameLst>
                                      </p:cBhvr>
                                      <p:to>
                                        <p:strVal val="visible"/>
                                      </p:to>
                                    </p:set>
                                    <p:animEffect transition="in" filter="fade">
                                      <p:cBhvr>
                                        <p:cTn id="32" dur="500"/>
                                        <p:tgtEl>
                                          <p:spTgt spid="42"/>
                                        </p:tgtEl>
                                      </p:cBhvr>
                                    </p:animEffect>
                                  </p:childTnLst>
                                </p:cTn>
                              </p:par>
                            </p:childTnLst>
                          </p:cTn>
                        </p:par>
                        <p:par>
                          <p:cTn id="33" fill="hold">
                            <p:stCondLst>
                              <p:cond delay="3500"/>
                            </p:stCondLst>
                            <p:childTnLst>
                              <p:par>
                                <p:cTn id="34" presetID="10" presetClass="entr" presetSubtype="0" fill="hold" nodeType="afterEffect">
                                  <p:stCondLst>
                                    <p:cond delay="0"/>
                                  </p:stCondLst>
                                  <p:childTnLst>
                                    <p:set>
                                      <p:cBhvr>
                                        <p:cTn id="35" dur="1" fill="hold">
                                          <p:stCondLst>
                                            <p:cond delay="0"/>
                                          </p:stCondLst>
                                        </p:cTn>
                                        <p:tgtEl>
                                          <p:spTgt spid="45"/>
                                        </p:tgtEl>
                                        <p:attrNameLst>
                                          <p:attrName>style.visibility</p:attrName>
                                        </p:attrNameLst>
                                      </p:cBhvr>
                                      <p:to>
                                        <p:strVal val="visible"/>
                                      </p:to>
                                    </p:set>
                                    <p:animEffect transition="in" filter="fade">
                                      <p:cBhvr>
                                        <p:cTn id="36" dur="500"/>
                                        <p:tgtEl>
                                          <p:spTgt spid="45"/>
                                        </p:tgtEl>
                                      </p:cBhvr>
                                    </p:animEffect>
                                  </p:childTnLst>
                                </p:cTn>
                              </p:par>
                            </p:childTnLst>
                          </p:cTn>
                        </p:par>
                        <p:par>
                          <p:cTn id="37" fill="hold">
                            <p:stCondLst>
                              <p:cond delay="4000"/>
                            </p:stCondLst>
                            <p:childTnLst>
                              <p:par>
                                <p:cTn id="38" presetID="10" presetClass="entr" presetSubtype="0" fill="hold" nodeType="afterEffect">
                                  <p:stCondLst>
                                    <p:cond delay="0"/>
                                  </p:stCondLst>
                                  <p:childTnLst>
                                    <p:set>
                                      <p:cBhvr>
                                        <p:cTn id="39" dur="1" fill="hold">
                                          <p:stCondLst>
                                            <p:cond delay="0"/>
                                          </p:stCondLst>
                                        </p:cTn>
                                        <p:tgtEl>
                                          <p:spTgt spid="48"/>
                                        </p:tgtEl>
                                        <p:attrNameLst>
                                          <p:attrName>style.visibility</p:attrName>
                                        </p:attrNameLst>
                                      </p:cBhvr>
                                      <p:to>
                                        <p:strVal val="visible"/>
                                      </p:to>
                                    </p:set>
                                    <p:animEffect transition="in" filter="fade">
                                      <p:cBhvr>
                                        <p:cTn id="40" dur="500"/>
                                        <p:tgtEl>
                                          <p:spTgt spid="4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2" grpId="0" bldLvl="0" animBg="1"/>
      <p:bldP spid="53"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2"/>
          <p:cNvPicPr>
            <a:picLocks noChangeAspect="1" noChangeArrowheads="1"/>
          </p:cNvPicPr>
          <p:nvPr/>
        </p:nvPicPr>
        <p:blipFill>
          <a:blip r:embed="rId2" cstate="print">
            <a:extLst>
              <a:ext uri="{28A0092B-C50C-407E-A947-70E740481C1C}">
                <a14:useLocalDpi xmlns:a14="http://schemas.microsoft.com/office/drawing/2010/main" xmlns="" val="0"/>
              </a:ext>
            </a:extLst>
          </a:blip>
          <a:stretch>
            <a:fillRect/>
          </a:stretch>
        </p:blipFill>
        <p:spPr bwMode="auto">
          <a:xfrm>
            <a:off x="478582" y="1773141"/>
            <a:ext cx="6480720" cy="3906289"/>
          </a:xfrm>
          <a:prstGeom prst="rect">
            <a:avLst/>
          </a:prstGeom>
          <a:ln>
            <a:solidFill>
              <a:schemeClr val="bg1"/>
            </a:solidFill>
          </a:ln>
          <a:effectLst>
            <a:outerShdw blurRad="292100" dist="139700" dir="2700000" algn="tl" rotWithShape="0">
              <a:srgbClr val="333333">
                <a:alpha val="65000"/>
              </a:srgbClr>
            </a:outerShdw>
          </a:effectLst>
          <a:extLst>
            <a:ext uri="{909E8E84-426E-40DD-AFC4-6F175D3DCCD1}">
              <a14:hiddenFill xmlns:a14="http://schemas.microsoft.com/office/drawing/2010/main" xmlns="">
                <a:solidFill>
                  <a:srgbClr val="FFFFFF"/>
                </a:solidFill>
              </a14:hiddenFill>
            </a:ext>
          </a:extLst>
        </p:spPr>
      </p:pic>
      <p:grpSp>
        <p:nvGrpSpPr>
          <p:cNvPr id="3" name="组合 2"/>
          <p:cNvGrpSpPr/>
          <p:nvPr/>
        </p:nvGrpSpPr>
        <p:grpSpPr>
          <a:xfrm>
            <a:off x="7535366" y="1893536"/>
            <a:ext cx="3960440" cy="935843"/>
            <a:chOff x="7391350" y="2141778"/>
            <a:chExt cx="3960440" cy="935843"/>
          </a:xfrm>
        </p:grpSpPr>
        <p:grpSp>
          <p:nvGrpSpPr>
            <p:cNvPr id="4" name="组合 3"/>
            <p:cNvGrpSpPr/>
            <p:nvPr/>
          </p:nvGrpSpPr>
          <p:grpSpPr>
            <a:xfrm>
              <a:off x="7391350" y="2141778"/>
              <a:ext cx="3960440" cy="935843"/>
              <a:chOff x="2780676" y="2953375"/>
              <a:chExt cx="3960440" cy="935843"/>
            </a:xfrm>
          </p:grpSpPr>
          <p:grpSp>
            <p:nvGrpSpPr>
              <p:cNvPr id="6" name="组合 5"/>
              <p:cNvGrpSpPr/>
              <p:nvPr/>
            </p:nvGrpSpPr>
            <p:grpSpPr>
              <a:xfrm>
                <a:off x="3068708" y="3335603"/>
                <a:ext cx="3672408" cy="553615"/>
                <a:chOff x="7233713" y="2728624"/>
                <a:chExt cx="4723141" cy="553615"/>
              </a:xfrm>
            </p:grpSpPr>
            <p:sp>
              <p:nvSpPr>
                <p:cNvPr id="8" name="圆角矩形 7"/>
                <p:cNvSpPr/>
                <p:nvPr/>
              </p:nvSpPr>
              <p:spPr>
                <a:xfrm>
                  <a:off x="7233713" y="2728624"/>
                  <a:ext cx="4723141" cy="553615"/>
                </a:xfrm>
                <a:prstGeom prst="roundRect">
                  <a:avLst>
                    <a:gd name="adj" fmla="val 50000"/>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i="0" u="none" strike="noStrike" kern="0" cap="none" spc="0" normalizeH="0" baseline="0" noProof="0" dirty="0" smtClean="0">
                    <a:ln>
                      <a:noFill/>
                    </a:ln>
                    <a:solidFill>
                      <a:srgbClr val="002060"/>
                    </a:solidFill>
                    <a:effectLst/>
                    <a:uLnTx/>
                    <a:uFillTx/>
                    <a:latin typeface="+mn-ea"/>
                    <a:ea typeface="+mn-ea"/>
                  </a:endParaRPr>
                </a:p>
              </p:txBody>
            </p:sp>
            <p:sp>
              <p:nvSpPr>
                <p:cNvPr id="9" name="TextBox 8"/>
                <p:cNvSpPr txBox="1"/>
                <p:nvPr/>
              </p:nvSpPr>
              <p:spPr>
                <a:xfrm>
                  <a:off x="8067208" y="2783754"/>
                  <a:ext cx="3704424" cy="461665"/>
                </a:xfrm>
                <a:prstGeom prst="rect">
                  <a:avLst/>
                </a:prstGeom>
                <a:noFill/>
              </p:spPr>
              <p:txBody>
                <a:bodyPr wrap="square" rtlCol="0">
                  <a:spAutoFit/>
                </a:bodyPr>
                <a:lstStyle/>
                <a:p>
                  <a:r>
                    <a:rPr lang="zh-CN" altLang="en-US" sz="2400" dirty="0" smtClean="0">
                      <a:solidFill>
                        <a:srgbClr val="002060"/>
                      </a:solidFill>
                      <a:latin typeface="+mn-ea"/>
                      <a:ea typeface="+mn-ea"/>
                    </a:rPr>
                    <a:t>添加关键文本标题</a:t>
                  </a:r>
                  <a:endParaRPr lang="zh-CN" altLang="en-US" sz="2400" dirty="0">
                    <a:solidFill>
                      <a:srgbClr val="002060"/>
                    </a:solidFill>
                    <a:latin typeface="+mn-ea"/>
                    <a:ea typeface="+mn-ea"/>
                  </a:endParaRPr>
                </a:p>
              </p:txBody>
            </p:sp>
          </p:grpSp>
          <p:sp>
            <p:nvSpPr>
              <p:cNvPr id="7" name="椭圆 6"/>
              <p:cNvSpPr/>
              <p:nvPr/>
            </p:nvSpPr>
            <p:spPr>
              <a:xfrm>
                <a:off x="2780676" y="2953375"/>
                <a:ext cx="785035" cy="785035"/>
              </a:xfrm>
              <a:prstGeom prst="ellipse">
                <a:avLst/>
              </a:prstGeom>
              <a:ln/>
            </p:spPr>
            <p:style>
              <a:lnRef idx="1">
                <a:schemeClr val="accent2"/>
              </a:lnRef>
              <a:fillRef idx="3">
                <a:schemeClr val="accent2"/>
              </a:fillRef>
              <a:effectRef idx="2">
                <a:schemeClr val="accent2"/>
              </a:effectRef>
              <a:fontRef idx="minor">
                <a:schemeClr val="lt1"/>
              </a:fontRef>
            </p:style>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i="0" u="none" strike="noStrike" kern="0" cap="none" spc="0" normalizeH="0" baseline="0" noProof="0" dirty="0" smtClean="0">
                  <a:ln>
                    <a:noFill/>
                  </a:ln>
                  <a:solidFill>
                    <a:srgbClr val="FF0000"/>
                  </a:solidFill>
                  <a:effectLst/>
                  <a:uLnTx/>
                  <a:uFillTx/>
                  <a:latin typeface="+mn-ea"/>
                </a:endParaRPr>
              </a:p>
            </p:txBody>
          </p:sp>
        </p:grpSp>
        <p:sp>
          <p:nvSpPr>
            <p:cNvPr id="5" name="TextBox 4"/>
            <p:cNvSpPr txBox="1"/>
            <p:nvPr/>
          </p:nvSpPr>
          <p:spPr>
            <a:xfrm>
              <a:off x="7459831" y="2323951"/>
              <a:ext cx="744692" cy="400110"/>
            </a:xfrm>
            <a:prstGeom prst="rect">
              <a:avLst/>
            </a:prstGeom>
            <a:noFill/>
          </p:spPr>
          <p:txBody>
            <a:bodyPr wrap="square" rtlCol="0">
              <a:spAutoFit/>
            </a:bodyPr>
            <a:lstStyle/>
            <a:p>
              <a:r>
                <a:rPr lang="zh-CN" altLang="en-US" sz="2000" b="1" dirty="0" smtClean="0">
                  <a:solidFill>
                    <a:schemeClr val="bg1"/>
                  </a:solidFill>
                  <a:latin typeface="+mn-ea"/>
                  <a:ea typeface="+mn-ea"/>
                </a:rPr>
                <a:t>文本</a:t>
              </a:r>
              <a:endParaRPr lang="zh-CN" altLang="en-US" sz="2000" b="1" dirty="0">
                <a:solidFill>
                  <a:schemeClr val="bg1"/>
                </a:solidFill>
                <a:latin typeface="+mn-ea"/>
                <a:ea typeface="+mn-ea"/>
              </a:endParaRPr>
            </a:p>
          </p:txBody>
        </p:sp>
      </p:grpSp>
      <p:grpSp>
        <p:nvGrpSpPr>
          <p:cNvPr id="10" name="组合 9"/>
          <p:cNvGrpSpPr/>
          <p:nvPr/>
        </p:nvGrpSpPr>
        <p:grpSpPr>
          <a:xfrm>
            <a:off x="7535366" y="3293636"/>
            <a:ext cx="3960440" cy="935843"/>
            <a:chOff x="7391350" y="2141778"/>
            <a:chExt cx="3960440" cy="935843"/>
          </a:xfrm>
        </p:grpSpPr>
        <p:grpSp>
          <p:nvGrpSpPr>
            <p:cNvPr id="11" name="组合 10"/>
            <p:cNvGrpSpPr/>
            <p:nvPr/>
          </p:nvGrpSpPr>
          <p:grpSpPr>
            <a:xfrm>
              <a:off x="7391350" y="2141778"/>
              <a:ext cx="3960440" cy="935843"/>
              <a:chOff x="2780676" y="2953375"/>
              <a:chExt cx="3960440" cy="935843"/>
            </a:xfrm>
          </p:grpSpPr>
          <p:grpSp>
            <p:nvGrpSpPr>
              <p:cNvPr id="13" name="组合 12"/>
              <p:cNvGrpSpPr/>
              <p:nvPr/>
            </p:nvGrpSpPr>
            <p:grpSpPr>
              <a:xfrm>
                <a:off x="3068708" y="3335603"/>
                <a:ext cx="3672408" cy="553615"/>
                <a:chOff x="7233713" y="2728624"/>
                <a:chExt cx="4723141" cy="553615"/>
              </a:xfrm>
            </p:grpSpPr>
            <p:sp>
              <p:nvSpPr>
                <p:cNvPr id="15" name="圆角矩形 14"/>
                <p:cNvSpPr/>
                <p:nvPr/>
              </p:nvSpPr>
              <p:spPr>
                <a:xfrm>
                  <a:off x="7233713" y="2728624"/>
                  <a:ext cx="4723141" cy="553615"/>
                </a:xfrm>
                <a:prstGeom prst="roundRect">
                  <a:avLst>
                    <a:gd name="adj" fmla="val 50000"/>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i="0" u="none" strike="noStrike" kern="0" cap="none" spc="0" normalizeH="0" baseline="0" noProof="0" dirty="0" smtClean="0">
                    <a:ln>
                      <a:noFill/>
                    </a:ln>
                    <a:solidFill>
                      <a:srgbClr val="002060"/>
                    </a:solidFill>
                    <a:effectLst/>
                    <a:uLnTx/>
                    <a:uFillTx/>
                    <a:latin typeface="+mn-ea"/>
                    <a:ea typeface="+mn-ea"/>
                  </a:endParaRPr>
                </a:p>
              </p:txBody>
            </p:sp>
            <p:sp>
              <p:nvSpPr>
                <p:cNvPr id="16" name="TextBox 15"/>
                <p:cNvSpPr txBox="1"/>
                <p:nvPr/>
              </p:nvSpPr>
              <p:spPr>
                <a:xfrm>
                  <a:off x="8000530" y="2810648"/>
                  <a:ext cx="3547669" cy="461665"/>
                </a:xfrm>
                <a:prstGeom prst="rect">
                  <a:avLst/>
                </a:prstGeom>
                <a:noFill/>
              </p:spPr>
              <p:txBody>
                <a:bodyPr wrap="square" rtlCol="0">
                  <a:spAutoFit/>
                </a:bodyPr>
                <a:lstStyle/>
                <a:p>
                  <a:r>
                    <a:rPr lang="zh-CN" altLang="en-US" sz="2400" dirty="0">
                      <a:solidFill>
                        <a:srgbClr val="002060"/>
                      </a:solidFill>
                      <a:latin typeface="+mn-ea"/>
                      <a:ea typeface="+mn-ea"/>
                    </a:rPr>
                    <a:t>添加关键文本标题</a:t>
                  </a:r>
                </a:p>
              </p:txBody>
            </p:sp>
          </p:grpSp>
          <p:sp>
            <p:nvSpPr>
              <p:cNvPr id="14" name="椭圆 13"/>
              <p:cNvSpPr/>
              <p:nvPr/>
            </p:nvSpPr>
            <p:spPr>
              <a:xfrm>
                <a:off x="2780676" y="2953375"/>
                <a:ext cx="785035" cy="785035"/>
              </a:xfrm>
              <a:prstGeom prst="ellipse">
                <a:avLst/>
              </a:prstGeom>
              <a:ln/>
            </p:spPr>
            <p:style>
              <a:lnRef idx="1">
                <a:schemeClr val="accent2"/>
              </a:lnRef>
              <a:fillRef idx="3">
                <a:schemeClr val="accent2"/>
              </a:fillRef>
              <a:effectRef idx="2">
                <a:schemeClr val="accent2"/>
              </a:effectRef>
              <a:fontRef idx="minor">
                <a:schemeClr val="lt1"/>
              </a:fontRef>
            </p:style>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i="0" u="none" strike="noStrike" kern="0" cap="none" spc="0" normalizeH="0" baseline="0" noProof="0" dirty="0" smtClean="0">
                  <a:ln>
                    <a:noFill/>
                  </a:ln>
                  <a:solidFill>
                    <a:srgbClr val="FF0000"/>
                  </a:solidFill>
                  <a:effectLst/>
                  <a:uLnTx/>
                  <a:uFillTx/>
                  <a:latin typeface="+mn-ea"/>
                </a:endParaRPr>
              </a:p>
            </p:txBody>
          </p:sp>
        </p:grpSp>
        <p:sp>
          <p:nvSpPr>
            <p:cNvPr id="12" name="TextBox 11"/>
            <p:cNvSpPr txBox="1"/>
            <p:nvPr/>
          </p:nvSpPr>
          <p:spPr>
            <a:xfrm>
              <a:off x="7459831" y="2323951"/>
              <a:ext cx="744692" cy="400110"/>
            </a:xfrm>
            <a:prstGeom prst="rect">
              <a:avLst/>
            </a:prstGeom>
            <a:noFill/>
          </p:spPr>
          <p:txBody>
            <a:bodyPr wrap="square" rtlCol="0">
              <a:spAutoFit/>
            </a:bodyPr>
            <a:lstStyle/>
            <a:p>
              <a:r>
                <a:rPr lang="zh-CN" altLang="en-US" sz="2000" b="1" dirty="0" smtClean="0">
                  <a:solidFill>
                    <a:schemeClr val="bg1"/>
                  </a:solidFill>
                  <a:latin typeface="+mn-ea"/>
                  <a:ea typeface="+mn-ea"/>
                </a:rPr>
                <a:t>文本</a:t>
              </a:r>
              <a:endParaRPr lang="zh-CN" altLang="en-US" sz="2000" b="1" dirty="0">
                <a:solidFill>
                  <a:schemeClr val="bg1"/>
                </a:solidFill>
                <a:latin typeface="+mn-ea"/>
                <a:ea typeface="+mn-ea"/>
              </a:endParaRPr>
            </a:p>
          </p:txBody>
        </p:sp>
      </p:grpSp>
      <p:grpSp>
        <p:nvGrpSpPr>
          <p:cNvPr id="17" name="组合 16"/>
          <p:cNvGrpSpPr/>
          <p:nvPr/>
        </p:nvGrpSpPr>
        <p:grpSpPr>
          <a:xfrm>
            <a:off x="7535366" y="4700640"/>
            <a:ext cx="3960440" cy="935843"/>
            <a:chOff x="7391350" y="2141778"/>
            <a:chExt cx="3960440" cy="935843"/>
          </a:xfrm>
        </p:grpSpPr>
        <p:grpSp>
          <p:nvGrpSpPr>
            <p:cNvPr id="18" name="组合 17"/>
            <p:cNvGrpSpPr/>
            <p:nvPr/>
          </p:nvGrpSpPr>
          <p:grpSpPr>
            <a:xfrm>
              <a:off x="7391350" y="2141778"/>
              <a:ext cx="3960440" cy="935843"/>
              <a:chOff x="2780676" y="2953375"/>
              <a:chExt cx="3960440" cy="935843"/>
            </a:xfrm>
          </p:grpSpPr>
          <p:grpSp>
            <p:nvGrpSpPr>
              <p:cNvPr id="20" name="组合 19"/>
              <p:cNvGrpSpPr/>
              <p:nvPr/>
            </p:nvGrpSpPr>
            <p:grpSpPr>
              <a:xfrm>
                <a:off x="3068708" y="3335603"/>
                <a:ext cx="3672408" cy="553615"/>
                <a:chOff x="7233713" y="2728624"/>
                <a:chExt cx="4723141" cy="553615"/>
              </a:xfrm>
            </p:grpSpPr>
            <p:sp>
              <p:nvSpPr>
                <p:cNvPr id="22" name="圆角矩形 21"/>
                <p:cNvSpPr/>
                <p:nvPr/>
              </p:nvSpPr>
              <p:spPr>
                <a:xfrm>
                  <a:off x="7233713" y="2728624"/>
                  <a:ext cx="4723141" cy="553615"/>
                </a:xfrm>
                <a:prstGeom prst="roundRect">
                  <a:avLst>
                    <a:gd name="adj" fmla="val 50000"/>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i="0" u="none" strike="noStrike" kern="0" cap="none" spc="0" normalizeH="0" baseline="0" noProof="0" dirty="0" smtClean="0">
                    <a:ln>
                      <a:noFill/>
                    </a:ln>
                    <a:solidFill>
                      <a:srgbClr val="002060"/>
                    </a:solidFill>
                    <a:effectLst/>
                    <a:uLnTx/>
                    <a:uFillTx/>
                    <a:latin typeface="+mn-ea"/>
                    <a:ea typeface="+mn-ea"/>
                  </a:endParaRPr>
                </a:p>
              </p:txBody>
            </p:sp>
            <p:sp>
              <p:nvSpPr>
                <p:cNvPr id="23" name="TextBox 22"/>
                <p:cNvSpPr txBox="1"/>
                <p:nvPr/>
              </p:nvSpPr>
              <p:spPr>
                <a:xfrm>
                  <a:off x="8001716" y="2810648"/>
                  <a:ext cx="3769917" cy="461665"/>
                </a:xfrm>
                <a:prstGeom prst="rect">
                  <a:avLst/>
                </a:prstGeom>
                <a:noFill/>
              </p:spPr>
              <p:txBody>
                <a:bodyPr wrap="square" rtlCol="0">
                  <a:spAutoFit/>
                </a:bodyPr>
                <a:lstStyle/>
                <a:p>
                  <a:pPr lvl="0"/>
                  <a:r>
                    <a:rPr lang="zh-CN" altLang="en-US" sz="2400" dirty="0">
                      <a:solidFill>
                        <a:srgbClr val="002060"/>
                      </a:solidFill>
                      <a:latin typeface="微软雅黑"/>
                      <a:ea typeface="微软雅黑"/>
                    </a:rPr>
                    <a:t>添加关键文本标题</a:t>
                  </a:r>
                </a:p>
              </p:txBody>
            </p:sp>
          </p:grpSp>
          <p:sp>
            <p:nvSpPr>
              <p:cNvPr id="21" name="椭圆 20"/>
              <p:cNvSpPr/>
              <p:nvPr/>
            </p:nvSpPr>
            <p:spPr>
              <a:xfrm>
                <a:off x="2780676" y="2953375"/>
                <a:ext cx="785035" cy="785035"/>
              </a:xfrm>
              <a:prstGeom prst="ellipse">
                <a:avLst/>
              </a:prstGeom>
              <a:ln/>
            </p:spPr>
            <p:style>
              <a:lnRef idx="1">
                <a:schemeClr val="accent2"/>
              </a:lnRef>
              <a:fillRef idx="3">
                <a:schemeClr val="accent2"/>
              </a:fillRef>
              <a:effectRef idx="2">
                <a:schemeClr val="accent2"/>
              </a:effectRef>
              <a:fontRef idx="minor">
                <a:schemeClr val="lt1"/>
              </a:fontRef>
            </p:style>
            <p:txBody>
              <a:bodyPr rtlCol="0" anchor="ctr"/>
              <a:lstStyle/>
              <a:p>
                <a:pPr marL="0" marR="0" indent="0" algn="ctr" defTabSz="914400" eaLnBrk="1" fontAlgn="base" latinLnBrk="0" hangingPunct="1">
                  <a:lnSpc>
                    <a:spcPct val="100000"/>
                  </a:lnSpc>
                  <a:spcBef>
                    <a:spcPct val="0"/>
                  </a:spcBef>
                  <a:spcAft>
                    <a:spcPct val="0"/>
                  </a:spcAft>
                  <a:buClrTx/>
                  <a:buSzTx/>
                  <a:buFontTx/>
                  <a:buNone/>
                  <a:tabLst/>
                </a:pPr>
                <a:endParaRPr kumimoji="0" lang="zh-CN" altLang="en-US" sz="4800" i="0" u="none" strike="noStrike" kern="0" cap="none" spc="0" normalizeH="0" baseline="0" noProof="0" dirty="0" smtClean="0">
                  <a:ln>
                    <a:noFill/>
                  </a:ln>
                  <a:solidFill>
                    <a:srgbClr val="FF0000"/>
                  </a:solidFill>
                  <a:effectLst/>
                  <a:uLnTx/>
                  <a:uFillTx/>
                  <a:latin typeface="+mn-ea"/>
                </a:endParaRPr>
              </a:p>
            </p:txBody>
          </p:sp>
        </p:grpSp>
        <p:sp>
          <p:nvSpPr>
            <p:cNvPr id="19" name="TextBox 18"/>
            <p:cNvSpPr txBox="1"/>
            <p:nvPr/>
          </p:nvSpPr>
          <p:spPr>
            <a:xfrm>
              <a:off x="7459831" y="2323951"/>
              <a:ext cx="744692" cy="400110"/>
            </a:xfrm>
            <a:prstGeom prst="rect">
              <a:avLst/>
            </a:prstGeom>
            <a:noFill/>
          </p:spPr>
          <p:txBody>
            <a:bodyPr wrap="square" rtlCol="0">
              <a:spAutoFit/>
            </a:bodyPr>
            <a:lstStyle/>
            <a:p>
              <a:r>
                <a:rPr lang="zh-CN" altLang="en-US" sz="2000" b="1" dirty="0" smtClean="0">
                  <a:solidFill>
                    <a:schemeClr val="bg1"/>
                  </a:solidFill>
                  <a:latin typeface="+mn-ea"/>
                  <a:ea typeface="+mn-ea"/>
                </a:rPr>
                <a:t>文本</a:t>
              </a:r>
              <a:endParaRPr lang="zh-CN" altLang="en-US" sz="2000" b="1" dirty="0">
                <a:solidFill>
                  <a:schemeClr val="bg1"/>
                </a:solidFill>
                <a:latin typeface="+mn-ea"/>
                <a:ea typeface="+mn-ea"/>
              </a:endParaRPr>
            </a:p>
          </p:txBody>
        </p:sp>
      </p:grpSp>
      <p:sp>
        <p:nvSpPr>
          <p:cNvPr id="24" name="矩形 23"/>
          <p:cNvSpPr/>
          <p:nvPr/>
        </p:nvSpPr>
        <p:spPr>
          <a:xfrm>
            <a:off x="478582" y="5395166"/>
            <a:ext cx="6480719" cy="732508"/>
          </a:xfrm>
          <a:prstGeom prst="rect">
            <a:avLst/>
          </a:prstGeom>
          <a:solidFill>
            <a:srgbClr val="FFFFFF">
              <a:alpha val="80000"/>
            </a:srgbClr>
          </a:solidFill>
        </p:spPr>
        <p:txBody>
          <a:bodyPr wrap="square">
            <a:spAutoFit/>
            <a:scene3d>
              <a:camera prst="orthographicFront"/>
              <a:lightRig rig="soft" dir="tl">
                <a:rot lat="0" lon="0" rev="0"/>
              </a:lightRig>
            </a:scene3d>
            <a:sp3d contourW="25400" prstMaterial="matte">
              <a:bevelT w="25400" h="55880" prst="artDeco"/>
              <a:contourClr>
                <a:schemeClr val="accent2">
                  <a:tint val="20000"/>
                </a:schemeClr>
              </a:contourClr>
            </a:sp3d>
          </a:bodyPr>
          <a:lstStyle/>
          <a:p>
            <a:pPr algn="ctr">
              <a:lnSpc>
                <a:spcPct val="130000"/>
              </a:lnSpc>
            </a:pPr>
            <a:r>
              <a:rPr lang="zh-CN" altLang="en-US" sz="3200" b="1" spc="50" dirty="0" smtClean="0">
                <a:ln w="11430"/>
                <a:effectLst>
                  <a:outerShdw blurRad="76200" dist="50800" dir="5400000" algn="tl" rotWithShape="0">
                    <a:srgbClr val="000000">
                      <a:alpha val="65000"/>
                    </a:srgbClr>
                  </a:outerShdw>
                </a:effectLst>
                <a:latin typeface="+mn-ea"/>
                <a:ea typeface="+mn-ea"/>
              </a:rPr>
              <a:t>添加重要说明文本</a:t>
            </a:r>
            <a:endParaRPr lang="zh-CN" altLang="en-US" sz="3200" b="1" spc="50" dirty="0">
              <a:ln w="11430"/>
              <a:effectLst>
                <a:outerShdw blurRad="76200" dist="50800" dir="5400000" algn="tl" rotWithShape="0">
                  <a:srgbClr val="000000">
                    <a:alpha val="65000"/>
                  </a:srgbClr>
                </a:outerShdw>
              </a:effectLst>
              <a:latin typeface="+mn-ea"/>
              <a:ea typeface="+mn-ea"/>
            </a:endParaRPr>
          </a:p>
        </p:txBody>
      </p:sp>
      <p:cxnSp>
        <p:nvCxnSpPr>
          <p:cNvPr id="25" name="直接连接符 24"/>
          <p:cNvCxnSpPr/>
          <p:nvPr/>
        </p:nvCxnSpPr>
        <p:spPr>
          <a:xfrm>
            <a:off x="3176" y="404907"/>
            <a:ext cx="12190413" cy="0"/>
          </a:xfrm>
          <a:prstGeom prst="line">
            <a:avLst/>
          </a:prstGeom>
          <a:noFill/>
          <a:ln w="9525" cap="flat" cmpd="sng" algn="ctr">
            <a:solidFill>
              <a:srgbClr val="414455"/>
            </a:solidFill>
            <a:prstDash val="dash"/>
          </a:ln>
          <a:effectLst/>
        </p:spPr>
      </p:cxnSp>
      <p:sp>
        <p:nvSpPr>
          <p:cNvPr id="26" name="流程图: 离页连接符 25"/>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27" name="TextBox 26"/>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3418445435"/>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5"/>
                                        </p:tgtEl>
                                        <p:attrNameLst>
                                          <p:attrName>style.visibility</p:attrName>
                                        </p:attrNameLst>
                                      </p:cBhvr>
                                      <p:to>
                                        <p:strVal val="visible"/>
                                      </p:to>
                                    </p:set>
                                    <p:animEffect transition="in" filter="wipe(right)">
                                      <p:cBhvr>
                                        <p:cTn id="7" dur="750"/>
                                        <p:tgtEl>
                                          <p:spTgt spid="25"/>
                                        </p:tgtEl>
                                      </p:cBhvr>
                                    </p:animEffect>
                                  </p:childTnLst>
                                </p:cTn>
                              </p:par>
                              <p:par>
                                <p:cTn id="8" presetID="2" presetClass="entr" presetSubtype="1" fill="hold" grpId="0" nodeType="withEffect">
                                  <p:stCondLst>
                                    <p:cond delay="0"/>
                                  </p:stCondLst>
                                  <p:childTnLst>
                                    <p:set>
                                      <p:cBhvr>
                                        <p:cTn id="9" dur="1" fill="hold">
                                          <p:stCondLst>
                                            <p:cond delay="0"/>
                                          </p:stCondLst>
                                        </p:cTn>
                                        <p:tgtEl>
                                          <p:spTgt spid="26"/>
                                        </p:tgtEl>
                                        <p:attrNameLst>
                                          <p:attrName>style.visibility</p:attrName>
                                        </p:attrNameLst>
                                      </p:cBhvr>
                                      <p:to>
                                        <p:strVal val="visible"/>
                                      </p:to>
                                    </p:set>
                                    <p:anim calcmode="lin" valueType="num">
                                      <p:cBhvr>
                                        <p:cTn id="10" dur="500" fill="hold"/>
                                        <p:tgtEl>
                                          <p:spTgt spid="26"/>
                                        </p:tgtEl>
                                        <p:attrNameLst>
                                          <p:attrName>ppt_x</p:attrName>
                                        </p:attrNameLst>
                                      </p:cBhvr>
                                      <p:tavLst>
                                        <p:tav tm="0">
                                          <p:val>
                                            <p:strVal val="#ppt_x"/>
                                          </p:val>
                                        </p:tav>
                                        <p:tav tm="100000">
                                          <p:val>
                                            <p:strVal val="#ppt_x"/>
                                          </p:val>
                                        </p:tav>
                                      </p:tavLst>
                                    </p:anim>
                                    <p:anim calcmode="lin" valueType="num">
                                      <p:cBhvr>
                                        <p:cTn id="11" dur="500" fill="hold"/>
                                        <p:tgtEl>
                                          <p:spTgt spid="26"/>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27"/>
                                        </p:tgtEl>
                                        <p:attrNameLst>
                                          <p:attrName>style.visibility</p:attrName>
                                        </p:attrNameLst>
                                      </p:cBhvr>
                                      <p:to>
                                        <p:strVal val="visible"/>
                                      </p:to>
                                    </p:set>
                                    <p:anim calcmode="lin" valueType="num">
                                      <p:cBhvr>
                                        <p:cTn id="15" dur="250" fill="hold"/>
                                        <p:tgtEl>
                                          <p:spTgt spid="27"/>
                                        </p:tgtEl>
                                        <p:attrNameLst>
                                          <p:attrName>ppt_x</p:attrName>
                                        </p:attrNameLst>
                                      </p:cBhvr>
                                      <p:tavLst>
                                        <p:tav tm="0">
                                          <p:val>
                                            <p:strVal val="#ppt_x"/>
                                          </p:val>
                                        </p:tav>
                                        <p:tav tm="100000">
                                          <p:val>
                                            <p:strVal val="#ppt_x"/>
                                          </p:val>
                                        </p:tav>
                                      </p:tavLst>
                                    </p:anim>
                                    <p:anim calcmode="lin" valueType="num">
                                      <p:cBhvr>
                                        <p:cTn id="16" dur="250" fill="hold"/>
                                        <p:tgtEl>
                                          <p:spTgt spid="27"/>
                                        </p:tgtEl>
                                        <p:attrNameLst>
                                          <p:attrName>ppt_y</p:attrName>
                                        </p:attrNameLst>
                                      </p:cBhvr>
                                      <p:tavLst>
                                        <p:tav tm="0">
                                          <p:val>
                                            <p:strVal val="#ppt_y-#ppt_h/2"/>
                                          </p:val>
                                        </p:tav>
                                        <p:tav tm="100000">
                                          <p:val>
                                            <p:strVal val="#ppt_y"/>
                                          </p:val>
                                        </p:tav>
                                      </p:tavLst>
                                    </p:anim>
                                    <p:anim calcmode="lin" valueType="num">
                                      <p:cBhvr>
                                        <p:cTn id="17" dur="250" fill="hold"/>
                                        <p:tgtEl>
                                          <p:spTgt spid="27"/>
                                        </p:tgtEl>
                                        <p:attrNameLst>
                                          <p:attrName>ppt_w</p:attrName>
                                        </p:attrNameLst>
                                      </p:cBhvr>
                                      <p:tavLst>
                                        <p:tav tm="0">
                                          <p:val>
                                            <p:strVal val="#ppt_w"/>
                                          </p:val>
                                        </p:tav>
                                        <p:tav tm="100000">
                                          <p:val>
                                            <p:strVal val="#ppt_w"/>
                                          </p:val>
                                        </p:tav>
                                      </p:tavLst>
                                    </p:anim>
                                    <p:anim calcmode="lin" valueType="num">
                                      <p:cBhvr>
                                        <p:cTn id="18" dur="250" fill="hold"/>
                                        <p:tgtEl>
                                          <p:spTgt spid="27"/>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16" presetClass="entr" presetSubtype="26" fill="hold" nodeType="afterEffect">
                                  <p:stCondLst>
                                    <p:cond delay="0"/>
                                  </p:stCondLst>
                                  <p:childTnLst>
                                    <p:set>
                                      <p:cBhvr>
                                        <p:cTn id="21" dur="1" fill="hold">
                                          <p:stCondLst>
                                            <p:cond delay="0"/>
                                          </p:stCondLst>
                                        </p:cTn>
                                        <p:tgtEl>
                                          <p:spTgt spid="2"/>
                                        </p:tgtEl>
                                        <p:attrNameLst>
                                          <p:attrName>style.visibility</p:attrName>
                                        </p:attrNameLst>
                                      </p:cBhvr>
                                      <p:to>
                                        <p:strVal val="visible"/>
                                      </p:to>
                                    </p:set>
                                    <p:animEffect transition="in" filter="barn(inHorizontal)">
                                      <p:cBhvr>
                                        <p:cTn id="22" dur="500"/>
                                        <p:tgtEl>
                                          <p:spTgt spid="2"/>
                                        </p:tgtEl>
                                      </p:cBhvr>
                                    </p:animEffect>
                                  </p:childTnLst>
                                </p:cTn>
                              </p:par>
                              <p:par>
                                <p:cTn id="23" presetID="55" presetClass="entr" presetSubtype="0" fill="hold" grpId="0" nodeType="withEffect">
                                  <p:stCondLst>
                                    <p:cond delay="0"/>
                                  </p:stCondLst>
                                  <p:childTnLst>
                                    <p:set>
                                      <p:cBhvr>
                                        <p:cTn id="24" dur="1" fill="hold">
                                          <p:stCondLst>
                                            <p:cond delay="0"/>
                                          </p:stCondLst>
                                        </p:cTn>
                                        <p:tgtEl>
                                          <p:spTgt spid="24"/>
                                        </p:tgtEl>
                                        <p:attrNameLst>
                                          <p:attrName>style.visibility</p:attrName>
                                        </p:attrNameLst>
                                      </p:cBhvr>
                                      <p:to>
                                        <p:strVal val="visible"/>
                                      </p:to>
                                    </p:set>
                                    <p:anim calcmode="lin" valueType="num">
                                      <p:cBhvr>
                                        <p:cTn id="25" dur="1000" fill="hold"/>
                                        <p:tgtEl>
                                          <p:spTgt spid="24"/>
                                        </p:tgtEl>
                                        <p:attrNameLst>
                                          <p:attrName>ppt_w</p:attrName>
                                        </p:attrNameLst>
                                      </p:cBhvr>
                                      <p:tavLst>
                                        <p:tav tm="0">
                                          <p:val>
                                            <p:strVal val="#ppt_w*0.70"/>
                                          </p:val>
                                        </p:tav>
                                        <p:tav tm="100000">
                                          <p:val>
                                            <p:strVal val="#ppt_w"/>
                                          </p:val>
                                        </p:tav>
                                      </p:tavLst>
                                    </p:anim>
                                    <p:anim calcmode="lin" valueType="num">
                                      <p:cBhvr>
                                        <p:cTn id="26" dur="1000" fill="hold"/>
                                        <p:tgtEl>
                                          <p:spTgt spid="24"/>
                                        </p:tgtEl>
                                        <p:attrNameLst>
                                          <p:attrName>ppt_h</p:attrName>
                                        </p:attrNameLst>
                                      </p:cBhvr>
                                      <p:tavLst>
                                        <p:tav tm="0">
                                          <p:val>
                                            <p:strVal val="#ppt_h"/>
                                          </p:val>
                                        </p:tav>
                                        <p:tav tm="100000">
                                          <p:val>
                                            <p:strVal val="#ppt_h"/>
                                          </p:val>
                                        </p:tav>
                                      </p:tavLst>
                                    </p:anim>
                                    <p:animEffect transition="in" filter="fade">
                                      <p:cBhvr>
                                        <p:cTn id="27" dur="1000"/>
                                        <p:tgtEl>
                                          <p:spTgt spid="24"/>
                                        </p:tgtEl>
                                      </p:cBhvr>
                                    </p:animEffect>
                                  </p:childTnLst>
                                </p:cTn>
                              </p:par>
                            </p:childTnLst>
                          </p:cTn>
                        </p:par>
                        <p:par>
                          <p:cTn id="28" fill="hold">
                            <p:stCondLst>
                              <p:cond delay="2500"/>
                            </p:stCondLst>
                            <p:childTnLst>
                              <p:par>
                                <p:cTn id="29" presetID="12" presetClass="entr" presetSubtype="1" fill="hold" nodeType="afterEffect">
                                  <p:stCondLst>
                                    <p:cond delay="0"/>
                                  </p:stCondLst>
                                  <p:childTnLst>
                                    <p:set>
                                      <p:cBhvr>
                                        <p:cTn id="30" dur="1" fill="hold">
                                          <p:stCondLst>
                                            <p:cond delay="0"/>
                                          </p:stCondLst>
                                        </p:cTn>
                                        <p:tgtEl>
                                          <p:spTgt spid="3"/>
                                        </p:tgtEl>
                                        <p:attrNameLst>
                                          <p:attrName>style.visibility</p:attrName>
                                        </p:attrNameLst>
                                      </p:cBhvr>
                                      <p:to>
                                        <p:strVal val="visible"/>
                                      </p:to>
                                    </p:set>
                                    <p:anim calcmode="lin" valueType="num">
                                      <p:cBhvr additive="base">
                                        <p:cTn id="31" dur="750"/>
                                        <p:tgtEl>
                                          <p:spTgt spid="3"/>
                                        </p:tgtEl>
                                        <p:attrNameLst>
                                          <p:attrName>ppt_y</p:attrName>
                                        </p:attrNameLst>
                                      </p:cBhvr>
                                      <p:tavLst>
                                        <p:tav tm="0">
                                          <p:val>
                                            <p:strVal val="#ppt_y-#ppt_h*1.125000"/>
                                          </p:val>
                                        </p:tav>
                                        <p:tav tm="100000">
                                          <p:val>
                                            <p:strVal val="#ppt_y"/>
                                          </p:val>
                                        </p:tav>
                                      </p:tavLst>
                                    </p:anim>
                                    <p:animEffect transition="in" filter="wipe(down)">
                                      <p:cBhvr>
                                        <p:cTn id="32" dur="750"/>
                                        <p:tgtEl>
                                          <p:spTgt spid="3"/>
                                        </p:tgtEl>
                                      </p:cBhvr>
                                    </p:animEffect>
                                  </p:childTnLst>
                                </p:cTn>
                              </p:par>
                            </p:childTnLst>
                          </p:cTn>
                        </p:par>
                        <p:par>
                          <p:cTn id="33" fill="hold">
                            <p:stCondLst>
                              <p:cond delay="3250"/>
                            </p:stCondLst>
                            <p:childTnLst>
                              <p:par>
                                <p:cTn id="34" presetID="12" presetClass="entr" presetSubtype="1" fill="hold" nodeType="afterEffect">
                                  <p:stCondLst>
                                    <p:cond delay="0"/>
                                  </p:stCondLst>
                                  <p:childTnLst>
                                    <p:set>
                                      <p:cBhvr>
                                        <p:cTn id="35" dur="1" fill="hold">
                                          <p:stCondLst>
                                            <p:cond delay="0"/>
                                          </p:stCondLst>
                                        </p:cTn>
                                        <p:tgtEl>
                                          <p:spTgt spid="10"/>
                                        </p:tgtEl>
                                        <p:attrNameLst>
                                          <p:attrName>style.visibility</p:attrName>
                                        </p:attrNameLst>
                                      </p:cBhvr>
                                      <p:to>
                                        <p:strVal val="visible"/>
                                      </p:to>
                                    </p:set>
                                    <p:anim calcmode="lin" valueType="num">
                                      <p:cBhvr additive="base">
                                        <p:cTn id="36" dur="750"/>
                                        <p:tgtEl>
                                          <p:spTgt spid="10"/>
                                        </p:tgtEl>
                                        <p:attrNameLst>
                                          <p:attrName>ppt_y</p:attrName>
                                        </p:attrNameLst>
                                      </p:cBhvr>
                                      <p:tavLst>
                                        <p:tav tm="0">
                                          <p:val>
                                            <p:strVal val="#ppt_y-#ppt_h*1.125000"/>
                                          </p:val>
                                        </p:tav>
                                        <p:tav tm="100000">
                                          <p:val>
                                            <p:strVal val="#ppt_y"/>
                                          </p:val>
                                        </p:tav>
                                      </p:tavLst>
                                    </p:anim>
                                    <p:animEffect transition="in" filter="wipe(down)">
                                      <p:cBhvr>
                                        <p:cTn id="37" dur="750"/>
                                        <p:tgtEl>
                                          <p:spTgt spid="10"/>
                                        </p:tgtEl>
                                      </p:cBhvr>
                                    </p:animEffect>
                                  </p:childTnLst>
                                </p:cTn>
                              </p:par>
                            </p:childTnLst>
                          </p:cTn>
                        </p:par>
                        <p:par>
                          <p:cTn id="38" fill="hold">
                            <p:stCondLst>
                              <p:cond delay="4000"/>
                            </p:stCondLst>
                            <p:childTnLst>
                              <p:par>
                                <p:cTn id="39" presetID="12" presetClass="entr" presetSubtype="1" fill="hold" nodeType="afterEffect">
                                  <p:stCondLst>
                                    <p:cond delay="0"/>
                                  </p:stCondLst>
                                  <p:childTnLst>
                                    <p:set>
                                      <p:cBhvr>
                                        <p:cTn id="40" dur="1" fill="hold">
                                          <p:stCondLst>
                                            <p:cond delay="0"/>
                                          </p:stCondLst>
                                        </p:cTn>
                                        <p:tgtEl>
                                          <p:spTgt spid="17"/>
                                        </p:tgtEl>
                                        <p:attrNameLst>
                                          <p:attrName>style.visibility</p:attrName>
                                        </p:attrNameLst>
                                      </p:cBhvr>
                                      <p:to>
                                        <p:strVal val="visible"/>
                                      </p:to>
                                    </p:set>
                                    <p:anim calcmode="lin" valueType="num">
                                      <p:cBhvr additive="base">
                                        <p:cTn id="41" dur="750"/>
                                        <p:tgtEl>
                                          <p:spTgt spid="17"/>
                                        </p:tgtEl>
                                        <p:attrNameLst>
                                          <p:attrName>ppt_y</p:attrName>
                                        </p:attrNameLst>
                                      </p:cBhvr>
                                      <p:tavLst>
                                        <p:tav tm="0">
                                          <p:val>
                                            <p:strVal val="#ppt_y-#ppt_h*1.125000"/>
                                          </p:val>
                                        </p:tav>
                                        <p:tav tm="100000">
                                          <p:val>
                                            <p:strVal val="#ppt_y"/>
                                          </p:val>
                                        </p:tav>
                                      </p:tavLst>
                                    </p:anim>
                                    <p:animEffect transition="in" filter="wipe(down)">
                                      <p:cBhvr>
                                        <p:cTn id="42" dur="750"/>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animBg="1"/>
      <p:bldP spid="26" grpId="0" bldLvl="0" animBg="1"/>
      <p:bldP spid="27"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齿轮1"/>
          <p:cNvSpPr/>
          <p:nvPr/>
        </p:nvSpPr>
        <p:spPr>
          <a:xfrm>
            <a:off x="2465905" y="4208125"/>
            <a:ext cx="1667907" cy="1668294"/>
          </a:xfrm>
          <a:custGeom>
            <a:avLst/>
            <a:gdLst>
              <a:gd name="connsiteX0" fmla="*/ 1586555 w 2235200"/>
              <a:gd name="connsiteY0" fmla="*/ 356377 h 2235200"/>
              <a:gd name="connsiteX1" fmla="*/ 1760418 w 2235200"/>
              <a:gd name="connsiteY1" fmla="*/ 210481 h 2235200"/>
              <a:gd name="connsiteX2" fmla="*/ 1899314 w 2235200"/>
              <a:gd name="connsiteY2" fmla="*/ 327029 h 2235200"/>
              <a:gd name="connsiteX3" fmla="*/ 1785825 w 2235200"/>
              <a:gd name="connsiteY3" fmla="*/ 523585 h 2235200"/>
              <a:gd name="connsiteX4" fmla="*/ 1966144 w 2235200"/>
              <a:gd name="connsiteY4" fmla="*/ 835907 h 2235200"/>
              <a:gd name="connsiteX5" fmla="*/ 2193112 w 2235200"/>
              <a:gd name="connsiteY5" fmla="*/ 835901 h 2235200"/>
              <a:gd name="connsiteX6" fmla="*/ 2224597 w 2235200"/>
              <a:gd name="connsiteY6" fmla="*/ 1014463 h 2235200"/>
              <a:gd name="connsiteX7" fmla="*/ 2011316 w 2235200"/>
              <a:gd name="connsiteY7" fmla="*/ 1092085 h 2235200"/>
              <a:gd name="connsiteX8" fmla="*/ 1948692 w 2235200"/>
              <a:gd name="connsiteY8" fmla="*/ 1447245 h 2235200"/>
              <a:gd name="connsiteX9" fmla="*/ 2122562 w 2235200"/>
              <a:gd name="connsiteY9" fmla="*/ 1593132 h 2235200"/>
              <a:gd name="connsiteX10" fmla="*/ 2031904 w 2235200"/>
              <a:gd name="connsiteY10" fmla="*/ 1750157 h 2235200"/>
              <a:gd name="connsiteX11" fmla="*/ 1818627 w 2235200"/>
              <a:gd name="connsiteY11" fmla="*/ 1672524 h 2235200"/>
              <a:gd name="connsiteX12" fmla="*/ 1542362 w 2235200"/>
              <a:gd name="connsiteY12" fmla="*/ 1904338 h 2235200"/>
              <a:gd name="connsiteX13" fmla="*/ 1581780 w 2235200"/>
              <a:gd name="connsiteY13" fmla="*/ 2127856 h 2235200"/>
              <a:gd name="connsiteX14" fmla="*/ 1411398 w 2235200"/>
              <a:gd name="connsiteY14" fmla="*/ 2189870 h 2235200"/>
              <a:gd name="connsiteX15" fmla="*/ 1297919 w 2235200"/>
              <a:gd name="connsiteY15" fmla="*/ 1993308 h 2235200"/>
              <a:gd name="connsiteX16" fmla="*/ 937280 w 2235200"/>
              <a:gd name="connsiteY16" fmla="*/ 1993308 h 2235200"/>
              <a:gd name="connsiteX17" fmla="*/ 823802 w 2235200"/>
              <a:gd name="connsiteY17" fmla="*/ 2189870 h 2235200"/>
              <a:gd name="connsiteX18" fmla="*/ 653420 w 2235200"/>
              <a:gd name="connsiteY18" fmla="*/ 2127856 h 2235200"/>
              <a:gd name="connsiteX19" fmla="*/ 692839 w 2235200"/>
              <a:gd name="connsiteY19" fmla="*/ 1904338 h 2235200"/>
              <a:gd name="connsiteX20" fmla="*/ 416574 w 2235200"/>
              <a:gd name="connsiteY20" fmla="*/ 1672524 h 2235200"/>
              <a:gd name="connsiteX21" fmla="*/ 203296 w 2235200"/>
              <a:gd name="connsiteY21" fmla="*/ 1750157 h 2235200"/>
              <a:gd name="connsiteX22" fmla="*/ 112638 w 2235200"/>
              <a:gd name="connsiteY22" fmla="*/ 1593132 h 2235200"/>
              <a:gd name="connsiteX23" fmla="*/ 286508 w 2235200"/>
              <a:gd name="connsiteY23" fmla="*/ 1447245 h 2235200"/>
              <a:gd name="connsiteX24" fmla="*/ 223884 w 2235200"/>
              <a:gd name="connsiteY24" fmla="*/ 1092085 h 2235200"/>
              <a:gd name="connsiteX25" fmla="*/ 10603 w 2235200"/>
              <a:gd name="connsiteY25" fmla="*/ 1014463 h 2235200"/>
              <a:gd name="connsiteX26" fmla="*/ 42088 w 2235200"/>
              <a:gd name="connsiteY26" fmla="*/ 835901 h 2235200"/>
              <a:gd name="connsiteX27" fmla="*/ 269055 w 2235200"/>
              <a:gd name="connsiteY27" fmla="*/ 835907 h 2235200"/>
              <a:gd name="connsiteX28" fmla="*/ 449374 w 2235200"/>
              <a:gd name="connsiteY28" fmla="*/ 523585 h 2235200"/>
              <a:gd name="connsiteX29" fmla="*/ 335886 w 2235200"/>
              <a:gd name="connsiteY29" fmla="*/ 327029 h 2235200"/>
              <a:gd name="connsiteX30" fmla="*/ 474782 w 2235200"/>
              <a:gd name="connsiteY30" fmla="*/ 210481 h 2235200"/>
              <a:gd name="connsiteX31" fmla="*/ 648645 w 2235200"/>
              <a:gd name="connsiteY31" fmla="*/ 356377 h 2235200"/>
              <a:gd name="connsiteX32" fmla="*/ 987535 w 2235200"/>
              <a:gd name="connsiteY32" fmla="*/ 233031 h 2235200"/>
              <a:gd name="connsiteX33" fmla="*/ 1026942 w 2235200"/>
              <a:gd name="connsiteY33" fmla="*/ 9511 h 2235200"/>
              <a:gd name="connsiteX34" fmla="*/ 1208258 w 2235200"/>
              <a:gd name="connsiteY34" fmla="*/ 9511 h 2235200"/>
              <a:gd name="connsiteX35" fmla="*/ 1247665 w 2235200"/>
              <a:gd name="connsiteY35" fmla="*/ 233031 h 2235200"/>
              <a:gd name="connsiteX36" fmla="*/ 1586555 w 2235200"/>
              <a:gd name="connsiteY36" fmla="*/ 356377 h 2235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Lst>
            <a:rect l="l" t="t" r="r" b="b"/>
            <a:pathLst>
              <a:path w="2235200" h="2235200">
                <a:moveTo>
                  <a:pt x="1586555" y="356377"/>
                </a:moveTo>
                <a:lnTo>
                  <a:pt x="1760418" y="210481"/>
                </a:lnTo>
                <a:lnTo>
                  <a:pt x="1899314" y="327029"/>
                </a:lnTo>
                <a:lnTo>
                  <a:pt x="1785825" y="523585"/>
                </a:lnTo>
                <a:cubicBezTo>
                  <a:pt x="1866522" y="614364"/>
                  <a:pt x="1927876" y="720632"/>
                  <a:pt x="1966144" y="835907"/>
                </a:cubicBezTo>
                <a:lnTo>
                  <a:pt x="2193112" y="835901"/>
                </a:lnTo>
                <a:lnTo>
                  <a:pt x="2224597" y="1014463"/>
                </a:lnTo>
                <a:lnTo>
                  <a:pt x="2011316" y="1092085"/>
                </a:lnTo>
                <a:cubicBezTo>
                  <a:pt x="2014782" y="1213496"/>
                  <a:pt x="1993474" y="1334341"/>
                  <a:pt x="1948692" y="1447245"/>
                </a:cubicBezTo>
                <a:lnTo>
                  <a:pt x="2122562" y="1593132"/>
                </a:lnTo>
                <a:lnTo>
                  <a:pt x="2031904" y="1750157"/>
                </a:lnTo>
                <a:lnTo>
                  <a:pt x="1818627" y="1672524"/>
                </a:lnTo>
                <a:cubicBezTo>
                  <a:pt x="1743241" y="1767759"/>
                  <a:pt x="1649240" y="1846634"/>
                  <a:pt x="1542362" y="1904338"/>
                </a:cubicBezTo>
                <a:lnTo>
                  <a:pt x="1581780" y="2127856"/>
                </a:lnTo>
                <a:lnTo>
                  <a:pt x="1411398" y="2189870"/>
                </a:lnTo>
                <a:lnTo>
                  <a:pt x="1297919" y="1993308"/>
                </a:lnTo>
                <a:cubicBezTo>
                  <a:pt x="1178954" y="2017804"/>
                  <a:pt x="1056245" y="2017804"/>
                  <a:pt x="937280" y="1993308"/>
                </a:cubicBezTo>
                <a:lnTo>
                  <a:pt x="823802" y="2189870"/>
                </a:lnTo>
                <a:lnTo>
                  <a:pt x="653420" y="2127856"/>
                </a:lnTo>
                <a:lnTo>
                  <a:pt x="692839" y="1904338"/>
                </a:lnTo>
                <a:cubicBezTo>
                  <a:pt x="585961" y="1846634"/>
                  <a:pt x="491960" y="1767758"/>
                  <a:pt x="416574" y="1672524"/>
                </a:cubicBezTo>
                <a:lnTo>
                  <a:pt x="203296" y="1750157"/>
                </a:lnTo>
                <a:lnTo>
                  <a:pt x="112638" y="1593132"/>
                </a:lnTo>
                <a:lnTo>
                  <a:pt x="286508" y="1447245"/>
                </a:lnTo>
                <a:cubicBezTo>
                  <a:pt x="241726" y="1334341"/>
                  <a:pt x="220417" y="1213496"/>
                  <a:pt x="223884" y="1092085"/>
                </a:cubicBezTo>
                <a:lnTo>
                  <a:pt x="10603" y="1014463"/>
                </a:lnTo>
                <a:lnTo>
                  <a:pt x="42088" y="835901"/>
                </a:lnTo>
                <a:lnTo>
                  <a:pt x="269055" y="835907"/>
                </a:lnTo>
                <a:cubicBezTo>
                  <a:pt x="307323" y="720632"/>
                  <a:pt x="368677" y="614363"/>
                  <a:pt x="449374" y="523585"/>
                </a:cubicBezTo>
                <a:lnTo>
                  <a:pt x="335886" y="327029"/>
                </a:lnTo>
                <a:lnTo>
                  <a:pt x="474782" y="210481"/>
                </a:lnTo>
                <a:lnTo>
                  <a:pt x="648645" y="356377"/>
                </a:lnTo>
                <a:cubicBezTo>
                  <a:pt x="752057" y="292669"/>
                  <a:pt x="867366" y="250701"/>
                  <a:pt x="987535" y="233031"/>
                </a:cubicBezTo>
                <a:lnTo>
                  <a:pt x="1026942" y="9511"/>
                </a:lnTo>
                <a:lnTo>
                  <a:pt x="1208258" y="9511"/>
                </a:lnTo>
                <a:lnTo>
                  <a:pt x="1247665" y="233031"/>
                </a:lnTo>
                <a:cubicBezTo>
                  <a:pt x="1367834" y="250700"/>
                  <a:pt x="1483142" y="292669"/>
                  <a:pt x="1586555" y="356377"/>
                </a:cubicBezTo>
                <a:close/>
              </a:path>
            </a:pathLst>
          </a:custGeom>
          <a:ln/>
        </p:spPr>
        <p:style>
          <a:lnRef idx="0">
            <a:schemeClr val="accent4"/>
          </a:lnRef>
          <a:fillRef idx="3">
            <a:schemeClr val="accent4"/>
          </a:fillRef>
          <a:effectRef idx="3">
            <a:schemeClr val="accent4"/>
          </a:effectRef>
          <a:fontRef idx="minor">
            <a:schemeClr val="lt1"/>
          </a:fontRef>
        </p:style>
        <p:txBody>
          <a:bodyPr lIns="91433" tIns="45716" rIns="91433" bIns="45716" anchor="ctr"/>
          <a:lstStyle/>
          <a:p>
            <a:pPr algn="ctr">
              <a:lnSpc>
                <a:spcPct val="120000"/>
              </a:lnSpc>
              <a:defRPr/>
            </a:pPr>
            <a:r>
              <a:rPr lang="zh-CN" altLang="en-US" sz="3200" kern="0" dirty="0" smtClean="0">
                <a:solidFill>
                  <a:schemeClr val="bg1"/>
                </a:solidFill>
                <a:effectLst>
                  <a:outerShdw blurRad="50800" dist="38100" dir="16200000" rotWithShape="0">
                    <a:prstClr val="black">
                      <a:alpha val="40000"/>
                    </a:prstClr>
                  </a:outerShdw>
                </a:effectLst>
                <a:latin typeface="+mn-ea"/>
              </a:rPr>
              <a:t>文本</a:t>
            </a:r>
            <a:endParaRPr lang="zh-CN" altLang="en-US" sz="3200" kern="0" dirty="0">
              <a:solidFill>
                <a:schemeClr val="bg1"/>
              </a:solidFill>
              <a:effectLst>
                <a:outerShdw blurRad="50800" dist="38100" dir="16200000" rotWithShape="0">
                  <a:prstClr val="black">
                    <a:alpha val="40000"/>
                  </a:prstClr>
                </a:outerShdw>
              </a:effectLst>
              <a:latin typeface="+mn-ea"/>
            </a:endParaRPr>
          </a:p>
        </p:txBody>
      </p:sp>
      <p:sp>
        <p:nvSpPr>
          <p:cNvPr id="3" name="齿轮2"/>
          <p:cNvSpPr/>
          <p:nvPr/>
        </p:nvSpPr>
        <p:spPr>
          <a:xfrm>
            <a:off x="766614" y="3176629"/>
            <a:ext cx="1835563" cy="1835988"/>
          </a:xfrm>
          <a:custGeom>
            <a:avLst/>
            <a:gdLst>
              <a:gd name="connsiteX0" fmla="*/ 1216350 w 1625600"/>
              <a:gd name="connsiteY0" fmla="*/ 411723 h 1625600"/>
              <a:gd name="connsiteX1" fmla="*/ 1456181 w 1625600"/>
              <a:gd name="connsiteY1" fmla="*/ 339443 h 1625600"/>
              <a:gd name="connsiteX2" fmla="*/ 1544430 w 1625600"/>
              <a:gd name="connsiteY2" fmla="*/ 492294 h 1625600"/>
              <a:gd name="connsiteX3" fmla="*/ 1361918 w 1625600"/>
              <a:gd name="connsiteY3" fmla="*/ 663854 h 1625600"/>
              <a:gd name="connsiteX4" fmla="*/ 1361918 w 1625600"/>
              <a:gd name="connsiteY4" fmla="*/ 961747 h 1625600"/>
              <a:gd name="connsiteX5" fmla="*/ 1544430 w 1625600"/>
              <a:gd name="connsiteY5" fmla="*/ 1133306 h 1625600"/>
              <a:gd name="connsiteX6" fmla="*/ 1456181 w 1625600"/>
              <a:gd name="connsiteY6" fmla="*/ 1286157 h 1625600"/>
              <a:gd name="connsiteX7" fmla="*/ 1216350 w 1625600"/>
              <a:gd name="connsiteY7" fmla="*/ 1213877 h 1625600"/>
              <a:gd name="connsiteX8" fmla="*/ 958367 w 1625600"/>
              <a:gd name="connsiteY8" fmla="*/ 1362823 h 1625600"/>
              <a:gd name="connsiteX9" fmla="*/ 901049 w 1625600"/>
              <a:gd name="connsiteY9" fmla="*/ 1606663 h 1625600"/>
              <a:gd name="connsiteX10" fmla="*/ 724551 w 1625600"/>
              <a:gd name="connsiteY10" fmla="*/ 1606663 h 1625600"/>
              <a:gd name="connsiteX11" fmla="*/ 667232 w 1625600"/>
              <a:gd name="connsiteY11" fmla="*/ 1362823 h 1625600"/>
              <a:gd name="connsiteX12" fmla="*/ 409249 w 1625600"/>
              <a:gd name="connsiteY12" fmla="*/ 1213877 h 1625600"/>
              <a:gd name="connsiteX13" fmla="*/ 169419 w 1625600"/>
              <a:gd name="connsiteY13" fmla="*/ 1286157 h 1625600"/>
              <a:gd name="connsiteX14" fmla="*/ 81170 w 1625600"/>
              <a:gd name="connsiteY14" fmla="*/ 1133306 h 1625600"/>
              <a:gd name="connsiteX15" fmla="*/ 263682 w 1625600"/>
              <a:gd name="connsiteY15" fmla="*/ 961746 h 1625600"/>
              <a:gd name="connsiteX16" fmla="*/ 263682 w 1625600"/>
              <a:gd name="connsiteY16" fmla="*/ 663853 h 1625600"/>
              <a:gd name="connsiteX17" fmla="*/ 81170 w 1625600"/>
              <a:gd name="connsiteY17" fmla="*/ 492294 h 1625600"/>
              <a:gd name="connsiteX18" fmla="*/ 169419 w 1625600"/>
              <a:gd name="connsiteY18" fmla="*/ 339443 h 1625600"/>
              <a:gd name="connsiteX19" fmla="*/ 409250 w 1625600"/>
              <a:gd name="connsiteY19" fmla="*/ 411723 h 1625600"/>
              <a:gd name="connsiteX20" fmla="*/ 667233 w 1625600"/>
              <a:gd name="connsiteY20" fmla="*/ 262777 h 1625600"/>
              <a:gd name="connsiteX21" fmla="*/ 724551 w 1625600"/>
              <a:gd name="connsiteY21" fmla="*/ 18937 h 1625600"/>
              <a:gd name="connsiteX22" fmla="*/ 901049 w 1625600"/>
              <a:gd name="connsiteY22" fmla="*/ 18937 h 1625600"/>
              <a:gd name="connsiteX23" fmla="*/ 958368 w 1625600"/>
              <a:gd name="connsiteY23" fmla="*/ 262777 h 1625600"/>
              <a:gd name="connsiteX24" fmla="*/ 1216351 w 1625600"/>
              <a:gd name="connsiteY24" fmla="*/ 411723 h 1625600"/>
              <a:gd name="connsiteX25" fmla="*/ 1216350 w 1625600"/>
              <a:gd name="connsiteY25" fmla="*/ 411723 h 1625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Lst>
            <a:rect l="l" t="t" r="r" b="b"/>
            <a:pathLst>
              <a:path w="1625600" h="1625600">
                <a:moveTo>
                  <a:pt x="1216350" y="411723"/>
                </a:moveTo>
                <a:lnTo>
                  <a:pt x="1456181" y="339443"/>
                </a:lnTo>
                <a:lnTo>
                  <a:pt x="1544430" y="492294"/>
                </a:lnTo>
                <a:lnTo>
                  <a:pt x="1361918" y="663854"/>
                </a:lnTo>
                <a:cubicBezTo>
                  <a:pt x="1388374" y="761389"/>
                  <a:pt x="1388374" y="864211"/>
                  <a:pt x="1361918" y="961747"/>
                </a:cubicBezTo>
                <a:lnTo>
                  <a:pt x="1544430" y="1133306"/>
                </a:lnTo>
                <a:lnTo>
                  <a:pt x="1456181" y="1286157"/>
                </a:lnTo>
                <a:lnTo>
                  <a:pt x="1216350" y="1213877"/>
                </a:lnTo>
                <a:cubicBezTo>
                  <a:pt x="1145110" y="1285556"/>
                  <a:pt x="1056063" y="1336967"/>
                  <a:pt x="958367" y="1362823"/>
                </a:cubicBezTo>
                <a:lnTo>
                  <a:pt x="901049" y="1606663"/>
                </a:lnTo>
                <a:lnTo>
                  <a:pt x="724551" y="1606663"/>
                </a:lnTo>
                <a:lnTo>
                  <a:pt x="667232" y="1362823"/>
                </a:lnTo>
                <a:cubicBezTo>
                  <a:pt x="569536" y="1336967"/>
                  <a:pt x="480489" y="1285556"/>
                  <a:pt x="409249" y="1213877"/>
                </a:cubicBezTo>
                <a:lnTo>
                  <a:pt x="169419" y="1286157"/>
                </a:lnTo>
                <a:lnTo>
                  <a:pt x="81170" y="1133306"/>
                </a:lnTo>
                <a:lnTo>
                  <a:pt x="263682" y="961746"/>
                </a:lnTo>
                <a:cubicBezTo>
                  <a:pt x="237226" y="864211"/>
                  <a:pt x="237226" y="761389"/>
                  <a:pt x="263682" y="663853"/>
                </a:cubicBezTo>
                <a:lnTo>
                  <a:pt x="81170" y="492294"/>
                </a:lnTo>
                <a:lnTo>
                  <a:pt x="169419" y="339443"/>
                </a:lnTo>
                <a:lnTo>
                  <a:pt x="409250" y="411723"/>
                </a:lnTo>
                <a:cubicBezTo>
                  <a:pt x="480490" y="340044"/>
                  <a:pt x="569537" y="288633"/>
                  <a:pt x="667233" y="262777"/>
                </a:cubicBezTo>
                <a:lnTo>
                  <a:pt x="724551" y="18937"/>
                </a:lnTo>
                <a:lnTo>
                  <a:pt x="901049" y="18937"/>
                </a:lnTo>
                <a:lnTo>
                  <a:pt x="958368" y="262777"/>
                </a:lnTo>
                <a:cubicBezTo>
                  <a:pt x="1056064" y="288633"/>
                  <a:pt x="1145111" y="340044"/>
                  <a:pt x="1216351" y="411723"/>
                </a:cubicBezTo>
                <a:lnTo>
                  <a:pt x="1216350" y="411723"/>
                </a:lnTo>
                <a:close/>
              </a:path>
            </a:pathLst>
          </a:custGeom>
          <a:ln/>
        </p:spPr>
        <p:style>
          <a:lnRef idx="0">
            <a:schemeClr val="accent3"/>
          </a:lnRef>
          <a:fillRef idx="3">
            <a:schemeClr val="accent3"/>
          </a:fillRef>
          <a:effectRef idx="3">
            <a:schemeClr val="accent3"/>
          </a:effectRef>
          <a:fontRef idx="minor">
            <a:schemeClr val="lt1"/>
          </a:fontRef>
        </p:style>
        <p:txBody>
          <a:bodyPr lIns="91433" tIns="45716" rIns="91433" bIns="45716" anchor="ctr"/>
          <a:lstStyle/>
          <a:p>
            <a:pPr algn="ctr">
              <a:lnSpc>
                <a:spcPct val="120000"/>
              </a:lnSpc>
              <a:defRPr/>
            </a:pPr>
            <a:r>
              <a:rPr lang="zh-CN" altLang="en-US" sz="3200" kern="0" dirty="0" smtClean="0">
                <a:solidFill>
                  <a:schemeClr val="bg1"/>
                </a:solidFill>
                <a:effectLst>
                  <a:outerShdw blurRad="50800" dist="38100" dir="16200000" rotWithShape="0">
                    <a:prstClr val="black">
                      <a:alpha val="40000"/>
                    </a:prstClr>
                  </a:outerShdw>
                </a:effectLst>
                <a:latin typeface="+mn-ea"/>
              </a:rPr>
              <a:t>文本</a:t>
            </a:r>
            <a:endParaRPr lang="zh-CN" altLang="en-US" sz="3200" kern="0" dirty="0">
              <a:solidFill>
                <a:schemeClr val="bg1"/>
              </a:solidFill>
              <a:effectLst>
                <a:outerShdw blurRad="50800" dist="38100" dir="16200000" rotWithShape="0">
                  <a:prstClr val="black">
                    <a:alpha val="40000"/>
                  </a:prstClr>
                </a:outerShdw>
              </a:effectLst>
              <a:latin typeface="+mn-ea"/>
            </a:endParaRPr>
          </a:p>
        </p:txBody>
      </p:sp>
      <p:sp>
        <p:nvSpPr>
          <p:cNvPr id="4" name="齿轮3"/>
          <p:cNvSpPr/>
          <p:nvPr/>
        </p:nvSpPr>
        <p:spPr>
          <a:xfrm>
            <a:off x="1616260" y="1680493"/>
            <a:ext cx="2210053" cy="2210564"/>
          </a:xfrm>
          <a:custGeom>
            <a:avLst/>
            <a:gdLst>
              <a:gd name="connsiteX0" fmla="*/ 1191775 w 1592756"/>
              <a:gd name="connsiteY0" fmla="*/ 403405 h 1592756"/>
              <a:gd name="connsiteX1" fmla="*/ 1426760 w 1592756"/>
              <a:gd name="connsiteY1" fmla="*/ 332584 h 1592756"/>
              <a:gd name="connsiteX2" fmla="*/ 1513226 w 1592756"/>
              <a:gd name="connsiteY2" fmla="*/ 482348 h 1592756"/>
              <a:gd name="connsiteX3" fmla="*/ 1334401 w 1592756"/>
              <a:gd name="connsiteY3" fmla="*/ 650441 h 1592756"/>
              <a:gd name="connsiteX4" fmla="*/ 1334401 w 1592756"/>
              <a:gd name="connsiteY4" fmla="*/ 942315 h 1592756"/>
              <a:gd name="connsiteX5" fmla="*/ 1513226 w 1592756"/>
              <a:gd name="connsiteY5" fmla="*/ 1110408 h 1592756"/>
              <a:gd name="connsiteX6" fmla="*/ 1426760 w 1592756"/>
              <a:gd name="connsiteY6" fmla="*/ 1260172 h 1592756"/>
              <a:gd name="connsiteX7" fmla="*/ 1191775 w 1592756"/>
              <a:gd name="connsiteY7" fmla="*/ 1189351 h 1592756"/>
              <a:gd name="connsiteX8" fmla="*/ 939004 w 1592756"/>
              <a:gd name="connsiteY8" fmla="*/ 1335288 h 1592756"/>
              <a:gd name="connsiteX9" fmla="*/ 882844 w 1592756"/>
              <a:gd name="connsiteY9" fmla="*/ 1574202 h 1592756"/>
              <a:gd name="connsiteX10" fmla="*/ 709912 w 1592756"/>
              <a:gd name="connsiteY10" fmla="*/ 1574202 h 1592756"/>
              <a:gd name="connsiteX11" fmla="*/ 653752 w 1592756"/>
              <a:gd name="connsiteY11" fmla="*/ 1335288 h 1592756"/>
              <a:gd name="connsiteX12" fmla="*/ 400981 w 1592756"/>
              <a:gd name="connsiteY12" fmla="*/ 1189351 h 1592756"/>
              <a:gd name="connsiteX13" fmla="*/ 165996 w 1592756"/>
              <a:gd name="connsiteY13" fmla="*/ 1260172 h 1592756"/>
              <a:gd name="connsiteX14" fmla="*/ 79530 w 1592756"/>
              <a:gd name="connsiteY14" fmla="*/ 1110408 h 1592756"/>
              <a:gd name="connsiteX15" fmla="*/ 258355 w 1592756"/>
              <a:gd name="connsiteY15" fmla="*/ 942315 h 1592756"/>
              <a:gd name="connsiteX16" fmla="*/ 258355 w 1592756"/>
              <a:gd name="connsiteY16" fmla="*/ 650441 h 1592756"/>
              <a:gd name="connsiteX17" fmla="*/ 79530 w 1592756"/>
              <a:gd name="connsiteY17" fmla="*/ 482348 h 1592756"/>
              <a:gd name="connsiteX18" fmla="*/ 165996 w 1592756"/>
              <a:gd name="connsiteY18" fmla="*/ 332584 h 1592756"/>
              <a:gd name="connsiteX19" fmla="*/ 400981 w 1592756"/>
              <a:gd name="connsiteY19" fmla="*/ 403405 h 1592756"/>
              <a:gd name="connsiteX20" fmla="*/ 653752 w 1592756"/>
              <a:gd name="connsiteY20" fmla="*/ 257468 h 1592756"/>
              <a:gd name="connsiteX21" fmla="*/ 709912 w 1592756"/>
              <a:gd name="connsiteY21" fmla="*/ 18554 h 1592756"/>
              <a:gd name="connsiteX22" fmla="*/ 882844 w 1592756"/>
              <a:gd name="connsiteY22" fmla="*/ 18554 h 1592756"/>
              <a:gd name="connsiteX23" fmla="*/ 939004 w 1592756"/>
              <a:gd name="connsiteY23" fmla="*/ 257468 h 1592756"/>
              <a:gd name="connsiteX24" fmla="*/ 1191775 w 1592756"/>
              <a:gd name="connsiteY24" fmla="*/ 403405 h 15927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Lst>
            <a:rect l="l" t="t" r="r" b="b"/>
            <a:pathLst>
              <a:path w="1592756" h="1592756">
                <a:moveTo>
                  <a:pt x="1025173" y="402893"/>
                </a:moveTo>
                <a:lnTo>
                  <a:pt x="1195533" y="297380"/>
                </a:lnTo>
                <a:lnTo>
                  <a:pt x="1295376" y="397223"/>
                </a:lnTo>
                <a:lnTo>
                  <a:pt x="1189863" y="567584"/>
                </a:lnTo>
                <a:cubicBezTo>
                  <a:pt x="1230502" y="637475"/>
                  <a:pt x="1251792" y="716930"/>
                  <a:pt x="1251543" y="797777"/>
                </a:cubicBezTo>
                <a:lnTo>
                  <a:pt x="1428100" y="892558"/>
                </a:lnTo>
                <a:lnTo>
                  <a:pt x="1391556" y="1028945"/>
                </a:lnTo>
                <a:lnTo>
                  <a:pt x="1191263" y="1022749"/>
                </a:lnTo>
                <a:cubicBezTo>
                  <a:pt x="1151054" y="1092889"/>
                  <a:pt x="1092889" y="1151054"/>
                  <a:pt x="1022749" y="1191262"/>
                </a:cubicBezTo>
                <a:lnTo>
                  <a:pt x="1028945" y="1391556"/>
                </a:lnTo>
                <a:lnTo>
                  <a:pt x="892558" y="1428101"/>
                </a:lnTo>
                <a:lnTo>
                  <a:pt x="797778" y="1251543"/>
                </a:lnTo>
                <a:cubicBezTo>
                  <a:pt x="716930" y="1251791"/>
                  <a:pt x="637475" y="1230502"/>
                  <a:pt x="567583" y="1189863"/>
                </a:cubicBezTo>
                <a:lnTo>
                  <a:pt x="397223" y="1295376"/>
                </a:lnTo>
                <a:lnTo>
                  <a:pt x="297380" y="1195533"/>
                </a:lnTo>
                <a:lnTo>
                  <a:pt x="402893" y="1025172"/>
                </a:lnTo>
                <a:cubicBezTo>
                  <a:pt x="362254" y="955281"/>
                  <a:pt x="340964" y="875826"/>
                  <a:pt x="341213" y="794979"/>
                </a:cubicBezTo>
                <a:lnTo>
                  <a:pt x="164656" y="700198"/>
                </a:lnTo>
                <a:lnTo>
                  <a:pt x="201200" y="563811"/>
                </a:lnTo>
                <a:lnTo>
                  <a:pt x="401493" y="570007"/>
                </a:lnTo>
                <a:cubicBezTo>
                  <a:pt x="441702" y="499867"/>
                  <a:pt x="499867" y="441702"/>
                  <a:pt x="570007" y="401494"/>
                </a:cubicBezTo>
                <a:lnTo>
                  <a:pt x="563811" y="201200"/>
                </a:lnTo>
                <a:lnTo>
                  <a:pt x="700198" y="164655"/>
                </a:lnTo>
                <a:lnTo>
                  <a:pt x="794978" y="341213"/>
                </a:lnTo>
                <a:cubicBezTo>
                  <a:pt x="875826" y="340965"/>
                  <a:pt x="955281" y="362254"/>
                  <a:pt x="1025173" y="402893"/>
                </a:cubicBezTo>
                <a:close/>
              </a:path>
            </a:pathLst>
          </a:custGeom>
          <a:ln/>
        </p:spPr>
        <p:style>
          <a:lnRef idx="0">
            <a:schemeClr val="accent2"/>
          </a:lnRef>
          <a:fillRef idx="3">
            <a:schemeClr val="accent2"/>
          </a:fillRef>
          <a:effectRef idx="3">
            <a:schemeClr val="accent2"/>
          </a:effectRef>
          <a:fontRef idx="minor">
            <a:schemeClr val="lt1"/>
          </a:fontRef>
        </p:style>
        <p:txBody>
          <a:bodyPr lIns="91433" tIns="45716" rIns="91433" bIns="45716" anchor="ctr"/>
          <a:lstStyle/>
          <a:p>
            <a:pPr algn="ctr">
              <a:lnSpc>
                <a:spcPct val="120000"/>
              </a:lnSpc>
              <a:defRPr/>
            </a:pPr>
            <a:r>
              <a:rPr lang="zh-CN" altLang="en-US" sz="3200" kern="0" dirty="0" smtClean="0">
                <a:solidFill>
                  <a:schemeClr val="bg1"/>
                </a:solidFill>
                <a:effectLst>
                  <a:outerShdw blurRad="50800" dist="38100" dir="16200000" rotWithShape="0">
                    <a:prstClr val="black">
                      <a:alpha val="40000"/>
                    </a:prstClr>
                  </a:outerShdw>
                </a:effectLst>
                <a:latin typeface="+mn-ea"/>
              </a:rPr>
              <a:t>文本</a:t>
            </a:r>
            <a:endParaRPr lang="zh-CN" altLang="en-US" sz="3200" kern="0" dirty="0">
              <a:solidFill>
                <a:schemeClr val="bg1"/>
              </a:solidFill>
              <a:effectLst>
                <a:outerShdw blurRad="50800" dist="38100" dir="16200000" rotWithShape="0">
                  <a:prstClr val="black">
                    <a:alpha val="40000"/>
                  </a:prstClr>
                </a:outerShdw>
              </a:effectLst>
              <a:latin typeface="+mn-ea"/>
            </a:endParaRPr>
          </a:p>
        </p:txBody>
      </p:sp>
      <p:sp>
        <p:nvSpPr>
          <p:cNvPr id="5" name="箭头2"/>
          <p:cNvSpPr/>
          <p:nvPr/>
        </p:nvSpPr>
        <p:spPr>
          <a:xfrm rot="16200000">
            <a:off x="1507494" y="3946310"/>
            <a:ext cx="1845340" cy="1847177"/>
          </a:xfrm>
          <a:prstGeom prst="leftCircularArrow">
            <a:avLst>
              <a:gd name="adj1" fmla="val 6452"/>
              <a:gd name="adj2" fmla="val 429999"/>
              <a:gd name="adj3" fmla="val 10489124"/>
              <a:gd name="adj4" fmla="val 14837806"/>
              <a:gd name="adj5" fmla="val 7527"/>
            </a:avLst>
          </a:prstGeom>
          <a:solidFill>
            <a:schemeClr val="bg1">
              <a:lumMod val="50000"/>
            </a:schemeClr>
          </a:solidFill>
          <a:ln/>
          <a:effectLst/>
        </p:spPr>
        <p:style>
          <a:lnRef idx="0">
            <a:schemeClr val="accent1"/>
          </a:lnRef>
          <a:fillRef idx="3">
            <a:schemeClr val="accent1"/>
          </a:fillRef>
          <a:effectRef idx="3">
            <a:schemeClr val="accent1"/>
          </a:effectRef>
          <a:fontRef idx="minor">
            <a:schemeClr val="lt1"/>
          </a:fontRef>
        </p:style>
      </p:sp>
      <p:sp>
        <p:nvSpPr>
          <p:cNvPr id="6" name="箭头2"/>
          <p:cNvSpPr/>
          <p:nvPr/>
        </p:nvSpPr>
        <p:spPr>
          <a:xfrm rot="209642">
            <a:off x="1059665" y="2235847"/>
            <a:ext cx="1845340" cy="1847177"/>
          </a:xfrm>
          <a:prstGeom prst="leftCircularArrow">
            <a:avLst>
              <a:gd name="adj1" fmla="val 6452"/>
              <a:gd name="adj2" fmla="val 429999"/>
              <a:gd name="adj3" fmla="val 10489124"/>
              <a:gd name="adj4" fmla="val 14837806"/>
              <a:gd name="adj5" fmla="val 7527"/>
            </a:avLst>
          </a:prstGeom>
          <a:solidFill>
            <a:schemeClr val="bg1">
              <a:lumMod val="50000"/>
            </a:schemeClr>
          </a:solidFill>
          <a:ln/>
          <a:effectLst/>
        </p:spPr>
        <p:style>
          <a:lnRef idx="0">
            <a:schemeClr val="accent1"/>
          </a:lnRef>
          <a:fillRef idx="3">
            <a:schemeClr val="accent1"/>
          </a:fillRef>
          <a:effectRef idx="3">
            <a:schemeClr val="accent1"/>
          </a:effectRef>
          <a:fontRef idx="minor">
            <a:schemeClr val="lt1"/>
          </a:fontRef>
        </p:style>
      </p:sp>
      <p:sp>
        <p:nvSpPr>
          <p:cNvPr id="7" name="Rectangle 3"/>
          <p:cNvSpPr>
            <a:spLocks noChangeArrowheads="1"/>
          </p:cNvSpPr>
          <p:nvPr/>
        </p:nvSpPr>
        <p:spPr bwMode="auto">
          <a:xfrm>
            <a:off x="4753982" y="1729784"/>
            <a:ext cx="2061068" cy="485615"/>
          </a:xfrm>
          <a:prstGeom prst="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zh-CN" altLang="en-US" sz="2000" b="1" kern="0" dirty="0" smtClean="0">
                <a:solidFill>
                  <a:schemeClr val="accent2"/>
                </a:solidFill>
                <a:latin typeface="+mn-ea"/>
                <a:ea typeface="+mn-ea"/>
              </a:rPr>
              <a:t>添加小标题</a:t>
            </a:r>
            <a:endParaRPr lang="zh-CN" altLang="en-US" sz="2000" b="1" kern="0" dirty="0">
              <a:solidFill>
                <a:schemeClr val="accent2"/>
              </a:solidFill>
              <a:latin typeface="+mn-ea"/>
              <a:ea typeface="+mn-ea"/>
            </a:endParaRPr>
          </a:p>
        </p:txBody>
      </p:sp>
      <p:sp>
        <p:nvSpPr>
          <p:cNvPr id="8" name="矩形 1"/>
          <p:cNvSpPr>
            <a:spLocks noChangeArrowheads="1"/>
          </p:cNvSpPr>
          <p:nvPr/>
        </p:nvSpPr>
        <p:spPr bwMode="auto">
          <a:xfrm>
            <a:off x="4735203" y="2554699"/>
            <a:ext cx="1941459" cy="1569652"/>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91433" tIns="45716" rIns="91433" bIns="45716">
            <a:spAutoFit/>
          </a:bodyPr>
          <a:lstStyle/>
          <a:p>
            <a:pPr algn="ctr"/>
            <a:r>
              <a:rPr lang="zh-CN" altLang="en-US" sz="1600" dirty="0">
                <a:solidFill>
                  <a:schemeClr val="tx1">
                    <a:lumMod val="75000"/>
                    <a:lumOff val="25000"/>
                  </a:schemeClr>
                </a:solidFill>
                <a:latin typeface="+mj-ea"/>
              </a:rPr>
              <a:t>复制需要的文字→单击目标文本框→选中框内文字→右击→在右键菜单选择粘贴的方式：“只保留文本”。</a:t>
            </a:r>
          </a:p>
        </p:txBody>
      </p:sp>
      <p:sp>
        <p:nvSpPr>
          <p:cNvPr id="9" name="Rectangle 3"/>
          <p:cNvSpPr>
            <a:spLocks noChangeArrowheads="1"/>
          </p:cNvSpPr>
          <p:nvPr/>
        </p:nvSpPr>
        <p:spPr bwMode="auto">
          <a:xfrm>
            <a:off x="6898055" y="2403377"/>
            <a:ext cx="2061068" cy="485615"/>
          </a:xfrm>
          <a:prstGeom prst="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zh-CN" altLang="en-US" sz="2000" b="1" kern="0" dirty="0">
                <a:solidFill>
                  <a:schemeClr val="accent3"/>
                </a:solidFill>
                <a:latin typeface="+mn-ea"/>
                <a:ea typeface="+mn-ea"/>
              </a:rPr>
              <a:t>添加小标题</a:t>
            </a:r>
          </a:p>
        </p:txBody>
      </p:sp>
      <p:sp>
        <p:nvSpPr>
          <p:cNvPr id="10" name="矩形 1"/>
          <p:cNvSpPr>
            <a:spLocks noChangeArrowheads="1"/>
          </p:cNvSpPr>
          <p:nvPr/>
        </p:nvSpPr>
        <p:spPr bwMode="auto">
          <a:xfrm>
            <a:off x="6898055" y="3284072"/>
            <a:ext cx="1922680" cy="1569652"/>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91433" tIns="45716" rIns="91433" bIns="45716">
            <a:spAutoFit/>
          </a:bodyPr>
          <a:lstStyle/>
          <a:p>
            <a:pPr algn="ctr"/>
            <a:r>
              <a:rPr lang="zh-CN" altLang="en-US" sz="1600" dirty="0">
                <a:solidFill>
                  <a:schemeClr val="tx1">
                    <a:lumMod val="75000"/>
                    <a:lumOff val="25000"/>
                  </a:schemeClr>
                </a:solidFill>
                <a:latin typeface="+mj-ea"/>
                <a:ea typeface="+mj-ea"/>
              </a:rPr>
              <a:t>复制需要的文字→单击目标文本框→选中框内文字→右击→在右键菜单选择粘贴的方式：“只保留文本”。</a:t>
            </a:r>
          </a:p>
        </p:txBody>
      </p:sp>
      <p:sp>
        <p:nvSpPr>
          <p:cNvPr id="11" name="Rectangle 3"/>
          <p:cNvSpPr>
            <a:spLocks noChangeArrowheads="1"/>
          </p:cNvSpPr>
          <p:nvPr/>
        </p:nvSpPr>
        <p:spPr bwMode="auto">
          <a:xfrm>
            <a:off x="9045981" y="2987405"/>
            <a:ext cx="2095176" cy="485615"/>
          </a:xfrm>
          <a:prstGeom prst="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zh-CN" altLang="en-US" sz="2000" b="1" kern="0" dirty="0">
                <a:solidFill>
                  <a:schemeClr val="accent4"/>
                </a:solidFill>
                <a:latin typeface="+mn-ea"/>
                <a:ea typeface="+mn-ea"/>
              </a:rPr>
              <a:t>添加小标题</a:t>
            </a:r>
          </a:p>
        </p:txBody>
      </p:sp>
      <p:sp>
        <p:nvSpPr>
          <p:cNvPr id="12" name="矩形 1"/>
          <p:cNvSpPr>
            <a:spLocks noChangeArrowheads="1"/>
          </p:cNvSpPr>
          <p:nvPr/>
        </p:nvSpPr>
        <p:spPr bwMode="auto">
          <a:xfrm>
            <a:off x="9074116" y="3814439"/>
            <a:ext cx="2219787" cy="1323431"/>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91433" tIns="45716" rIns="91433" bIns="45716">
            <a:spAutoFit/>
          </a:bodyPr>
          <a:lstStyle/>
          <a:p>
            <a:pPr algn="ctr"/>
            <a:r>
              <a:rPr lang="zh-CN" altLang="en-US" sz="1600" dirty="0">
                <a:solidFill>
                  <a:schemeClr val="tx1">
                    <a:lumMod val="75000"/>
                    <a:lumOff val="25000"/>
                  </a:schemeClr>
                </a:solidFill>
                <a:latin typeface="+mj-ea"/>
              </a:rPr>
              <a:t>复制需要的文字→单击目标文本框→选中框内文字→右击→在右键菜单选择粘贴的方式：“只保留文本”。</a:t>
            </a:r>
          </a:p>
        </p:txBody>
      </p:sp>
      <p:cxnSp>
        <p:nvCxnSpPr>
          <p:cNvPr id="13" name="直接连接符 12"/>
          <p:cNvCxnSpPr/>
          <p:nvPr/>
        </p:nvCxnSpPr>
        <p:spPr>
          <a:xfrm>
            <a:off x="3176" y="404907"/>
            <a:ext cx="12190413" cy="0"/>
          </a:xfrm>
          <a:prstGeom prst="line">
            <a:avLst/>
          </a:prstGeom>
          <a:noFill/>
          <a:ln w="9525" cap="flat" cmpd="sng" algn="ctr">
            <a:solidFill>
              <a:srgbClr val="414455"/>
            </a:solidFill>
            <a:prstDash val="dash"/>
          </a:ln>
          <a:effectLst/>
        </p:spPr>
      </p:cxnSp>
      <p:sp>
        <p:nvSpPr>
          <p:cNvPr id="14" name="流程图: 离页连接符 13"/>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15" name="TextBox 14"/>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2682912808"/>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8" presetClass="emph" presetSubtype="0" fill="hold" grpId="1" nodeType="withEffect">
                                  <p:stCondLst>
                                    <p:cond delay="0"/>
                                  </p:stCondLst>
                                  <p:childTnLst>
                                    <p:animRot by="21600000">
                                      <p:cBhvr>
                                        <p:cTn id="9" dur="750" fill="hold"/>
                                        <p:tgtEl>
                                          <p:spTgt spid="4"/>
                                        </p:tgtEl>
                                        <p:attrNameLst>
                                          <p:attrName>r</p:attrName>
                                        </p:attrNameLst>
                                      </p:cBhvr>
                                    </p:animRot>
                                  </p:childTnLst>
                                </p:cTn>
                              </p:par>
                              <p:par>
                                <p:cTn id="10" presetID="22" presetClass="entr" presetSubtype="2" fill="hold" nodeType="withEffect">
                                  <p:stCondLst>
                                    <p:cond delay="250"/>
                                  </p:stCondLst>
                                  <p:childTnLst>
                                    <p:set>
                                      <p:cBhvr>
                                        <p:cTn id="11" dur="1" fill="hold">
                                          <p:stCondLst>
                                            <p:cond delay="0"/>
                                          </p:stCondLst>
                                        </p:cTn>
                                        <p:tgtEl>
                                          <p:spTgt spid="6"/>
                                        </p:tgtEl>
                                        <p:attrNameLst>
                                          <p:attrName>style.visibility</p:attrName>
                                        </p:attrNameLst>
                                      </p:cBhvr>
                                      <p:to>
                                        <p:strVal val="visible"/>
                                      </p:to>
                                    </p:set>
                                    <p:animEffect transition="in" filter="wipe(right)">
                                      <p:cBhvr>
                                        <p:cTn id="12" dur="500"/>
                                        <p:tgtEl>
                                          <p:spTgt spid="6"/>
                                        </p:tgtEl>
                                      </p:cBhvr>
                                    </p:animEffect>
                                  </p:childTnLst>
                                </p:cTn>
                              </p:par>
                            </p:childTnLst>
                          </p:cTn>
                        </p:par>
                        <p:par>
                          <p:cTn id="13" fill="hold">
                            <p:stCondLst>
                              <p:cond delay="750"/>
                            </p:stCondLst>
                            <p:childTnLst>
                              <p:par>
                                <p:cTn id="14" presetID="10" presetClass="entr" presetSubtype="0" fill="hold" grpId="0" nodeType="afterEffect">
                                  <p:stCondLst>
                                    <p:cond delay="0"/>
                                  </p:stCondLst>
                                  <p:childTnLst>
                                    <p:set>
                                      <p:cBhvr>
                                        <p:cTn id="15" dur="1" fill="hold">
                                          <p:stCondLst>
                                            <p:cond delay="0"/>
                                          </p:stCondLst>
                                        </p:cTn>
                                        <p:tgtEl>
                                          <p:spTgt spid="3"/>
                                        </p:tgtEl>
                                        <p:attrNameLst>
                                          <p:attrName>style.visibility</p:attrName>
                                        </p:attrNameLst>
                                      </p:cBhvr>
                                      <p:to>
                                        <p:strVal val="visible"/>
                                      </p:to>
                                    </p:set>
                                    <p:animEffect transition="in" filter="fade">
                                      <p:cBhvr>
                                        <p:cTn id="16" dur="500"/>
                                        <p:tgtEl>
                                          <p:spTgt spid="3"/>
                                        </p:tgtEl>
                                      </p:cBhvr>
                                    </p:animEffect>
                                  </p:childTnLst>
                                </p:cTn>
                              </p:par>
                              <p:par>
                                <p:cTn id="17" presetID="8" presetClass="emph" presetSubtype="0" fill="hold" grpId="1" nodeType="withEffect">
                                  <p:stCondLst>
                                    <p:cond delay="0"/>
                                  </p:stCondLst>
                                  <p:childTnLst>
                                    <p:animRot by="-21600000">
                                      <p:cBhvr>
                                        <p:cTn id="18" dur="750" fill="hold"/>
                                        <p:tgtEl>
                                          <p:spTgt spid="3"/>
                                        </p:tgtEl>
                                        <p:attrNameLst>
                                          <p:attrName>r</p:attrName>
                                        </p:attrNameLst>
                                      </p:cBhvr>
                                    </p:animRot>
                                  </p:childTnLst>
                                </p:cTn>
                              </p:par>
                              <p:par>
                                <p:cTn id="19" presetID="22" presetClass="entr" presetSubtype="8" fill="hold" nodeType="withEffect">
                                  <p:stCondLst>
                                    <p:cond delay="250"/>
                                  </p:stCondLst>
                                  <p:childTnLst>
                                    <p:set>
                                      <p:cBhvr>
                                        <p:cTn id="20" dur="1" fill="hold">
                                          <p:stCondLst>
                                            <p:cond delay="0"/>
                                          </p:stCondLst>
                                        </p:cTn>
                                        <p:tgtEl>
                                          <p:spTgt spid="5"/>
                                        </p:tgtEl>
                                        <p:attrNameLst>
                                          <p:attrName>style.visibility</p:attrName>
                                        </p:attrNameLst>
                                      </p:cBhvr>
                                      <p:to>
                                        <p:strVal val="visible"/>
                                      </p:to>
                                    </p:set>
                                    <p:animEffect transition="in" filter="wipe(left)">
                                      <p:cBhvr>
                                        <p:cTn id="21" dur="500"/>
                                        <p:tgtEl>
                                          <p:spTgt spid="5"/>
                                        </p:tgtEl>
                                      </p:cBhvr>
                                    </p:animEffect>
                                  </p:childTnLst>
                                </p:cTn>
                              </p:par>
                            </p:childTnLst>
                          </p:cTn>
                        </p:par>
                        <p:par>
                          <p:cTn id="22" fill="hold">
                            <p:stCondLst>
                              <p:cond delay="1500"/>
                            </p:stCondLst>
                            <p:childTnLst>
                              <p:par>
                                <p:cTn id="23" presetID="10" presetClass="entr" presetSubtype="0" fill="hold" grpId="0" nodeType="afterEffect">
                                  <p:stCondLst>
                                    <p:cond delay="0"/>
                                  </p:stCondLst>
                                  <p:childTnLst>
                                    <p:set>
                                      <p:cBhvr>
                                        <p:cTn id="24" dur="1" fill="hold">
                                          <p:stCondLst>
                                            <p:cond delay="0"/>
                                          </p:stCondLst>
                                        </p:cTn>
                                        <p:tgtEl>
                                          <p:spTgt spid="2"/>
                                        </p:tgtEl>
                                        <p:attrNameLst>
                                          <p:attrName>style.visibility</p:attrName>
                                        </p:attrNameLst>
                                      </p:cBhvr>
                                      <p:to>
                                        <p:strVal val="visible"/>
                                      </p:to>
                                    </p:set>
                                    <p:animEffect transition="in" filter="fade">
                                      <p:cBhvr>
                                        <p:cTn id="25" dur="500"/>
                                        <p:tgtEl>
                                          <p:spTgt spid="2"/>
                                        </p:tgtEl>
                                      </p:cBhvr>
                                    </p:animEffect>
                                  </p:childTnLst>
                                </p:cTn>
                              </p:par>
                              <p:par>
                                <p:cTn id="26" presetID="8" presetClass="emph" presetSubtype="0" fill="hold" grpId="1" nodeType="withEffect">
                                  <p:stCondLst>
                                    <p:cond delay="0"/>
                                  </p:stCondLst>
                                  <p:childTnLst>
                                    <p:animRot by="21600000">
                                      <p:cBhvr>
                                        <p:cTn id="27" dur="750" fill="hold"/>
                                        <p:tgtEl>
                                          <p:spTgt spid="2"/>
                                        </p:tgtEl>
                                        <p:attrNameLst>
                                          <p:attrName>r</p:attrName>
                                        </p:attrNameLst>
                                      </p:cBhvr>
                                    </p:animRot>
                                  </p:childTnLst>
                                </p:cTn>
                              </p:par>
                            </p:childTnLst>
                          </p:cTn>
                        </p:par>
                        <p:par>
                          <p:cTn id="28" fill="hold">
                            <p:stCondLst>
                              <p:cond delay="2250"/>
                            </p:stCondLst>
                            <p:childTnLst>
                              <p:par>
                                <p:cTn id="29" presetID="53" presetClass="entr" presetSubtype="16" fill="hold" grpId="0" nodeType="afterEffect">
                                  <p:stCondLst>
                                    <p:cond delay="0"/>
                                  </p:stCondLst>
                                  <p:childTnLst>
                                    <p:set>
                                      <p:cBhvr>
                                        <p:cTn id="30" dur="1" fill="hold">
                                          <p:stCondLst>
                                            <p:cond delay="0"/>
                                          </p:stCondLst>
                                        </p:cTn>
                                        <p:tgtEl>
                                          <p:spTgt spid="7"/>
                                        </p:tgtEl>
                                        <p:attrNameLst>
                                          <p:attrName>style.visibility</p:attrName>
                                        </p:attrNameLst>
                                      </p:cBhvr>
                                      <p:to>
                                        <p:strVal val="visible"/>
                                      </p:to>
                                    </p:set>
                                    <p:anim calcmode="lin" valueType="num">
                                      <p:cBhvr>
                                        <p:cTn id="31" dur="500" fill="hold"/>
                                        <p:tgtEl>
                                          <p:spTgt spid="7"/>
                                        </p:tgtEl>
                                        <p:attrNameLst>
                                          <p:attrName>ppt_w</p:attrName>
                                        </p:attrNameLst>
                                      </p:cBhvr>
                                      <p:tavLst>
                                        <p:tav tm="0">
                                          <p:val>
                                            <p:fltVal val="0"/>
                                          </p:val>
                                        </p:tav>
                                        <p:tav tm="100000">
                                          <p:val>
                                            <p:strVal val="#ppt_w"/>
                                          </p:val>
                                        </p:tav>
                                      </p:tavLst>
                                    </p:anim>
                                    <p:anim calcmode="lin" valueType="num">
                                      <p:cBhvr>
                                        <p:cTn id="32" dur="500" fill="hold"/>
                                        <p:tgtEl>
                                          <p:spTgt spid="7"/>
                                        </p:tgtEl>
                                        <p:attrNameLst>
                                          <p:attrName>ppt_h</p:attrName>
                                        </p:attrNameLst>
                                      </p:cBhvr>
                                      <p:tavLst>
                                        <p:tav tm="0">
                                          <p:val>
                                            <p:fltVal val="0"/>
                                          </p:val>
                                        </p:tav>
                                        <p:tav tm="100000">
                                          <p:val>
                                            <p:strVal val="#ppt_h"/>
                                          </p:val>
                                        </p:tav>
                                      </p:tavLst>
                                    </p:anim>
                                    <p:animEffect transition="in" filter="fade">
                                      <p:cBhvr>
                                        <p:cTn id="33" dur="500"/>
                                        <p:tgtEl>
                                          <p:spTgt spid="7"/>
                                        </p:tgtEl>
                                      </p:cBhvr>
                                    </p:animEffect>
                                  </p:childTnLst>
                                </p:cTn>
                              </p:par>
                            </p:childTnLst>
                          </p:cTn>
                        </p:par>
                        <p:par>
                          <p:cTn id="34" fill="hold">
                            <p:stCondLst>
                              <p:cond delay="2750"/>
                            </p:stCondLst>
                            <p:childTnLst>
                              <p:par>
                                <p:cTn id="35" presetID="14" presetClass="entr" presetSubtype="10" fill="hold" grpId="0" nodeType="afterEffect">
                                  <p:stCondLst>
                                    <p:cond delay="0"/>
                                  </p:stCondLst>
                                  <p:childTnLst>
                                    <p:set>
                                      <p:cBhvr>
                                        <p:cTn id="36" dur="1" fill="hold">
                                          <p:stCondLst>
                                            <p:cond delay="0"/>
                                          </p:stCondLst>
                                        </p:cTn>
                                        <p:tgtEl>
                                          <p:spTgt spid="8"/>
                                        </p:tgtEl>
                                        <p:attrNameLst>
                                          <p:attrName>style.visibility</p:attrName>
                                        </p:attrNameLst>
                                      </p:cBhvr>
                                      <p:to>
                                        <p:strVal val="visible"/>
                                      </p:to>
                                    </p:set>
                                    <p:animEffect transition="in" filter="randombar(horizontal)">
                                      <p:cBhvr>
                                        <p:cTn id="37" dur="500"/>
                                        <p:tgtEl>
                                          <p:spTgt spid="8"/>
                                        </p:tgtEl>
                                      </p:cBhvr>
                                    </p:animEffect>
                                  </p:childTnLst>
                                </p:cTn>
                              </p:par>
                              <p:par>
                                <p:cTn id="38" presetID="53" presetClass="entr" presetSubtype="16" fill="hold" grpId="0" nodeType="withEffect">
                                  <p:stCondLst>
                                    <p:cond delay="0"/>
                                  </p:stCondLst>
                                  <p:childTnLst>
                                    <p:set>
                                      <p:cBhvr>
                                        <p:cTn id="39" dur="1" fill="hold">
                                          <p:stCondLst>
                                            <p:cond delay="0"/>
                                          </p:stCondLst>
                                        </p:cTn>
                                        <p:tgtEl>
                                          <p:spTgt spid="9"/>
                                        </p:tgtEl>
                                        <p:attrNameLst>
                                          <p:attrName>style.visibility</p:attrName>
                                        </p:attrNameLst>
                                      </p:cBhvr>
                                      <p:to>
                                        <p:strVal val="visible"/>
                                      </p:to>
                                    </p:set>
                                    <p:anim calcmode="lin" valueType="num">
                                      <p:cBhvr>
                                        <p:cTn id="40" dur="500" fill="hold"/>
                                        <p:tgtEl>
                                          <p:spTgt spid="9"/>
                                        </p:tgtEl>
                                        <p:attrNameLst>
                                          <p:attrName>ppt_w</p:attrName>
                                        </p:attrNameLst>
                                      </p:cBhvr>
                                      <p:tavLst>
                                        <p:tav tm="0">
                                          <p:val>
                                            <p:fltVal val="0"/>
                                          </p:val>
                                        </p:tav>
                                        <p:tav tm="100000">
                                          <p:val>
                                            <p:strVal val="#ppt_w"/>
                                          </p:val>
                                        </p:tav>
                                      </p:tavLst>
                                    </p:anim>
                                    <p:anim calcmode="lin" valueType="num">
                                      <p:cBhvr>
                                        <p:cTn id="41" dur="500" fill="hold"/>
                                        <p:tgtEl>
                                          <p:spTgt spid="9"/>
                                        </p:tgtEl>
                                        <p:attrNameLst>
                                          <p:attrName>ppt_h</p:attrName>
                                        </p:attrNameLst>
                                      </p:cBhvr>
                                      <p:tavLst>
                                        <p:tav tm="0">
                                          <p:val>
                                            <p:fltVal val="0"/>
                                          </p:val>
                                        </p:tav>
                                        <p:tav tm="100000">
                                          <p:val>
                                            <p:strVal val="#ppt_h"/>
                                          </p:val>
                                        </p:tav>
                                      </p:tavLst>
                                    </p:anim>
                                    <p:animEffect transition="in" filter="fade">
                                      <p:cBhvr>
                                        <p:cTn id="42" dur="500"/>
                                        <p:tgtEl>
                                          <p:spTgt spid="9"/>
                                        </p:tgtEl>
                                      </p:cBhvr>
                                    </p:animEffect>
                                  </p:childTnLst>
                                </p:cTn>
                              </p:par>
                            </p:childTnLst>
                          </p:cTn>
                        </p:par>
                        <p:par>
                          <p:cTn id="43" fill="hold">
                            <p:stCondLst>
                              <p:cond delay="3250"/>
                            </p:stCondLst>
                            <p:childTnLst>
                              <p:par>
                                <p:cTn id="44" presetID="14" presetClass="entr" presetSubtype="10" fill="hold" grpId="0" nodeType="afterEffect">
                                  <p:stCondLst>
                                    <p:cond delay="0"/>
                                  </p:stCondLst>
                                  <p:childTnLst>
                                    <p:set>
                                      <p:cBhvr>
                                        <p:cTn id="45" dur="1" fill="hold">
                                          <p:stCondLst>
                                            <p:cond delay="0"/>
                                          </p:stCondLst>
                                        </p:cTn>
                                        <p:tgtEl>
                                          <p:spTgt spid="10"/>
                                        </p:tgtEl>
                                        <p:attrNameLst>
                                          <p:attrName>style.visibility</p:attrName>
                                        </p:attrNameLst>
                                      </p:cBhvr>
                                      <p:to>
                                        <p:strVal val="visible"/>
                                      </p:to>
                                    </p:set>
                                    <p:animEffect transition="in" filter="randombar(horizontal)">
                                      <p:cBhvr>
                                        <p:cTn id="46" dur="500"/>
                                        <p:tgtEl>
                                          <p:spTgt spid="10"/>
                                        </p:tgtEl>
                                      </p:cBhvr>
                                    </p:animEffect>
                                  </p:childTnLst>
                                </p:cTn>
                              </p:par>
                              <p:par>
                                <p:cTn id="47" presetID="53" presetClass="entr" presetSubtype="16" fill="hold" grpId="0" nodeType="withEffect">
                                  <p:stCondLst>
                                    <p:cond delay="0"/>
                                  </p:stCondLst>
                                  <p:childTnLst>
                                    <p:set>
                                      <p:cBhvr>
                                        <p:cTn id="48" dur="1" fill="hold">
                                          <p:stCondLst>
                                            <p:cond delay="0"/>
                                          </p:stCondLst>
                                        </p:cTn>
                                        <p:tgtEl>
                                          <p:spTgt spid="11"/>
                                        </p:tgtEl>
                                        <p:attrNameLst>
                                          <p:attrName>style.visibility</p:attrName>
                                        </p:attrNameLst>
                                      </p:cBhvr>
                                      <p:to>
                                        <p:strVal val="visible"/>
                                      </p:to>
                                    </p:set>
                                    <p:anim calcmode="lin" valueType="num">
                                      <p:cBhvr>
                                        <p:cTn id="49" dur="500" fill="hold"/>
                                        <p:tgtEl>
                                          <p:spTgt spid="11"/>
                                        </p:tgtEl>
                                        <p:attrNameLst>
                                          <p:attrName>ppt_w</p:attrName>
                                        </p:attrNameLst>
                                      </p:cBhvr>
                                      <p:tavLst>
                                        <p:tav tm="0">
                                          <p:val>
                                            <p:fltVal val="0"/>
                                          </p:val>
                                        </p:tav>
                                        <p:tav tm="100000">
                                          <p:val>
                                            <p:strVal val="#ppt_w"/>
                                          </p:val>
                                        </p:tav>
                                      </p:tavLst>
                                    </p:anim>
                                    <p:anim calcmode="lin" valueType="num">
                                      <p:cBhvr>
                                        <p:cTn id="50" dur="500" fill="hold"/>
                                        <p:tgtEl>
                                          <p:spTgt spid="11"/>
                                        </p:tgtEl>
                                        <p:attrNameLst>
                                          <p:attrName>ppt_h</p:attrName>
                                        </p:attrNameLst>
                                      </p:cBhvr>
                                      <p:tavLst>
                                        <p:tav tm="0">
                                          <p:val>
                                            <p:fltVal val="0"/>
                                          </p:val>
                                        </p:tav>
                                        <p:tav tm="100000">
                                          <p:val>
                                            <p:strVal val="#ppt_h"/>
                                          </p:val>
                                        </p:tav>
                                      </p:tavLst>
                                    </p:anim>
                                    <p:animEffect transition="in" filter="fade">
                                      <p:cBhvr>
                                        <p:cTn id="51" dur="500"/>
                                        <p:tgtEl>
                                          <p:spTgt spid="11"/>
                                        </p:tgtEl>
                                      </p:cBhvr>
                                    </p:animEffect>
                                  </p:childTnLst>
                                </p:cTn>
                              </p:par>
                            </p:childTnLst>
                          </p:cTn>
                        </p:par>
                        <p:par>
                          <p:cTn id="52" fill="hold">
                            <p:stCondLst>
                              <p:cond delay="3750"/>
                            </p:stCondLst>
                            <p:childTnLst>
                              <p:par>
                                <p:cTn id="53" presetID="14" presetClass="entr" presetSubtype="10" fill="hold" grpId="0" nodeType="afterEffect">
                                  <p:stCondLst>
                                    <p:cond delay="0"/>
                                  </p:stCondLst>
                                  <p:childTnLst>
                                    <p:set>
                                      <p:cBhvr>
                                        <p:cTn id="54" dur="1" fill="hold">
                                          <p:stCondLst>
                                            <p:cond delay="0"/>
                                          </p:stCondLst>
                                        </p:cTn>
                                        <p:tgtEl>
                                          <p:spTgt spid="12"/>
                                        </p:tgtEl>
                                        <p:attrNameLst>
                                          <p:attrName>style.visibility</p:attrName>
                                        </p:attrNameLst>
                                      </p:cBhvr>
                                      <p:to>
                                        <p:strVal val="visible"/>
                                      </p:to>
                                    </p:set>
                                    <p:animEffect transition="in" filter="randombar(horizontal)">
                                      <p:cBhvr>
                                        <p:cTn id="55" dur="500"/>
                                        <p:tgtEl>
                                          <p:spTgt spid="12"/>
                                        </p:tgtEl>
                                      </p:cBhvr>
                                    </p:animEffect>
                                  </p:childTnLst>
                                </p:cTn>
                              </p:par>
                            </p:childTnLst>
                          </p:cTn>
                        </p:par>
                        <p:par>
                          <p:cTn id="56" fill="hold">
                            <p:stCondLst>
                              <p:cond delay="4250"/>
                            </p:stCondLst>
                            <p:childTnLst>
                              <p:par>
                                <p:cTn id="57" presetID="22" presetClass="entr" presetSubtype="2" fill="hold" nodeType="afterEffect">
                                  <p:stCondLst>
                                    <p:cond delay="0"/>
                                  </p:stCondLst>
                                  <p:childTnLst>
                                    <p:set>
                                      <p:cBhvr>
                                        <p:cTn id="58" dur="1" fill="hold">
                                          <p:stCondLst>
                                            <p:cond delay="0"/>
                                          </p:stCondLst>
                                        </p:cTn>
                                        <p:tgtEl>
                                          <p:spTgt spid="13"/>
                                        </p:tgtEl>
                                        <p:attrNameLst>
                                          <p:attrName>style.visibility</p:attrName>
                                        </p:attrNameLst>
                                      </p:cBhvr>
                                      <p:to>
                                        <p:strVal val="visible"/>
                                      </p:to>
                                    </p:set>
                                    <p:animEffect transition="in" filter="wipe(right)">
                                      <p:cBhvr>
                                        <p:cTn id="59" dur="750"/>
                                        <p:tgtEl>
                                          <p:spTgt spid="13"/>
                                        </p:tgtEl>
                                      </p:cBhvr>
                                    </p:animEffect>
                                  </p:childTnLst>
                                </p:cTn>
                              </p:par>
                              <p:par>
                                <p:cTn id="60" presetID="2" presetClass="entr" presetSubtype="1" fill="hold" grpId="0" nodeType="withEffect">
                                  <p:stCondLst>
                                    <p:cond delay="0"/>
                                  </p:stCondLst>
                                  <p:childTnLst>
                                    <p:set>
                                      <p:cBhvr>
                                        <p:cTn id="61" dur="1" fill="hold">
                                          <p:stCondLst>
                                            <p:cond delay="0"/>
                                          </p:stCondLst>
                                        </p:cTn>
                                        <p:tgtEl>
                                          <p:spTgt spid="14"/>
                                        </p:tgtEl>
                                        <p:attrNameLst>
                                          <p:attrName>style.visibility</p:attrName>
                                        </p:attrNameLst>
                                      </p:cBhvr>
                                      <p:to>
                                        <p:strVal val="visible"/>
                                      </p:to>
                                    </p:set>
                                    <p:anim calcmode="lin" valueType="num">
                                      <p:cBhvr>
                                        <p:cTn id="62" dur="500" fill="hold"/>
                                        <p:tgtEl>
                                          <p:spTgt spid="14"/>
                                        </p:tgtEl>
                                        <p:attrNameLst>
                                          <p:attrName>ppt_x</p:attrName>
                                        </p:attrNameLst>
                                      </p:cBhvr>
                                      <p:tavLst>
                                        <p:tav tm="0">
                                          <p:val>
                                            <p:strVal val="#ppt_x"/>
                                          </p:val>
                                        </p:tav>
                                        <p:tav tm="100000">
                                          <p:val>
                                            <p:strVal val="#ppt_x"/>
                                          </p:val>
                                        </p:tav>
                                      </p:tavLst>
                                    </p:anim>
                                    <p:anim calcmode="lin" valueType="num">
                                      <p:cBhvr>
                                        <p:cTn id="63" dur="500" fill="hold"/>
                                        <p:tgtEl>
                                          <p:spTgt spid="14"/>
                                        </p:tgtEl>
                                        <p:attrNameLst>
                                          <p:attrName>ppt_y</p:attrName>
                                        </p:attrNameLst>
                                      </p:cBhvr>
                                      <p:tavLst>
                                        <p:tav tm="0">
                                          <p:val>
                                            <p:strVal val="0-#ppt_h/2"/>
                                          </p:val>
                                        </p:tav>
                                        <p:tav tm="100000">
                                          <p:val>
                                            <p:strVal val="#ppt_y"/>
                                          </p:val>
                                        </p:tav>
                                      </p:tavLst>
                                    </p:anim>
                                  </p:childTnLst>
                                </p:cTn>
                              </p:par>
                            </p:childTnLst>
                          </p:cTn>
                        </p:par>
                        <p:par>
                          <p:cTn id="64" fill="hold">
                            <p:stCondLst>
                              <p:cond delay="5000"/>
                            </p:stCondLst>
                            <p:childTnLst>
                              <p:par>
                                <p:cTn id="65" presetID="17" presetClass="entr" presetSubtype="1" fill="hold" grpId="0" nodeType="afterEffect">
                                  <p:stCondLst>
                                    <p:cond delay="0"/>
                                  </p:stCondLst>
                                  <p:iterate type="lt">
                                    <p:tmPct val="40000"/>
                                  </p:iterate>
                                  <p:childTnLst>
                                    <p:set>
                                      <p:cBhvr>
                                        <p:cTn id="66" dur="1" fill="hold">
                                          <p:stCondLst>
                                            <p:cond delay="0"/>
                                          </p:stCondLst>
                                        </p:cTn>
                                        <p:tgtEl>
                                          <p:spTgt spid="15"/>
                                        </p:tgtEl>
                                        <p:attrNameLst>
                                          <p:attrName>style.visibility</p:attrName>
                                        </p:attrNameLst>
                                      </p:cBhvr>
                                      <p:to>
                                        <p:strVal val="visible"/>
                                      </p:to>
                                    </p:set>
                                    <p:anim calcmode="lin" valueType="num">
                                      <p:cBhvr>
                                        <p:cTn id="67" dur="250" fill="hold"/>
                                        <p:tgtEl>
                                          <p:spTgt spid="15"/>
                                        </p:tgtEl>
                                        <p:attrNameLst>
                                          <p:attrName>ppt_x</p:attrName>
                                        </p:attrNameLst>
                                      </p:cBhvr>
                                      <p:tavLst>
                                        <p:tav tm="0">
                                          <p:val>
                                            <p:strVal val="#ppt_x"/>
                                          </p:val>
                                        </p:tav>
                                        <p:tav tm="100000">
                                          <p:val>
                                            <p:strVal val="#ppt_x"/>
                                          </p:val>
                                        </p:tav>
                                      </p:tavLst>
                                    </p:anim>
                                    <p:anim calcmode="lin" valueType="num">
                                      <p:cBhvr>
                                        <p:cTn id="68" dur="250" fill="hold"/>
                                        <p:tgtEl>
                                          <p:spTgt spid="15"/>
                                        </p:tgtEl>
                                        <p:attrNameLst>
                                          <p:attrName>ppt_y</p:attrName>
                                        </p:attrNameLst>
                                      </p:cBhvr>
                                      <p:tavLst>
                                        <p:tav tm="0">
                                          <p:val>
                                            <p:strVal val="#ppt_y-#ppt_h/2"/>
                                          </p:val>
                                        </p:tav>
                                        <p:tav tm="100000">
                                          <p:val>
                                            <p:strVal val="#ppt_y"/>
                                          </p:val>
                                        </p:tav>
                                      </p:tavLst>
                                    </p:anim>
                                    <p:anim calcmode="lin" valueType="num">
                                      <p:cBhvr>
                                        <p:cTn id="69" dur="250" fill="hold"/>
                                        <p:tgtEl>
                                          <p:spTgt spid="15"/>
                                        </p:tgtEl>
                                        <p:attrNameLst>
                                          <p:attrName>ppt_w</p:attrName>
                                        </p:attrNameLst>
                                      </p:cBhvr>
                                      <p:tavLst>
                                        <p:tav tm="0">
                                          <p:val>
                                            <p:strVal val="#ppt_w"/>
                                          </p:val>
                                        </p:tav>
                                        <p:tav tm="100000">
                                          <p:val>
                                            <p:strVal val="#ppt_w"/>
                                          </p:val>
                                        </p:tav>
                                      </p:tavLst>
                                    </p:anim>
                                    <p:anim calcmode="lin" valueType="num">
                                      <p:cBhvr>
                                        <p:cTn id="70" dur="250" fill="hold"/>
                                        <p:tgtEl>
                                          <p:spTgt spid="15"/>
                                        </p:tgtEl>
                                        <p:attrNameLst>
                                          <p:attrName>ppt_h</p:attrName>
                                        </p:attrNameLst>
                                      </p:cBhvr>
                                      <p:tavLst>
                                        <p:tav tm="0">
                                          <p:val>
                                            <p:fltVal val="0"/>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2" grpId="1" animBg="1"/>
      <p:bldP spid="3" grpId="0" animBg="1"/>
      <p:bldP spid="3" grpId="1" animBg="1"/>
      <p:bldP spid="4" grpId="0" animBg="1"/>
      <p:bldP spid="4" grpId="1" animBg="1"/>
      <p:bldP spid="7" grpId="0" animBg="1"/>
      <p:bldP spid="8" grpId="0"/>
      <p:bldP spid="9" grpId="0" animBg="1"/>
      <p:bldP spid="10" grpId="0"/>
      <p:bldP spid="11" grpId="0" animBg="1"/>
      <p:bldP spid="12" grpId="0"/>
      <p:bldP spid="14" grpId="0" bldLvl="0" animBg="1"/>
      <p:bldP spid="15" grpId="0"/>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grpSp>
        <p:nvGrpSpPr>
          <p:cNvPr id="20" name="Group 12"/>
          <p:cNvGrpSpPr>
            <a:grpSpLocks noChangeAspect="1"/>
          </p:cNvGrpSpPr>
          <p:nvPr/>
        </p:nvGrpSpPr>
        <p:grpSpPr bwMode="auto">
          <a:xfrm>
            <a:off x="7451887" y="2525136"/>
            <a:ext cx="3385250" cy="2056481"/>
            <a:chOff x="538115" y="2342244"/>
            <a:chExt cx="6736746" cy="3875068"/>
          </a:xfrm>
        </p:grpSpPr>
        <p:pic>
          <p:nvPicPr>
            <p:cNvPr id="21" name="Picture 13"/>
            <p:cNvPicPr>
              <a:picLocks noChangeAspect="1"/>
            </p:cNvPicPr>
            <p:nvPr/>
          </p:nvPicPr>
          <p:blipFill>
            <a:blip r:embed="rId2" cstate="print">
              <a:extLst>
                <a:ext uri="{28A0092B-C50C-407E-A947-70E740481C1C}">
                  <a14:useLocalDpi xmlns:a14="http://schemas.microsoft.com/office/drawing/2010/main" xmlns="" val="0"/>
                </a:ext>
              </a:extLst>
            </a:blip>
            <a:srcRect/>
            <a:stretch>
              <a:fillRect/>
            </a:stretch>
          </p:blipFill>
          <p:spPr bwMode="auto">
            <a:xfrm>
              <a:off x="538115" y="2342244"/>
              <a:ext cx="6736746" cy="387506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
          <p:nvSpPr>
            <p:cNvPr id="22" name="Rectangle 14"/>
            <p:cNvSpPr/>
            <p:nvPr/>
          </p:nvSpPr>
          <p:spPr>
            <a:xfrm>
              <a:off x="1346069" y="2555131"/>
              <a:ext cx="5120837" cy="3225629"/>
            </a:xfrm>
            <a:prstGeom prst="rect">
              <a:avLst/>
            </a:prstGeom>
            <a:blipFill dpi="0" rotWithShape="1">
              <a:blip r:embed="rId3" cstate="print">
                <a:extLst>
                  <a:ext uri="{28A0092B-C50C-407E-A947-70E740481C1C}">
                    <a14:useLocalDpi xmlns:a14="http://schemas.microsoft.com/office/drawing/2010/main" xmlns=""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hangingPunct="1"/>
              <a:endParaRPr lang="zh-CN" altLang="zh-CN">
                <a:solidFill>
                  <a:srgbClr val="FFFFFF"/>
                </a:solidFill>
              </a:endParaRPr>
            </a:p>
          </p:txBody>
        </p:sp>
      </p:grpSp>
      <p:grpSp>
        <p:nvGrpSpPr>
          <p:cNvPr id="23" name="Group 9"/>
          <p:cNvGrpSpPr>
            <a:grpSpLocks noChangeAspect="1"/>
          </p:cNvGrpSpPr>
          <p:nvPr/>
        </p:nvGrpSpPr>
        <p:grpSpPr bwMode="auto">
          <a:xfrm>
            <a:off x="1321838" y="2518783"/>
            <a:ext cx="3386682" cy="2056481"/>
            <a:chOff x="538115" y="2342244"/>
            <a:chExt cx="6736746" cy="3875068"/>
          </a:xfrm>
        </p:grpSpPr>
        <p:pic>
          <p:nvPicPr>
            <p:cNvPr id="24" name="Picture 10"/>
            <p:cNvPicPr>
              <a:picLocks noChangeAspect="1"/>
            </p:cNvPicPr>
            <p:nvPr/>
          </p:nvPicPr>
          <p:blipFill>
            <a:blip r:embed="rId2" cstate="print">
              <a:extLst>
                <a:ext uri="{28A0092B-C50C-407E-A947-70E740481C1C}">
                  <a14:useLocalDpi xmlns:a14="http://schemas.microsoft.com/office/drawing/2010/main" xmlns="" val="0"/>
                </a:ext>
              </a:extLst>
            </a:blip>
            <a:srcRect/>
            <a:stretch>
              <a:fillRect/>
            </a:stretch>
          </p:blipFill>
          <p:spPr bwMode="auto">
            <a:xfrm>
              <a:off x="538115" y="2342244"/>
              <a:ext cx="6736746" cy="387506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
          <p:nvSpPr>
            <p:cNvPr id="25" name="Rectangle 11"/>
            <p:cNvSpPr/>
            <p:nvPr/>
          </p:nvSpPr>
          <p:spPr>
            <a:xfrm>
              <a:off x="1345728" y="2555131"/>
              <a:ext cx="5121520" cy="3225629"/>
            </a:xfrm>
            <a:prstGeom prst="rect">
              <a:avLst/>
            </a:prstGeom>
            <a:blipFill dpi="0" rotWithShape="1">
              <a:blip r:embed="rId4" cstate="print">
                <a:extLst>
                  <a:ext uri="{28A0092B-C50C-407E-A947-70E740481C1C}">
                    <a14:useLocalDpi xmlns:a14="http://schemas.microsoft.com/office/drawing/2010/main" xmlns=""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hangingPunct="1"/>
              <a:endParaRPr lang="zh-CN" altLang="zh-CN">
                <a:solidFill>
                  <a:srgbClr val="FFFFFF"/>
                </a:solidFill>
              </a:endParaRPr>
            </a:p>
          </p:txBody>
        </p:sp>
      </p:grpSp>
      <p:grpSp>
        <p:nvGrpSpPr>
          <p:cNvPr id="26" name="Group 6"/>
          <p:cNvGrpSpPr/>
          <p:nvPr/>
        </p:nvGrpSpPr>
        <p:grpSpPr bwMode="auto">
          <a:xfrm>
            <a:off x="3437399" y="1879751"/>
            <a:ext cx="5284099" cy="3209106"/>
            <a:chOff x="538115" y="2342244"/>
            <a:chExt cx="6736746" cy="3875068"/>
          </a:xfrm>
        </p:grpSpPr>
        <p:pic>
          <p:nvPicPr>
            <p:cNvPr id="27" name="Picture 7"/>
            <p:cNvPicPr>
              <a:picLocks noChangeAspect="1"/>
            </p:cNvPicPr>
            <p:nvPr/>
          </p:nvPicPr>
          <p:blipFill>
            <a:blip r:embed="rId5">
              <a:extLst>
                <a:ext uri="{28A0092B-C50C-407E-A947-70E740481C1C}">
                  <a14:useLocalDpi xmlns:a14="http://schemas.microsoft.com/office/drawing/2010/main" xmlns="" val="0"/>
                </a:ext>
              </a:extLst>
            </a:blip>
            <a:srcRect/>
            <a:stretch>
              <a:fillRect/>
            </a:stretch>
          </p:blipFill>
          <p:spPr bwMode="auto">
            <a:xfrm>
              <a:off x="538115" y="2342244"/>
              <a:ext cx="6736746" cy="387506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pic>
        <p:sp>
          <p:nvSpPr>
            <p:cNvPr id="28" name="Rectangle 8"/>
            <p:cNvSpPr/>
            <p:nvPr/>
          </p:nvSpPr>
          <p:spPr>
            <a:xfrm>
              <a:off x="1343793" y="2553572"/>
              <a:ext cx="5123113" cy="3228145"/>
            </a:xfrm>
            <a:prstGeom prst="rect">
              <a:avLst/>
            </a:prstGeom>
            <a:blipFill dpi="0" rotWithShape="1">
              <a:blip r:embed="rId6">
                <a:extLst>
                  <a:ext uri="{28A0092B-C50C-407E-A947-70E740481C1C}">
                    <a14:useLocalDpi xmlns:a14="http://schemas.microsoft.com/office/drawing/2010/main" xmlns=""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hangingPunct="1"/>
              <a:endParaRPr lang="zh-CN" altLang="zh-CN">
                <a:solidFill>
                  <a:srgbClr val="FFFFFF"/>
                </a:solidFill>
              </a:endParaRPr>
            </a:p>
          </p:txBody>
        </p:sp>
      </p:grpSp>
      <p:sp>
        <p:nvSpPr>
          <p:cNvPr id="29" name="Freeform 28"/>
          <p:cNvSpPr>
            <a:spLocks noEditPoints="1"/>
          </p:cNvSpPr>
          <p:nvPr/>
        </p:nvSpPr>
        <p:spPr bwMode="auto">
          <a:xfrm>
            <a:off x="753650" y="5630306"/>
            <a:ext cx="558727" cy="535111"/>
          </a:xfrm>
          <a:custGeom>
            <a:avLst/>
            <a:gdLst>
              <a:gd name="T0" fmla="*/ 175 w 296"/>
              <a:gd name="T1" fmla="*/ 126 h 284"/>
              <a:gd name="T2" fmla="*/ 263 w 296"/>
              <a:gd name="T3" fmla="*/ 42 h 284"/>
              <a:gd name="T4" fmla="*/ 268 w 296"/>
              <a:gd name="T5" fmla="*/ 15 h 284"/>
              <a:gd name="T6" fmla="*/ 241 w 296"/>
              <a:gd name="T7" fmla="*/ 22 h 284"/>
              <a:gd name="T8" fmla="*/ 164 w 296"/>
              <a:gd name="T9" fmla="*/ 116 h 284"/>
              <a:gd name="T10" fmla="*/ 141 w 296"/>
              <a:gd name="T11" fmla="*/ 95 h 284"/>
              <a:gd name="T12" fmla="*/ 91 w 296"/>
              <a:gd name="T13" fmla="*/ 12 h 284"/>
              <a:gd name="T14" fmla="*/ 42 w 296"/>
              <a:gd name="T15" fmla="*/ 4 h 284"/>
              <a:gd name="T16" fmla="*/ 42 w 296"/>
              <a:gd name="T17" fmla="*/ 14 h 284"/>
              <a:gd name="T18" fmla="*/ 76 w 296"/>
              <a:gd name="T19" fmla="*/ 45 h 284"/>
              <a:gd name="T20" fmla="*/ 62 w 296"/>
              <a:gd name="T21" fmla="*/ 78 h 284"/>
              <a:gd name="T22" fmla="*/ 22 w 296"/>
              <a:gd name="T23" fmla="*/ 46 h 284"/>
              <a:gd name="T24" fmla="*/ 12 w 296"/>
              <a:gd name="T25" fmla="*/ 36 h 284"/>
              <a:gd name="T26" fmla="*/ 7 w 296"/>
              <a:gd name="T27" fmla="*/ 39 h 284"/>
              <a:gd name="T28" fmla="*/ 56 w 296"/>
              <a:gd name="T29" fmla="*/ 126 h 284"/>
              <a:gd name="T30" fmla="*/ 100 w 296"/>
              <a:gd name="T31" fmla="*/ 136 h 284"/>
              <a:gd name="T32" fmla="*/ 33 w 296"/>
              <a:gd name="T33" fmla="*/ 224 h 284"/>
              <a:gd name="T34" fmla="*/ 29 w 296"/>
              <a:gd name="T35" fmla="*/ 272 h 284"/>
              <a:gd name="T36" fmla="*/ 149 w 296"/>
              <a:gd name="T37" fmla="*/ 186 h 284"/>
              <a:gd name="T38" fmla="*/ 266 w 296"/>
              <a:gd name="T39" fmla="*/ 284 h 284"/>
              <a:gd name="T40" fmla="*/ 284 w 296"/>
              <a:gd name="T41" fmla="*/ 277 h 284"/>
              <a:gd name="T42" fmla="*/ 103 w 296"/>
              <a:gd name="T43" fmla="*/ 123 h 284"/>
              <a:gd name="T44" fmla="*/ 86 w 296"/>
              <a:gd name="T45" fmla="*/ 127 h 284"/>
              <a:gd name="T46" fmla="*/ 25 w 296"/>
              <a:gd name="T47" fmla="*/ 80 h 284"/>
              <a:gd name="T48" fmla="*/ 41 w 296"/>
              <a:gd name="T49" fmla="*/ 80 h 284"/>
              <a:gd name="T50" fmla="*/ 84 w 296"/>
              <a:gd name="T51" fmla="*/ 80 h 284"/>
              <a:gd name="T52" fmla="*/ 58 w 296"/>
              <a:gd name="T53" fmla="*/ 11 h 284"/>
              <a:gd name="T54" fmla="*/ 122 w 296"/>
              <a:gd name="T55" fmla="*/ 59 h 284"/>
              <a:gd name="T56" fmla="*/ 128 w 296"/>
              <a:gd name="T57" fmla="*/ 100 h 284"/>
              <a:gd name="T58" fmla="*/ 144 w 296"/>
              <a:gd name="T59" fmla="*/ 112 h 284"/>
              <a:gd name="T60" fmla="*/ 152 w 296"/>
              <a:gd name="T61" fmla="*/ 129 h 284"/>
              <a:gd name="T62" fmla="*/ 108 w 296"/>
              <a:gd name="T63" fmla="*/ 127 h 284"/>
              <a:gd name="T64" fmla="*/ 103 w 296"/>
              <a:gd name="T65" fmla="*/ 123 h 284"/>
              <a:gd name="T66" fmla="*/ 36 w 296"/>
              <a:gd name="T67" fmla="*/ 264 h 284"/>
              <a:gd name="T68" fmla="*/ 42 w 296"/>
              <a:gd name="T69" fmla="*/ 232 h 284"/>
              <a:gd name="T70" fmla="*/ 150 w 296"/>
              <a:gd name="T71" fmla="*/ 141 h 284"/>
              <a:gd name="T72" fmla="*/ 145 w 296"/>
              <a:gd name="T73" fmla="*/ 173 h 284"/>
              <a:gd name="T74" fmla="*/ 276 w 296"/>
              <a:gd name="T75" fmla="*/ 269 h 284"/>
              <a:gd name="T76" fmla="*/ 241 w 296"/>
              <a:gd name="T77" fmla="*/ 261 h 284"/>
              <a:gd name="T78" fmla="*/ 162 w 296"/>
              <a:gd name="T79" fmla="*/ 139 h 284"/>
              <a:gd name="T80" fmla="*/ 268 w 296"/>
              <a:gd name="T81" fmla="*/ 234 h 2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296" h="284">
                <a:moveTo>
                  <a:pt x="276" y="226"/>
                </a:moveTo>
                <a:cubicBezTo>
                  <a:pt x="175" y="126"/>
                  <a:pt x="175" y="126"/>
                  <a:pt x="175" y="126"/>
                </a:cubicBezTo>
                <a:cubicBezTo>
                  <a:pt x="246" y="49"/>
                  <a:pt x="246" y="49"/>
                  <a:pt x="246" y="49"/>
                </a:cubicBezTo>
                <a:cubicBezTo>
                  <a:pt x="252" y="49"/>
                  <a:pt x="258" y="47"/>
                  <a:pt x="263" y="42"/>
                </a:cubicBezTo>
                <a:cubicBezTo>
                  <a:pt x="271" y="34"/>
                  <a:pt x="271" y="34"/>
                  <a:pt x="271" y="34"/>
                </a:cubicBezTo>
                <a:cubicBezTo>
                  <a:pt x="278" y="26"/>
                  <a:pt x="274" y="20"/>
                  <a:pt x="268" y="15"/>
                </a:cubicBezTo>
                <a:cubicBezTo>
                  <a:pt x="262" y="9"/>
                  <a:pt x="256" y="6"/>
                  <a:pt x="249" y="13"/>
                </a:cubicBezTo>
                <a:cubicBezTo>
                  <a:pt x="241" y="22"/>
                  <a:pt x="241" y="22"/>
                  <a:pt x="241" y="22"/>
                </a:cubicBezTo>
                <a:cubicBezTo>
                  <a:pt x="237" y="27"/>
                  <a:pt x="235" y="33"/>
                  <a:pt x="236" y="39"/>
                </a:cubicBezTo>
                <a:cubicBezTo>
                  <a:pt x="164" y="116"/>
                  <a:pt x="164" y="116"/>
                  <a:pt x="164" y="116"/>
                </a:cubicBezTo>
                <a:cubicBezTo>
                  <a:pt x="152" y="104"/>
                  <a:pt x="152" y="104"/>
                  <a:pt x="152" y="104"/>
                </a:cubicBezTo>
                <a:cubicBezTo>
                  <a:pt x="149" y="100"/>
                  <a:pt x="145" y="97"/>
                  <a:pt x="141" y="95"/>
                </a:cubicBezTo>
                <a:cubicBezTo>
                  <a:pt x="146" y="80"/>
                  <a:pt x="142" y="62"/>
                  <a:pt x="130" y="51"/>
                </a:cubicBezTo>
                <a:cubicBezTo>
                  <a:pt x="91" y="12"/>
                  <a:pt x="91" y="12"/>
                  <a:pt x="91" y="12"/>
                </a:cubicBezTo>
                <a:cubicBezTo>
                  <a:pt x="83" y="4"/>
                  <a:pt x="72" y="0"/>
                  <a:pt x="60" y="0"/>
                </a:cubicBezTo>
                <a:cubicBezTo>
                  <a:pt x="54" y="0"/>
                  <a:pt x="48" y="1"/>
                  <a:pt x="42" y="4"/>
                </a:cubicBezTo>
                <a:cubicBezTo>
                  <a:pt x="40" y="4"/>
                  <a:pt x="39" y="7"/>
                  <a:pt x="39" y="9"/>
                </a:cubicBezTo>
                <a:cubicBezTo>
                  <a:pt x="39" y="11"/>
                  <a:pt x="40" y="13"/>
                  <a:pt x="42" y="14"/>
                </a:cubicBezTo>
                <a:cubicBezTo>
                  <a:pt x="45" y="15"/>
                  <a:pt x="47" y="16"/>
                  <a:pt x="49" y="18"/>
                </a:cubicBezTo>
                <a:cubicBezTo>
                  <a:pt x="76" y="45"/>
                  <a:pt x="76" y="45"/>
                  <a:pt x="76" y="45"/>
                </a:cubicBezTo>
                <a:cubicBezTo>
                  <a:pt x="83" y="52"/>
                  <a:pt x="84" y="64"/>
                  <a:pt x="76" y="72"/>
                </a:cubicBezTo>
                <a:cubicBezTo>
                  <a:pt x="72" y="76"/>
                  <a:pt x="68" y="78"/>
                  <a:pt x="62" y="78"/>
                </a:cubicBezTo>
                <a:cubicBezTo>
                  <a:pt x="57" y="78"/>
                  <a:pt x="53" y="76"/>
                  <a:pt x="49" y="72"/>
                </a:cubicBezTo>
                <a:cubicBezTo>
                  <a:pt x="22" y="46"/>
                  <a:pt x="22" y="46"/>
                  <a:pt x="22" y="46"/>
                </a:cubicBezTo>
                <a:cubicBezTo>
                  <a:pt x="20" y="44"/>
                  <a:pt x="19" y="42"/>
                  <a:pt x="18" y="39"/>
                </a:cubicBezTo>
                <a:cubicBezTo>
                  <a:pt x="17" y="37"/>
                  <a:pt x="15" y="36"/>
                  <a:pt x="12" y="36"/>
                </a:cubicBezTo>
                <a:cubicBezTo>
                  <a:pt x="12" y="36"/>
                  <a:pt x="12" y="36"/>
                  <a:pt x="12" y="36"/>
                </a:cubicBezTo>
                <a:cubicBezTo>
                  <a:pt x="10" y="36"/>
                  <a:pt x="8" y="37"/>
                  <a:pt x="7" y="39"/>
                </a:cubicBezTo>
                <a:cubicBezTo>
                  <a:pt x="0" y="56"/>
                  <a:pt x="4" y="75"/>
                  <a:pt x="17" y="88"/>
                </a:cubicBezTo>
                <a:cubicBezTo>
                  <a:pt x="56" y="126"/>
                  <a:pt x="56" y="126"/>
                  <a:pt x="56" y="126"/>
                </a:cubicBezTo>
                <a:cubicBezTo>
                  <a:pt x="64" y="134"/>
                  <a:pt x="75" y="139"/>
                  <a:pt x="86" y="139"/>
                </a:cubicBezTo>
                <a:cubicBezTo>
                  <a:pt x="91" y="139"/>
                  <a:pt x="96" y="138"/>
                  <a:pt x="100" y="136"/>
                </a:cubicBezTo>
                <a:cubicBezTo>
                  <a:pt x="102" y="139"/>
                  <a:pt x="104" y="142"/>
                  <a:pt x="107" y="145"/>
                </a:cubicBezTo>
                <a:cubicBezTo>
                  <a:pt x="33" y="224"/>
                  <a:pt x="33" y="224"/>
                  <a:pt x="33" y="224"/>
                </a:cubicBezTo>
                <a:cubicBezTo>
                  <a:pt x="19" y="239"/>
                  <a:pt x="17" y="261"/>
                  <a:pt x="28" y="272"/>
                </a:cubicBezTo>
                <a:cubicBezTo>
                  <a:pt x="29" y="272"/>
                  <a:pt x="29" y="272"/>
                  <a:pt x="29" y="272"/>
                </a:cubicBezTo>
                <a:cubicBezTo>
                  <a:pt x="40" y="283"/>
                  <a:pt x="62" y="279"/>
                  <a:pt x="76" y="264"/>
                </a:cubicBezTo>
                <a:cubicBezTo>
                  <a:pt x="149" y="186"/>
                  <a:pt x="149" y="186"/>
                  <a:pt x="149" y="186"/>
                </a:cubicBezTo>
                <a:cubicBezTo>
                  <a:pt x="233" y="269"/>
                  <a:pt x="233" y="269"/>
                  <a:pt x="233" y="269"/>
                </a:cubicBezTo>
                <a:cubicBezTo>
                  <a:pt x="243" y="279"/>
                  <a:pt x="255" y="284"/>
                  <a:pt x="266" y="284"/>
                </a:cubicBezTo>
                <a:cubicBezTo>
                  <a:pt x="266" y="284"/>
                  <a:pt x="266" y="284"/>
                  <a:pt x="266" y="284"/>
                </a:cubicBezTo>
                <a:cubicBezTo>
                  <a:pt x="273" y="284"/>
                  <a:pt x="280" y="281"/>
                  <a:pt x="284" y="277"/>
                </a:cubicBezTo>
                <a:cubicBezTo>
                  <a:pt x="296" y="264"/>
                  <a:pt x="293" y="242"/>
                  <a:pt x="276" y="226"/>
                </a:cubicBezTo>
                <a:close/>
                <a:moveTo>
                  <a:pt x="103" y="123"/>
                </a:moveTo>
                <a:cubicBezTo>
                  <a:pt x="102" y="123"/>
                  <a:pt x="101" y="123"/>
                  <a:pt x="101" y="124"/>
                </a:cubicBezTo>
                <a:cubicBezTo>
                  <a:pt x="96" y="126"/>
                  <a:pt x="91" y="127"/>
                  <a:pt x="86" y="127"/>
                </a:cubicBezTo>
                <a:cubicBezTo>
                  <a:pt x="78" y="127"/>
                  <a:pt x="70" y="124"/>
                  <a:pt x="64" y="118"/>
                </a:cubicBezTo>
                <a:cubicBezTo>
                  <a:pt x="25" y="80"/>
                  <a:pt x="25" y="80"/>
                  <a:pt x="25" y="80"/>
                </a:cubicBezTo>
                <a:cubicBezTo>
                  <a:pt x="18" y="73"/>
                  <a:pt x="15" y="64"/>
                  <a:pt x="15" y="55"/>
                </a:cubicBezTo>
                <a:cubicBezTo>
                  <a:pt x="41" y="80"/>
                  <a:pt x="41" y="80"/>
                  <a:pt x="41" y="80"/>
                </a:cubicBezTo>
                <a:cubicBezTo>
                  <a:pt x="47" y="86"/>
                  <a:pt x="54" y="89"/>
                  <a:pt x="62" y="89"/>
                </a:cubicBezTo>
                <a:cubicBezTo>
                  <a:pt x="71" y="89"/>
                  <a:pt x="78" y="86"/>
                  <a:pt x="84" y="80"/>
                </a:cubicBezTo>
                <a:cubicBezTo>
                  <a:pt x="96" y="68"/>
                  <a:pt x="96" y="49"/>
                  <a:pt x="84" y="37"/>
                </a:cubicBezTo>
                <a:cubicBezTo>
                  <a:pt x="58" y="11"/>
                  <a:pt x="58" y="11"/>
                  <a:pt x="58" y="11"/>
                </a:cubicBezTo>
                <a:cubicBezTo>
                  <a:pt x="67" y="11"/>
                  <a:pt x="76" y="14"/>
                  <a:pt x="83" y="21"/>
                </a:cubicBezTo>
                <a:cubicBezTo>
                  <a:pt x="122" y="59"/>
                  <a:pt x="122" y="59"/>
                  <a:pt x="122" y="59"/>
                </a:cubicBezTo>
                <a:cubicBezTo>
                  <a:pt x="131" y="68"/>
                  <a:pt x="134" y="83"/>
                  <a:pt x="128" y="96"/>
                </a:cubicBezTo>
                <a:cubicBezTo>
                  <a:pt x="128" y="97"/>
                  <a:pt x="128" y="99"/>
                  <a:pt x="128" y="100"/>
                </a:cubicBezTo>
                <a:cubicBezTo>
                  <a:pt x="129" y="101"/>
                  <a:pt x="130" y="103"/>
                  <a:pt x="131" y="103"/>
                </a:cubicBezTo>
                <a:cubicBezTo>
                  <a:pt x="136" y="105"/>
                  <a:pt x="140" y="108"/>
                  <a:pt x="144" y="112"/>
                </a:cubicBezTo>
                <a:cubicBezTo>
                  <a:pt x="156" y="124"/>
                  <a:pt x="156" y="124"/>
                  <a:pt x="156" y="124"/>
                </a:cubicBezTo>
                <a:cubicBezTo>
                  <a:pt x="152" y="129"/>
                  <a:pt x="152" y="129"/>
                  <a:pt x="152" y="129"/>
                </a:cubicBezTo>
                <a:cubicBezTo>
                  <a:pt x="141" y="124"/>
                  <a:pt x="127" y="127"/>
                  <a:pt x="115" y="137"/>
                </a:cubicBezTo>
                <a:cubicBezTo>
                  <a:pt x="112" y="134"/>
                  <a:pt x="110" y="130"/>
                  <a:pt x="108" y="127"/>
                </a:cubicBezTo>
                <a:cubicBezTo>
                  <a:pt x="108" y="125"/>
                  <a:pt x="107" y="124"/>
                  <a:pt x="105" y="124"/>
                </a:cubicBezTo>
                <a:cubicBezTo>
                  <a:pt x="104" y="123"/>
                  <a:pt x="104" y="123"/>
                  <a:pt x="103" y="123"/>
                </a:cubicBezTo>
                <a:close/>
                <a:moveTo>
                  <a:pt x="68" y="256"/>
                </a:moveTo>
                <a:cubicBezTo>
                  <a:pt x="58" y="267"/>
                  <a:pt x="43" y="270"/>
                  <a:pt x="36" y="264"/>
                </a:cubicBezTo>
                <a:cubicBezTo>
                  <a:pt x="36" y="263"/>
                  <a:pt x="36" y="263"/>
                  <a:pt x="36" y="263"/>
                </a:cubicBezTo>
                <a:cubicBezTo>
                  <a:pt x="29" y="257"/>
                  <a:pt x="32" y="242"/>
                  <a:pt x="42" y="232"/>
                </a:cubicBezTo>
                <a:cubicBezTo>
                  <a:pt x="119" y="149"/>
                  <a:pt x="119" y="149"/>
                  <a:pt x="119" y="149"/>
                </a:cubicBezTo>
                <a:cubicBezTo>
                  <a:pt x="128" y="138"/>
                  <a:pt x="143" y="135"/>
                  <a:pt x="150" y="141"/>
                </a:cubicBezTo>
                <a:cubicBezTo>
                  <a:pt x="150" y="142"/>
                  <a:pt x="150" y="142"/>
                  <a:pt x="150" y="142"/>
                </a:cubicBezTo>
                <a:cubicBezTo>
                  <a:pt x="157" y="148"/>
                  <a:pt x="155" y="163"/>
                  <a:pt x="145" y="173"/>
                </a:cubicBezTo>
                <a:lnTo>
                  <a:pt x="68" y="256"/>
                </a:lnTo>
                <a:close/>
                <a:moveTo>
                  <a:pt x="276" y="269"/>
                </a:moveTo>
                <a:cubicBezTo>
                  <a:pt x="273" y="272"/>
                  <a:pt x="269" y="273"/>
                  <a:pt x="266" y="273"/>
                </a:cubicBezTo>
                <a:cubicBezTo>
                  <a:pt x="258" y="273"/>
                  <a:pt x="249" y="268"/>
                  <a:pt x="241" y="261"/>
                </a:cubicBezTo>
                <a:cubicBezTo>
                  <a:pt x="156" y="178"/>
                  <a:pt x="156" y="178"/>
                  <a:pt x="156" y="178"/>
                </a:cubicBezTo>
                <a:cubicBezTo>
                  <a:pt x="166" y="165"/>
                  <a:pt x="168" y="150"/>
                  <a:pt x="162" y="139"/>
                </a:cubicBezTo>
                <a:cubicBezTo>
                  <a:pt x="167" y="134"/>
                  <a:pt x="167" y="134"/>
                  <a:pt x="167" y="134"/>
                </a:cubicBezTo>
                <a:cubicBezTo>
                  <a:pt x="268" y="234"/>
                  <a:pt x="268" y="234"/>
                  <a:pt x="268" y="234"/>
                </a:cubicBezTo>
                <a:cubicBezTo>
                  <a:pt x="280" y="245"/>
                  <a:pt x="284" y="261"/>
                  <a:pt x="276" y="269"/>
                </a:cubicBezTo>
                <a:close/>
              </a:path>
            </a:pathLst>
          </a:custGeom>
          <a:solidFill>
            <a:schemeClr val="accent3"/>
          </a:solidFill>
          <a:ln>
            <a:noFill/>
          </a:ln>
        </p:spPr>
        <p:txBody>
          <a:bodyPr lIns="121917" tIns="60958" rIns="121917" bIns="60958"/>
          <a:lstStyle/>
          <a:p>
            <a:pPr>
              <a:defRPr/>
            </a:pPr>
            <a:endParaRPr lang="en-US">
              <a:latin typeface="+mn-lt"/>
            </a:endParaRPr>
          </a:p>
        </p:txBody>
      </p:sp>
      <p:grpSp>
        <p:nvGrpSpPr>
          <p:cNvPr id="30" name="组合 29"/>
          <p:cNvGrpSpPr/>
          <p:nvPr/>
        </p:nvGrpSpPr>
        <p:grpSpPr>
          <a:xfrm>
            <a:off x="4644598" y="5590705"/>
            <a:ext cx="568226" cy="530336"/>
            <a:chOff x="3155900" y="3968921"/>
            <a:chExt cx="426225" cy="397660"/>
          </a:xfrm>
        </p:grpSpPr>
        <p:sp>
          <p:nvSpPr>
            <p:cNvPr id="31" name="Freeform 61"/>
            <p:cNvSpPr>
              <a:spLocks noEditPoints="1"/>
            </p:cNvSpPr>
            <p:nvPr/>
          </p:nvSpPr>
          <p:spPr bwMode="auto">
            <a:xfrm>
              <a:off x="3155900" y="3968921"/>
              <a:ext cx="426225" cy="397660"/>
            </a:xfrm>
            <a:custGeom>
              <a:avLst/>
              <a:gdLst>
                <a:gd name="T0" fmla="*/ 405946 w 301"/>
                <a:gd name="T1" fmla="*/ 0 h 281"/>
                <a:gd name="T2" fmla="*/ 243568 w 301"/>
                <a:gd name="T3" fmla="*/ 162275 h 281"/>
                <a:gd name="T4" fmla="*/ 253008 w 301"/>
                <a:gd name="T5" fmla="*/ 216996 h 281"/>
                <a:gd name="T6" fmla="*/ 1888 w 301"/>
                <a:gd name="T7" fmla="*/ 467957 h 281"/>
                <a:gd name="T8" fmla="*/ 0 w 301"/>
                <a:gd name="T9" fmla="*/ 475504 h 281"/>
                <a:gd name="T10" fmla="*/ 1888 w 301"/>
                <a:gd name="T11" fmla="*/ 518903 h 281"/>
                <a:gd name="T12" fmla="*/ 13217 w 301"/>
                <a:gd name="T13" fmla="*/ 530225 h 281"/>
                <a:gd name="T14" fmla="*/ 13217 w 301"/>
                <a:gd name="T15" fmla="*/ 530225 h 281"/>
                <a:gd name="T16" fmla="*/ 103847 w 301"/>
                <a:gd name="T17" fmla="*/ 526451 h 281"/>
                <a:gd name="T18" fmla="*/ 113287 w 301"/>
                <a:gd name="T19" fmla="*/ 518903 h 281"/>
                <a:gd name="T20" fmla="*/ 124616 w 301"/>
                <a:gd name="T21" fmla="*/ 481165 h 281"/>
                <a:gd name="T22" fmla="*/ 164267 w 301"/>
                <a:gd name="T23" fmla="*/ 471730 h 281"/>
                <a:gd name="T24" fmla="*/ 173707 w 301"/>
                <a:gd name="T25" fmla="*/ 464183 h 281"/>
                <a:gd name="T26" fmla="*/ 179372 w 301"/>
                <a:gd name="T27" fmla="*/ 428331 h 281"/>
                <a:gd name="T28" fmla="*/ 217134 w 301"/>
                <a:gd name="T29" fmla="*/ 418897 h 281"/>
                <a:gd name="T30" fmla="*/ 226575 w 301"/>
                <a:gd name="T31" fmla="*/ 409462 h 281"/>
                <a:gd name="T32" fmla="*/ 228463 w 301"/>
                <a:gd name="T33" fmla="*/ 369837 h 281"/>
                <a:gd name="T34" fmla="*/ 258673 w 301"/>
                <a:gd name="T35" fmla="*/ 367950 h 281"/>
                <a:gd name="T36" fmla="*/ 268113 w 301"/>
                <a:gd name="T37" fmla="*/ 358515 h 281"/>
                <a:gd name="T38" fmla="*/ 277554 w 301"/>
                <a:gd name="T39" fmla="*/ 320777 h 281"/>
                <a:gd name="T40" fmla="*/ 281330 w 301"/>
                <a:gd name="T41" fmla="*/ 320777 h 281"/>
                <a:gd name="T42" fmla="*/ 328533 w 301"/>
                <a:gd name="T43" fmla="*/ 305681 h 281"/>
                <a:gd name="T44" fmla="*/ 405946 w 301"/>
                <a:gd name="T45" fmla="*/ 324551 h 281"/>
                <a:gd name="T46" fmla="*/ 568325 w 301"/>
                <a:gd name="T47" fmla="*/ 162275 h 281"/>
                <a:gd name="T48" fmla="*/ 405946 w 301"/>
                <a:gd name="T49" fmla="*/ 0 h 281"/>
                <a:gd name="T50" fmla="*/ 405946 w 301"/>
                <a:gd name="T51" fmla="*/ 301907 h 281"/>
                <a:gd name="T52" fmla="*/ 334198 w 301"/>
                <a:gd name="T53" fmla="*/ 283038 h 281"/>
                <a:gd name="T54" fmla="*/ 322869 w 301"/>
                <a:gd name="T55" fmla="*/ 283038 h 281"/>
                <a:gd name="T56" fmla="*/ 281330 w 301"/>
                <a:gd name="T57" fmla="*/ 298134 h 281"/>
                <a:gd name="T58" fmla="*/ 271890 w 301"/>
                <a:gd name="T59" fmla="*/ 298134 h 281"/>
                <a:gd name="T60" fmla="*/ 271890 w 301"/>
                <a:gd name="T61" fmla="*/ 298134 h 281"/>
                <a:gd name="T62" fmla="*/ 264337 w 301"/>
                <a:gd name="T63" fmla="*/ 298134 h 281"/>
                <a:gd name="T64" fmla="*/ 258673 w 301"/>
                <a:gd name="T65" fmla="*/ 305681 h 281"/>
                <a:gd name="T66" fmla="*/ 249232 w 301"/>
                <a:gd name="T67" fmla="*/ 347194 h 281"/>
                <a:gd name="T68" fmla="*/ 217134 w 301"/>
                <a:gd name="T69" fmla="*/ 350967 h 281"/>
                <a:gd name="T70" fmla="*/ 207694 w 301"/>
                <a:gd name="T71" fmla="*/ 360402 h 281"/>
                <a:gd name="T72" fmla="*/ 203917 w 301"/>
                <a:gd name="T73" fmla="*/ 400027 h 281"/>
                <a:gd name="T74" fmla="*/ 168043 w 301"/>
                <a:gd name="T75" fmla="*/ 409462 h 281"/>
                <a:gd name="T76" fmla="*/ 160490 w 301"/>
                <a:gd name="T77" fmla="*/ 417010 h 281"/>
                <a:gd name="T78" fmla="*/ 152938 w 301"/>
                <a:gd name="T79" fmla="*/ 452861 h 281"/>
                <a:gd name="T80" fmla="*/ 113287 w 301"/>
                <a:gd name="T81" fmla="*/ 460409 h 281"/>
                <a:gd name="T82" fmla="*/ 103847 w 301"/>
                <a:gd name="T83" fmla="*/ 467957 h 281"/>
                <a:gd name="T84" fmla="*/ 94406 w 301"/>
                <a:gd name="T85" fmla="*/ 505695 h 281"/>
                <a:gd name="T86" fmla="*/ 22657 w 301"/>
                <a:gd name="T87" fmla="*/ 507582 h 281"/>
                <a:gd name="T88" fmla="*/ 20769 w 301"/>
                <a:gd name="T89" fmla="*/ 479278 h 281"/>
                <a:gd name="T90" fmla="*/ 273778 w 301"/>
                <a:gd name="T91" fmla="*/ 226431 h 281"/>
                <a:gd name="T92" fmla="*/ 275666 w 301"/>
                <a:gd name="T93" fmla="*/ 215109 h 281"/>
                <a:gd name="T94" fmla="*/ 266225 w 301"/>
                <a:gd name="T95" fmla="*/ 162275 h 281"/>
                <a:gd name="T96" fmla="*/ 405946 w 301"/>
                <a:gd name="T97" fmla="*/ 22643 h 281"/>
                <a:gd name="T98" fmla="*/ 545668 w 301"/>
                <a:gd name="T99" fmla="*/ 162275 h 281"/>
                <a:gd name="T100" fmla="*/ 405946 w 301"/>
                <a:gd name="T101" fmla="*/ 301907 h 281"/>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Lst>
              <a:ahLst/>
              <a:cxnLst>
                <a:cxn ang="T102">
                  <a:pos x="T0" y="T1"/>
                </a:cxn>
                <a:cxn ang="T103">
                  <a:pos x="T2" y="T3"/>
                </a:cxn>
                <a:cxn ang="T104">
                  <a:pos x="T4" y="T5"/>
                </a:cxn>
                <a:cxn ang="T105">
                  <a:pos x="T6" y="T7"/>
                </a:cxn>
                <a:cxn ang="T106">
                  <a:pos x="T8" y="T9"/>
                </a:cxn>
                <a:cxn ang="T107">
                  <a:pos x="T10" y="T11"/>
                </a:cxn>
                <a:cxn ang="T108">
                  <a:pos x="T12" y="T13"/>
                </a:cxn>
                <a:cxn ang="T109">
                  <a:pos x="T14" y="T15"/>
                </a:cxn>
                <a:cxn ang="T110">
                  <a:pos x="T16" y="T17"/>
                </a:cxn>
                <a:cxn ang="T111">
                  <a:pos x="T18" y="T19"/>
                </a:cxn>
                <a:cxn ang="T112">
                  <a:pos x="T20" y="T21"/>
                </a:cxn>
                <a:cxn ang="T113">
                  <a:pos x="T22" y="T23"/>
                </a:cxn>
                <a:cxn ang="T114">
                  <a:pos x="T24" y="T25"/>
                </a:cxn>
                <a:cxn ang="T115">
                  <a:pos x="T26" y="T27"/>
                </a:cxn>
                <a:cxn ang="T116">
                  <a:pos x="T28" y="T29"/>
                </a:cxn>
                <a:cxn ang="T117">
                  <a:pos x="T30" y="T31"/>
                </a:cxn>
                <a:cxn ang="T118">
                  <a:pos x="T32" y="T33"/>
                </a:cxn>
                <a:cxn ang="T119">
                  <a:pos x="T34" y="T35"/>
                </a:cxn>
                <a:cxn ang="T120">
                  <a:pos x="T36" y="T37"/>
                </a:cxn>
                <a:cxn ang="T121">
                  <a:pos x="T38" y="T39"/>
                </a:cxn>
                <a:cxn ang="T122">
                  <a:pos x="T40" y="T41"/>
                </a:cxn>
                <a:cxn ang="T123">
                  <a:pos x="T42" y="T43"/>
                </a:cxn>
                <a:cxn ang="T124">
                  <a:pos x="T44" y="T45"/>
                </a:cxn>
                <a:cxn ang="T125">
                  <a:pos x="T46" y="T47"/>
                </a:cxn>
                <a:cxn ang="T126">
                  <a:pos x="T48" y="T49"/>
                </a:cxn>
                <a:cxn ang="T127">
                  <a:pos x="T50" y="T51"/>
                </a:cxn>
                <a:cxn ang="T128">
                  <a:pos x="T52" y="T53"/>
                </a:cxn>
                <a:cxn ang="T129">
                  <a:pos x="T54" y="T55"/>
                </a:cxn>
                <a:cxn ang="T130">
                  <a:pos x="T56" y="T57"/>
                </a:cxn>
                <a:cxn ang="T131">
                  <a:pos x="T58" y="T59"/>
                </a:cxn>
                <a:cxn ang="T132">
                  <a:pos x="T60" y="T61"/>
                </a:cxn>
                <a:cxn ang="T133">
                  <a:pos x="T62" y="T63"/>
                </a:cxn>
                <a:cxn ang="T134">
                  <a:pos x="T64" y="T65"/>
                </a:cxn>
                <a:cxn ang="T135">
                  <a:pos x="T66" y="T67"/>
                </a:cxn>
                <a:cxn ang="T136">
                  <a:pos x="T68" y="T69"/>
                </a:cxn>
                <a:cxn ang="T137">
                  <a:pos x="T70" y="T71"/>
                </a:cxn>
                <a:cxn ang="T138">
                  <a:pos x="T72" y="T73"/>
                </a:cxn>
                <a:cxn ang="T139">
                  <a:pos x="T74" y="T75"/>
                </a:cxn>
                <a:cxn ang="T140">
                  <a:pos x="T76" y="T77"/>
                </a:cxn>
                <a:cxn ang="T141">
                  <a:pos x="T78" y="T79"/>
                </a:cxn>
                <a:cxn ang="T142">
                  <a:pos x="T80" y="T81"/>
                </a:cxn>
                <a:cxn ang="T143">
                  <a:pos x="T82" y="T83"/>
                </a:cxn>
                <a:cxn ang="T144">
                  <a:pos x="T84" y="T85"/>
                </a:cxn>
                <a:cxn ang="T145">
                  <a:pos x="T86" y="T87"/>
                </a:cxn>
                <a:cxn ang="T146">
                  <a:pos x="T88" y="T89"/>
                </a:cxn>
                <a:cxn ang="T147">
                  <a:pos x="T90" y="T91"/>
                </a:cxn>
                <a:cxn ang="T148">
                  <a:pos x="T92" y="T93"/>
                </a:cxn>
                <a:cxn ang="T149">
                  <a:pos x="T94" y="T95"/>
                </a:cxn>
                <a:cxn ang="T150">
                  <a:pos x="T96" y="T97"/>
                </a:cxn>
                <a:cxn ang="T151">
                  <a:pos x="T98" y="T99"/>
                </a:cxn>
                <a:cxn ang="T152">
                  <a:pos x="T100" y="T101"/>
                </a:cxn>
              </a:cxnLst>
              <a:rect l="0" t="0" r="r" b="b"/>
              <a:pathLst>
                <a:path w="301" h="281">
                  <a:moveTo>
                    <a:pt x="215" y="0"/>
                  </a:moveTo>
                  <a:cubicBezTo>
                    <a:pt x="168" y="0"/>
                    <a:pt x="129" y="39"/>
                    <a:pt x="129" y="86"/>
                  </a:cubicBezTo>
                  <a:cubicBezTo>
                    <a:pt x="129" y="96"/>
                    <a:pt x="131" y="106"/>
                    <a:pt x="134" y="115"/>
                  </a:cubicBezTo>
                  <a:cubicBezTo>
                    <a:pt x="1" y="248"/>
                    <a:pt x="1" y="248"/>
                    <a:pt x="1" y="248"/>
                  </a:cubicBezTo>
                  <a:cubicBezTo>
                    <a:pt x="0" y="249"/>
                    <a:pt x="0" y="250"/>
                    <a:pt x="0" y="252"/>
                  </a:cubicBezTo>
                  <a:cubicBezTo>
                    <a:pt x="1" y="275"/>
                    <a:pt x="1" y="275"/>
                    <a:pt x="1" y="275"/>
                  </a:cubicBezTo>
                  <a:cubicBezTo>
                    <a:pt x="1" y="278"/>
                    <a:pt x="4" y="281"/>
                    <a:pt x="7" y="281"/>
                  </a:cubicBezTo>
                  <a:cubicBezTo>
                    <a:pt x="7" y="281"/>
                    <a:pt x="7" y="281"/>
                    <a:pt x="7" y="281"/>
                  </a:cubicBezTo>
                  <a:cubicBezTo>
                    <a:pt x="55" y="279"/>
                    <a:pt x="55" y="279"/>
                    <a:pt x="55" y="279"/>
                  </a:cubicBezTo>
                  <a:cubicBezTo>
                    <a:pt x="57" y="279"/>
                    <a:pt x="59" y="277"/>
                    <a:pt x="60" y="275"/>
                  </a:cubicBezTo>
                  <a:cubicBezTo>
                    <a:pt x="66" y="255"/>
                    <a:pt x="66" y="255"/>
                    <a:pt x="66" y="255"/>
                  </a:cubicBezTo>
                  <a:cubicBezTo>
                    <a:pt x="87" y="250"/>
                    <a:pt x="87" y="250"/>
                    <a:pt x="87" y="250"/>
                  </a:cubicBezTo>
                  <a:cubicBezTo>
                    <a:pt x="90" y="250"/>
                    <a:pt x="91" y="248"/>
                    <a:pt x="92" y="246"/>
                  </a:cubicBezTo>
                  <a:cubicBezTo>
                    <a:pt x="95" y="227"/>
                    <a:pt x="95" y="227"/>
                    <a:pt x="95" y="227"/>
                  </a:cubicBezTo>
                  <a:cubicBezTo>
                    <a:pt x="115" y="222"/>
                    <a:pt x="115" y="222"/>
                    <a:pt x="115" y="222"/>
                  </a:cubicBezTo>
                  <a:cubicBezTo>
                    <a:pt x="118" y="221"/>
                    <a:pt x="119" y="219"/>
                    <a:pt x="120" y="217"/>
                  </a:cubicBezTo>
                  <a:cubicBezTo>
                    <a:pt x="121" y="196"/>
                    <a:pt x="121" y="196"/>
                    <a:pt x="121" y="196"/>
                  </a:cubicBezTo>
                  <a:cubicBezTo>
                    <a:pt x="137" y="195"/>
                    <a:pt x="137" y="195"/>
                    <a:pt x="137" y="195"/>
                  </a:cubicBezTo>
                  <a:cubicBezTo>
                    <a:pt x="140" y="194"/>
                    <a:pt x="142" y="192"/>
                    <a:pt x="142" y="190"/>
                  </a:cubicBezTo>
                  <a:cubicBezTo>
                    <a:pt x="147" y="170"/>
                    <a:pt x="147" y="170"/>
                    <a:pt x="147" y="170"/>
                  </a:cubicBezTo>
                  <a:cubicBezTo>
                    <a:pt x="147" y="170"/>
                    <a:pt x="148" y="170"/>
                    <a:pt x="149" y="170"/>
                  </a:cubicBezTo>
                  <a:cubicBezTo>
                    <a:pt x="155" y="170"/>
                    <a:pt x="164" y="168"/>
                    <a:pt x="174" y="162"/>
                  </a:cubicBezTo>
                  <a:cubicBezTo>
                    <a:pt x="187" y="168"/>
                    <a:pt x="201" y="172"/>
                    <a:pt x="215" y="172"/>
                  </a:cubicBezTo>
                  <a:cubicBezTo>
                    <a:pt x="262" y="172"/>
                    <a:pt x="301" y="133"/>
                    <a:pt x="301" y="86"/>
                  </a:cubicBezTo>
                  <a:cubicBezTo>
                    <a:pt x="301" y="39"/>
                    <a:pt x="262" y="0"/>
                    <a:pt x="215" y="0"/>
                  </a:cubicBezTo>
                  <a:close/>
                  <a:moveTo>
                    <a:pt x="215" y="160"/>
                  </a:moveTo>
                  <a:cubicBezTo>
                    <a:pt x="202" y="160"/>
                    <a:pt x="188" y="157"/>
                    <a:pt x="177" y="150"/>
                  </a:cubicBezTo>
                  <a:cubicBezTo>
                    <a:pt x="175" y="149"/>
                    <a:pt x="173" y="149"/>
                    <a:pt x="171" y="150"/>
                  </a:cubicBezTo>
                  <a:cubicBezTo>
                    <a:pt x="161" y="157"/>
                    <a:pt x="154" y="158"/>
                    <a:pt x="149" y="158"/>
                  </a:cubicBezTo>
                  <a:cubicBezTo>
                    <a:pt x="146" y="158"/>
                    <a:pt x="144" y="158"/>
                    <a:pt x="144" y="158"/>
                  </a:cubicBezTo>
                  <a:cubicBezTo>
                    <a:pt x="144" y="158"/>
                    <a:pt x="144" y="158"/>
                    <a:pt x="144" y="158"/>
                  </a:cubicBezTo>
                  <a:cubicBezTo>
                    <a:pt x="143" y="157"/>
                    <a:pt x="141" y="157"/>
                    <a:pt x="140" y="158"/>
                  </a:cubicBezTo>
                  <a:cubicBezTo>
                    <a:pt x="138" y="158"/>
                    <a:pt x="137" y="160"/>
                    <a:pt x="137" y="162"/>
                  </a:cubicBezTo>
                  <a:cubicBezTo>
                    <a:pt x="132" y="184"/>
                    <a:pt x="132" y="184"/>
                    <a:pt x="132" y="184"/>
                  </a:cubicBezTo>
                  <a:cubicBezTo>
                    <a:pt x="115" y="186"/>
                    <a:pt x="115" y="186"/>
                    <a:pt x="115" y="186"/>
                  </a:cubicBezTo>
                  <a:cubicBezTo>
                    <a:pt x="112" y="186"/>
                    <a:pt x="110" y="188"/>
                    <a:pt x="110" y="191"/>
                  </a:cubicBezTo>
                  <a:cubicBezTo>
                    <a:pt x="108" y="212"/>
                    <a:pt x="108" y="212"/>
                    <a:pt x="108" y="212"/>
                  </a:cubicBezTo>
                  <a:cubicBezTo>
                    <a:pt x="89" y="217"/>
                    <a:pt x="89" y="217"/>
                    <a:pt x="89" y="217"/>
                  </a:cubicBezTo>
                  <a:cubicBezTo>
                    <a:pt x="87" y="217"/>
                    <a:pt x="85" y="219"/>
                    <a:pt x="85" y="221"/>
                  </a:cubicBezTo>
                  <a:cubicBezTo>
                    <a:pt x="81" y="240"/>
                    <a:pt x="81" y="240"/>
                    <a:pt x="81" y="240"/>
                  </a:cubicBezTo>
                  <a:cubicBezTo>
                    <a:pt x="60" y="244"/>
                    <a:pt x="60" y="244"/>
                    <a:pt x="60" y="244"/>
                  </a:cubicBezTo>
                  <a:cubicBezTo>
                    <a:pt x="58" y="244"/>
                    <a:pt x="56" y="246"/>
                    <a:pt x="55" y="248"/>
                  </a:cubicBezTo>
                  <a:cubicBezTo>
                    <a:pt x="50" y="268"/>
                    <a:pt x="50" y="268"/>
                    <a:pt x="50" y="268"/>
                  </a:cubicBezTo>
                  <a:cubicBezTo>
                    <a:pt x="12" y="269"/>
                    <a:pt x="12" y="269"/>
                    <a:pt x="12" y="269"/>
                  </a:cubicBezTo>
                  <a:cubicBezTo>
                    <a:pt x="11" y="254"/>
                    <a:pt x="11" y="254"/>
                    <a:pt x="11" y="254"/>
                  </a:cubicBezTo>
                  <a:cubicBezTo>
                    <a:pt x="145" y="120"/>
                    <a:pt x="145" y="120"/>
                    <a:pt x="145" y="120"/>
                  </a:cubicBezTo>
                  <a:cubicBezTo>
                    <a:pt x="147" y="119"/>
                    <a:pt x="147" y="116"/>
                    <a:pt x="146" y="114"/>
                  </a:cubicBezTo>
                  <a:cubicBezTo>
                    <a:pt x="142" y="105"/>
                    <a:pt x="141" y="96"/>
                    <a:pt x="141" y="86"/>
                  </a:cubicBezTo>
                  <a:cubicBezTo>
                    <a:pt x="141" y="45"/>
                    <a:pt x="174" y="12"/>
                    <a:pt x="215" y="12"/>
                  </a:cubicBezTo>
                  <a:cubicBezTo>
                    <a:pt x="256" y="12"/>
                    <a:pt x="289" y="45"/>
                    <a:pt x="289" y="86"/>
                  </a:cubicBezTo>
                  <a:cubicBezTo>
                    <a:pt x="289" y="127"/>
                    <a:pt x="256" y="160"/>
                    <a:pt x="215" y="160"/>
                  </a:cubicBezTo>
                  <a:close/>
                </a:path>
              </a:pathLst>
            </a:custGeom>
            <a:solidFill>
              <a:schemeClr val="accent2"/>
            </a:solidFill>
            <a:ln>
              <a:noFill/>
            </a:ln>
            <a:extLst>
              <a:ext uri="{91240B29-F687-4F45-9708-019B960494DF}">
                <a14:hiddenLine xmlns:a14="http://schemas.microsoft.com/office/drawing/2010/main" xmlns="" w="9525">
                  <a:solidFill>
                    <a:srgbClr val="000000"/>
                  </a:solidFill>
                  <a:round/>
                </a14:hiddenLine>
              </a:ext>
            </a:extLst>
          </p:spPr>
          <p:txBody>
            <a:bodyPr/>
            <a:lstStyle/>
            <a:p>
              <a:endParaRPr lang="zh-CN" altLang="en-US"/>
            </a:p>
          </p:txBody>
        </p:sp>
        <p:sp>
          <p:nvSpPr>
            <p:cNvPr id="32" name="Freeform 62"/>
            <p:cNvSpPr>
              <a:spLocks noEditPoints="1"/>
            </p:cNvSpPr>
            <p:nvPr/>
          </p:nvSpPr>
          <p:spPr bwMode="auto">
            <a:xfrm>
              <a:off x="3414254" y="4023688"/>
              <a:ext cx="72625" cy="73817"/>
            </a:xfrm>
            <a:custGeom>
              <a:avLst/>
              <a:gdLst>
                <a:gd name="T0" fmla="*/ 48419 w 52"/>
                <a:gd name="T1" fmla="*/ 0 h 52"/>
                <a:gd name="T2" fmla="*/ 0 w 52"/>
                <a:gd name="T3" fmla="*/ 49213 h 52"/>
                <a:gd name="T4" fmla="*/ 48419 w 52"/>
                <a:gd name="T5" fmla="*/ 98425 h 52"/>
                <a:gd name="T6" fmla="*/ 96838 w 52"/>
                <a:gd name="T7" fmla="*/ 49213 h 52"/>
                <a:gd name="T8" fmla="*/ 48419 w 52"/>
                <a:gd name="T9" fmla="*/ 0 h 52"/>
                <a:gd name="T10" fmla="*/ 48419 w 52"/>
                <a:gd name="T11" fmla="*/ 79497 h 52"/>
                <a:gd name="T12" fmla="*/ 18623 w 52"/>
                <a:gd name="T13" fmla="*/ 49213 h 52"/>
                <a:gd name="T14" fmla="*/ 48419 w 52"/>
                <a:gd name="T15" fmla="*/ 18928 h 52"/>
                <a:gd name="T16" fmla="*/ 78215 w 52"/>
                <a:gd name="T17" fmla="*/ 49213 h 52"/>
                <a:gd name="T18" fmla="*/ 48419 w 52"/>
                <a:gd name="T19" fmla="*/ 79497 h 52"/>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0" t="0" r="r" b="b"/>
              <a:pathLst>
                <a:path w="52" h="52">
                  <a:moveTo>
                    <a:pt x="26" y="0"/>
                  </a:moveTo>
                  <a:cubicBezTo>
                    <a:pt x="12" y="0"/>
                    <a:pt x="0" y="11"/>
                    <a:pt x="0" y="26"/>
                  </a:cubicBezTo>
                  <a:cubicBezTo>
                    <a:pt x="0" y="40"/>
                    <a:pt x="12" y="52"/>
                    <a:pt x="26" y="52"/>
                  </a:cubicBezTo>
                  <a:cubicBezTo>
                    <a:pt x="40" y="52"/>
                    <a:pt x="52" y="40"/>
                    <a:pt x="52" y="26"/>
                  </a:cubicBezTo>
                  <a:cubicBezTo>
                    <a:pt x="52" y="11"/>
                    <a:pt x="40" y="0"/>
                    <a:pt x="26" y="0"/>
                  </a:cubicBezTo>
                  <a:close/>
                  <a:moveTo>
                    <a:pt x="26" y="42"/>
                  </a:moveTo>
                  <a:cubicBezTo>
                    <a:pt x="17" y="42"/>
                    <a:pt x="10" y="34"/>
                    <a:pt x="10" y="26"/>
                  </a:cubicBezTo>
                  <a:cubicBezTo>
                    <a:pt x="10" y="17"/>
                    <a:pt x="17" y="10"/>
                    <a:pt x="26" y="10"/>
                  </a:cubicBezTo>
                  <a:cubicBezTo>
                    <a:pt x="35" y="10"/>
                    <a:pt x="42" y="17"/>
                    <a:pt x="42" y="26"/>
                  </a:cubicBezTo>
                  <a:cubicBezTo>
                    <a:pt x="42" y="34"/>
                    <a:pt x="35" y="42"/>
                    <a:pt x="26" y="42"/>
                  </a:cubicBezTo>
                  <a:close/>
                </a:path>
              </a:pathLst>
            </a:custGeom>
            <a:solidFill>
              <a:schemeClr val="accent2"/>
            </a:solidFill>
            <a:ln>
              <a:noFill/>
            </a:ln>
            <a:extLst>
              <a:ext uri="{91240B29-F687-4F45-9708-019B960494DF}">
                <a14:hiddenLine xmlns:a14="http://schemas.microsoft.com/office/drawing/2010/main" xmlns="" w="9525">
                  <a:solidFill>
                    <a:srgbClr val="000000"/>
                  </a:solidFill>
                  <a:round/>
                </a14:hiddenLine>
              </a:ext>
            </a:extLst>
          </p:spPr>
          <p:txBody>
            <a:bodyPr/>
            <a:lstStyle/>
            <a:p>
              <a:endParaRPr lang="zh-CN" altLang="en-US"/>
            </a:p>
          </p:txBody>
        </p:sp>
      </p:grpSp>
      <p:grpSp>
        <p:nvGrpSpPr>
          <p:cNvPr id="33" name="组合 32"/>
          <p:cNvGrpSpPr/>
          <p:nvPr/>
        </p:nvGrpSpPr>
        <p:grpSpPr>
          <a:xfrm>
            <a:off x="8513562" y="5542973"/>
            <a:ext cx="415871" cy="666905"/>
            <a:chOff x="6036220" y="3933130"/>
            <a:chExt cx="311944" cy="500063"/>
          </a:xfrm>
          <a:solidFill>
            <a:schemeClr val="accent4"/>
          </a:solidFill>
        </p:grpSpPr>
        <p:sp>
          <p:nvSpPr>
            <p:cNvPr id="34" name="Freeform 193"/>
            <p:cNvSpPr/>
            <p:nvPr/>
          </p:nvSpPr>
          <p:spPr bwMode="auto">
            <a:xfrm>
              <a:off x="6036220" y="4330799"/>
              <a:ext cx="86916" cy="102394"/>
            </a:xfrm>
            <a:custGeom>
              <a:avLst/>
              <a:gdLst>
                <a:gd name="T0" fmla="*/ 35 w 62"/>
                <a:gd name="T1" fmla="*/ 0 h 72"/>
                <a:gd name="T2" fmla="*/ 26 w 62"/>
                <a:gd name="T3" fmla="*/ 16 h 72"/>
                <a:gd name="T4" fmla="*/ 20 w 62"/>
                <a:gd name="T5" fmla="*/ 63 h 72"/>
                <a:gd name="T6" fmla="*/ 52 w 62"/>
                <a:gd name="T7" fmla="*/ 61 h 72"/>
                <a:gd name="T8" fmla="*/ 44 w 62"/>
                <a:gd name="T9" fmla="*/ 17 h 72"/>
                <a:gd name="T10" fmla="*/ 35 w 62"/>
                <a:gd name="T11" fmla="*/ 0 h 72"/>
              </a:gdLst>
              <a:ahLst/>
              <a:cxnLst>
                <a:cxn ang="0">
                  <a:pos x="T0" y="T1"/>
                </a:cxn>
                <a:cxn ang="0">
                  <a:pos x="T2" y="T3"/>
                </a:cxn>
                <a:cxn ang="0">
                  <a:pos x="T4" y="T5"/>
                </a:cxn>
                <a:cxn ang="0">
                  <a:pos x="T6" y="T7"/>
                </a:cxn>
                <a:cxn ang="0">
                  <a:pos x="T8" y="T9"/>
                </a:cxn>
                <a:cxn ang="0">
                  <a:pos x="T10" y="T11"/>
                </a:cxn>
              </a:cxnLst>
              <a:rect l="0" t="0" r="r" b="b"/>
              <a:pathLst>
                <a:path w="62" h="72">
                  <a:moveTo>
                    <a:pt x="35" y="0"/>
                  </a:moveTo>
                  <a:cubicBezTo>
                    <a:pt x="35" y="0"/>
                    <a:pt x="31" y="10"/>
                    <a:pt x="26" y="16"/>
                  </a:cubicBezTo>
                  <a:cubicBezTo>
                    <a:pt x="21" y="22"/>
                    <a:pt x="0" y="45"/>
                    <a:pt x="20" y="63"/>
                  </a:cubicBezTo>
                  <a:cubicBezTo>
                    <a:pt x="30" y="72"/>
                    <a:pt x="45" y="71"/>
                    <a:pt x="52" y="61"/>
                  </a:cubicBezTo>
                  <a:cubicBezTo>
                    <a:pt x="60" y="52"/>
                    <a:pt x="62" y="36"/>
                    <a:pt x="44" y="17"/>
                  </a:cubicBezTo>
                  <a:cubicBezTo>
                    <a:pt x="38" y="10"/>
                    <a:pt x="35" y="0"/>
                    <a:pt x="35" y="0"/>
                  </a:cubicBezTo>
                  <a:close/>
                </a:path>
              </a:pathLst>
            </a:custGeom>
            <a:grpFill/>
            <a:ln>
              <a:noFill/>
            </a:ln>
            <a:extLst>
              <a:ext uri="{91240B29-F687-4F45-9708-019B960494DF}">
                <a14:hiddenLine xmlns:a14="http://schemas.microsoft.com/office/drawing/2010/main" xmlns="" w="9525">
                  <a:solidFill>
                    <a:srgbClr val="000000"/>
                  </a:solidFill>
                  <a:round/>
                </a14:hiddenLine>
              </a:ext>
            </a:extLst>
          </p:spPr>
          <p:txBody>
            <a:bodyPr/>
            <a:lstStyle/>
            <a:p>
              <a:pPr>
                <a:defRPr/>
              </a:pPr>
              <a:endParaRPr lang="en-US">
                <a:latin typeface="+mn-lt"/>
              </a:endParaRPr>
            </a:p>
          </p:txBody>
        </p:sp>
        <p:sp>
          <p:nvSpPr>
            <p:cNvPr id="35" name="Freeform 194"/>
            <p:cNvSpPr>
              <a:spLocks noEditPoints="1"/>
            </p:cNvSpPr>
            <p:nvPr/>
          </p:nvSpPr>
          <p:spPr bwMode="auto">
            <a:xfrm>
              <a:off x="6036220" y="3933130"/>
              <a:ext cx="311944" cy="377429"/>
            </a:xfrm>
            <a:custGeom>
              <a:avLst/>
              <a:gdLst>
                <a:gd name="T0" fmla="*/ 206 w 220"/>
                <a:gd name="T1" fmla="*/ 86 h 266"/>
                <a:gd name="T2" fmla="*/ 158 w 220"/>
                <a:gd name="T3" fmla="*/ 86 h 266"/>
                <a:gd name="T4" fmla="*/ 126 w 220"/>
                <a:gd name="T5" fmla="*/ 55 h 266"/>
                <a:gd name="T6" fmla="*/ 126 w 220"/>
                <a:gd name="T7" fmla="*/ 49 h 266"/>
                <a:gd name="T8" fmla="*/ 137 w 220"/>
                <a:gd name="T9" fmla="*/ 49 h 266"/>
                <a:gd name="T10" fmla="*/ 156 w 220"/>
                <a:gd name="T11" fmla="*/ 30 h 266"/>
                <a:gd name="T12" fmla="*/ 137 w 220"/>
                <a:gd name="T13" fmla="*/ 11 h 266"/>
                <a:gd name="T14" fmla="*/ 125 w 220"/>
                <a:gd name="T15" fmla="*/ 11 h 266"/>
                <a:gd name="T16" fmla="*/ 109 w 220"/>
                <a:gd name="T17" fmla="*/ 0 h 266"/>
                <a:gd name="T18" fmla="*/ 93 w 220"/>
                <a:gd name="T19" fmla="*/ 11 h 266"/>
                <a:gd name="T20" fmla="*/ 81 w 220"/>
                <a:gd name="T21" fmla="*/ 11 h 266"/>
                <a:gd name="T22" fmla="*/ 62 w 220"/>
                <a:gd name="T23" fmla="*/ 30 h 266"/>
                <a:gd name="T24" fmla="*/ 81 w 220"/>
                <a:gd name="T25" fmla="*/ 49 h 266"/>
                <a:gd name="T26" fmla="*/ 92 w 220"/>
                <a:gd name="T27" fmla="*/ 49 h 266"/>
                <a:gd name="T28" fmla="*/ 92 w 220"/>
                <a:gd name="T29" fmla="*/ 55 h 266"/>
                <a:gd name="T30" fmla="*/ 58 w 220"/>
                <a:gd name="T31" fmla="*/ 92 h 266"/>
                <a:gd name="T32" fmla="*/ 0 w 220"/>
                <a:gd name="T33" fmla="*/ 160 h 266"/>
                <a:gd name="T34" fmla="*/ 0 w 220"/>
                <a:gd name="T35" fmla="*/ 167 h 266"/>
                <a:gd name="T36" fmla="*/ 0 w 220"/>
                <a:gd name="T37" fmla="*/ 246 h 266"/>
                <a:gd name="T38" fmla="*/ 20 w 220"/>
                <a:gd name="T39" fmla="*/ 266 h 266"/>
                <a:gd name="T40" fmla="*/ 50 w 220"/>
                <a:gd name="T41" fmla="*/ 266 h 266"/>
                <a:gd name="T42" fmla="*/ 70 w 220"/>
                <a:gd name="T43" fmla="*/ 246 h 266"/>
                <a:gd name="T44" fmla="*/ 70 w 220"/>
                <a:gd name="T45" fmla="*/ 190 h 266"/>
                <a:gd name="T46" fmla="*/ 70 w 220"/>
                <a:gd name="T47" fmla="*/ 189 h 266"/>
                <a:gd name="T48" fmla="*/ 102 w 220"/>
                <a:gd name="T49" fmla="*/ 177 h 266"/>
                <a:gd name="T50" fmla="*/ 206 w 220"/>
                <a:gd name="T51" fmla="*/ 177 h 266"/>
                <a:gd name="T52" fmla="*/ 220 w 220"/>
                <a:gd name="T53" fmla="*/ 157 h 266"/>
                <a:gd name="T54" fmla="*/ 220 w 220"/>
                <a:gd name="T55" fmla="*/ 105 h 266"/>
                <a:gd name="T56" fmla="*/ 206 w 220"/>
                <a:gd name="T57" fmla="*/ 86 h 266"/>
                <a:gd name="T58" fmla="*/ 82 w 220"/>
                <a:gd name="T59" fmla="*/ 39 h 266"/>
                <a:gd name="T60" fmla="*/ 72 w 220"/>
                <a:gd name="T61" fmla="*/ 30 h 266"/>
                <a:gd name="T62" fmla="*/ 82 w 220"/>
                <a:gd name="T63" fmla="*/ 20 h 266"/>
                <a:gd name="T64" fmla="*/ 136 w 220"/>
                <a:gd name="T65" fmla="*/ 20 h 266"/>
                <a:gd name="T66" fmla="*/ 146 w 220"/>
                <a:gd name="T67" fmla="*/ 30 h 266"/>
                <a:gd name="T68" fmla="*/ 136 w 220"/>
                <a:gd name="T69" fmla="*/ 39 h 266"/>
                <a:gd name="T70" fmla="*/ 82 w 220"/>
                <a:gd name="T71" fmla="*/ 39 h 266"/>
                <a:gd name="T72" fmla="*/ 100 w 220"/>
                <a:gd name="T73" fmla="*/ 67 h 266"/>
                <a:gd name="T74" fmla="*/ 106 w 220"/>
                <a:gd name="T75" fmla="*/ 65 h 266"/>
                <a:gd name="T76" fmla="*/ 106 w 220"/>
                <a:gd name="T77" fmla="*/ 49 h 266"/>
                <a:gd name="T78" fmla="*/ 113 w 220"/>
                <a:gd name="T79" fmla="*/ 49 h 266"/>
                <a:gd name="T80" fmla="*/ 113 w 220"/>
                <a:gd name="T81" fmla="*/ 65 h 266"/>
                <a:gd name="T82" fmla="*/ 118 w 220"/>
                <a:gd name="T83" fmla="*/ 67 h 266"/>
                <a:gd name="T84" fmla="*/ 146 w 220"/>
                <a:gd name="T85" fmla="*/ 92 h 266"/>
                <a:gd name="T86" fmla="*/ 108 w 220"/>
                <a:gd name="T87" fmla="*/ 96 h 266"/>
                <a:gd name="T88" fmla="*/ 72 w 220"/>
                <a:gd name="T89" fmla="*/ 93 h 266"/>
                <a:gd name="T90" fmla="*/ 100 w 220"/>
                <a:gd name="T91" fmla="*/ 67 h 266"/>
                <a:gd name="T92" fmla="*/ 206 w 220"/>
                <a:gd name="T93" fmla="*/ 157 h 266"/>
                <a:gd name="T94" fmla="*/ 205 w 220"/>
                <a:gd name="T95" fmla="*/ 163 h 266"/>
                <a:gd name="T96" fmla="*/ 102 w 220"/>
                <a:gd name="T97" fmla="*/ 163 h 266"/>
                <a:gd name="T98" fmla="*/ 57 w 220"/>
                <a:gd name="T99" fmla="*/ 182 h 266"/>
                <a:gd name="T100" fmla="*/ 56 w 220"/>
                <a:gd name="T101" fmla="*/ 183 h 266"/>
                <a:gd name="T102" fmla="*/ 56 w 220"/>
                <a:gd name="T103" fmla="*/ 246 h 266"/>
                <a:gd name="T104" fmla="*/ 50 w 220"/>
                <a:gd name="T105" fmla="*/ 253 h 266"/>
                <a:gd name="T106" fmla="*/ 20 w 220"/>
                <a:gd name="T107" fmla="*/ 253 h 266"/>
                <a:gd name="T108" fmla="*/ 14 w 220"/>
                <a:gd name="T109" fmla="*/ 246 h 266"/>
                <a:gd name="T110" fmla="*/ 14 w 220"/>
                <a:gd name="T111" fmla="*/ 160 h 266"/>
                <a:gd name="T112" fmla="*/ 66 w 220"/>
                <a:gd name="T113" fmla="*/ 104 h 266"/>
                <a:gd name="T114" fmla="*/ 67 w 220"/>
                <a:gd name="T115" fmla="*/ 103 h 266"/>
                <a:gd name="T116" fmla="*/ 110 w 220"/>
                <a:gd name="T117" fmla="*/ 108 h 266"/>
                <a:gd name="T118" fmla="*/ 159 w 220"/>
                <a:gd name="T119" fmla="*/ 99 h 266"/>
                <a:gd name="T120" fmla="*/ 205 w 220"/>
                <a:gd name="T121" fmla="*/ 99 h 266"/>
                <a:gd name="T122" fmla="*/ 206 w 220"/>
                <a:gd name="T123" fmla="*/ 105 h 266"/>
                <a:gd name="T124" fmla="*/ 206 w 220"/>
                <a:gd name="T125" fmla="*/ 157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20" h="266">
                  <a:moveTo>
                    <a:pt x="206" y="86"/>
                  </a:moveTo>
                  <a:cubicBezTo>
                    <a:pt x="158" y="86"/>
                    <a:pt x="158" y="86"/>
                    <a:pt x="158" y="86"/>
                  </a:cubicBezTo>
                  <a:cubicBezTo>
                    <a:pt x="153" y="71"/>
                    <a:pt x="141" y="60"/>
                    <a:pt x="126" y="55"/>
                  </a:cubicBezTo>
                  <a:cubicBezTo>
                    <a:pt x="126" y="49"/>
                    <a:pt x="126" y="49"/>
                    <a:pt x="126" y="49"/>
                  </a:cubicBezTo>
                  <a:cubicBezTo>
                    <a:pt x="137" y="49"/>
                    <a:pt x="137" y="49"/>
                    <a:pt x="137" y="49"/>
                  </a:cubicBezTo>
                  <a:cubicBezTo>
                    <a:pt x="148" y="49"/>
                    <a:pt x="156" y="41"/>
                    <a:pt x="156" y="30"/>
                  </a:cubicBezTo>
                  <a:cubicBezTo>
                    <a:pt x="156" y="20"/>
                    <a:pt x="148" y="11"/>
                    <a:pt x="137" y="11"/>
                  </a:cubicBezTo>
                  <a:cubicBezTo>
                    <a:pt x="125" y="11"/>
                    <a:pt x="125" y="11"/>
                    <a:pt x="125" y="11"/>
                  </a:cubicBezTo>
                  <a:cubicBezTo>
                    <a:pt x="123" y="5"/>
                    <a:pt x="116" y="0"/>
                    <a:pt x="109" y="0"/>
                  </a:cubicBezTo>
                  <a:cubicBezTo>
                    <a:pt x="102" y="0"/>
                    <a:pt x="96" y="5"/>
                    <a:pt x="93" y="11"/>
                  </a:cubicBezTo>
                  <a:cubicBezTo>
                    <a:pt x="81" y="11"/>
                    <a:pt x="81" y="11"/>
                    <a:pt x="81" y="11"/>
                  </a:cubicBezTo>
                  <a:cubicBezTo>
                    <a:pt x="71" y="11"/>
                    <a:pt x="62" y="20"/>
                    <a:pt x="62" y="30"/>
                  </a:cubicBezTo>
                  <a:cubicBezTo>
                    <a:pt x="62" y="41"/>
                    <a:pt x="71" y="49"/>
                    <a:pt x="81" y="49"/>
                  </a:cubicBezTo>
                  <a:cubicBezTo>
                    <a:pt x="92" y="49"/>
                    <a:pt x="92" y="49"/>
                    <a:pt x="92" y="49"/>
                  </a:cubicBezTo>
                  <a:cubicBezTo>
                    <a:pt x="92" y="55"/>
                    <a:pt x="92" y="55"/>
                    <a:pt x="92" y="55"/>
                  </a:cubicBezTo>
                  <a:cubicBezTo>
                    <a:pt x="75" y="61"/>
                    <a:pt x="63" y="74"/>
                    <a:pt x="58" y="92"/>
                  </a:cubicBezTo>
                  <a:cubicBezTo>
                    <a:pt x="32" y="99"/>
                    <a:pt x="1" y="117"/>
                    <a:pt x="0" y="160"/>
                  </a:cubicBezTo>
                  <a:cubicBezTo>
                    <a:pt x="0" y="162"/>
                    <a:pt x="0" y="165"/>
                    <a:pt x="0" y="167"/>
                  </a:cubicBezTo>
                  <a:cubicBezTo>
                    <a:pt x="0" y="246"/>
                    <a:pt x="0" y="246"/>
                    <a:pt x="0" y="246"/>
                  </a:cubicBezTo>
                  <a:cubicBezTo>
                    <a:pt x="0" y="257"/>
                    <a:pt x="9" y="266"/>
                    <a:pt x="20" y="266"/>
                  </a:cubicBezTo>
                  <a:cubicBezTo>
                    <a:pt x="50" y="266"/>
                    <a:pt x="50" y="266"/>
                    <a:pt x="50" y="266"/>
                  </a:cubicBezTo>
                  <a:cubicBezTo>
                    <a:pt x="61" y="266"/>
                    <a:pt x="70" y="257"/>
                    <a:pt x="70" y="246"/>
                  </a:cubicBezTo>
                  <a:cubicBezTo>
                    <a:pt x="70" y="190"/>
                    <a:pt x="70" y="190"/>
                    <a:pt x="70" y="190"/>
                  </a:cubicBezTo>
                  <a:cubicBezTo>
                    <a:pt x="70" y="189"/>
                    <a:pt x="70" y="189"/>
                    <a:pt x="70" y="189"/>
                  </a:cubicBezTo>
                  <a:cubicBezTo>
                    <a:pt x="71" y="189"/>
                    <a:pt x="81" y="177"/>
                    <a:pt x="102" y="177"/>
                  </a:cubicBezTo>
                  <a:cubicBezTo>
                    <a:pt x="206" y="177"/>
                    <a:pt x="206" y="177"/>
                    <a:pt x="206" y="177"/>
                  </a:cubicBezTo>
                  <a:cubicBezTo>
                    <a:pt x="214" y="177"/>
                    <a:pt x="220" y="168"/>
                    <a:pt x="220" y="157"/>
                  </a:cubicBezTo>
                  <a:cubicBezTo>
                    <a:pt x="220" y="105"/>
                    <a:pt x="220" y="105"/>
                    <a:pt x="220" y="105"/>
                  </a:cubicBezTo>
                  <a:cubicBezTo>
                    <a:pt x="220" y="94"/>
                    <a:pt x="214" y="86"/>
                    <a:pt x="206" y="86"/>
                  </a:cubicBezTo>
                  <a:close/>
                  <a:moveTo>
                    <a:pt x="82" y="39"/>
                  </a:moveTo>
                  <a:cubicBezTo>
                    <a:pt x="77" y="39"/>
                    <a:pt x="72" y="35"/>
                    <a:pt x="72" y="30"/>
                  </a:cubicBezTo>
                  <a:cubicBezTo>
                    <a:pt x="72" y="24"/>
                    <a:pt x="77" y="20"/>
                    <a:pt x="82" y="20"/>
                  </a:cubicBezTo>
                  <a:cubicBezTo>
                    <a:pt x="136" y="20"/>
                    <a:pt x="136" y="20"/>
                    <a:pt x="136" y="20"/>
                  </a:cubicBezTo>
                  <a:cubicBezTo>
                    <a:pt x="142" y="20"/>
                    <a:pt x="146" y="24"/>
                    <a:pt x="146" y="30"/>
                  </a:cubicBezTo>
                  <a:cubicBezTo>
                    <a:pt x="146" y="35"/>
                    <a:pt x="142" y="39"/>
                    <a:pt x="136" y="39"/>
                  </a:cubicBezTo>
                  <a:lnTo>
                    <a:pt x="82" y="39"/>
                  </a:lnTo>
                  <a:close/>
                  <a:moveTo>
                    <a:pt x="100" y="67"/>
                  </a:moveTo>
                  <a:cubicBezTo>
                    <a:pt x="106" y="65"/>
                    <a:pt x="106" y="65"/>
                    <a:pt x="106" y="65"/>
                  </a:cubicBezTo>
                  <a:cubicBezTo>
                    <a:pt x="106" y="49"/>
                    <a:pt x="106" y="49"/>
                    <a:pt x="106" y="49"/>
                  </a:cubicBezTo>
                  <a:cubicBezTo>
                    <a:pt x="113" y="49"/>
                    <a:pt x="113" y="49"/>
                    <a:pt x="113" y="49"/>
                  </a:cubicBezTo>
                  <a:cubicBezTo>
                    <a:pt x="113" y="65"/>
                    <a:pt x="113" y="65"/>
                    <a:pt x="113" y="65"/>
                  </a:cubicBezTo>
                  <a:cubicBezTo>
                    <a:pt x="118" y="67"/>
                    <a:pt x="118" y="67"/>
                    <a:pt x="118" y="67"/>
                  </a:cubicBezTo>
                  <a:cubicBezTo>
                    <a:pt x="131" y="70"/>
                    <a:pt x="141" y="79"/>
                    <a:pt x="146" y="92"/>
                  </a:cubicBezTo>
                  <a:cubicBezTo>
                    <a:pt x="134" y="95"/>
                    <a:pt x="122" y="96"/>
                    <a:pt x="108" y="96"/>
                  </a:cubicBezTo>
                  <a:cubicBezTo>
                    <a:pt x="92" y="96"/>
                    <a:pt x="79" y="94"/>
                    <a:pt x="72" y="93"/>
                  </a:cubicBezTo>
                  <a:cubicBezTo>
                    <a:pt x="76" y="80"/>
                    <a:pt x="87" y="70"/>
                    <a:pt x="100" y="67"/>
                  </a:cubicBezTo>
                  <a:close/>
                  <a:moveTo>
                    <a:pt x="206" y="157"/>
                  </a:moveTo>
                  <a:cubicBezTo>
                    <a:pt x="206" y="160"/>
                    <a:pt x="205" y="162"/>
                    <a:pt x="205" y="163"/>
                  </a:cubicBezTo>
                  <a:cubicBezTo>
                    <a:pt x="102" y="163"/>
                    <a:pt x="102" y="163"/>
                    <a:pt x="102" y="163"/>
                  </a:cubicBezTo>
                  <a:cubicBezTo>
                    <a:pt x="73" y="163"/>
                    <a:pt x="58" y="181"/>
                    <a:pt x="57" y="182"/>
                  </a:cubicBezTo>
                  <a:cubicBezTo>
                    <a:pt x="56" y="183"/>
                    <a:pt x="56" y="183"/>
                    <a:pt x="56" y="183"/>
                  </a:cubicBezTo>
                  <a:cubicBezTo>
                    <a:pt x="56" y="246"/>
                    <a:pt x="56" y="246"/>
                    <a:pt x="56" y="246"/>
                  </a:cubicBezTo>
                  <a:cubicBezTo>
                    <a:pt x="56" y="250"/>
                    <a:pt x="54" y="253"/>
                    <a:pt x="50" y="253"/>
                  </a:cubicBezTo>
                  <a:cubicBezTo>
                    <a:pt x="20" y="253"/>
                    <a:pt x="20" y="253"/>
                    <a:pt x="20" y="253"/>
                  </a:cubicBezTo>
                  <a:cubicBezTo>
                    <a:pt x="17" y="253"/>
                    <a:pt x="14" y="250"/>
                    <a:pt x="14" y="246"/>
                  </a:cubicBezTo>
                  <a:cubicBezTo>
                    <a:pt x="14" y="217"/>
                    <a:pt x="14" y="162"/>
                    <a:pt x="14" y="160"/>
                  </a:cubicBezTo>
                  <a:cubicBezTo>
                    <a:pt x="15" y="131"/>
                    <a:pt x="32" y="112"/>
                    <a:pt x="66" y="104"/>
                  </a:cubicBezTo>
                  <a:cubicBezTo>
                    <a:pt x="67" y="103"/>
                    <a:pt x="67" y="103"/>
                    <a:pt x="67" y="103"/>
                  </a:cubicBezTo>
                  <a:cubicBezTo>
                    <a:pt x="82" y="106"/>
                    <a:pt x="97" y="108"/>
                    <a:pt x="110" y="108"/>
                  </a:cubicBezTo>
                  <a:cubicBezTo>
                    <a:pt x="138" y="108"/>
                    <a:pt x="155" y="101"/>
                    <a:pt x="159" y="99"/>
                  </a:cubicBezTo>
                  <a:cubicBezTo>
                    <a:pt x="205" y="99"/>
                    <a:pt x="205" y="99"/>
                    <a:pt x="205" y="99"/>
                  </a:cubicBezTo>
                  <a:cubicBezTo>
                    <a:pt x="205" y="100"/>
                    <a:pt x="206" y="102"/>
                    <a:pt x="206" y="105"/>
                  </a:cubicBezTo>
                  <a:lnTo>
                    <a:pt x="206" y="157"/>
                  </a:lnTo>
                  <a:close/>
                </a:path>
              </a:pathLst>
            </a:custGeom>
            <a:grpFill/>
            <a:ln>
              <a:noFill/>
            </a:ln>
            <a:extLst>
              <a:ext uri="{91240B29-F687-4F45-9708-019B960494DF}">
                <a14:hiddenLine xmlns:a14="http://schemas.microsoft.com/office/drawing/2010/main" xmlns="" w="9525">
                  <a:solidFill>
                    <a:srgbClr val="000000"/>
                  </a:solidFill>
                  <a:round/>
                </a14:hiddenLine>
              </a:ext>
            </a:extLst>
          </p:spPr>
          <p:txBody>
            <a:bodyPr/>
            <a:lstStyle/>
            <a:p>
              <a:pPr>
                <a:defRPr/>
              </a:pPr>
              <a:endParaRPr lang="en-US">
                <a:latin typeface="+mn-lt"/>
              </a:endParaRPr>
            </a:p>
          </p:txBody>
        </p:sp>
      </p:grpSp>
      <p:sp>
        <p:nvSpPr>
          <p:cNvPr id="36" name="TextBox 35"/>
          <p:cNvSpPr txBox="1"/>
          <p:nvPr/>
        </p:nvSpPr>
        <p:spPr>
          <a:xfrm>
            <a:off x="1371766" y="5504626"/>
            <a:ext cx="1631210" cy="400105"/>
          </a:xfrm>
          <a:prstGeom prst="rect">
            <a:avLst/>
          </a:prstGeom>
          <a:noFill/>
        </p:spPr>
        <p:txBody>
          <a:bodyPr wrap="none" lIns="121917" tIns="60958" rIns="121917" bIns="60958" rtlCol="0">
            <a:spAutoFit/>
          </a:bodyPr>
          <a:lstStyle/>
          <a:p>
            <a:r>
              <a:rPr lang="zh-CN" altLang="en-US" dirty="0">
                <a:solidFill>
                  <a:schemeClr val="tx1">
                    <a:lumMod val="75000"/>
                    <a:lumOff val="25000"/>
                  </a:schemeClr>
                </a:solidFill>
                <a:latin typeface="+mj-ea"/>
                <a:ea typeface="+mj-ea"/>
              </a:rPr>
              <a:t>点击添加文本</a:t>
            </a:r>
          </a:p>
        </p:txBody>
      </p:sp>
      <p:sp>
        <p:nvSpPr>
          <p:cNvPr id="37" name="TextBox 36"/>
          <p:cNvSpPr txBox="1"/>
          <p:nvPr/>
        </p:nvSpPr>
        <p:spPr>
          <a:xfrm>
            <a:off x="1371765" y="5818712"/>
            <a:ext cx="2649469" cy="677104"/>
          </a:xfrm>
          <a:prstGeom prst="rect">
            <a:avLst/>
          </a:prstGeom>
          <a:noFill/>
        </p:spPr>
        <p:txBody>
          <a:bodyPr wrap="square" lIns="121917" tIns="60958" rIns="121917" bIns="60958" rtlCol="0">
            <a:spAutoFit/>
          </a:bodyPr>
          <a:lstStyle/>
          <a:p>
            <a:r>
              <a:rPr lang="zh-CN" altLang="en-US" sz="1200" dirty="0">
                <a:solidFill>
                  <a:schemeClr val="tx1">
                    <a:lumMod val="65000"/>
                    <a:lumOff val="35000"/>
                  </a:schemeClr>
                </a:solidFill>
                <a:latin typeface="+mn-ea"/>
                <a:ea typeface="+mn-ea"/>
              </a:rPr>
              <a:t>的内容打在这里，或者通过复制您的文本后，在此框中选择粘贴，并选择只保留文字</a:t>
            </a:r>
          </a:p>
        </p:txBody>
      </p:sp>
      <p:sp>
        <p:nvSpPr>
          <p:cNvPr id="38" name="TextBox 37"/>
          <p:cNvSpPr txBox="1"/>
          <p:nvPr/>
        </p:nvSpPr>
        <p:spPr>
          <a:xfrm>
            <a:off x="5208420" y="5504626"/>
            <a:ext cx="1631210" cy="400105"/>
          </a:xfrm>
          <a:prstGeom prst="rect">
            <a:avLst/>
          </a:prstGeom>
          <a:noFill/>
        </p:spPr>
        <p:txBody>
          <a:bodyPr wrap="none" lIns="121917" tIns="60958" rIns="121917" bIns="60958" rtlCol="0">
            <a:spAutoFit/>
          </a:bodyPr>
          <a:lstStyle/>
          <a:p>
            <a:r>
              <a:rPr lang="zh-CN" altLang="en-US" dirty="0">
                <a:solidFill>
                  <a:schemeClr val="tx1">
                    <a:lumMod val="75000"/>
                    <a:lumOff val="25000"/>
                  </a:schemeClr>
                </a:solidFill>
                <a:latin typeface="+mj-ea"/>
                <a:ea typeface="+mj-ea"/>
              </a:rPr>
              <a:t>点击添加文本</a:t>
            </a:r>
          </a:p>
        </p:txBody>
      </p:sp>
      <p:sp>
        <p:nvSpPr>
          <p:cNvPr id="39" name="TextBox 38"/>
          <p:cNvSpPr txBox="1"/>
          <p:nvPr/>
        </p:nvSpPr>
        <p:spPr>
          <a:xfrm>
            <a:off x="5208419" y="5818712"/>
            <a:ext cx="2649469" cy="677104"/>
          </a:xfrm>
          <a:prstGeom prst="rect">
            <a:avLst/>
          </a:prstGeom>
          <a:noFill/>
        </p:spPr>
        <p:txBody>
          <a:bodyPr wrap="square" lIns="121917" tIns="60958" rIns="121917" bIns="60958" rtlCol="0">
            <a:spAutoFit/>
          </a:bodyPr>
          <a:lstStyle/>
          <a:p>
            <a:r>
              <a:rPr lang="zh-CN" altLang="en-US" sz="1200" dirty="0">
                <a:solidFill>
                  <a:schemeClr val="tx1">
                    <a:lumMod val="65000"/>
                    <a:lumOff val="35000"/>
                  </a:schemeClr>
                </a:solidFill>
                <a:latin typeface="+mn-ea"/>
                <a:ea typeface="+mn-ea"/>
              </a:rPr>
              <a:t>的内容打在这里，或者通过复制您的文本后，在此框中选择粘贴，并选择只保留文字</a:t>
            </a:r>
          </a:p>
        </p:txBody>
      </p:sp>
      <p:sp>
        <p:nvSpPr>
          <p:cNvPr id="40" name="TextBox 39"/>
          <p:cNvSpPr txBox="1"/>
          <p:nvPr/>
        </p:nvSpPr>
        <p:spPr>
          <a:xfrm>
            <a:off x="8949036" y="5504626"/>
            <a:ext cx="1631210" cy="400105"/>
          </a:xfrm>
          <a:prstGeom prst="rect">
            <a:avLst/>
          </a:prstGeom>
          <a:noFill/>
        </p:spPr>
        <p:txBody>
          <a:bodyPr wrap="none" lIns="121917" tIns="60958" rIns="121917" bIns="60958" rtlCol="0">
            <a:spAutoFit/>
          </a:bodyPr>
          <a:lstStyle/>
          <a:p>
            <a:r>
              <a:rPr lang="zh-CN" altLang="en-US" dirty="0">
                <a:solidFill>
                  <a:schemeClr val="tx1">
                    <a:lumMod val="75000"/>
                    <a:lumOff val="25000"/>
                  </a:schemeClr>
                </a:solidFill>
                <a:latin typeface="+mj-ea"/>
                <a:ea typeface="+mj-ea"/>
              </a:rPr>
              <a:t>点击添加文本</a:t>
            </a:r>
          </a:p>
        </p:txBody>
      </p:sp>
      <p:sp>
        <p:nvSpPr>
          <p:cNvPr id="41" name="TextBox 40"/>
          <p:cNvSpPr txBox="1"/>
          <p:nvPr/>
        </p:nvSpPr>
        <p:spPr>
          <a:xfrm>
            <a:off x="8949034" y="5818712"/>
            <a:ext cx="2649469" cy="677104"/>
          </a:xfrm>
          <a:prstGeom prst="rect">
            <a:avLst/>
          </a:prstGeom>
          <a:noFill/>
        </p:spPr>
        <p:txBody>
          <a:bodyPr wrap="square" lIns="121917" tIns="60958" rIns="121917" bIns="60958" rtlCol="0">
            <a:spAutoFit/>
          </a:bodyPr>
          <a:lstStyle/>
          <a:p>
            <a:r>
              <a:rPr lang="zh-CN" altLang="en-US" sz="1200" dirty="0">
                <a:solidFill>
                  <a:schemeClr val="tx1">
                    <a:lumMod val="65000"/>
                    <a:lumOff val="35000"/>
                  </a:schemeClr>
                </a:solidFill>
                <a:latin typeface="+mn-ea"/>
                <a:ea typeface="+mn-ea"/>
              </a:rPr>
              <a:t>的内容打在这里，或者通过复制您的文本后，在此框中选择粘贴，并选择只保留文字</a:t>
            </a:r>
          </a:p>
        </p:txBody>
      </p:sp>
    </p:spTree>
    <p:extLst>
      <p:ext uri="{BB962C8B-B14F-4D97-AF65-F5344CB8AC3E}">
        <p14:creationId xmlns:p14="http://schemas.microsoft.com/office/powerpoint/2010/main" xmlns="" val="2015281119"/>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53" presetClass="entr" presetSubtype="16" fill="hold" nodeType="afterEffect">
                                  <p:stCondLst>
                                    <p:cond delay="0"/>
                                  </p:stCondLst>
                                  <p:childTnLst>
                                    <p:set>
                                      <p:cBhvr>
                                        <p:cTn id="21" dur="1" fill="hold">
                                          <p:stCondLst>
                                            <p:cond delay="0"/>
                                          </p:stCondLst>
                                        </p:cTn>
                                        <p:tgtEl>
                                          <p:spTgt spid="26"/>
                                        </p:tgtEl>
                                        <p:attrNameLst>
                                          <p:attrName>style.visibility</p:attrName>
                                        </p:attrNameLst>
                                      </p:cBhvr>
                                      <p:to>
                                        <p:strVal val="visible"/>
                                      </p:to>
                                    </p:set>
                                    <p:anim calcmode="lin" valueType="num">
                                      <p:cBhvr>
                                        <p:cTn id="22" dur="500" fill="hold"/>
                                        <p:tgtEl>
                                          <p:spTgt spid="26"/>
                                        </p:tgtEl>
                                        <p:attrNameLst>
                                          <p:attrName>ppt_w</p:attrName>
                                        </p:attrNameLst>
                                      </p:cBhvr>
                                      <p:tavLst>
                                        <p:tav tm="0">
                                          <p:val>
                                            <p:fltVal val="0"/>
                                          </p:val>
                                        </p:tav>
                                        <p:tav tm="100000">
                                          <p:val>
                                            <p:strVal val="#ppt_w"/>
                                          </p:val>
                                        </p:tav>
                                      </p:tavLst>
                                    </p:anim>
                                    <p:anim calcmode="lin" valueType="num">
                                      <p:cBhvr>
                                        <p:cTn id="23" dur="500" fill="hold"/>
                                        <p:tgtEl>
                                          <p:spTgt spid="26"/>
                                        </p:tgtEl>
                                        <p:attrNameLst>
                                          <p:attrName>ppt_h</p:attrName>
                                        </p:attrNameLst>
                                      </p:cBhvr>
                                      <p:tavLst>
                                        <p:tav tm="0">
                                          <p:val>
                                            <p:fltVal val="0"/>
                                          </p:val>
                                        </p:tav>
                                        <p:tav tm="100000">
                                          <p:val>
                                            <p:strVal val="#ppt_h"/>
                                          </p:val>
                                        </p:tav>
                                      </p:tavLst>
                                    </p:anim>
                                    <p:animEffect transition="in" filter="fade">
                                      <p:cBhvr>
                                        <p:cTn id="24" dur="500"/>
                                        <p:tgtEl>
                                          <p:spTgt spid="26"/>
                                        </p:tgtEl>
                                      </p:cBhvr>
                                    </p:animEffect>
                                  </p:childTnLst>
                                </p:cTn>
                              </p:par>
                            </p:childTnLst>
                          </p:cTn>
                        </p:par>
                        <p:par>
                          <p:cTn id="25" fill="hold">
                            <p:stCondLst>
                              <p:cond delay="2000"/>
                            </p:stCondLst>
                            <p:childTnLst>
                              <p:par>
                                <p:cTn id="26" presetID="10" presetClass="entr" presetSubtype="0" fill="hold" nodeType="afterEffect">
                                  <p:stCondLst>
                                    <p:cond delay="0"/>
                                  </p:stCondLst>
                                  <p:childTnLst>
                                    <p:set>
                                      <p:cBhvr>
                                        <p:cTn id="27" dur="1" fill="hold">
                                          <p:stCondLst>
                                            <p:cond delay="0"/>
                                          </p:stCondLst>
                                        </p:cTn>
                                        <p:tgtEl>
                                          <p:spTgt spid="20"/>
                                        </p:tgtEl>
                                        <p:attrNameLst>
                                          <p:attrName>style.visibility</p:attrName>
                                        </p:attrNameLst>
                                      </p:cBhvr>
                                      <p:to>
                                        <p:strVal val="visible"/>
                                      </p:to>
                                    </p:set>
                                    <p:animEffect transition="in" filter="fade">
                                      <p:cBhvr>
                                        <p:cTn id="28" dur="1500"/>
                                        <p:tgtEl>
                                          <p:spTgt spid="20"/>
                                        </p:tgtEl>
                                      </p:cBhvr>
                                    </p:animEffect>
                                  </p:childTnLst>
                                </p:cTn>
                              </p:par>
                              <p:par>
                                <p:cTn id="29" presetID="10" presetClass="entr" presetSubtype="0" fill="hold" nodeType="withEffect">
                                  <p:stCondLst>
                                    <p:cond delay="0"/>
                                  </p:stCondLst>
                                  <p:childTnLst>
                                    <p:set>
                                      <p:cBhvr>
                                        <p:cTn id="30" dur="1" fill="hold">
                                          <p:stCondLst>
                                            <p:cond delay="0"/>
                                          </p:stCondLst>
                                        </p:cTn>
                                        <p:tgtEl>
                                          <p:spTgt spid="23"/>
                                        </p:tgtEl>
                                        <p:attrNameLst>
                                          <p:attrName>style.visibility</p:attrName>
                                        </p:attrNameLst>
                                      </p:cBhvr>
                                      <p:to>
                                        <p:strVal val="visible"/>
                                      </p:to>
                                    </p:set>
                                    <p:animEffect transition="in" filter="fade">
                                      <p:cBhvr>
                                        <p:cTn id="31" dur="1500"/>
                                        <p:tgtEl>
                                          <p:spTgt spid="23"/>
                                        </p:tgtEl>
                                      </p:cBhvr>
                                    </p:animEffect>
                                  </p:childTnLst>
                                </p:cTn>
                              </p:par>
                            </p:childTnLst>
                          </p:cTn>
                        </p:par>
                        <p:par>
                          <p:cTn id="32" fill="hold">
                            <p:stCondLst>
                              <p:cond delay="3500"/>
                            </p:stCondLst>
                            <p:childTnLst>
                              <p:par>
                                <p:cTn id="33" presetID="2" presetClass="entr" presetSubtype="4" fill="hold" grpId="0" nodeType="afterEffect">
                                  <p:stCondLst>
                                    <p:cond delay="0"/>
                                  </p:stCondLst>
                                  <p:childTnLst>
                                    <p:set>
                                      <p:cBhvr>
                                        <p:cTn id="34" dur="1" fill="hold">
                                          <p:stCondLst>
                                            <p:cond delay="0"/>
                                          </p:stCondLst>
                                        </p:cTn>
                                        <p:tgtEl>
                                          <p:spTgt spid="29"/>
                                        </p:tgtEl>
                                        <p:attrNameLst>
                                          <p:attrName>style.visibility</p:attrName>
                                        </p:attrNameLst>
                                      </p:cBhvr>
                                      <p:to>
                                        <p:strVal val="visible"/>
                                      </p:to>
                                    </p:set>
                                    <p:anim calcmode="lin" valueType="num">
                                      <p:cBhvr additive="base">
                                        <p:cTn id="35" dur="500" fill="hold"/>
                                        <p:tgtEl>
                                          <p:spTgt spid="29"/>
                                        </p:tgtEl>
                                        <p:attrNameLst>
                                          <p:attrName>ppt_x</p:attrName>
                                        </p:attrNameLst>
                                      </p:cBhvr>
                                      <p:tavLst>
                                        <p:tav tm="0">
                                          <p:val>
                                            <p:strVal val="#ppt_x"/>
                                          </p:val>
                                        </p:tav>
                                        <p:tav tm="100000">
                                          <p:val>
                                            <p:strVal val="#ppt_x"/>
                                          </p:val>
                                        </p:tav>
                                      </p:tavLst>
                                    </p:anim>
                                    <p:anim calcmode="lin" valueType="num">
                                      <p:cBhvr additive="base">
                                        <p:cTn id="36" dur="500" fill="hold"/>
                                        <p:tgtEl>
                                          <p:spTgt spid="29"/>
                                        </p:tgtEl>
                                        <p:attrNameLst>
                                          <p:attrName>ppt_y</p:attrName>
                                        </p:attrNameLst>
                                      </p:cBhvr>
                                      <p:tavLst>
                                        <p:tav tm="0">
                                          <p:val>
                                            <p:strVal val="1+#ppt_h/2"/>
                                          </p:val>
                                        </p:tav>
                                        <p:tav tm="100000">
                                          <p:val>
                                            <p:strVal val="#ppt_y"/>
                                          </p:val>
                                        </p:tav>
                                      </p:tavLst>
                                    </p:anim>
                                  </p:childTnLst>
                                </p:cTn>
                              </p:par>
                            </p:childTnLst>
                          </p:cTn>
                        </p:par>
                        <p:par>
                          <p:cTn id="37" fill="hold">
                            <p:stCondLst>
                              <p:cond delay="4000"/>
                            </p:stCondLst>
                            <p:childTnLst>
                              <p:par>
                                <p:cTn id="38" presetID="22" presetClass="entr" presetSubtype="8" fill="hold" grpId="0" nodeType="afterEffect">
                                  <p:stCondLst>
                                    <p:cond delay="0"/>
                                  </p:stCondLst>
                                  <p:childTnLst>
                                    <p:set>
                                      <p:cBhvr>
                                        <p:cTn id="39" dur="1" fill="hold">
                                          <p:stCondLst>
                                            <p:cond delay="0"/>
                                          </p:stCondLst>
                                        </p:cTn>
                                        <p:tgtEl>
                                          <p:spTgt spid="36"/>
                                        </p:tgtEl>
                                        <p:attrNameLst>
                                          <p:attrName>style.visibility</p:attrName>
                                        </p:attrNameLst>
                                      </p:cBhvr>
                                      <p:to>
                                        <p:strVal val="visible"/>
                                      </p:to>
                                    </p:set>
                                    <p:animEffect transition="in" filter="wipe(left)">
                                      <p:cBhvr>
                                        <p:cTn id="40" dur="500"/>
                                        <p:tgtEl>
                                          <p:spTgt spid="36"/>
                                        </p:tgtEl>
                                      </p:cBhvr>
                                    </p:animEffect>
                                  </p:childTnLst>
                                </p:cTn>
                              </p:par>
                              <p:par>
                                <p:cTn id="41" presetID="22" presetClass="entr" presetSubtype="8" fill="hold" grpId="0" nodeType="withEffect">
                                  <p:stCondLst>
                                    <p:cond delay="0"/>
                                  </p:stCondLst>
                                  <p:childTnLst>
                                    <p:set>
                                      <p:cBhvr>
                                        <p:cTn id="42" dur="1" fill="hold">
                                          <p:stCondLst>
                                            <p:cond delay="0"/>
                                          </p:stCondLst>
                                        </p:cTn>
                                        <p:tgtEl>
                                          <p:spTgt spid="37"/>
                                        </p:tgtEl>
                                        <p:attrNameLst>
                                          <p:attrName>style.visibility</p:attrName>
                                        </p:attrNameLst>
                                      </p:cBhvr>
                                      <p:to>
                                        <p:strVal val="visible"/>
                                      </p:to>
                                    </p:set>
                                    <p:animEffect transition="in" filter="wipe(left)">
                                      <p:cBhvr>
                                        <p:cTn id="43" dur="500"/>
                                        <p:tgtEl>
                                          <p:spTgt spid="37"/>
                                        </p:tgtEl>
                                      </p:cBhvr>
                                    </p:animEffect>
                                  </p:childTnLst>
                                </p:cTn>
                              </p:par>
                            </p:childTnLst>
                          </p:cTn>
                        </p:par>
                        <p:par>
                          <p:cTn id="44" fill="hold">
                            <p:stCondLst>
                              <p:cond delay="4500"/>
                            </p:stCondLst>
                            <p:childTnLst>
                              <p:par>
                                <p:cTn id="45" presetID="2" presetClass="entr" presetSubtype="4" fill="hold" nodeType="afterEffect">
                                  <p:stCondLst>
                                    <p:cond delay="0"/>
                                  </p:stCondLst>
                                  <p:childTnLst>
                                    <p:set>
                                      <p:cBhvr>
                                        <p:cTn id="46" dur="1" fill="hold">
                                          <p:stCondLst>
                                            <p:cond delay="0"/>
                                          </p:stCondLst>
                                        </p:cTn>
                                        <p:tgtEl>
                                          <p:spTgt spid="30"/>
                                        </p:tgtEl>
                                        <p:attrNameLst>
                                          <p:attrName>style.visibility</p:attrName>
                                        </p:attrNameLst>
                                      </p:cBhvr>
                                      <p:to>
                                        <p:strVal val="visible"/>
                                      </p:to>
                                    </p:set>
                                    <p:anim calcmode="lin" valueType="num">
                                      <p:cBhvr additive="base">
                                        <p:cTn id="47" dur="500" fill="hold"/>
                                        <p:tgtEl>
                                          <p:spTgt spid="30"/>
                                        </p:tgtEl>
                                        <p:attrNameLst>
                                          <p:attrName>ppt_x</p:attrName>
                                        </p:attrNameLst>
                                      </p:cBhvr>
                                      <p:tavLst>
                                        <p:tav tm="0">
                                          <p:val>
                                            <p:strVal val="#ppt_x"/>
                                          </p:val>
                                        </p:tav>
                                        <p:tav tm="100000">
                                          <p:val>
                                            <p:strVal val="#ppt_x"/>
                                          </p:val>
                                        </p:tav>
                                      </p:tavLst>
                                    </p:anim>
                                    <p:anim calcmode="lin" valueType="num">
                                      <p:cBhvr additive="base">
                                        <p:cTn id="48" dur="500" fill="hold"/>
                                        <p:tgtEl>
                                          <p:spTgt spid="30"/>
                                        </p:tgtEl>
                                        <p:attrNameLst>
                                          <p:attrName>ppt_y</p:attrName>
                                        </p:attrNameLst>
                                      </p:cBhvr>
                                      <p:tavLst>
                                        <p:tav tm="0">
                                          <p:val>
                                            <p:strVal val="1+#ppt_h/2"/>
                                          </p:val>
                                        </p:tav>
                                        <p:tav tm="100000">
                                          <p:val>
                                            <p:strVal val="#ppt_y"/>
                                          </p:val>
                                        </p:tav>
                                      </p:tavLst>
                                    </p:anim>
                                  </p:childTnLst>
                                </p:cTn>
                              </p:par>
                            </p:childTnLst>
                          </p:cTn>
                        </p:par>
                        <p:par>
                          <p:cTn id="49" fill="hold">
                            <p:stCondLst>
                              <p:cond delay="5000"/>
                            </p:stCondLst>
                            <p:childTnLst>
                              <p:par>
                                <p:cTn id="50" presetID="22" presetClass="entr" presetSubtype="8" fill="hold" grpId="0" nodeType="afterEffect">
                                  <p:stCondLst>
                                    <p:cond delay="0"/>
                                  </p:stCondLst>
                                  <p:childTnLst>
                                    <p:set>
                                      <p:cBhvr>
                                        <p:cTn id="51" dur="1" fill="hold">
                                          <p:stCondLst>
                                            <p:cond delay="0"/>
                                          </p:stCondLst>
                                        </p:cTn>
                                        <p:tgtEl>
                                          <p:spTgt spid="38"/>
                                        </p:tgtEl>
                                        <p:attrNameLst>
                                          <p:attrName>style.visibility</p:attrName>
                                        </p:attrNameLst>
                                      </p:cBhvr>
                                      <p:to>
                                        <p:strVal val="visible"/>
                                      </p:to>
                                    </p:set>
                                    <p:animEffect transition="in" filter="wipe(left)">
                                      <p:cBhvr>
                                        <p:cTn id="52" dur="500"/>
                                        <p:tgtEl>
                                          <p:spTgt spid="38"/>
                                        </p:tgtEl>
                                      </p:cBhvr>
                                    </p:animEffect>
                                  </p:childTnLst>
                                </p:cTn>
                              </p:par>
                            </p:childTnLst>
                          </p:cTn>
                        </p:par>
                        <p:par>
                          <p:cTn id="53" fill="hold">
                            <p:stCondLst>
                              <p:cond delay="5500"/>
                            </p:stCondLst>
                            <p:childTnLst>
                              <p:par>
                                <p:cTn id="54" presetID="22" presetClass="entr" presetSubtype="8" fill="hold" grpId="0" nodeType="afterEffect">
                                  <p:stCondLst>
                                    <p:cond delay="0"/>
                                  </p:stCondLst>
                                  <p:childTnLst>
                                    <p:set>
                                      <p:cBhvr>
                                        <p:cTn id="55" dur="1" fill="hold">
                                          <p:stCondLst>
                                            <p:cond delay="0"/>
                                          </p:stCondLst>
                                        </p:cTn>
                                        <p:tgtEl>
                                          <p:spTgt spid="39"/>
                                        </p:tgtEl>
                                        <p:attrNameLst>
                                          <p:attrName>style.visibility</p:attrName>
                                        </p:attrNameLst>
                                      </p:cBhvr>
                                      <p:to>
                                        <p:strVal val="visible"/>
                                      </p:to>
                                    </p:set>
                                    <p:animEffect transition="in" filter="wipe(left)">
                                      <p:cBhvr>
                                        <p:cTn id="56" dur="500"/>
                                        <p:tgtEl>
                                          <p:spTgt spid="39"/>
                                        </p:tgtEl>
                                      </p:cBhvr>
                                    </p:animEffect>
                                  </p:childTnLst>
                                </p:cTn>
                              </p:par>
                            </p:childTnLst>
                          </p:cTn>
                        </p:par>
                        <p:par>
                          <p:cTn id="57" fill="hold">
                            <p:stCondLst>
                              <p:cond delay="6000"/>
                            </p:stCondLst>
                            <p:childTnLst>
                              <p:par>
                                <p:cTn id="58" presetID="2" presetClass="entr" presetSubtype="4" fill="hold" nodeType="afterEffect">
                                  <p:stCondLst>
                                    <p:cond delay="0"/>
                                  </p:stCondLst>
                                  <p:childTnLst>
                                    <p:set>
                                      <p:cBhvr>
                                        <p:cTn id="59" dur="1" fill="hold">
                                          <p:stCondLst>
                                            <p:cond delay="0"/>
                                          </p:stCondLst>
                                        </p:cTn>
                                        <p:tgtEl>
                                          <p:spTgt spid="33"/>
                                        </p:tgtEl>
                                        <p:attrNameLst>
                                          <p:attrName>style.visibility</p:attrName>
                                        </p:attrNameLst>
                                      </p:cBhvr>
                                      <p:to>
                                        <p:strVal val="visible"/>
                                      </p:to>
                                    </p:set>
                                    <p:anim calcmode="lin" valueType="num">
                                      <p:cBhvr additive="base">
                                        <p:cTn id="60" dur="500" fill="hold"/>
                                        <p:tgtEl>
                                          <p:spTgt spid="33"/>
                                        </p:tgtEl>
                                        <p:attrNameLst>
                                          <p:attrName>ppt_x</p:attrName>
                                        </p:attrNameLst>
                                      </p:cBhvr>
                                      <p:tavLst>
                                        <p:tav tm="0">
                                          <p:val>
                                            <p:strVal val="#ppt_x"/>
                                          </p:val>
                                        </p:tav>
                                        <p:tav tm="100000">
                                          <p:val>
                                            <p:strVal val="#ppt_x"/>
                                          </p:val>
                                        </p:tav>
                                      </p:tavLst>
                                    </p:anim>
                                    <p:anim calcmode="lin" valueType="num">
                                      <p:cBhvr additive="base">
                                        <p:cTn id="61" dur="500" fill="hold"/>
                                        <p:tgtEl>
                                          <p:spTgt spid="33"/>
                                        </p:tgtEl>
                                        <p:attrNameLst>
                                          <p:attrName>ppt_y</p:attrName>
                                        </p:attrNameLst>
                                      </p:cBhvr>
                                      <p:tavLst>
                                        <p:tav tm="0">
                                          <p:val>
                                            <p:strVal val="1+#ppt_h/2"/>
                                          </p:val>
                                        </p:tav>
                                        <p:tav tm="100000">
                                          <p:val>
                                            <p:strVal val="#ppt_y"/>
                                          </p:val>
                                        </p:tav>
                                      </p:tavLst>
                                    </p:anim>
                                  </p:childTnLst>
                                </p:cTn>
                              </p:par>
                            </p:childTnLst>
                          </p:cTn>
                        </p:par>
                        <p:par>
                          <p:cTn id="62" fill="hold">
                            <p:stCondLst>
                              <p:cond delay="6500"/>
                            </p:stCondLst>
                            <p:childTnLst>
                              <p:par>
                                <p:cTn id="63" presetID="22" presetClass="entr" presetSubtype="8" fill="hold" grpId="0" nodeType="afterEffect">
                                  <p:stCondLst>
                                    <p:cond delay="0"/>
                                  </p:stCondLst>
                                  <p:childTnLst>
                                    <p:set>
                                      <p:cBhvr>
                                        <p:cTn id="64" dur="1" fill="hold">
                                          <p:stCondLst>
                                            <p:cond delay="0"/>
                                          </p:stCondLst>
                                        </p:cTn>
                                        <p:tgtEl>
                                          <p:spTgt spid="40"/>
                                        </p:tgtEl>
                                        <p:attrNameLst>
                                          <p:attrName>style.visibility</p:attrName>
                                        </p:attrNameLst>
                                      </p:cBhvr>
                                      <p:to>
                                        <p:strVal val="visible"/>
                                      </p:to>
                                    </p:set>
                                    <p:animEffect transition="in" filter="wipe(left)">
                                      <p:cBhvr>
                                        <p:cTn id="65" dur="500"/>
                                        <p:tgtEl>
                                          <p:spTgt spid="40"/>
                                        </p:tgtEl>
                                      </p:cBhvr>
                                    </p:animEffect>
                                  </p:childTnLst>
                                </p:cTn>
                              </p:par>
                              <p:par>
                                <p:cTn id="66" presetID="22" presetClass="entr" presetSubtype="8" fill="hold" grpId="0" nodeType="withEffect">
                                  <p:stCondLst>
                                    <p:cond delay="0"/>
                                  </p:stCondLst>
                                  <p:childTnLst>
                                    <p:set>
                                      <p:cBhvr>
                                        <p:cTn id="67" dur="1" fill="hold">
                                          <p:stCondLst>
                                            <p:cond delay="0"/>
                                          </p:stCondLst>
                                        </p:cTn>
                                        <p:tgtEl>
                                          <p:spTgt spid="41"/>
                                        </p:tgtEl>
                                        <p:attrNameLst>
                                          <p:attrName>style.visibility</p:attrName>
                                        </p:attrNameLst>
                                      </p:cBhvr>
                                      <p:to>
                                        <p:strVal val="visible"/>
                                      </p:to>
                                    </p:set>
                                    <p:animEffect transition="in" filter="wipe(left)">
                                      <p:cBhvr>
                                        <p:cTn id="68" dur="500"/>
                                        <p:tgtEl>
                                          <p:spTgt spid="4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29" grpId="0" animBg="1"/>
      <p:bldP spid="36" grpId="0"/>
      <p:bldP spid="37" grpId="0"/>
      <p:bldP spid="38" grpId="0"/>
      <p:bldP spid="39" grpId="0"/>
      <p:bldP spid="40" grpId="0"/>
      <p:bldP spid="41"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grpSp>
        <p:nvGrpSpPr>
          <p:cNvPr id="5" name="Group 3"/>
          <p:cNvGrpSpPr/>
          <p:nvPr/>
        </p:nvGrpSpPr>
        <p:grpSpPr>
          <a:xfrm>
            <a:off x="0" y="2735038"/>
            <a:ext cx="4471627" cy="1472990"/>
            <a:chOff x="0" y="2734405"/>
            <a:chExt cx="4472208" cy="1472650"/>
          </a:xfrm>
        </p:grpSpPr>
        <p:grpSp>
          <p:nvGrpSpPr>
            <p:cNvPr id="6" name="Group 14"/>
            <p:cNvGrpSpPr/>
            <p:nvPr/>
          </p:nvGrpSpPr>
          <p:grpSpPr>
            <a:xfrm>
              <a:off x="0" y="2734405"/>
              <a:ext cx="4472208" cy="1472650"/>
              <a:chOff x="0" y="2903219"/>
              <a:chExt cx="4472208" cy="1472650"/>
            </a:xfrm>
          </p:grpSpPr>
          <p:sp>
            <p:nvSpPr>
              <p:cNvPr id="12" name="Rectangle 12"/>
              <p:cNvSpPr/>
              <p:nvPr/>
            </p:nvSpPr>
            <p:spPr>
              <a:xfrm>
                <a:off x="0" y="2903219"/>
                <a:ext cx="3713871" cy="1472650"/>
              </a:xfrm>
              <a:prstGeom prst="rect">
                <a:avLst/>
              </a:pr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mn-ea"/>
                  <a:ea typeface="+mn-ea"/>
                  <a:cs typeface="+mn-cs"/>
                </a:endParaRPr>
              </a:p>
            </p:txBody>
          </p:sp>
          <p:sp>
            <p:nvSpPr>
              <p:cNvPr id="13" name="Oval 13"/>
              <p:cNvSpPr/>
              <p:nvPr/>
            </p:nvSpPr>
            <p:spPr>
              <a:xfrm>
                <a:off x="2999558" y="2903219"/>
                <a:ext cx="1472650" cy="1472650"/>
              </a:xfrm>
              <a:prstGeom prst="ellipse">
                <a:avLst/>
              </a:prstGeom>
              <a:ln/>
            </p:spPr>
            <p:style>
              <a:lnRef idx="3">
                <a:schemeClr val="lt1"/>
              </a:lnRef>
              <a:fillRef idx="1">
                <a:schemeClr val="dk1"/>
              </a:fillRef>
              <a:effectRef idx="1">
                <a:schemeClr val="dk1"/>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mn-ea"/>
                  <a:ea typeface="+mn-ea"/>
                  <a:cs typeface="+mn-cs"/>
                </a:endParaRPr>
              </a:p>
            </p:txBody>
          </p:sp>
        </p:grpSp>
        <p:sp>
          <p:nvSpPr>
            <p:cNvPr id="7" name="Oval 15"/>
            <p:cNvSpPr/>
            <p:nvPr/>
          </p:nvSpPr>
          <p:spPr>
            <a:xfrm>
              <a:off x="3127350" y="2862197"/>
              <a:ext cx="1217066" cy="1217066"/>
            </a:xfrm>
            <a:prstGeom prst="ellipse">
              <a:avLst/>
            </a:prstGeom>
            <a:solidFill>
              <a:srgbClr val="FCFCFC"/>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mn-ea"/>
                <a:ea typeface="+mn-ea"/>
                <a:cs typeface="+mn-cs"/>
              </a:endParaRPr>
            </a:p>
          </p:txBody>
        </p:sp>
        <p:sp>
          <p:nvSpPr>
            <p:cNvPr id="8" name="AutoShape 117"/>
            <p:cNvSpPr>
              <a:spLocks/>
            </p:cNvSpPr>
            <p:nvPr/>
          </p:nvSpPr>
          <p:spPr bwMode="auto">
            <a:xfrm>
              <a:off x="3456664" y="3238832"/>
              <a:ext cx="561856" cy="463795"/>
            </a:xfrm>
            <a:custGeom>
              <a:avLst/>
              <a:gdLst>
                <a:gd name="T0" fmla="+- 0 10799 1"/>
                <a:gd name="T1" fmla="*/ T0 w 21596"/>
                <a:gd name="T2" fmla="*/ 10800 h 21600"/>
                <a:gd name="T3" fmla="+- 0 10799 1"/>
                <a:gd name="T4" fmla="*/ T3 w 21596"/>
                <a:gd name="T5" fmla="*/ 10800 h 21600"/>
                <a:gd name="T6" fmla="+- 0 10799 1"/>
                <a:gd name="T7" fmla="*/ T6 w 21596"/>
                <a:gd name="T8" fmla="*/ 10800 h 21600"/>
                <a:gd name="T9" fmla="+- 0 10799 1"/>
                <a:gd name="T10" fmla="*/ T9 w 21596"/>
                <a:gd name="T11" fmla="*/ 10800 h 21600"/>
              </a:gdLst>
              <a:ahLst/>
              <a:cxnLst>
                <a:cxn ang="0">
                  <a:pos x="T1" y="T2"/>
                </a:cxn>
                <a:cxn ang="0">
                  <a:pos x="T4" y="T5"/>
                </a:cxn>
                <a:cxn ang="0">
                  <a:pos x="T7" y="T8"/>
                </a:cxn>
                <a:cxn ang="0">
                  <a:pos x="T10" y="T11"/>
                </a:cxn>
              </a:cxnLst>
              <a:rect l="0" t="0" r="r" b="b"/>
              <a:pathLst>
                <a:path w="21596" h="21600">
                  <a:moveTo>
                    <a:pt x="4511" y="2151"/>
                  </a:moveTo>
                  <a:lnTo>
                    <a:pt x="6064" y="3877"/>
                  </a:lnTo>
                  <a:lnTo>
                    <a:pt x="4246" y="6302"/>
                  </a:lnTo>
                  <a:lnTo>
                    <a:pt x="1353" y="6302"/>
                  </a:lnTo>
                  <a:cubicBezTo>
                    <a:pt x="1353" y="6302"/>
                    <a:pt x="4511" y="2151"/>
                    <a:pt x="4511" y="2151"/>
                  </a:cubicBezTo>
                  <a:close/>
                  <a:moveTo>
                    <a:pt x="17348" y="6302"/>
                  </a:moveTo>
                  <a:lnTo>
                    <a:pt x="15531" y="3877"/>
                  </a:lnTo>
                  <a:lnTo>
                    <a:pt x="17082" y="2153"/>
                  </a:lnTo>
                  <a:lnTo>
                    <a:pt x="20191" y="6302"/>
                  </a:lnTo>
                  <a:cubicBezTo>
                    <a:pt x="20191" y="6302"/>
                    <a:pt x="17348" y="6302"/>
                    <a:pt x="17348" y="6302"/>
                  </a:cubicBezTo>
                  <a:close/>
                  <a:moveTo>
                    <a:pt x="17264" y="7202"/>
                  </a:moveTo>
                  <a:lnTo>
                    <a:pt x="19663" y="7202"/>
                  </a:lnTo>
                  <a:lnTo>
                    <a:pt x="13021" y="16638"/>
                  </a:lnTo>
                  <a:cubicBezTo>
                    <a:pt x="13021" y="16638"/>
                    <a:pt x="17264" y="7202"/>
                    <a:pt x="17264" y="7202"/>
                  </a:cubicBezTo>
                  <a:close/>
                  <a:moveTo>
                    <a:pt x="8574" y="16637"/>
                  </a:moveTo>
                  <a:lnTo>
                    <a:pt x="1933" y="7202"/>
                  </a:lnTo>
                  <a:lnTo>
                    <a:pt x="4330" y="7202"/>
                  </a:lnTo>
                  <a:cubicBezTo>
                    <a:pt x="4330" y="7202"/>
                    <a:pt x="8574" y="16637"/>
                    <a:pt x="8574" y="16637"/>
                  </a:cubicBezTo>
                  <a:close/>
                  <a:moveTo>
                    <a:pt x="8429" y="7202"/>
                  </a:moveTo>
                  <a:lnTo>
                    <a:pt x="10084" y="18249"/>
                  </a:lnTo>
                  <a:lnTo>
                    <a:pt x="5117" y="7202"/>
                  </a:lnTo>
                  <a:cubicBezTo>
                    <a:pt x="5117" y="7202"/>
                    <a:pt x="8429" y="7202"/>
                    <a:pt x="8429" y="7202"/>
                  </a:cubicBezTo>
                  <a:close/>
                  <a:moveTo>
                    <a:pt x="6584" y="4456"/>
                  </a:moveTo>
                  <a:lnTo>
                    <a:pt x="8246" y="6302"/>
                  </a:lnTo>
                  <a:lnTo>
                    <a:pt x="5200" y="6302"/>
                  </a:lnTo>
                  <a:cubicBezTo>
                    <a:pt x="5200" y="6302"/>
                    <a:pt x="6584" y="4456"/>
                    <a:pt x="6584" y="4456"/>
                  </a:cubicBezTo>
                  <a:close/>
                  <a:moveTo>
                    <a:pt x="6543" y="3238"/>
                  </a:moveTo>
                  <a:lnTo>
                    <a:pt x="5250" y="1800"/>
                  </a:lnTo>
                  <a:lnTo>
                    <a:pt x="7621" y="1800"/>
                  </a:lnTo>
                  <a:cubicBezTo>
                    <a:pt x="7621" y="1800"/>
                    <a:pt x="6543" y="3238"/>
                    <a:pt x="6543" y="3238"/>
                  </a:cubicBezTo>
                  <a:close/>
                  <a:moveTo>
                    <a:pt x="10797" y="3466"/>
                  </a:moveTo>
                  <a:lnTo>
                    <a:pt x="9299" y="1800"/>
                  </a:lnTo>
                  <a:lnTo>
                    <a:pt x="12296" y="1800"/>
                  </a:lnTo>
                  <a:cubicBezTo>
                    <a:pt x="12296" y="1800"/>
                    <a:pt x="10797" y="3466"/>
                    <a:pt x="10797" y="3466"/>
                  </a:cubicBezTo>
                  <a:close/>
                  <a:moveTo>
                    <a:pt x="13974" y="1800"/>
                  </a:moveTo>
                  <a:lnTo>
                    <a:pt x="16345" y="1800"/>
                  </a:lnTo>
                  <a:lnTo>
                    <a:pt x="15052" y="3238"/>
                  </a:lnTo>
                  <a:cubicBezTo>
                    <a:pt x="15052" y="3238"/>
                    <a:pt x="13974" y="1800"/>
                    <a:pt x="13974" y="1800"/>
                  </a:cubicBezTo>
                  <a:close/>
                  <a:moveTo>
                    <a:pt x="13349" y="6302"/>
                  </a:moveTo>
                  <a:lnTo>
                    <a:pt x="15011" y="4456"/>
                  </a:lnTo>
                  <a:lnTo>
                    <a:pt x="16394" y="6302"/>
                  </a:lnTo>
                  <a:cubicBezTo>
                    <a:pt x="16394" y="6302"/>
                    <a:pt x="13349" y="6302"/>
                    <a:pt x="13349" y="6302"/>
                  </a:cubicBezTo>
                  <a:close/>
                  <a:moveTo>
                    <a:pt x="13166" y="7202"/>
                  </a:moveTo>
                  <a:lnTo>
                    <a:pt x="16478" y="7202"/>
                  </a:lnTo>
                  <a:lnTo>
                    <a:pt x="11511" y="18249"/>
                  </a:lnTo>
                  <a:cubicBezTo>
                    <a:pt x="11511" y="18249"/>
                    <a:pt x="13166" y="7202"/>
                    <a:pt x="13166" y="7202"/>
                  </a:cubicBezTo>
                  <a:close/>
                  <a:moveTo>
                    <a:pt x="12478" y="7202"/>
                  </a:moveTo>
                  <a:lnTo>
                    <a:pt x="10797" y="18414"/>
                  </a:lnTo>
                  <a:lnTo>
                    <a:pt x="9117" y="7202"/>
                  </a:lnTo>
                  <a:cubicBezTo>
                    <a:pt x="9117" y="7202"/>
                    <a:pt x="12478" y="7202"/>
                    <a:pt x="12478" y="7202"/>
                  </a:cubicBezTo>
                  <a:close/>
                  <a:moveTo>
                    <a:pt x="8773" y="5716"/>
                  </a:moveTo>
                  <a:lnTo>
                    <a:pt x="7064" y="3817"/>
                  </a:lnTo>
                  <a:lnTo>
                    <a:pt x="8426" y="2000"/>
                  </a:lnTo>
                  <a:lnTo>
                    <a:pt x="10270" y="4051"/>
                  </a:lnTo>
                  <a:cubicBezTo>
                    <a:pt x="10270" y="4051"/>
                    <a:pt x="8773" y="5716"/>
                    <a:pt x="8773" y="5716"/>
                  </a:cubicBezTo>
                  <a:close/>
                  <a:moveTo>
                    <a:pt x="11325" y="4051"/>
                  </a:moveTo>
                  <a:lnTo>
                    <a:pt x="13169" y="2000"/>
                  </a:lnTo>
                  <a:lnTo>
                    <a:pt x="14531" y="3817"/>
                  </a:lnTo>
                  <a:lnTo>
                    <a:pt x="12822" y="5716"/>
                  </a:lnTo>
                  <a:cubicBezTo>
                    <a:pt x="12822" y="5716"/>
                    <a:pt x="11325" y="4051"/>
                    <a:pt x="11325" y="4051"/>
                  </a:cubicBezTo>
                  <a:close/>
                  <a:moveTo>
                    <a:pt x="12296" y="6302"/>
                  </a:moveTo>
                  <a:lnTo>
                    <a:pt x="9299" y="6302"/>
                  </a:lnTo>
                  <a:lnTo>
                    <a:pt x="10797" y="4638"/>
                  </a:lnTo>
                  <a:cubicBezTo>
                    <a:pt x="10797" y="4638"/>
                    <a:pt x="12296" y="6302"/>
                    <a:pt x="12296" y="6302"/>
                  </a:cubicBezTo>
                  <a:close/>
                  <a:moveTo>
                    <a:pt x="21200" y="5102"/>
                  </a:moveTo>
                  <a:lnTo>
                    <a:pt x="17771" y="527"/>
                  </a:lnTo>
                  <a:cubicBezTo>
                    <a:pt x="17518" y="189"/>
                    <a:pt x="17176" y="0"/>
                    <a:pt x="16817" y="0"/>
                  </a:cubicBezTo>
                  <a:lnTo>
                    <a:pt x="4779" y="0"/>
                  </a:lnTo>
                  <a:cubicBezTo>
                    <a:pt x="4420" y="0"/>
                    <a:pt x="4077" y="189"/>
                    <a:pt x="3824" y="527"/>
                  </a:cubicBezTo>
                  <a:lnTo>
                    <a:pt x="395" y="5102"/>
                  </a:lnTo>
                  <a:cubicBezTo>
                    <a:pt x="131" y="5455"/>
                    <a:pt x="-1" y="5921"/>
                    <a:pt x="-1" y="6387"/>
                  </a:cubicBezTo>
                  <a:cubicBezTo>
                    <a:pt x="1" y="6810"/>
                    <a:pt x="114" y="7233"/>
                    <a:pt x="341" y="7573"/>
                  </a:cubicBezTo>
                  <a:lnTo>
                    <a:pt x="9788" y="20995"/>
                  </a:lnTo>
                  <a:cubicBezTo>
                    <a:pt x="10045" y="21379"/>
                    <a:pt x="10412" y="21599"/>
                    <a:pt x="10797" y="21599"/>
                  </a:cubicBezTo>
                  <a:cubicBezTo>
                    <a:pt x="11183" y="21599"/>
                    <a:pt x="11550" y="21379"/>
                    <a:pt x="11807" y="20995"/>
                  </a:cubicBezTo>
                  <a:lnTo>
                    <a:pt x="21255" y="7573"/>
                  </a:lnTo>
                  <a:cubicBezTo>
                    <a:pt x="21485" y="7226"/>
                    <a:pt x="21598" y="6791"/>
                    <a:pt x="21595" y="6359"/>
                  </a:cubicBezTo>
                  <a:cubicBezTo>
                    <a:pt x="21593" y="5902"/>
                    <a:pt x="21459" y="5449"/>
                    <a:pt x="21200" y="5102"/>
                  </a:cubicBezTo>
                </a:path>
              </a:pathLst>
            </a:custGeom>
            <a:solidFill>
              <a:schemeClr val="tx1">
                <a:lumMod val="65000"/>
                <a:lumOff val="35000"/>
              </a:schemeClr>
            </a:solid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mn-ea"/>
                <a:ea typeface="+mn-ea"/>
                <a:sym typeface="Gill Sans" charset="0"/>
              </a:endParaRPr>
            </a:p>
          </p:txBody>
        </p:sp>
        <p:sp>
          <p:nvSpPr>
            <p:cNvPr id="10" name="淘宝网chenying0907出品 22"/>
            <p:cNvSpPr txBox="1"/>
            <p:nvPr/>
          </p:nvSpPr>
          <p:spPr>
            <a:xfrm>
              <a:off x="185213" y="3229786"/>
              <a:ext cx="2647222" cy="584640"/>
            </a:xfrm>
            <a:prstGeom prst="rect">
              <a:avLst/>
            </a:prstGeom>
            <a:noFill/>
          </p:spPr>
          <p:txBody>
            <a:bodyPr wrap="non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lang="zh-CN" altLang="en-US" sz="3200" kern="0" noProof="0" dirty="0" smtClean="0">
                  <a:ln w="18415" cmpd="sng">
                    <a:solidFill>
                      <a:srgbClr val="FFFFFF"/>
                    </a:solidFill>
                    <a:prstDash val="solid"/>
                  </a:ln>
                  <a:solidFill>
                    <a:srgbClr val="FFFFFF"/>
                  </a:solidFill>
                  <a:effectLst>
                    <a:outerShdw blurRad="63500" dir="3600000" algn="tl" rotWithShape="0">
                      <a:srgbClr val="000000">
                        <a:alpha val="70000"/>
                      </a:srgbClr>
                    </a:outerShdw>
                  </a:effectLst>
                  <a:latin typeface="+mn-ea"/>
                  <a:ea typeface="+mn-ea"/>
                </a:rPr>
                <a:t>添加重要文本</a:t>
              </a:r>
              <a:endParaRPr kumimoji="0" lang="en-GB" sz="3200" i="0" u="none" strike="noStrike" kern="0" normalizeH="0" baseline="0" noProof="0" dirty="0">
                <a:ln w="18415" cmpd="sng">
                  <a:solidFill>
                    <a:srgbClr val="FFFFFF"/>
                  </a:solidFill>
                  <a:prstDash val="solid"/>
                </a:ln>
                <a:solidFill>
                  <a:srgbClr val="FFFFFF"/>
                </a:solidFill>
                <a:effectLst>
                  <a:outerShdw blurRad="63500" dir="3600000" algn="tl" rotWithShape="0">
                    <a:srgbClr val="000000">
                      <a:alpha val="70000"/>
                    </a:srgbClr>
                  </a:outerShdw>
                </a:effectLst>
                <a:uLnTx/>
                <a:uFillTx/>
                <a:latin typeface="+mn-ea"/>
                <a:ea typeface="+mn-ea"/>
              </a:endParaRPr>
            </a:p>
          </p:txBody>
        </p:sp>
      </p:grpSp>
      <p:grpSp>
        <p:nvGrpSpPr>
          <p:cNvPr id="14" name="Group 29"/>
          <p:cNvGrpSpPr/>
          <p:nvPr/>
        </p:nvGrpSpPr>
        <p:grpSpPr>
          <a:xfrm>
            <a:off x="0" y="731049"/>
            <a:ext cx="10651054" cy="5480974"/>
            <a:chOff x="0" y="730879"/>
            <a:chExt cx="10652441" cy="5479705"/>
          </a:xfrm>
        </p:grpSpPr>
        <p:grpSp>
          <p:nvGrpSpPr>
            <p:cNvPr id="15" name="Group 4"/>
            <p:cNvGrpSpPr/>
            <p:nvPr/>
          </p:nvGrpSpPr>
          <p:grpSpPr>
            <a:xfrm>
              <a:off x="0" y="730879"/>
              <a:ext cx="10652441" cy="5479705"/>
              <a:chOff x="-4093176" y="-217744"/>
              <a:chExt cx="14178398" cy="7293488"/>
            </a:xfrm>
          </p:grpSpPr>
          <p:sp>
            <p:nvSpPr>
              <p:cNvPr id="22" name="Block Arc 5"/>
              <p:cNvSpPr/>
              <p:nvPr/>
            </p:nvSpPr>
            <p:spPr>
              <a:xfrm>
                <a:off x="-4093176" y="-217744"/>
                <a:ext cx="7293488" cy="7293488"/>
              </a:xfrm>
              <a:prstGeom prst="blockArc">
                <a:avLst>
                  <a:gd name="adj1" fmla="val 18900000"/>
                  <a:gd name="adj2" fmla="val 2700000"/>
                  <a:gd name="adj3" fmla="val 296"/>
                </a:avLst>
              </a:prstGeom>
              <a:noFill/>
              <a:ln w="12700" cap="flat" cmpd="sng" algn="ctr">
                <a:solidFill>
                  <a:srgbClr val="0A5064">
                    <a:shade val="60000"/>
                    <a:hueOff val="0"/>
                    <a:satOff val="0"/>
                    <a:lumOff val="0"/>
                    <a:alphaOff val="0"/>
                  </a:srgbClr>
                </a:solidFill>
                <a:prstDash val="solid"/>
                <a:miter lim="800000"/>
              </a:ln>
              <a:effectLst/>
            </p:spPr>
          </p:sp>
          <p:sp>
            <p:nvSpPr>
              <p:cNvPr id="23" name="淘宝网chenying0907出品 6"/>
              <p:cNvSpPr/>
              <p:nvPr/>
            </p:nvSpPr>
            <p:spPr>
              <a:xfrm>
                <a:off x="2784110" y="1261532"/>
                <a:ext cx="7301111" cy="1083733"/>
              </a:xfrm>
              <a:custGeom>
                <a:avLst/>
                <a:gdLst>
                  <a:gd name="connsiteX0" fmla="*/ 0 w 7301111"/>
                  <a:gd name="connsiteY0" fmla="*/ 0 h 1083733"/>
                  <a:gd name="connsiteX1" fmla="*/ 7301111 w 7301111"/>
                  <a:gd name="connsiteY1" fmla="*/ 0 h 1083733"/>
                  <a:gd name="connsiteX2" fmla="*/ 7301111 w 7301111"/>
                  <a:gd name="connsiteY2" fmla="*/ 1083733 h 1083733"/>
                  <a:gd name="connsiteX3" fmla="*/ 0 w 7301111"/>
                  <a:gd name="connsiteY3" fmla="*/ 1083733 h 1083733"/>
                  <a:gd name="connsiteX4" fmla="*/ 0 w 7301111"/>
                  <a:gd name="connsiteY4" fmla="*/ 0 h 108373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301111" h="1083733">
                    <a:moveTo>
                      <a:pt x="0" y="0"/>
                    </a:moveTo>
                    <a:lnTo>
                      <a:pt x="7301111" y="0"/>
                    </a:lnTo>
                    <a:lnTo>
                      <a:pt x="7301111" y="1083733"/>
                    </a:lnTo>
                    <a:lnTo>
                      <a:pt x="0" y="1083733"/>
                    </a:lnTo>
                    <a:lnTo>
                      <a:pt x="0" y="0"/>
                    </a:lnTo>
                    <a:close/>
                  </a:path>
                </a:pathLst>
              </a:custGeom>
              <a:ln/>
            </p:spPr>
            <p:style>
              <a:lnRef idx="3">
                <a:schemeClr val="lt1"/>
              </a:lnRef>
              <a:fillRef idx="1">
                <a:schemeClr val="accent2"/>
              </a:fillRef>
              <a:effectRef idx="1">
                <a:schemeClr val="accent2"/>
              </a:effectRef>
              <a:fontRef idx="minor">
                <a:schemeClr val="lt1"/>
              </a:fontRef>
            </p:style>
            <p:txBody>
              <a:bodyPr spcFirstLastPara="0" vert="horz" wrap="square" lIns="860213" tIns="142240" rIns="142240" bIns="142240" numCol="1" spcCol="1270" anchor="ctr" anchorCtr="0">
                <a:noAutofit/>
              </a:bodyPr>
              <a:lstStyle/>
              <a:p>
                <a:pPr marL="0" marR="0" lvl="0" indent="0" defTabSz="2488910" eaLnBrk="1" fontAlgn="auto" latinLnBrk="0" hangingPunct="1">
                  <a:lnSpc>
                    <a:spcPct val="90000"/>
                  </a:lnSpc>
                  <a:spcBef>
                    <a:spcPct val="0"/>
                  </a:spcBef>
                  <a:spcAft>
                    <a:spcPct val="35000"/>
                  </a:spcAft>
                  <a:buClrTx/>
                  <a:buSzTx/>
                  <a:buFontTx/>
                  <a:buNone/>
                  <a:tabLst/>
                  <a:defRPr/>
                </a:pPr>
                <a:endParaRPr kumimoji="0" lang="en-GB" sz="5600" b="0" i="0" u="none" strike="noStrike" kern="0" cap="none" spc="0" normalizeH="0" baseline="0" noProof="0">
                  <a:ln>
                    <a:noFill/>
                  </a:ln>
                  <a:solidFill>
                    <a:srgbClr val="FFFFFF"/>
                  </a:solidFill>
                  <a:effectLst/>
                  <a:uLnTx/>
                  <a:uFillTx/>
                  <a:latin typeface="+mn-ea"/>
                  <a:ea typeface="+mn-ea"/>
                  <a:cs typeface="+mn-cs"/>
                </a:endParaRPr>
              </a:p>
            </p:txBody>
          </p:sp>
          <p:sp>
            <p:nvSpPr>
              <p:cNvPr id="24" name="Oval 7"/>
              <p:cNvSpPr/>
              <p:nvPr/>
            </p:nvSpPr>
            <p:spPr>
              <a:xfrm>
                <a:off x="2106777" y="1126066"/>
                <a:ext cx="1354666" cy="1354666"/>
              </a:xfrm>
              <a:prstGeom prst="ellipse">
                <a:avLst/>
              </a:prstGeom>
              <a:ln>
                <a:solidFill>
                  <a:schemeClr val="accent2"/>
                </a:solidFill>
              </a:ln>
            </p:spPr>
            <p:style>
              <a:lnRef idx="2">
                <a:schemeClr val="accent2"/>
              </a:lnRef>
              <a:fillRef idx="1">
                <a:schemeClr val="lt1"/>
              </a:fillRef>
              <a:effectRef idx="0">
                <a:schemeClr val="accent2"/>
              </a:effectRef>
              <a:fontRef idx="minor">
                <a:schemeClr val="dk1"/>
              </a:fontRef>
            </p:style>
          </p:sp>
          <p:sp>
            <p:nvSpPr>
              <p:cNvPr id="25" name="淘宝网chenying0907出品 8"/>
              <p:cNvSpPr/>
              <p:nvPr/>
            </p:nvSpPr>
            <p:spPr>
              <a:xfrm>
                <a:off x="3178048" y="2887132"/>
                <a:ext cx="6907174" cy="1083733"/>
              </a:xfrm>
              <a:custGeom>
                <a:avLst/>
                <a:gdLst>
                  <a:gd name="connsiteX0" fmla="*/ 0 w 6907174"/>
                  <a:gd name="connsiteY0" fmla="*/ 0 h 1083733"/>
                  <a:gd name="connsiteX1" fmla="*/ 6907174 w 6907174"/>
                  <a:gd name="connsiteY1" fmla="*/ 0 h 1083733"/>
                  <a:gd name="connsiteX2" fmla="*/ 6907174 w 6907174"/>
                  <a:gd name="connsiteY2" fmla="*/ 1083733 h 1083733"/>
                  <a:gd name="connsiteX3" fmla="*/ 0 w 6907174"/>
                  <a:gd name="connsiteY3" fmla="*/ 1083733 h 1083733"/>
                  <a:gd name="connsiteX4" fmla="*/ 0 w 6907174"/>
                  <a:gd name="connsiteY4" fmla="*/ 0 h 108373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07174" h="1083733">
                    <a:moveTo>
                      <a:pt x="0" y="0"/>
                    </a:moveTo>
                    <a:lnTo>
                      <a:pt x="6907174" y="0"/>
                    </a:lnTo>
                    <a:lnTo>
                      <a:pt x="6907174" y="1083733"/>
                    </a:lnTo>
                    <a:lnTo>
                      <a:pt x="0" y="1083733"/>
                    </a:lnTo>
                    <a:lnTo>
                      <a:pt x="0" y="0"/>
                    </a:lnTo>
                    <a:close/>
                  </a:path>
                </a:pathLst>
              </a:custGeom>
              <a:ln/>
            </p:spPr>
            <p:style>
              <a:lnRef idx="3">
                <a:schemeClr val="lt1"/>
              </a:lnRef>
              <a:fillRef idx="1">
                <a:schemeClr val="accent2"/>
              </a:fillRef>
              <a:effectRef idx="1">
                <a:schemeClr val="accent2"/>
              </a:effectRef>
              <a:fontRef idx="minor">
                <a:schemeClr val="lt1"/>
              </a:fontRef>
            </p:style>
            <p:txBody>
              <a:bodyPr spcFirstLastPara="0" vert="horz" wrap="square" lIns="860213" tIns="142240" rIns="142240" bIns="142240" numCol="1" spcCol="1270" anchor="ctr" anchorCtr="0">
                <a:noAutofit/>
              </a:bodyPr>
              <a:lstStyle/>
              <a:p>
                <a:pPr marL="0" marR="0" lvl="0" indent="0" defTabSz="2488910" eaLnBrk="1" fontAlgn="auto" latinLnBrk="0" hangingPunct="1">
                  <a:lnSpc>
                    <a:spcPct val="90000"/>
                  </a:lnSpc>
                  <a:spcBef>
                    <a:spcPct val="0"/>
                  </a:spcBef>
                  <a:spcAft>
                    <a:spcPct val="35000"/>
                  </a:spcAft>
                  <a:buClrTx/>
                  <a:buSzTx/>
                  <a:buFontTx/>
                  <a:buNone/>
                  <a:tabLst/>
                  <a:defRPr/>
                </a:pPr>
                <a:endParaRPr kumimoji="0" lang="en-GB" sz="5600" b="0" i="0" u="none" strike="noStrike" kern="0" cap="none" spc="0" normalizeH="0" baseline="0" noProof="0">
                  <a:ln>
                    <a:noFill/>
                  </a:ln>
                  <a:solidFill>
                    <a:srgbClr val="FFFFFF"/>
                  </a:solidFill>
                  <a:effectLst/>
                  <a:uLnTx/>
                  <a:uFillTx/>
                  <a:latin typeface="+mn-ea"/>
                  <a:ea typeface="+mn-ea"/>
                  <a:cs typeface="+mn-cs"/>
                </a:endParaRPr>
              </a:p>
            </p:txBody>
          </p:sp>
          <p:sp>
            <p:nvSpPr>
              <p:cNvPr id="26" name="Oval 9"/>
              <p:cNvSpPr/>
              <p:nvPr/>
            </p:nvSpPr>
            <p:spPr>
              <a:xfrm>
                <a:off x="2500714" y="2751666"/>
                <a:ext cx="1354666" cy="1354666"/>
              </a:xfrm>
              <a:prstGeom prst="ellipse">
                <a:avLst/>
              </a:prstGeom>
              <a:ln>
                <a:solidFill>
                  <a:schemeClr val="accent2"/>
                </a:solidFill>
              </a:ln>
            </p:spPr>
            <p:style>
              <a:lnRef idx="2">
                <a:schemeClr val="accent3"/>
              </a:lnRef>
              <a:fillRef idx="1">
                <a:schemeClr val="lt1"/>
              </a:fillRef>
              <a:effectRef idx="0">
                <a:schemeClr val="accent3"/>
              </a:effectRef>
              <a:fontRef idx="minor">
                <a:schemeClr val="dk1"/>
              </a:fontRef>
            </p:style>
          </p:sp>
          <p:sp>
            <p:nvSpPr>
              <p:cNvPr id="27" name="淘宝网chenying0907出品 10"/>
              <p:cNvSpPr/>
              <p:nvPr/>
            </p:nvSpPr>
            <p:spPr>
              <a:xfrm>
                <a:off x="2784110" y="4512732"/>
                <a:ext cx="7301111" cy="1083733"/>
              </a:xfrm>
              <a:custGeom>
                <a:avLst/>
                <a:gdLst>
                  <a:gd name="connsiteX0" fmla="*/ 0 w 7301111"/>
                  <a:gd name="connsiteY0" fmla="*/ 0 h 1083733"/>
                  <a:gd name="connsiteX1" fmla="*/ 7301111 w 7301111"/>
                  <a:gd name="connsiteY1" fmla="*/ 0 h 1083733"/>
                  <a:gd name="connsiteX2" fmla="*/ 7301111 w 7301111"/>
                  <a:gd name="connsiteY2" fmla="*/ 1083733 h 1083733"/>
                  <a:gd name="connsiteX3" fmla="*/ 0 w 7301111"/>
                  <a:gd name="connsiteY3" fmla="*/ 1083733 h 1083733"/>
                  <a:gd name="connsiteX4" fmla="*/ 0 w 7301111"/>
                  <a:gd name="connsiteY4" fmla="*/ 0 h 108373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301111" h="1083733">
                    <a:moveTo>
                      <a:pt x="0" y="0"/>
                    </a:moveTo>
                    <a:lnTo>
                      <a:pt x="7301111" y="0"/>
                    </a:lnTo>
                    <a:lnTo>
                      <a:pt x="7301111" y="1083733"/>
                    </a:lnTo>
                    <a:lnTo>
                      <a:pt x="0" y="1083733"/>
                    </a:lnTo>
                    <a:lnTo>
                      <a:pt x="0" y="0"/>
                    </a:lnTo>
                    <a:close/>
                  </a:path>
                </a:pathLst>
              </a:custGeom>
              <a:ln/>
            </p:spPr>
            <p:style>
              <a:lnRef idx="3">
                <a:schemeClr val="lt1"/>
              </a:lnRef>
              <a:fillRef idx="1">
                <a:schemeClr val="accent2"/>
              </a:fillRef>
              <a:effectRef idx="1">
                <a:schemeClr val="accent2"/>
              </a:effectRef>
              <a:fontRef idx="minor">
                <a:schemeClr val="lt1"/>
              </a:fontRef>
            </p:style>
            <p:txBody>
              <a:bodyPr spcFirstLastPara="0" vert="horz" wrap="square" lIns="860213" tIns="142240" rIns="142240" bIns="142240" numCol="1" spcCol="1270" anchor="ctr" anchorCtr="0">
                <a:noAutofit/>
              </a:bodyPr>
              <a:lstStyle/>
              <a:p>
                <a:pPr marL="0" marR="0" lvl="0" indent="0" defTabSz="2488910" eaLnBrk="1" fontAlgn="auto" latinLnBrk="0" hangingPunct="1">
                  <a:lnSpc>
                    <a:spcPct val="90000"/>
                  </a:lnSpc>
                  <a:spcBef>
                    <a:spcPct val="0"/>
                  </a:spcBef>
                  <a:spcAft>
                    <a:spcPct val="35000"/>
                  </a:spcAft>
                  <a:buClrTx/>
                  <a:buSzTx/>
                  <a:buFontTx/>
                  <a:buNone/>
                  <a:tabLst/>
                  <a:defRPr/>
                </a:pPr>
                <a:endParaRPr kumimoji="0" lang="en-GB" sz="5600" b="0" i="0" u="none" strike="noStrike" kern="0" cap="none" spc="0" normalizeH="0" baseline="0" noProof="0">
                  <a:ln>
                    <a:noFill/>
                  </a:ln>
                  <a:solidFill>
                    <a:srgbClr val="FFFFFF"/>
                  </a:solidFill>
                  <a:effectLst/>
                  <a:uLnTx/>
                  <a:uFillTx/>
                  <a:latin typeface="+mn-ea"/>
                  <a:ea typeface="+mn-ea"/>
                  <a:cs typeface="+mn-cs"/>
                </a:endParaRPr>
              </a:p>
            </p:txBody>
          </p:sp>
          <p:sp>
            <p:nvSpPr>
              <p:cNvPr id="28" name="Oval 11"/>
              <p:cNvSpPr/>
              <p:nvPr/>
            </p:nvSpPr>
            <p:spPr>
              <a:xfrm>
                <a:off x="2106777" y="4377266"/>
                <a:ext cx="1354666" cy="1354666"/>
              </a:xfrm>
              <a:prstGeom prst="ellipse">
                <a:avLst/>
              </a:prstGeom>
              <a:ln>
                <a:solidFill>
                  <a:schemeClr val="accent2"/>
                </a:solidFill>
              </a:ln>
            </p:spPr>
            <p:style>
              <a:lnRef idx="2">
                <a:schemeClr val="accent4"/>
              </a:lnRef>
              <a:fillRef idx="1">
                <a:schemeClr val="lt1"/>
              </a:fillRef>
              <a:effectRef idx="0">
                <a:schemeClr val="accent4"/>
              </a:effectRef>
              <a:fontRef idx="minor">
                <a:schemeClr val="dk1"/>
              </a:fontRef>
            </p:style>
          </p:sp>
        </p:grpSp>
        <p:sp>
          <p:nvSpPr>
            <p:cNvPr id="16" name="淘宝网chenying0907出品 18"/>
            <p:cNvSpPr txBox="1"/>
            <p:nvPr/>
          </p:nvSpPr>
          <p:spPr>
            <a:xfrm>
              <a:off x="4826963" y="1926228"/>
              <a:ext cx="755433" cy="646181"/>
            </a:xfrm>
            <a:prstGeom prst="rect">
              <a:avLst/>
            </a:prstGeom>
            <a:noFill/>
          </p:spPr>
          <p:txBody>
            <a:bodyPr wrap="non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sz="3600" b="1" i="0" u="none" strike="noStrike" kern="0" cap="none" spc="0" normalizeH="0" baseline="0" noProof="0" dirty="0">
                  <a:ln>
                    <a:noFill/>
                  </a:ln>
                  <a:solidFill>
                    <a:schemeClr val="accent2"/>
                  </a:solidFill>
                  <a:effectLst/>
                  <a:uLnTx/>
                  <a:uFillTx/>
                  <a:latin typeface="+mn-ea"/>
                  <a:ea typeface="+mn-ea"/>
                </a:rPr>
                <a:t>01</a:t>
              </a:r>
              <a:endParaRPr kumimoji="0" lang="en-GB" sz="3600" b="1" i="0" u="none" strike="noStrike" kern="0" cap="none" spc="0" normalizeH="0" baseline="0" noProof="0" dirty="0">
                <a:ln>
                  <a:noFill/>
                </a:ln>
                <a:solidFill>
                  <a:schemeClr val="accent2"/>
                </a:solidFill>
                <a:effectLst/>
                <a:uLnTx/>
                <a:uFillTx/>
                <a:latin typeface="+mn-ea"/>
                <a:ea typeface="+mn-ea"/>
              </a:endParaRPr>
            </a:p>
          </p:txBody>
        </p:sp>
        <p:sp>
          <p:nvSpPr>
            <p:cNvPr id="17" name="淘宝网chenying0907出品 19"/>
            <p:cNvSpPr txBox="1"/>
            <p:nvPr/>
          </p:nvSpPr>
          <p:spPr>
            <a:xfrm>
              <a:off x="5136605" y="3151745"/>
              <a:ext cx="755433" cy="646181"/>
            </a:xfrm>
            <a:prstGeom prst="rect">
              <a:avLst/>
            </a:prstGeom>
            <a:noFill/>
          </p:spPr>
          <p:txBody>
            <a:bodyPr wrap="non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sz="3600" b="1" i="0" u="none" strike="noStrike" kern="0" cap="none" spc="0" normalizeH="0" baseline="0" noProof="0" dirty="0">
                  <a:ln>
                    <a:noFill/>
                  </a:ln>
                  <a:solidFill>
                    <a:schemeClr val="accent2"/>
                  </a:solidFill>
                  <a:effectLst/>
                  <a:uLnTx/>
                  <a:uFillTx/>
                  <a:latin typeface="+mn-ea"/>
                  <a:ea typeface="+mn-ea"/>
                </a:rPr>
                <a:t>02</a:t>
              </a:r>
              <a:endParaRPr kumimoji="0" lang="en-GB" sz="3600" b="1" i="0" u="none" strike="noStrike" kern="0" cap="none" spc="0" normalizeH="0" baseline="0" noProof="0" dirty="0">
                <a:ln>
                  <a:noFill/>
                </a:ln>
                <a:solidFill>
                  <a:schemeClr val="accent2"/>
                </a:solidFill>
                <a:effectLst/>
                <a:uLnTx/>
                <a:uFillTx/>
                <a:latin typeface="+mn-ea"/>
                <a:ea typeface="+mn-ea"/>
              </a:endParaRPr>
            </a:p>
          </p:txBody>
        </p:sp>
        <p:sp>
          <p:nvSpPr>
            <p:cNvPr id="18" name="淘宝网chenying0907出品 20"/>
            <p:cNvSpPr txBox="1"/>
            <p:nvPr/>
          </p:nvSpPr>
          <p:spPr>
            <a:xfrm>
              <a:off x="4840635" y="4368901"/>
              <a:ext cx="755433" cy="646181"/>
            </a:xfrm>
            <a:prstGeom prst="rect">
              <a:avLst/>
            </a:prstGeom>
            <a:noFill/>
          </p:spPr>
          <p:txBody>
            <a:bodyPr wrap="non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sz="3600" b="1" i="0" u="none" strike="noStrike" kern="0" cap="none" spc="0" normalizeH="0" baseline="0" noProof="0" dirty="0">
                  <a:ln>
                    <a:noFill/>
                  </a:ln>
                  <a:solidFill>
                    <a:schemeClr val="accent2"/>
                  </a:solidFill>
                  <a:effectLst/>
                  <a:uLnTx/>
                  <a:uFillTx/>
                  <a:latin typeface="+mn-ea"/>
                  <a:ea typeface="+mn-ea"/>
                </a:rPr>
                <a:t>03</a:t>
              </a:r>
              <a:endParaRPr kumimoji="0" lang="en-GB" sz="3600" b="1" i="0" u="none" strike="noStrike" kern="0" cap="none" spc="0" normalizeH="0" baseline="0" noProof="0" dirty="0">
                <a:ln>
                  <a:noFill/>
                </a:ln>
                <a:solidFill>
                  <a:schemeClr val="accent2"/>
                </a:solidFill>
                <a:effectLst/>
                <a:uLnTx/>
                <a:uFillTx/>
                <a:latin typeface="+mn-ea"/>
                <a:ea typeface="+mn-ea"/>
              </a:endParaRPr>
            </a:p>
          </p:txBody>
        </p:sp>
        <p:sp>
          <p:nvSpPr>
            <p:cNvPr id="19" name="Rectangle 25"/>
            <p:cNvSpPr/>
            <p:nvPr/>
          </p:nvSpPr>
          <p:spPr>
            <a:xfrm>
              <a:off x="5892038" y="1873518"/>
              <a:ext cx="4716370" cy="756827"/>
            </a:xfrm>
            <a:prstGeom prst="rect">
              <a:avLst/>
            </a:prstGeom>
          </p:spPr>
          <p:txBody>
            <a:bodyPr wrap="square">
              <a:spAutoFit/>
            </a:bodyPr>
            <a:lstStyle/>
            <a:p>
              <a:pPr marL="0" marR="0" lvl="0" indent="0" defTabSz="914400" eaLnBrk="1" fontAlgn="auto" latinLnBrk="0" hangingPunct="1">
                <a:lnSpc>
                  <a:spcPct val="130000"/>
                </a:lnSpc>
                <a:spcBef>
                  <a:spcPts val="0"/>
                </a:spcBef>
                <a:spcAft>
                  <a:spcPts val="0"/>
                </a:spcAft>
                <a:buClrTx/>
                <a:buSzTx/>
                <a:buFontTx/>
                <a:buNone/>
                <a:tabLst/>
                <a:defRPr/>
              </a:pPr>
              <a:r>
                <a:rPr lang="zh-CN" altLang="en-US" kern="0" dirty="0">
                  <a:solidFill>
                    <a:srgbClr val="FCFCFC"/>
                  </a:solidFill>
                  <a:latin typeface="+mj-ea"/>
                  <a:ea typeface="+mj-ea"/>
                </a:rPr>
                <a:t>您的内容打在这里，或者通过复制您的文本后，在此框中选择粘贴，并选择只保留文字</a:t>
              </a:r>
              <a:endParaRPr kumimoji="0" lang="en-GB" b="0" i="0" u="none" strike="noStrike" kern="0" cap="none" spc="0" normalizeH="0" baseline="0" noProof="0" dirty="0">
                <a:ln>
                  <a:noFill/>
                </a:ln>
                <a:solidFill>
                  <a:srgbClr val="FCFCFC"/>
                </a:solidFill>
                <a:effectLst/>
                <a:uLnTx/>
                <a:uFillTx/>
                <a:latin typeface="+mj-ea"/>
                <a:ea typeface="+mj-ea"/>
              </a:endParaRPr>
            </a:p>
          </p:txBody>
        </p:sp>
        <p:sp>
          <p:nvSpPr>
            <p:cNvPr id="20" name="Rectangle 26"/>
            <p:cNvSpPr/>
            <p:nvPr/>
          </p:nvSpPr>
          <p:spPr>
            <a:xfrm>
              <a:off x="6081192" y="3048605"/>
              <a:ext cx="4571249" cy="812342"/>
            </a:xfrm>
            <a:prstGeom prst="rect">
              <a:avLst/>
            </a:prstGeom>
          </p:spPr>
          <p:txBody>
            <a:bodyPr wrap="square">
              <a:spAutoFit/>
            </a:bodyPr>
            <a:lstStyle/>
            <a:p>
              <a:pPr lvl="0" fontAlgn="auto">
                <a:lnSpc>
                  <a:spcPct val="130000"/>
                </a:lnSpc>
                <a:spcBef>
                  <a:spcPts val="0"/>
                </a:spcBef>
                <a:spcAft>
                  <a:spcPts val="0"/>
                </a:spcAft>
                <a:defRPr/>
              </a:pPr>
              <a:r>
                <a:rPr lang="zh-CN" altLang="en-US" kern="0" dirty="0">
                  <a:solidFill>
                    <a:srgbClr val="FCFCFC"/>
                  </a:solidFill>
                  <a:latin typeface="方正姚体"/>
                  <a:ea typeface="方正姚体"/>
                </a:rPr>
                <a:t>您的内容打在这里，或者通过复制您的文本后，在此框中选择粘贴，并选择只保留文字</a:t>
              </a:r>
              <a:endParaRPr lang="en-GB" altLang="zh-CN" kern="0" dirty="0">
                <a:solidFill>
                  <a:srgbClr val="FCFCFC"/>
                </a:solidFill>
                <a:latin typeface="方正姚体"/>
                <a:ea typeface="方正姚体"/>
              </a:endParaRPr>
            </a:p>
          </p:txBody>
        </p:sp>
        <p:sp>
          <p:nvSpPr>
            <p:cNvPr id="21" name="Rectangle 27"/>
            <p:cNvSpPr/>
            <p:nvPr/>
          </p:nvSpPr>
          <p:spPr>
            <a:xfrm>
              <a:off x="5826747" y="4341584"/>
              <a:ext cx="4681632" cy="812342"/>
            </a:xfrm>
            <a:prstGeom prst="rect">
              <a:avLst/>
            </a:prstGeom>
          </p:spPr>
          <p:txBody>
            <a:bodyPr wrap="square">
              <a:spAutoFit/>
            </a:bodyPr>
            <a:lstStyle/>
            <a:p>
              <a:pPr lvl="0" fontAlgn="auto">
                <a:lnSpc>
                  <a:spcPct val="130000"/>
                </a:lnSpc>
                <a:spcBef>
                  <a:spcPts val="0"/>
                </a:spcBef>
                <a:spcAft>
                  <a:spcPts val="0"/>
                </a:spcAft>
                <a:defRPr/>
              </a:pPr>
              <a:r>
                <a:rPr lang="zh-CN" altLang="en-US" kern="0" dirty="0">
                  <a:solidFill>
                    <a:srgbClr val="FCFCFC"/>
                  </a:solidFill>
                  <a:latin typeface="方正姚体"/>
                  <a:ea typeface="方正姚体"/>
                </a:rPr>
                <a:t>您的内容打在这里，或者通过复制您的文本后，在此框中选择粘贴，并选择只保留文字</a:t>
              </a:r>
              <a:endParaRPr lang="en-GB" altLang="zh-CN" kern="0" dirty="0">
                <a:solidFill>
                  <a:srgbClr val="FCFCFC"/>
                </a:solidFill>
                <a:latin typeface="方正姚体"/>
                <a:ea typeface="方正姚体"/>
              </a:endParaRPr>
            </a:p>
          </p:txBody>
        </p:sp>
      </p:grpSp>
      <p:sp>
        <p:nvSpPr>
          <p:cNvPr id="29" name="Rectangle 28"/>
          <p:cNvSpPr/>
          <p:nvPr/>
        </p:nvSpPr>
        <p:spPr>
          <a:xfrm>
            <a:off x="1683403" y="5627258"/>
            <a:ext cx="8823607" cy="584765"/>
          </a:xfrm>
          <a:prstGeom prst="rect">
            <a:avLst/>
          </a:prstGeom>
        </p:spPr>
        <p:txBody>
          <a:bodyPr wrap="square" lIns="91429" tIns="45715" rIns="91429" bIns="45715">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1600" b="0" i="0" u="none" strike="noStrike" kern="0" cap="none" spc="0" normalizeH="0" baseline="0" noProof="0" dirty="0">
                <a:ln>
                  <a:noFill/>
                </a:ln>
                <a:solidFill>
                  <a:sysClr val="windowText" lastClr="000000"/>
                </a:solidFill>
                <a:effectLst/>
                <a:uLnTx/>
                <a:uFillTx/>
                <a:latin typeface="+mn-ea"/>
                <a:ea typeface="+mn-ea"/>
              </a:rPr>
              <a:t>在此处输入具体的文字描述内容在此处输入具体的文字描述内容，在此处输入具体的文字描述内容在此处输入具体的文字描述内容在此处输入具体的文字描述内容</a:t>
            </a:r>
            <a:endParaRPr kumimoji="0" lang="en-GB" sz="1600" b="0" i="0" u="none" strike="noStrike" kern="0" cap="none" spc="0" normalizeH="0" baseline="0" noProof="0" dirty="0">
              <a:ln>
                <a:noFill/>
              </a:ln>
              <a:solidFill>
                <a:sysClr val="windowText" lastClr="000000"/>
              </a:solidFill>
              <a:effectLst/>
              <a:uLnTx/>
              <a:uFillTx/>
              <a:latin typeface="+mn-ea"/>
              <a:ea typeface="+mn-ea"/>
            </a:endParaRPr>
          </a:p>
        </p:txBody>
      </p:sp>
    </p:spTree>
    <p:extLst>
      <p:ext uri="{BB962C8B-B14F-4D97-AF65-F5344CB8AC3E}">
        <p14:creationId xmlns:p14="http://schemas.microsoft.com/office/powerpoint/2010/main" xmlns="" val="2189316339"/>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 presetClass="entr" presetSubtype="8" fill="hold" nodeType="afterEffect">
                                  <p:stCondLst>
                                    <p:cond delay="0"/>
                                  </p:stCondLst>
                                  <p:childTnLst>
                                    <p:set>
                                      <p:cBhvr>
                                        <p:cTn id="21" dur="1" fill="hold">
                                          <p:stCondLst>
                                            <p:cond delay="0"/>
                                          </p:stCondLst>
                                        </p:cTn>
                                        <p:tgtEl>
                                          <p:spTgt spid="5"/>
                                        </p:tgtEl>
                                        <p:attrNameLst>
                                          <p:attrName>style.visibility</p:attrName>
                                        </p:attrNameLst>
                                      </p:cBhvr>
                                      <p:to>
                                        <p:strVal val="visible"/>
                                      </p:to>
                                    </p:set>
                                    <p:anim calcmode="lin" valueType="num">
                                      <p:cBhvr additive="base">
                                        <p:cTn id="22" dur="500" fill="hold"/>
                                        <p:tgtEl>
                                          <p:spTgt spid="5"/>
                                        </p:tgtEl>
                                        <p:attrNameLst>
                                          <p:attrName>ppt_x</p:attrName>
                                        </p:attrNameLst>
                                      </p:cBhvr>
                                      <p:tavLst>
                                        <p:tav tm="0">
                                          <p:val>
                                            <p:strVal val="0-#ppt_w/2"/>
                                          </p:val>
                                        </p:tav>
                                        <p:tav tm="100000">
                                          <p:val>
                                            <p:strVal val="#ppt_x"/>
                                          </p:val>
                                        </p:tav>
                                      </p:tavLst>
                                    </p:anim>
                                    <p:anim calcmode="lin" valueType="num">
                                      <p:cBhvr additive="base">
                                        <p:cTn id="23" dur="500" fill="hold"/>
                                        <p:tgtEl>
                                          <p:spTgt spid="5"/>
                                        </p:tgtEl>
                                        <p:attrNameLst>
                                          <p:attrName>ppt_y</p:attrName>
                                        </p:attrNameLst>
                                      </p:cBhvr>
                                      <p:tavLst>
                                        <p:tav tm="0">
                                          <p:val>
                                            <p:strVal val="#ppt_y"/>
                                          </p:val>
                                        </p:tav>
                                        <p:tav tm="100000">
                                          <p:val>
                                            <p:strVal val="#ppt_y"/>
                                          </p:val>
                                        </p:tav>
                                      </p:tavLst>
                                    </p:anim>
                                  </p:childTnLst>
                                </p:cTn>
                              </p:par>
                            </p:childTnLst>
                          </p:cTn>
                        </p:par>
                        <p:par>
                          <p:cTn id="24" fill="hold">
                            <p:stCondLst>
                              <p:cond delay="2000"/>
                            </p:stCondLst>
                            <p:childTnLst>
                              <p:par>
                                <p:cTn id="25" presetID="2" presetClass="entr" presetSubtype="8" fill="hold" nodeType="afterEffect">
                                  <p:stCondLst>
                                    <p:cond delay="0"/>
                                  </p:stCondLst>
                                  <p:childTnLst>
                                    <p:set>
                                      <p:cBhvr>
                                        <p:cTn id="26" dur="1" fill="hold">
                                          <p:stCondLst>
                                            <p:cond delay="0"/>
                                          </p:stCondLst>
                                        </p:cTn>
                                        <p:tgtEl>
                                          <p:spTgt spid="14"/>
                                        </p:tgtEl>
                                        <p:attrNameLst>
                                          <p:attrName>style.visibility</p:attrName>
                                        </p:attrNameLst>
                                      </p:cBhvr>
                                      <p:to>
                                        <p:strVal val="visible"/>
                                      </p:to>
                                    </p:set>
                                    <p:anim calcmode="lin" valueType="num">
                                      <p:cBhvr additive="base">
                                        <p:cTn id="27" dur="500" fill="hold"/>
                                        <p:tgtEl>
                                          <p:spTgt spid="14"/>
                                        </p:tgtEl>
                                        <p:attrNameLst>
                                          <p:attrName>ppt_x</p:attrName>
                                        </p:attrNameLst>
                                      </p:cBhvr>
                                      <p:tavLst>
                                        <p:tav tm="0">
                                          <p:val>
                                            <p:strVal val="0-#ppt_w/2"/>
                                          </p:val>
                                        </p:tav>
                                        <p:tav tm="100000">
                                          <p:val>
                                            <p:strVal val="#ppt_x"/>
                                          </p:val>
                                        </p:tav>
                                      </p:tavLst>
                                    </p:anim>
                                    <p:anim calcmode="lin" valueType="num">
                                      <p:cBhvr additive="base">
                                        <p:cTn id="28" dur="500" fill="hold"/>
                                        <p:tgtEl>
                                          <p:spTgt spid="14"/>
                                        </p:tgtEl>
                                        <p:attrNameLst>
                                          <p:attrName>ppt_y</p:attrName>
                                        </p:attrNameLst>
                                      </p:cBhvr>
                                      <p:tavLst>
                                        <p:tav tm="0">
                                          <p:val>
                                            <p:strVal val="#ppt_y"/>
                                          </p:val>
                                        </p:tav>
                                        <p:tav tm="100000">
                                          <p:val>
                                            <p:strVal val="#ppt_y"/>
                                          </p:val>
                                        </p:tav>
                                      </p:tavLst>
                                    </p:anim>
                                  </p:childTnLst>
                                </p:cTn>
                              </p:par>
                            </p:childTnLst>
                          </p:cTn>
                        </p:par>
                        <p:par>
                          <p:cTn id="29" fill="hold">
                            <p:stCondLst>
                              <p:cond delay="2500"/>
                            </p:stCondLst>
                            <p:childTnLst>
                              <p:par>
                                <p:cTn id="30" presetID="16" presetClass="entr" presetSubtype="21" fill="hold" grpId="0" nodeType="afterEffect">
                                  <p:stCondLst>
                                    <p:cond delay="0"/>
                                  </p:stCondLst>
                                  <p:childTnLst>
                                    <p:set>
                                      <p:cBhvr>
                                        <p:cTn id="31" dur="1" fill="hold">
                                          <p:stCondLst>
                                            <p:cond delay="0"/>
                                          </p:stCondLst>
                                        </p:cTn>
                                        <p:tgtEl>
                                          <p:spTgt spid="29"/>
                                        </p:tgtEl>
                                        <p:attrNameLst>
                                          <p:attrName>style.visibility</p:attrName>
                                        </p:attrNameLst>
                                      </p:cBhvr>
                                      <p:to>
                                        <p:strVal val="visible"/>
                                      </p:to>
                                    </p:set>
                                    <p:animEffect transition="in" filter="barn(inVertical)">
                                      <p:cBhvr>
                                        <p:cTn id="32" dur="5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29" grpId="0"/>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矩形 7"/>
          <p:cNvSpPr/>
          <p:nvPr/>
        </p:nvSpPr>
        <p:spPr>
          <a:xfrm>
            <a:off x="6097588" y="424"/>
            <a:ext cx="6092490" cy="6858741"/>
          </a:xfrm>
          <a:prstGeom prst="rect">
            <a:avLst/>
          </a:prstGeom>
          <a:blipFill dpi="0" rotWithShape="1">
            <a:blip r:embed="rId3">
              <a:extLst>
                <a:ext uri="{BEBA8EAE-BF5A-486C-A8C5-ECC9F3942E4B}">
                  <a14:imgProps xmlns:a14="http://schemas.microsoft.com/office/drawing/2010/main" xmlns="">
                    <a14:imgLayer r:embed="rId4">
                      <a14:imgEffect>
                        <a14:saturation sat="200000"/>
                      </a14:imgEffect>
                    </a14:imgLayer>
                  </a14:imgProps>
                </a:ext>
                <a:ext uri="{28A0092B-C50C-407E-A947-70E740481C1C}">
                  <a14:useLocalDpi xmlns:a14="http://schemas.microsoft.com/office/drawing/2010/main" xmlns="" val="0"/>
                </a:ext>
              </a:extLst>
            </a:blip>
            <a:srcRect/>
            <a:stretch>
              <a:fillRect l="1" r="-43666"/>
            </a:stretch>
          </a:bli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9" name="矩形 8"/>
          <p:cNvSpPr/>
          <p:nvPr/>
        </p:nvSpPr>
        <p:spPr>
          <a:xfrm>
            <a:off x="335" y="424"/>
            <a:ext cx="475901" cy="6858741"/>
          </a:xfrm>
          <a:prstGeom prst="rect">
            <a:avLst/>
          </a:prstGeom>
          <a:ln/>
        </p:spPr>
        <p:style>
          <a:lnRef idx="0">
            <a:schemeClr val="accent2"/>
          </a:lnRef>
          <a:fillRef idx="3">
            <a:schemeClr val="accent2"/>
          </a:fillRef>
          <a:effectRef idx="3">
            <a:schemeClr val="accent2"/>
          </a:effectRef>
          <a:fontRef idx="minor">
            <a:schemeClr val="lt1"/>
          </a:fontRef>
        </p:style>
        <p:txBody>
          <a:bodyPr lIns="86703" tIns="43352" rIns="86703" bIns="43352"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panose="020B0503020204020204" pitchFamily="34" charset="-122"/>
              <a:cs typeface="+mn-cs"/>
            </a:endParaRPr>
          </a:p>
        </p:txBody>
      </p:sp>
      <p:sp>
        <p:nvSpPr>
          <p:cNvPr id="10" name="文本框 4"/>
          <p:cNvSpPr txBox="1"/>
          <p:nvPr/>
        </p:nvSpPr>
        <p:spPr>
          <a:xfrm>
            <a:off x="548245" y="2424783"/>
            <a:ext cx="4394833" cy="3088372"/>
          </a:xfrm>
          <a:prstGeom prst="rect">
            <a:avLst/>
          </a:prstGeom>
          <a:noFill/>
        </p:spPr>
        <p:txBody>
          <a:bodyPr wrap="square" lIns="86703" tIns="43352" rIns="86703" bIns="43352" rtlCol="0">
            <a:spAutoFit/>
          </a:bodyPr>
          <a:lstStyle/>
          <a:p>
            <a:pPr marL="0" marR="0" lvl="0" indent="0" defTabSz="914400" eaLnBrk="1" fontAlgn="auto" latinLnBrk="0" hangingPunct="1">
              <a:lnSpc>
                <a:spcPct val="130000"/>
              </a:lnSpc>
              <a:spcBef>
                <a:spcPts val="0"/>
              </a:spcBef>
              <a:spcAft>
                <a:spcPts val="0"/>
              </a:spcAft>
              <a:buClrTx/>
              <a:buSzTx/>
              <a:buFontTx/>
              <a:buNone/>
              <a:tabLst/>
              <a:defRPr/>
            </a:pPr>
            <a:r>
              <a:rPr kumimoji="0" lang="zh-CN" altLang="en-US"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rPr>
              <a:t>添加目录文本</a:t>
            </a:r>
            <a:endParaRPr kumimoji="0" lang="en-US" altLang="zh-CN"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tabLst/>
              <a:defRPr/>
            </a:pPr>
            <a:r>
              <a:rPr kumimoji="0" lang="zh-CN" altLang="en-US"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rPr>
              <a:t>添加关键文字</a:t>
            </a:r>
            <a:endParaRPr kumimoji="0" lang="en-US" altLang="zh-CN" sz="5000" b="1" i="0" u="none" strike="noStrike" kern="0" cap="all" spc="0" normalizeH="0" baseline="0" noProof="0" dirty="0" smtClean="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tabLst/>
              <a:defRPr/>
            </a:pPr>
            <a:r>
              <a:rPr lang="zh-CN" altLang="en-US" sz="5000" b="1" kern="0" cap="all" dirty="0" smtClean="0">
                <a:ln w="3175">
                  <a:solidFill>
                    <a:sysClr val="window" lastClr="FFFFFF"/>
                  </a:solidFill>
                </a:ln>
                <a:solidFill>
                  <a:srgbClr val="002060"/>
                </a:solidFill>
                <a:effectLst>
                  <a:outerShdw blurRad="50800" dist="38100" dir="5400000" algn="t" rotWithShape="0">
                    <a:prstClr val="black">
                      <a:alpha val="40000"/>
                    </a:prstClr>
                  </a:outerShdw>
                </a:effectLst>
                <a:ea typeface="微软雅黑" panose="020B0503020204020204" pitchFamily="34" charset="-122"/>
              </a:rPr>
              <a:t>添加关键文字</a:t>
            </a:r>
            <a:endParaRPr kumimoji="0" lang="zh-CN" altLang="en-US" sz="5000" b="1" i="0" u="none" strike="noStrike" kern="0" cap="all" spc="0" normalizeH="0" baseline="0" noProof="0" dirty="0">
              <a:ln w="3175">
                <a:solidFill>
                  <a:sysClr val="window" lastClr="FFFFFF"/>
                </a:solidFill>
              </a:ln>
              <a:solidFill>
                <a:srgbClr val="002060"/>
              </a:solidFill>
              <a:effectLst>
                <a:outerShdw blurRad="50800" dist="38100" dir="5400000" algn="t" rotWithShape="0">
                  <a:prstClr val="black">
                    <a:alpha val="40000"/>
                  </a:prstClr>
                </a:outerShdw>
              </a:effectLst>
              <a:uLnTx/>
              <a:uFillTx/>
              <a:ea typeface="微软雅黑" panose="020B0503020204020204" pitchFamily="34" charset="-122"/>
            </a:endParaRPr>
          </a:p>
        </p:txBody>
      </p:sp>
      <p:sp>
        <p:nvSpPr>
          <p:cNvPr id="12" name="AutoShape 3"/>
          <p:cNvSpPr>
            <a:spLocks noChangeAspect="1" noChangeArrowheads="1" noTextEdit="1"/>
          </p:cNvSpPr>
          <p:nvPr/>
        </p:nvSpPr>
        <p:spPr bwMode="auto">
          <a:xfrm>
            <a:off x="6815798" y="-110374"/>
            <a:ext cx="5374280" cy="7022723"/>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vert="horz" wrap="square" lIns="91428" tIns="45715" rIns="91428" bIns="45715" numCol="1" anchor="t" anchorCtr="0" compatLnSpc="1"/>
          <a:lstStyle/>
          <a:p>
            <a:endParaRPr lang="zh-CN" altLang="en-US">
              <a:ea typeface="微软雅黑" panose="020B0503020204020204" pitchFamily="34" charset="-122"/>
            </a:endParaRPr>
          </a:p>
        </p:txBody>
      </p:sp>
      <p:grpSp>
        <p:nvGrpSpPr>
          <p:cNvPr id="13" name="组合 12"/>
          <p:cNvGrpSpPr/>
          <p:nvPr/>
        </p:nvGrpSpPr>
        <p:grpSpPr>
          <a:xfrm>
            <a:off x="653315" y="1269554"/>
            <a:ext cx="1275673" cy="1050429"/>
            <a:chOff x="4304043" y="1286668"/>
            <a:chExt cx="3837944" cy="2757793"/>
          </a:xfrm>
          <a:solidFill>
            <a:srgbClr val="C00000"/>
          </a:solidFill>
          <a:effectLst>
            <a:outerShdw blurRad="381000" dist="254000" dir="8100000" algn="tr" rotWithShape="0">
              <a:prstClr val="black">
                <a:alpha val="40000"/>
              </a:prstClr>
            </a:outerShdw>
          </a:effectLst>
        </p:grpSpPr>
        <p:sp>
          <p:nvSpPr>
            <p:cNvPr id="14" name="圆角矩形 13"/>
            <p:cNvSpPr/>
            <p:nvPr/>
          </p:nvSpPr>
          <p:spPr>
            <a:xfrm>
              <a:off x="4304043" y="1286668"/>
              <a:ext cx="3837944" cy="2757793"/>
            </a:xfrm>
            <a:prstGeom prst="roundRect">
              <a:avLst/>
            </a:prstGeom>
            <a:gr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3200" b="0" i="0" u="none" strike="noStrike" kern="0" cap="none" spc="0" normalizeH="0" baseline="0" noProof="0">
                <a:ln>
                  <a:noFill/>
                </a:ln>
                <a:solidFill>
                  <a:sysClr val="window" lastClr="FFFFFF"/>
                </a:solidFill>
                <a:effectLst/>
                <a:uLnTx/>
                <a:uFillTx/>
                <a:latin typeface="Calibri"/>
                <a:ea typeface="微软雅黑" panose="020B0503020204020204" pitchFamily="34" charset="-122"/>
                <a:cs typeface="+mn-ea"/>
                <a:sym typeface="+mn-lt"/>
              </a:endParaRPr>
            </a:p>
          </p:txBody>
        </p:sp>
        <p:sp>
          <p:nvSpPr>
            <p:cNvPr id="15" name="圆角矩形 14"/>
            <p:cNvSpPr/>
            <p:nvPr/>
          </p:nvSpPr>
          <p:spPr>
            <a:xfrm>
              <a:off x="4351930" y="1367697"/>
              <a:ext cx="3742172" cy="2595722"/>
            </a:xfrm>
            <a:prstGeom prst="roundRect">
              <a:avLst/>
            </a:prstGeom>
            <a:grp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altLang="zh-CN" sz="6600" b="0" i="0" u="none" strike="noStrike" kern="0" cap="none" spc="0" normalizeH="0" baseline="0" noProof="0" dirty="0" smtClean="0">
                  <a:ln>
                    <a:noFill/>
                  </a:ln>
                  <a:solidFill>
                    <a:sysClr val="window" lastClr="FFFFFF"/>
                  </a:solidFill>
                  <a:effectLst/>
                  <a:uLnTx/>
                  <a:uFillTx/>
                  <a:latin typeface="Calibri"/>
                  <a:ea typeface="微软雅黑" panose="020B0503020204020204" pitchFamily="34" charset="-122"/>
                  <a:cs typeface="+mn-ea"/>
                  <a:sym typeface="+mn-lt"/>
                </a:rPr>
                <a:t>4</a:t>
              </a:r>
              <a:endParaRPr kumimoji="0" lang="zh-CN" altLang="en-US" sz="6600" b="0" i="0" u="none" strike="noStrike" kern="0" cap="none" spc="0" normalizeH="0" baseline="0" noProof="0" dirty="0">
                <a:ln>
                  <a:noFill/>
                </a:ln>
                <a:solidFill>
                  <a:sysClr val="window" lastClr="FFFFFF"/>
                </a:solidFill>
                <a:effectLst/>
                <a:uLnTx/>
                <a:uFillTx/>
                <a:latin typeface="Calibri"/>
                <a:ea typeface="微软雅黑" panose="020B0503020204020204" pitchFamily="34" charset="-122"/>
                <a:cs typeface="+mn-ea"/>
                <a:sym typeface="+mn-lt"/>
              </a:endParaRPr>
            </a:p>
          </p:txBody>
        </p:sp>
      </p:grpSp>
      <p:sp>
        <p:nvSpPr>
          <p:cNvPr id="17" name="矩形 16"/>
          <p:cNvSpPr/>
          <p:nvPr/>
        </p:nvSpPr>
        <p:spPr>
          <a:xfrm>
            <a:off x="8119715" y="8465"/>
            <a:ext cx="2026261" cy="228065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18" name="矩形 17"/>
          <p:cNvSpPr/>
          <p:nvPr/>
        </p:nvSpPr>
        <p:spPr>
          <a:xfrm>
            <a:off x="6096000" y="4578515"/>
            <a:ext cx="2026261" cy="228065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19" name="矩形 18"/>
          <p:cNvSpPr/>
          <p:nvPr/>
        </p:nvSpPr>
        <p:spPr>
          <a:xfrm>
            <a:off x="10164152" y="2301839"/>
            <a:ext cx="2026261" cy="2232000"/>
          </a:xfrm>
          <a:prstGeom prst="rect">
            <a:avLst/>
          </a:prstGeom>
          <a:solidFill>
            <a:srgbClr val="FFFFFF">
              <a:alpha val="50196"/>
            </a:srgbClr>
          </a:solidFill>
          <a:ln w="15875"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微软雅黑"/>
              <a:cs typeface="+mn-cs"/>
            </a:endParaRPr>
          </a:p>
        </p:txBody>
      </p:sp>
      <p:sp>
        <p:nvSpPr>
          <p:cNvPr id="20" name="Rectangle 6"/>
          <p:cNvSpPr>
            <a:spLocks noChangeArrowheads="1"/>
          </p:cNvSpPr>
          <p:nvPr/>
        </p:nvSpPr>
        <p:spPr bwMode="auto">
          <a:xfrm>
            <a:off x="8097838" y="0"/>
            <a:ext cx="76200" cy="68580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1" name="Rectangle 7"/>
          <p:cNvSpPr>
            <a:spLocks noChangeArrowheads="1"/>
          </p:cNvSpPr>
          <p:nvPr/>
        </p:nvSpPr>
        <p:spPr bwMode="auto">
          <a:xfrm>
            <a:off x="10126663" y="0"/>
            <a:ext cx="76200" cy="68580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2" name="Rectangle 8"/>
          <p:cNvSpPr>
            <a:spLocks noChangeArrowheads="1"/>
          </p:cNvSpPr>
          <p:nvPr/>
        </p:nvSpPr>
        <p:spPr bwMode="auto">
          <a:xfrm>
            <a:off x="6097588" y="2247900"/>
            <a:ext cx="6096000" cy="762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
        <p:nvSpPr>
          <p:cNvPr id="23" name="Rectangle 9"/>
          <p:cNvSpPr>
            <a:spLocks noChangeArrowheads="1"/>
          </p:cNvSpPr>
          <p:nvPr/>
        </p:nvSpPr>
        <p:spPr bwMode="auto">
          <a:xfrm>
            <a:off x="6097588" y="4533900"/>
            <a:ext cx="6096000" cy="76200"/>
          </a:xfrm>
          <a:prstGeom prst="rect">
            <a:avLst/>
          </a:prstGeom>
          <a:solidFill>
            <a:srgbClr val="FFFFFF"/>
          </a:solidFill>
          <a:ln w="0">
            <a:noFill/>
            <a:prstDash val="solid"/>
            <a:miter lim="800000"/>
            <a:headEnd/>
            <a:tailEnd/>
          </a:ln>
        </p:spPr>
        <p:txBody>
          <a:bodyPr vert="horz" wrap="square" lIns="91440" tIns="45720" rIns="91440" bIns="45720" numCol="1" anchor="t" anchorCtr="0" compatLnSpc="1">
            <a:prstTxWarp prst="textNoShape">
              <a:avLst/>
            </a:prstTxWarp>
          </a:bodyPr>
          <a:lstStyle/>
          <a:p>
            <a:endParaRPr lang="zh-CN" altLang="en-US"/>
          </a:p>
        </p:txBody>
      </p:sp>
    </p:spTree>
    <p:extLst>
      <p:ext uri="{BB962C8B-B14F-4D97-AF65-F5344CB8AC3E}">
        <p14:creationId xmlns:p14="http://schemas.microsoft.com/office/powerpoint/2010/main" xmlns="" val="2873128226"/>
      </p:ext>
    </p:extLst>
  </p:cSld>
  <p:clrMapOvr>
    <a:masterClrMapping/>
  </p:clrMapOvr>
  <mc:AlternateContent xmlns:mc="http://schemas.openxmlformats.org/markup-compatibility/2006">
    <mc:Choice xmlns:p14="http://schemas.microsoft.com/office/powerpoint/2010/main" xmlns="" Requires="p14">
      <p:transition spd="slow" p14:dur="1200">
        <p14:flip dir="r"/>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additive="base">
                                        <p:cTn id="7" dur="250" fill="hold"/>
                                        <p:tgtEl>
                                          <p:spTgt spid="9"/>
                                        </p:tgtEl>
                                        <p:attrNameLst>
                                          <p:attrName>ppt_x</p:attrName>
                                        </p:attrNameLst>
                                      </p:cBhvr>
                                      <p:tavLst>
                                        <p:tav tm="0">
                                          <p:val>
                                            <p:strVal val="0-#ppt_w/2"/>
                                          </p:val>
                                        </p:tav>
                                        <p:tav tm="100000">
                                          <p:val>
                                            <p:strVal val="#ppt_x"/>
                                          </p:val>
                                        </p:tav>
                                      </p:tavLst>
                                    </p:anim>
                                    <p:anim calcmode="lin" valueType="num">
                                      <p:cBhvr additive="base">
                                        <p:cTn id="8" dur="250" fill="hold"/>
                                        <p:tgtEl>
                                          <p:spTgt spid="9"/>
                                        </p:tgtEl>
                                        <p:attrNameLst>
                                          <p:attrName>ppt_y</p:attrName>
                                        </p:attrNameLst>
                                      </p:cBhvr>
                                      <p:tavLst>
                                        <p:tav tm="0">
                                          <p:val>
                                            <p:strVal val="#ppt_y"/>
                                          </p:val>
                                        </p:tav>
                                        <p:tav tm="100000">
                                          <p:val>
                                            <p:strVal val="#ppt_y"/>
                                          </p:val>
                                        </p:tav>
                                      </p:tavLst>
                                    </p:anim>
                                  </p:childTnLst>
                                </p:cTn>
                              </p:par>
                              <p:par>
                                <p:cTn id="9" presetID="23" presetClass="entr" presetSubtype="288" fill="hold" nodeType="withEffect">
                                  <p:stCondLst>
                                    <p:cond delay="0"/>
                                  </p:stCondLst>
                                  <p:childTnLst>
                                    <p:set>
                                      <p:cBhvr>
                                        <p:cTn id="10" dur="1" fill="hold">
                                          <p:stCondLst>
                                            <p:cond delay="0"/>
                                          </p:stCondLst>
                                        </p:cTn>
                                        <p:tgtEl>
                                          <p:spTgt spid="13"/>
                                        </p:tgtEl>
                                        <p:attrNameLst>
                                          <p:attrName>style.visibility</p:attrName>
                                        </p:attrNameLst>
                                      </p:cBhvr>
                                      <p:to>
                                        <p:strVal val="visible"/>
                                      </p:to>
                                    </p:set>
                                    <p:anim calcmode="lin" valueType="num">
                                      <p:cBhvr>
                                        <p:cTn id="11" dur="500" fill="hold"/>
                                        <p:tgtEl>
                                          <p:spTgt spid="13"/>
                                        </p:tgtEl>
                                        <p:attrNameLst>
                                          <p:attrName>ppt_w</p:attrName>
                                        </p:attrNameLst>
                                      </p:cBhvr>
                                      <p:tavLst>
                                        <p:tav tm="0">
                                          <p:val>
                                            <p:strVal val="4/3*#ppt_w"/>
                                          </p:val>
                                        </p:tav>
                                        <p:tav tm="100000">
                                          <p:val>
                                            <p:strVal val="#ppt_w"/>
                                          </p:val>
                                        </p:tav>
                                      </p:tavLst>
                                    </p:anim>
                                    <p:anim calcmode="lin" valueType="num">
                                      <p:cBhvr>
                                        <p:cTn id="12" dur="500" fill="hold"/>
                                        <p:tgtEl>
                                          <p:spTgt spid="13"/>
                                        </p:tgtEl>
                                        <p:attrNameLst>
                                          <p:attrName>ppt_h</p:attrName>
                                        </p:attrNameLst>
                                      </p:cBhvr>
                                      <p:tavLst>
                                        <p:tav tm="0">
                                          <p:val>
                                            <p:strVal val="4/3*#ppt_h"/>
                                          </p:val>
                                        </p:tav>
                                        <p:tav tm="100000">
                                          <p:val>
                                            <p:strVal val="#ppt_h"/>
                                          </p:val>
                                        </p:tav>
                                      </p:tavLst>
                                    </p:anim>
                                  </p:childTnLst>
                                </p:cTn>
                              </p:par>
                            </p:childTnLst>
                          </p:cTn>
                        </p:par>
                        <p:par>
                          <p:cTn id="13" fill="hold">
                            <p:stCondLst>
                              <p:cond delay="500"/>
                            </p:stCondLst>
                            <p:childTnLst>
                              <p:par>
                                <p:cTn id="14" presetID="53" presetClass="entr" presetSubtype="16" fill="hold" grpId="0" nodeType="afterEffect">
                                  <p:stCondLst>
                                    <p:cond delay="0"/>
                                  </p:stCondLst>
                                  <p:iterate type="lt">
                                    <p:tmPct val="10000"/>
                                  </p:iterate>
                                  <p:childTnLst>
                                    <p:set>
                                      <p:cBhvr>
                                        <p:cTn id="15" dur="1" fill="hold">
                                          <p:stCondLst>
                                            <p:cond delay="0"/>
                                          </p:stCondLst>
                                        </p:cTn>
                                        <p:tgtEl>
                                          <p:spTgt spid="10"/>
                                        </p:tgtEl>
                                        <p:attrNameLst>
                                          <p:attrName>style.visibility</p:attrName>
                                        </p:attrNameLst>
                                      </p:cBhvr>
                                      <p:to>
                                        <p:strVal val="visible"/>
                                      </p:to>
                                    </p:set>
                                    <p:anim calcmode="lin" valueType="num">
                                      <p:cBhvr>
                                        <p:cTn id="16" dur="500" fill="hold"/>
                                        <p:tgtEl>
                                          <p:spTgt spid="10"/>
                                        </p:tgtEl>
                                        <p:attrNameLst>
                                          <p:attrName>ppt_w</p:attrName>
                                        </p:attrNameLst>
                                      </p:cBhvr>
                                      <p:tavLst>
                                        <p:tav tm="0">
                                          <p:val>
                                            <p:fltVal val="0"/>
                                          </p:val>
                                        </p:tav>
                                        <p:tav tm="100000">
                                          <p:val>
                                            <p:strVal val="#ppt_w"/>
                                          </p:val>
                                        </p:tav>
                                      </p:tavLst>
                                    </p:anim>
                                    <p:anim calcmode="lin" valueType="num">
                                      <p:cBhvr>
                                        <p:cTn id="17" dur="500" fill="hold"/>
                                        <p:tgtEl>
                                          <p:spTgt spid="10"/>
                                        </p:tgtEl>
                                        <p:attrNameLst>
                                          <p:attrName>ppt_h</p:attrName>
                                        </p:attrNameLst>
                                      </p:cBhvr>
                                      <p:tavLst>
                                        <p:tav tm="0">
                                          <p:val>
                                            <p:fltVal val="0"/>
                                          </p:val>
                                        </p:tav>
                                        <p:tav tm="100000">
                                          <p:val>
                                            <p:strVal val="#ppt_h"/>
                                          </p:val>
                                        </p:tav>
                                      </p:tavLst>
                                    </p:anim>
                                    <p:animEffect transition="in" filter="fade">
                                      <p:cBhvr>
                                        <p:cTn id="18" dur="500"/>
                                        <p:tgtEl>
                                          <p:spTgt spid="10"/>
                                        </p:tgtEl>
                                      </p:cBhvr>
                                    </p:animEffect>
                                  </p:childTnLst>
                                </p:cTn>
                              </p:par>
                              <p:par>
                                <p:cTn id="19" presetID="16" presetClass="entr" presetSubtype="42" fill="hold" grpId="0" nodeType="withEffect">
                                  <p:stCondLst>
                                    <p:cond delay="0"/>
                                  </p:stCondLst>
                                  <p:childTnLst>
                                    <p:set>
                                      <p:cBhvr>
                                        <p:cTn id="20" dur="1" fill="hold">
                                          <p:stCondLst>
                                            <p:cond delay="0"/>
                                          </p:stCondLst>
                                        </p:cTn>
                                        <p:tgtEl>
                                          <p:spTgt spid="20"/>
                                        </p:tgtEl>
                                        <p:attrNameLst>
                                          <p:attrName>style.visibility</p:attrName>
                                        </p:attrNameLst>
                                      </p:cBhvr>
                                      <p:to>
                                        <p:strVal val="visible"/>
                                      </p:to>
                                    </p:set>
                                    <p:animEffect transition="in" filter="barn(outHorizontal)">
                                      <p:cBhvr>
                                        <p:cTn id="21" dur="750"/>
                                        <p:tgtEl>
                                          <p:spTgt spid="20"/>
                                        </p:tgtEl>
                                      </p:cBhvr>
                                    </p:animEffect>
                                  </p:childTnLst>
                                </p:cTn>
                              </p:par>
                              <p:par>
                                <p:cTn id="22" presetID="16" presetClass="entr" presetSubtype="42" fill="hold" grpId="0" nodeType="withEffect">
                                  <p:stCondLst>
                                    <p:cond delay="0"/>
                                  </p:stCondLst>
                                  <p:childTnLst>
                                    <p:set>
                                      <p:cBhvr>
                                        <p:cTn id="23" dur="1" fill="hold">
                                          <p:stCondLst>
                                            <p:cond delay="0"/>
                                          </p:stCondLst>
                                        </p:cTn>
                                        <p:tgtEl>
                                          <p:spTgt spid="21"/>
                                        </p:tgtEl>
                                        <p:attrNameLst>
                                          <p:attrName>style.visibility</p:attrName>
                                        </p:attrNameLst>
                                      </p:cBhvr>
                                      <p:to>
                                        <p:strVal val="visible"/>
                                      </p:to>
                                    </p:set>
                                    <p:animEffect transition="in" filter="barn(outHorizontal)">
                                      <p:cBhvr>
                                        <p:cTn id="24" dur="750"/>
                                        <p:tgtEl>
                                          <p:spTgt spid="21"/>
                                        </p:tgtEl>
                                      </p:cBhvr>
                                    </p:animEffect>
                                  </p:childTnLst>
                                </p:cTn>
                              </p:par>
                              <p:par>
                                <p:cTn id="25" presetID="16" presetClass="entr" presetSubtype="37" fill="hold" grpId="0" nodeType="with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barn(outVertical)">
                                      <p:cBhvr>
                                        <p:cTn id="27" dur="750"/>
                                        <p:tgtEl>
                                          <p:spTgt spid="22"/>
                                        </p:tgtEl>
                                      </p:cBhvr>
                                    </p:animEffect>
                                  </p:childTnLst>
                                </p:cTn>
                              </p:par>
                              <p:par>
                                <p:cTn id="28" presetID="16" presetClass="entr" presetSubtype="37" fill="hold" grpId="0" nodeType="withEffect">
                                  <p:stCondLst>
                                    <p:cond delay="0"/>
                                  </p:stCondLst>
                                  <p:childTnLst>
                                    <p:set>
                                      <p:cBhvr>
                                        <p:cTn id="29" dur="1" fill="hold">
                                          <p:stCondLst>
                                            <p:cond delay="0"/>
                                          </p:stCondLst>
                                        </p:cTn>
                                        <p:tgtEl>
                                          <p:spTgt spid="23"/>
                                        </p:tgtEl>
                                        <p:attrNameLst>
                                          <p:attrName>style.visibility</p:attrName>
                                        </p:attrNameLst>
                                      </p:cBhvr>
                                      <p:to>
                                        <p:strVal val="visible"/>
                                      </p:to>
                                    </p:set>
                                    <p:animEffect transition="in" filter="barn(outVertical)">
                                      <p:cBhvr>
                                        <p:cTn id="30" dur="750"/>
                                        <p:tgtEl>
                                          <p:spTgt spid="23"/>
                                        </p:tgtEl>
                                      </p:cBhvr>
                                    </p:animEffect>
                                  </p:childTnLst>
                                </p:cTn>
                              </p:par>
                              <p:par>
                                <p:cTn id="31" presetID="10" presetClass="entr" presetSubtype="0" fill="hold" grpId="0" nodeType="withEffect">
                                  <p:stCondLst>
                                    <p:cond delay="750"/>
                                  </p:stCondLst>
                                  <p:childTnLst>
                                    <p:set>
                                      <p:cBhvr>
                                        <p:cTn id="32" dur="1" fill="hold">
                                          <p:stCondLst>
                                            <p:cond delay="0"/>
                                          </p:stCondLst>
                                        </p:cTn>
                                        <p:tgtEl>
                                          <p:spTgt spid="17"/>
                                        </p:tgtEl>
                                        <p:attrNameLst>
                                          <p:attrName>style.visibility</p:attrName>
                                        </p:attrNameLst>
                                      </p:cBhvr>
                                      <p:to>
                                        <p:strVal val="visible"/>
                                      </p:to>
                                    </p:set>
                                    <p:animEffect transition="in" filter="fade">
                                      <p:cBhvr>
                                        <p:cTn id="33" dur="500"/>
                                        <p:tgtEl>
                                          <p:spTgt spid="17"/>
                                        </p:tgtEl>
                                      </p:cBhvr>
                                    </p:animEffect>
                                  </p:childTnLst>
                                </p:cTn>
                              </p:par>
                              <p:par>
                                <p:cTn id="34" presetID="10" presetClass="entr" presetSubtype="0" fill="hold" grpId="0" nodeType="withEffect">
                                  <p:stCondLst>
                                    <p:cond delay="1000"/>
                                  </p:stCondLst>
                                  <p:childTnLst>
                                    <p:set>
                                      <p:cBhvr>
                                        <p:cTn id="35" dur="1" fill="hold">
                                          <p:stCondLst>
                                            <p:cond delay="0"/>
                                          </p:stCondLst>
                                        </p:cTn>
                                        <p:tgtEl>
                                          <p:spTgt spid="18"/>
                                        </p:tgtEl>
                                        <p:attrNameLst>
                                          <p:attrName>style.visibility</p:attrName>
                                        </p:attrNameLst>
                                      </p:cBhvr>
                                      <p:to>
                                        <p:strVal val="visible"/>
                                      </p:to>
                                    </p:set>
                                    <p:animEffect transition="in" filter="fade">
                                      <p:cBhvr>
                                        <p:cTn id="36" dur="500"/>
                                        <p:tgtEl>
                                          <p:spTgt spid="18"/>
                                        </p:tgtEl>
                                      </p:cBhvr>
                                    </p:animEffect>
                                  </p:childTnLst>
                                </p:cTn>
                              </p:par>
                              <p:par>
                                <p:cTn id="37" presetID="10" presetClass="entr" presetSubtype="0" fill="hold" grpId="0" nodeType="withEffect">
                                  <p:stCondLst>
                                    <p:cond delay="1250"/>
                                  </p:stCondLst>
                                  <p:childTnLst>
                                    <p:set>
                                      <p:cBhvr>
                                        <p:cTn id="38" dur="1" fill="hold">
                                          <p:stCondLst>
                                            <p:cond delay="0"/>
                                          </p:stCondLst>
                                        </p:cTn>
                                        <p:tgtEl>
                                          <p:spTgt spid="19"/>
                                        </p:tgtEl>
                                        <p:attrNameLst>
                                          <p:attrName>style.visibility</p:attrName>
                                        </p:attrNameLst>
                                      </p:cBhvr>
                                      <p:to>
                                        <p:strVal val="visible"/>
                                      </p:to>
                                    </p:set>
                                    <p:animEffect transition="in" filter="fade">
                                      <p:cBhvr>
                                        <p:cTn id="39"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0" grpId="0"/>
      <p:bldP spid="17" grpId="0" animBg="1"/>
      <p:bldP spid="18" grpId="0" animBg="1"/>
      <p:bldP spid="19" grpId="0" animBg="1"/>
      <p:bldP spid="20" grpId="0" animBg="1"/>
      <p:bldP spid="21" grpId="0" animBg="1"/>
      <p:bldP spid="22" grpId="0" animBg="1"/>
      <p:bldP spid="23" grpId="0" animBg="1"/>
    </p:bld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3176" y="404907"/>
            <a:ext cx="12190413" cy="0"/>
          </a:xfrm>
          <a:prstGeom prst="line">
            <a:avLst/>
          </a:prstGeom>
          <a:noFill/>
          <a:ln w="9525" cap="flat" cmpd="sng" algn="ctr">
            <a:solidFill>
              <a:srgbClr val="414455"/>
            </a:solidFill>
            <a:prstDash val="dash"/>
          </a:ln>
          <a:effectLst/>
        </p:spPr>
      </p:cxnSp>
      <p:sp>
        <p:nvSpPr>
          <p:cNvPr id="3" name="流程图: 离页连接符 2"/>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 name="TextBox 3"/>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
        <p:nvSpPr>
          <p:cNvPr id="5" name="淘宝网chenying0907出品 9"/>
          <p:cNvSpPr/>
          <p:nvPr/>
        </p:nvSpPr>
        <p:spPr>
          <a:xfrm flipV="1">
            <a:off x="-1" y="1584534"/>
            <a:ext cx="2120818" cy="3596665"/>
          </a:xfrm>
          <a:custGeom>
            <a:avLst/>
            <a:gdLst>
              <a:gd name="connsiteX0" fmla="*/ 0 w 970147"/>
              <a:gd name="connsiteY0" fmla="*/ 0 h 2686024"/>
              <a:gd name="connsiteX1" fmla="*/ 654756 w 970147"/>
              <a:gd name="connsiteY1" fmla="*/ 0 h 2686024"/>
              <a:gd name="connsiteX2" fmla="*/ 970147 w 970147"/>
              <a:gd name="connsiteY2" fmla="*/ 2686024 h 2686024"/>
              <a:gd name="connsiteX3" fmla="*/ 0 w 970147"/>
              <a:gd name="connsiteY3" fmla="*/ 2686024 h 2686024"/>
              <a:gd name="connsiteX4" fmla="*/ 0 w 970147"/>
              <a:gd name="connsiteY4" fmla="*/ 0 h 2686024"/>
              <a:gd name="connsiteX0" fmla="*/ 0 w 970147"/>
              <a:gd name="connsiteY0" fmla="*/ 0 h 2686024"/>
              <a:gd name="connsiteX1" fmla="*/ 724449 w 970147"/>
              <a:gd name="connsiteY1" fmla="*/ 0 h 2686024"/>
              <a:gd name="connsiteX2" fmla="*/ 970147 w 970147"/>
              <a:gd name="connsiteY2" fmla="*/ 2686024 h 2686024"/>
              <a:gd name="connsiteX3" fmla="*/ 0 w 970147"/>
              <a:gd name="connsiteY3" fmla="*/ 2686024 h 2686024"/>
              <a:gd name="connsiteX4" fmla="*/ 0 w 970147"/>
              <a:gd name="connsiteY4" fmla="*/ 0 h 268602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70147" h="2686024">
                <a:moveTo>
                  <a:pt x="0" y="0"/>
                </a:moveTo>
                <a:lnTo>
                  <a:pt x="724449" y="0"/>
                </a:lnTo>
                <a:lnTo>
                  <a:pt x="970147" y="2686024"/>
                </a:lnTo>
                <a:lnTo>
                  <a:pt x="0" y="2686024"/>
                </a:lnTo>
                <a:lnTo>
                  <a:pt x="0" y="0"/>
                </a:lnTo>
                <a:close/>
              </a:path>
            </a:pathLst>
          </a:custGeom>
          <a:solidFill>
            <a:schemeClr val="accent2"/>
          </a:solidFill>
          <a:ln w="25400" cap="flat" cmpd="sng" algn="ctr">
            <a:noFill/>
            <a:prstDash val="solid"/>
          </a:ln>
          <a:effectLst/>
        </p:spPr>
        <p:txBody>
          <a:bodyPr lIns="121890" tIns="60945" rIns="121890" bIns="60945" rtlCol="0" anchor="ctr"/>
          <a:lstStyle/>
          <a:p>
            <a:pPr algn="ctr" defTabSz="1218895">
              <a:defRPr/>
            </a:pPr>
            <a:endParaRPr lang="zh-CN" altLang="en-US" sz="2400" kern="0">
              <a:solidFill>
                <a:sysClr val="window" lastClr="FFFFFF"/>
              </a:solidFill>
              <a:latin typeface="Calibri"/>
              <a:ea typeface="宋体"/>
            </a:endParaRPr>
          </a:p>
        </p:txBody>
      </p:sp>
      <p:sp>
        <p:nvSpPr>
          <p:cNvPr id="6" name="淘宝网chenying0907出品 9"/>
          <p:cNvSpPr/>
          <p:nvPr/>
        </p:nvSpPr>
        <p:spPr>
          <a:xfrm rot="10800000" flipV="1">
            <a:off x="9919288" y="1584534"/>
            <a:ext cx="2269008" cy="3609367"/>
          </a:xfrm>
          <a:custGeom>
            <a:avLst/>
            <a:gdLst>
              <a:gd name="connsiteX0" fmla="*/ 0 w 987570"/>
              <a:gd name="connsiteY0" fmla="*/ 0 h 2686024"/>
              <a:gd name="connsiteX1" fmla="*/ 808981 w 987570"/>
              <a:gd name="connsiteY1" fmla="*/ 0 h 2686024"/>
              <a:gd name="connsiteX2" fmla="*/ 987570 w 987570"/>
              <a:gd name="connsiteY2" fmla="*/ 2686024 h 2686024"/>
              <a:gd name="connsiteX3" fmla="*/ 0 w 987570"/>
              <a:gd name="connsiteY3" fmla="*/ 2686024 h 2686024"/>
              <a:gd name="connsiteX4" fmla="*/ 0 w 987570"/>
              <a:gd name="connsiteY4" fmla="*/ 0 h 2686024"/>
              <a:gd name="connsiteX0" fmla="*/ 0 w 1039940"/>
              <a:gd name="connsiteY0" fmla="*/ 0 h 2695508"/>
              <a:gd name="connsiteX1" fmla="*/ 808981 w 1039940"/>
              <a:gd name="connsiteY1" fmla="*/ 0 h 2695508"/>
              <a:gd name="connsiteX2" fmla="*/ 1039940 w 1039940"/>
              <a:gd name="connsiteY2" fmla="*/ 2695508 h 2695508"/>
              <a:gd name="connsiteX3" fmla="*/ 0 w 1039940"/>
              <a:gd name="connsiteY3" fmla="*/ 2686024 h 2695508"/>
              <a:gd name="connsiteX4" fmla="*/ 0 w 1039940"/>
              <a:gd name="connsiteY4" fmla="*/ 0 h 269550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39940" h="2695508">
                <a:moveTo>
                  <a:pt x="0" y="0"/>
                </a:moveTo>
                <a:lnTo>
                  <a:pt x="808981" y="0"/>
                </a:lnTo>
                <a:lnTo>
                  <a:pt x="1039940" y="2695508"/>
                </a:lnTo>
                <a:lnTo>
                  <a:pt x="0" y="2686024"/>
                </a:lnTo>
                <a:lnTo>
                  <a:pt x="0" y="0"/>
                </a:lnTo>
                <a:close/>
              </a:path>
            </a:pathLst>
          </a:custGeom>
          <a:solidFill>
            <a:srgbClr val="00A2C2"/>
          </a:solidFill>
          <a:ln w="25400" cap="flat" cmpd="sng" algn="ctr">
            <a:noFill/>
            <a:prstDash val="solid"/>
          </a:ln>
          <a:effectLst/>
        </p:spPr>
        <p:txBody>
          <a:bodyPr lIns="121890" tIns="60945" rIns="121890" bIns="60945" rtlCol="0" anchor="ctr"/>
          <a:lstStyle/>
          <a:p>
            <a:pPr algn="ctr" defTabSz="1218895">
              <a:defRPr/>
            </a:pPr>
            <a:endParaRPr lang="zh-CN" altLang="en-US" sz="2400" kern="0">
              <a:solidFill>
                <a:sysClr val="window" lastClr="FFFFFF"/>
              </a:solidFill>
              <a:latin typeface="Calibri"/>
              <a:ea typeface="宋体"/>
            </a:endParaRPr>
          </a:p>
        </p:txBody>
      </p:sp>
      <p:sp>
        <p:nvSpPr>
          <p:cNvPr id="7" name="Rectangle 13" descr="FD1DDF730CE4456e89755B07FE1653D0# #Rectangle 13"/>
          <p:cNvSpPr>
            <a:spLocks noChangeArrowheads="1"/>
          </p:cNvSpPr>
          <p:nvPr/>
        </p:nvSpPr>
        <p:spPr bwMode="auto">
          <a:xfrm>
            <a:off x="1774980" y="5244582"/>
            <a:ext cx="1946193" cy="41546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121890" tIns="60945" rIns="121890" bIns="60945">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defTabSz="1218895" eaLnBrk="1" hangingPunct="1">
              <a:spcBef>
                <a:spcPct val="0"/>
              </a:spcBef>
              <a:buNone/>
              <a:defRPr/>
            </a:pPr>
            <a:r>
              <a:rPr lang="zh-CN" altLang="en-US" sz="1900" b="1" kern="0" dirty="0" smtClean="0">
                <a:solidFill>
                  <a:sysClr val="windowText" lastClr="000000">
                    <a:lumMod val="75000"/>
                    <a:lumOff val="25000"/>
                  </a:sysClr>
                </a:solidFill>
                <a:latin typeface="微软雅黑" panose="020B0503020204020204" pitchFamily="34" charset="-122"/>
                <a:ea typeface="微软雅黑" panose="020B0503020204020204" pitchFamily="34" charset="-122"/>
              </a:rPr>
              <a:t>关键文本</a:t>
            </a:r>
            <a:endParaRPr lang="en-US" altLang="zh-CN" sz="1900" b="1"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p:txBody>
      </p:sp>
      <p:sp>
        <p:nvSpPr>
          <p:cNvPr id="8" name="Rectangle 13" descr="FD1DDF730CE4456e89755B07FE1653D0# #Rectangle 13"/>
          <p:cNvSpPr>
            <a:spLocks noChangeArrowheads="1"/>
          </p:cNvSpPr>
          <p:nvPr/>
        </p:nvSpPr>
        <p:spPr bwMode="auto">
          <a:xfrm>
            <a:off x="1788656" y="5628595"/>
            <a:ext cx="2316444" cy="533439"/>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121890" tIns="60945" rIns="121890" bIns="60945">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just" defTabSz="1218895" eaLnBrk="1" hangingPunct="1">
              <a:spcBef>
                <a:spcPct val="0"/>
              </a:spcBef>
              <a:buNone/>
              <a:defRPr/>
            </a:pPr>
            <a:r>
              <a:rPr lang="zh-CN" altLang="en-US" sz="1300" kern="0" dirty="0">
                <a:solidFill>
                  <a:sysClr val="windowText" lastClr="000000">
                    <a:lumMod val="75000"/>
                    <a:lumOff val="25000"/>
                  </a:sysClr>
                </a:solidFill>
                <a:latin typeface="微软雅黑" panose="020B0503020204020204" pitchFamily="34" charset="-122"/>
                <a:ea typeface="微软雅黑" panose="020B0503020204020204" pitchFamily="34" charset="-122"/>
              </a:rPr>
              <a:t>此处添加项目扼要说明，</a:t>
            </a:r>
            <a:endParaRPr lang="en-US" altLang="zh-CN" sz="1300"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a:p>
            <a:pPr algn="just" defTabSz="1218895" eaLnBrk="1" hangingPunct="1">
              <a:spcBef>
                <a:spcPct val="0"/>
              </a:spcBef>
              <a:buNone/>
              <a:defRPr/>
            </a:pPr>
            <a:r>
              <a:rPr lang="zh-CN" altLang="en-US" sz="1300" kern="0" dirty="0">
                <a:solidFill>
                  <a:sysClr val="windowText" lastClr="000000">
                    <a:lumMod val="75000"/>
                    <a:lumOff val="25000"/>
                  </a:sysClr>
                </a:solidFill>
                <a:latin typeface="微软雅黑" panose="020B0503020204020204" pitchFamily="34" charset="-122"/>
                <a:ea typeface="微软雅黑" panose="020B0503020204020204" pitchFamily="34" charset="-122"/>
              </a:rPr>
              <a:t>添加简短说明文字。</a:t>
            </a:r>
            <a:endParaRPr lang="en-US" altLang="zh-CN" sz="1300"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p:txBody>
      </p:sp>
      <p:sp>
        <p:nvSpPr>
          <p:cNvPr id="9" name="Rectangle 13" descr="FD1DDF730CE4456e89755B07FE1653D0# #Rectangle 13"/>
          <p:cNvSpPr>
            <a:spLocks noChangeArrowheads="1"/>
          </p:cNvSpPr>
          <p:nvPr/>
        </p:nvSpPr>
        <p:spPr bwMode="auto">
          <a:xfrm>
            <a:off x="4534717" y="5244582"/>
            <a:ext cx="1926467" cy="41546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121890" tIns="60945" rIns="121890" bIns="60945">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defTabSz="1218895" eaLnBrk="1" hangingPunct="1">
              <a:spcBef>
                <a:spcPct val="0"/>
              </a:spcBef>
              <a:buNone/>
              <a:defRPr/>
            </a:pPr>
            <a:r>
              <a:rPr lang="zh-CN" altLang="en-US" sz="1900" b="1" kern="0" dirty="0" smtClean="0">
                <a:solidFill>
                  <a:sysClr val="windowText" lastClr="000000">
                    <a:lumMod val="75000"/>
                    <a:lumOff val="25000"/>
                  </a:sysClr>
                </a:solidFill>
                <a:latin typeface="微软雅黑" panose="020B0503020204020204" pitchFamily="34" charset="-122"/>
                <a:ea typeface="微软雅黑" panose="020B0503020204020204" pitchFamily="34" charset="-122"/>
              </a:rPr>
              <a:t>关键文本</a:t>
            </a:r>
            <a:endParaRPr lang="en-US" altLang="zh-CN" sz="1900" b="1"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p:txBody>
      </p:sp>
      <p:sp>
        <p:nvSpPr>
          <p:cNvPr id="10" name="Rectangle 13" descr="FD1DDF730CE4456e89755B07FE1653D0# #Rectangle 13"/>
          <p:cNvSpPr>
            <a:spLocks noChangeArrowheads="1"/>
          </p:cNvSpPr>
          <p:nvPr/>
        </p:nvSpPr>
        <p:spPr bwMode="auto">
          <a:xfrm>
            <a:off x="4534716" y="5628595"/>
            <a:ext cx="2316444" cy="533439"/>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121890" tIns="60945" rIns="121890" bIns="60945">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just" defTabSz="1218895" eaLnBrk="1" hangingPunct="1">
              <a:spcBef>
                <a:spcPct val="0"/>
              </a:spcBef>
              <a:buNone/>
              <a:defRPr/>
            </a:pPr>
            <a:r>
              <a:rPr lang="zh-CN" altLang="en-US" sz="1300" kern="0" dirty="0">
                <a:solidFill>
                  <a:sysClr val="windowText" lastClr="000000">
                    <a:lumMod val="75000"/>
                    <a:lumOff val="25000"/>
                  </a:sysClr>
                </a:solidFill>
                <a:latin typeface="微软雅黑" panose="020B0503020204020204" pitchFamily="34" charset="-122"/>
                <a:ea typeface="微软雅黑" panose="020B0503020204020204" pitchFamily="34" charset="-122"/>
              </a:rPr>
              <a:t>此处添加项目扼要说明，</a:t>
            </a:r>
            <a:endParaRPr lang="en-US" altLang="zh-CN" sz="1300"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a:p>
            <a:pPr algn="just" defTabSz="1218895" eaLnBrk="1" hangingPunct="1">
              <a:spcBef>
                <a:spcPct val="0"/>
              </a:spcBef>
              <a:buNone/>
              <a:defRPr/>
            </a:pPr>
            <a:r>
              <a:rPr lang="zh-CN" altLang="en-US" sz="1300" kern="0" dirty="0">
                <a:solidFill>
                  <a:sysClr val="windowText" lastClr="000000">
                    <a:lumMod val="75000"/>
                    <a:lumOff val="25000"/>
                  </a:sysClr>
                </a:solidFill>
                <a:latin typeface="微软雅黑" panose="020B0503020204020204" pitchFamily="34" charset="-122"/>
                <a:ea typeface="微软雅黑" panose="020B0503020204020204" pitchFamily="34" charset="-122"/>
              </a:rPr>
              <a:t>添加简短说明文字。</a:t>
            </a:r>
            <a:endParaRPr lang="en-US" altLang="zh-CN" sz="1300"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p:txBody>
      </p:sp>
      <p:sp>
        <p:nvSpPr>
          <p:cNvPr id="11" name="Rectangle 13" descr="FD1DDF730CE4456e89755B07FE1653D0# #Rectangle 13"/>
          <p:cNvSpPr>
            <a:spLocks noChangeArrowheads="1"/>
          </p:cNvSpPr>
          <p:nvPr/>
        </p:nvSpPr>
        <p:spPr bwMode="auto">
          <a:xfrm>
            <a:off x="7148263" y="5244582"/>
            <a:ext cx="1926467" cy="41546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121890" tIns="60945" rIns="121890" bIns="60945">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defTabSz="1218895" eaLnBrk="1" hangingPunct="1">
              <a:spcBef>
                <a:spcPct val="0"/>
              </a:spcBef>
              <a:buNone/>
              <a:defRPr/>
            </a:pPr>
            <a:r>
              <a:rPr lang="zh-CN" altLang="en-US" sz="1900" b="1" kern="0" dirty="0" smtClean="0">
                <a:solidFill>
                  <a:sysClr val="windowText" lastClr="000000">
                    <a:lumMod val="75000"/>
                    <a:lumOff val="25000"/>
                  </a:sysClr>
                </a:solidFill>
                <a:latin typeface="微软雅黑" panose="020B0503020204020204" pitchFamily="34" charset="-122"/>
                <a:ea typeface="微软雅黑" panose="020B0503020204020204" pitchFamily="34" charset="-122"/>
              </a:rPr>
              <a:t>关键文本</a:t>
            </a:r>
            <a:endParaRPr lang="en-US" altLang="zh-CN" sz="1900" b="1"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p:txBody>
      </p:sp>
      <p:sp>
        <p:nvSpPr>
          <p:cNvPr id="12" name="Rectangle 13" descr="FD1DDF730CE4456e89755B07FE1653D0# #Rectangle 13"/>
          <p:cNvSpPr>
            <a:spLocks noChangeArrowheads="1"/>
          </p:cNvSpPr>
          <p:nvPr/>
        </p:nvSpPr>
        <p:spPr bwMode="auto">
          <a:xfrm>
            <a:off x="7148262" y="5628595"/>
            <a:ext cx="2316444" cy="533439"/>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square" lIns="121890" tIns="60945" rIns="121890" bIns="60945">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just" defTabSz="1218895" eaLnBrk="1" hangingPunct="1">
              <a:spcBef>
                <a:spcPct val="0"/>
              </a:spcBef>
              <a:buNone/>
              <a:defRPr/>
            </a:pPr>
            <a:r>
              <a:rPr lang="zh-CN" altLang="en-US" sz="1300" kern="0" dirty="0">
                <a:solidFill>
                  <a:sysClr val="windowText" lastClr="000000">
                    <a:lumMod val="75000"/>
                    <a:lumOff val="25000"/>
                  </a:sysClr>
                </a:solidFill>
                <a:latin typeface="微软雅黑" panose="020B0503020204020204" pitchFamily="34" charset="-122"/>
                <a:ea typeface="微软雅黑" panose="020B0503020204020204" pitchFamily="34" charset="-122"/>
              </a:rPr>
              <a:t>此处添加项目扼要说明，</a:t>
            </a:r>
            <a:endParaRPr lang="en-US" altLang="zh-CN" sz="1300"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a:p>
            <a:pPr algn="just" defTabSz="1218895" eaLnBrk="1" hangingPunct="1">
              <a:spcBef>
                <a:spcPct val="0"/>
              </a:spcBef>
              <a:buNone/>
              <a:defRPr/>
            </a:pPr>
            <a:r>
              <a:rPr lang="zh-CN" altLang="en-US" sz="1300" kern="0" dirty="0">
                <a:solidFill>
                  <a:sysClr val="windowText" lastClr="000000">
                    <a:lumMod val="75000"/>
                    <a:lumOff val="25000"/>
                  </a:sysClr>
                </a:solidFill>
                <a:latin typeface="微软雅黑" panose="020B0503020204020204" pitchFamily="34" charset="-122"/>
                <a:ea typeface="微软雅黑" panose="020B0503020204020204" pitchFamily="34" charset="-122"/>
              </a:rPr>
              <a:t>添加简短说明文字。</a:t>
            </a:r>
            <a:endParaRPr lang="en-US" altLang="zh-CN" sz="1300" kern="0" dirty="0">
              <a:solidFill>
                <a:sysClr val="windowText" lastClr="000000">
                  <a:lumMod val="75000"/>
                  <a:lumOff val="25000"/>
                </a:sysClr>
              </a:solidFill>
              <a:latin typeface="微软雅黑" panose="020B0503020204020204" pitchFamily="34" charset="-122"/>
              <a:ea typeface="微软雅黑" panose="020B0503020204020204" pitchFamily="34" charset="-122"/>
            </a:endParaRPr>
          </a:p>
        </p:txBody>
      </p:sp>
      <p:pic>
        <p:nvPicPr>
          <p:cNvPr id="13" name="Picture 2"/>
          <p:cNvPicPr>
            <a:picLocks noChangeAspect="1" noChangeArrowheads="1"/>
          </p:cNvPicPr>
          <p:nvPr/>
        </p:nvPicPr>
        <p:blipFill>
          <a:blip r:embed="rId2" cstate="print">
            <a:extLst>
              <a:ext uri="{28A0092B-C50C-407E-A947-70E740481C1C}">
                <a14:useLocalDpi xmlns:a14="http://schemas.microsoft.com/office/drawing/2010/main" xmlns="" val="0"/>
              </a:ext>
            </a:extLst>
          </a:blip>
          <a:stretch>
            <a:fillRect/>
          </a:stretch>
        </p:blipFill>
        <p:spPr bwMode="auto">
          <a:xfrm>
            <a:off x="1774982" y="1584535"/>
            <a:ext cx="3062249" cy="3593781"/>
          </a:xfrm>
          <a:prstGeom prst="parallelogram">
            <a:avLst>
              <a:gd name="adj" fmla="val 16503"/>
            </a:avLst>
          </a:prstGeom>
          <a:blipFill>
            <a:blip r:embed="rId3" cstate="print"/>
            <a:stretch>
              <a:fillRect/>
            </a:stretch>
          </a:blipFill>
          <a:extLst/>
        </p:spPr>
      </p:pic>
      <p:pic>
        <p:nvPicPr>
          <p:cNvPr id="14" name="Picture 2"/>
          <p:cNvPicPr>
            <a:picLocks noChangeAspect="1" noChangeArrowheads="1"/>
          </p:cNvPicPr>
          <p:nvPr/>
        </p:nvPicPr>
        <p:blipFill>
          <a:blip r:embed="rId4">
            <a:extLst>
              <a:ext uri="{28A0092B-C50C-407E-A947-70E740481C1C}">
                <a14:useLocalDpi xmlns:a14="http://schemas.microsoft.com/office/drawing/2010/main" xmlns="" val="0"/>
              </a:ext>
            </a:extLst>
          </a:blip>
          <a:stretch>
            <a:fillRect/>
          </a:stretch>
        </p:blipFill>
        <p:spPr bwMode="auto">
          <a:xfrm>
            <a:off x="4465813" y="1584535"/>
            <a:ext cx="3077253" cy="3593781"/>
          </a:xfrm>
          <a:prstGeom prst="parallelogram">
            <a:avLst>
              <a:gd name="adj" fmla="val 16503"/>
            </a:avLst>
          </a:prstGeom>
          <a:noFill/>
          <a:extLst>
            <a:ext uri="{909E8E84-426E-40DD-AFC4-6F175D3DCCD1}">
              <a14:hiddenFill xmlns:a14="http://schemas.microsoft.com/office/drawing/2010/main" xmlns="">
                <a:solidFill>
                  <a:srgbClr val="FFFFFF"/>
                </a:solidFill>
              </a14:hiddenFill>
            </a:ext>
          </a:extLst>
        </p:spPr>
      </p:pic>
      <p:pic>
        <p:nvPicPr>
          <p:cNvPr id="15" name="Picture 2"/>
          <p:cNvPicPr>
            <a:picLocks noChangeAspect="1" noChangeArrowheads="1"/>
          </p:cNvPicPr>
          <p:nvPr/>
        </p:nvPicPr>
        <p:blipFill>
          <a:blip r:embed="rId5" cstate="print">
            <a:extLst>
              <a:ext uri="{28A0092B-C50C-407E-A947-70E740481C1C}">
                <a14:useLocalDpi xmlns:a14="http://schemas.microsoft.com/office/drawing/2010/main" xmlns="" val="0"/>
              </a:ext>
            </a:extLst>
          </a:blip>
          <a:stretch>
            <a:fillRect/>
          </a:stretch>
        </p:blipFill>
        <p:spPr bwMode="auto">
          <a:xfrm>
            <a:off x="7174778" y="1584534"/>
            <a:ext cx="3077253" cy="3593783"/>
          </a:xfrm>
          <a:prstGeom prst="parallelogram">
            <a:avLst>
              <a:gd name="adj" fmla="val 16503"/>
            </a:avLst>
          </a:prstGeom>
          <a:noFill/>
          <a:extLst>
            <a:ext uri="{909E8E84-426E-40DD-AFC4-6F175D3DCCD1}">
              <a14:hiddenFill xmlns:a14="http://schemas.microsoft.com/office/drawing/2010/main" xmlns="">
                <a:solidFill>
                  <a:srgbClr val="FFFFFF"/>
                </a:solidFill>
              </a14:hiddenFill>
            </a:ext>
          </a:extLst>
        </p:spPr>
      </p:pic>
    </p:spTree>
    <p:extLst>
      <p:ext uri="{BB962C8B-B14F-4D97-AF65-F5344CB8AC3E}">
        <p14:creationId xmlns:p14="http://schemas.microsoft.com/office/powerpoint/2010/main" xmlns="" val="2180903879"/>
      </p:ext>
    </p:extLst>
  </p:cSld>
  <p:clrMapOvr>
    <a:masterClrMapping/>
  </p:clrMapOvr>
  <mc:AlternateContent xmlns:mc="http://schemas.openxmlformats.org/markup-compatibility/2006">
    <mc:Choice xmlns:p14="http://schemas.microsoft.com/office/powerpoint/2010/main" xmlns="" Requires="p14">
      <p:transition spd="slow" p14:dur="900">
        <p14:warp/>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750"/>
                                        <p:tgtEl>
                                          <p:spTgt spid="2"/>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
                                        </p:tgtEl>
                                        <p:attrNameLst>
                                          <p:attrName>style.visibility</p:attrName>
                                        </p:attrNameLst>
                                      </p:cBhvr>
                                      <p:to>
                                        <p:strVal val="visible"/>
                                      </p:to>
                                    </p:set>
                                    <p:anim calcmode="lin" valueType="num">
                                      <p:cBhvr>
                                        <p:cTn id="10" dur="500" fill="hold"/>
                                        <p:tgtEl>
                                          <p:spTgt spid="3"/>
                                        </p:tgtEl>
                                        <p:attrNameLst>
                                          <p:attrName>ppt_x</p:attrName>
                                        </p:attrNameLst>
                                      </p:cBhvr>
                                      <p:tavLst>
                                        <p:tav tm="0">
                                          <p:val>
                                            <p:strVal val="#ppt_x"/>
                                          </p:val>
                                        </p:tav>
                                        <p:tav tm="100000">
                                          <p:val>
                                            <p:strVal val="#ppt_x"/>
                                          </p:val>
                                        </p:tav>
                                      </p:tavLst>
                                    </p:anim>
                                    <p:anim calcmode="lin" valueType="num">
                                      <p:cBhvr>
                                        <p:cTn id="11" dur="500" fill="hold"/>
                                        <p:tgtEl>
                                          <p:spTgt spid="3"/>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
                                        </p:tgtEl>
                                        <p:attrNameLst>
                                          <p:attrName>style.visibility</p:attrName>
                                        </p:attrNameLst>
                                      </p:cBhvr>
                                      <p:to>
                                        <p:strVal val="visible"/>
                                      </p:to>
                                    </p:set>
                                    <p:anim calcmode="lin" valueType="num">
                                      <p:cBhvr>
                                        <p:cTn id="15" dur="250" fill="hold"/>
                                        <p:tgtEl>
                                          <p:spTgt spid="4"/>
                                        </p:tgtEl>
                                        <p:attrNameLst>
                                          <p:attrName>ppt_x</p:attrName>
                                        </p:attrNameLst>
                                      </p:cBhvr>
                                      <p:tavLst>
                                        <p:tav tm="0">
                                          <p:val>
                                            <p:strVal val="#ppt_x"/>
                                          </p:val>
                                        </p:tav>
                                        <p:tav tm="100000">
                                          <p:val>
                                            <p:strVal val="#ppt_x"/>
                                          </p:val>
                                        </p:tav>
                                      </p:tavLst>
                                    </p:anim>
                                    <p:anim calcmode="lin" valueType="num">
                                      <p:cBhvr>
                                        <p:cTn id="16" dur="250" fill="hold"/>
                                        <p:tgtEl>
                                          <p:spTgt spid="4"/>
                                        </p:tgtEl>
                                        <p:attrNameLst>
                                          <p:attrName>ppt_y</p:attrName>
                                        </p:attrNameLst>
                                      </p:cBhvr>
                                      <p:tavLst>
                                        <p:tav tm="0">
                                          <p:val>
                                            <p:strVal val="#ppt_y-#ppt_h/2"/>
                                          </p:val>
                                        </p:tav>
                                        <p:tav tm="100000">
                                          <p:val>
                                            <p:strVal val="#ppt_y"/>
                                          </p:val>
                                        </p:tav>
                                      </p:tavLst>
                                    </p:anim>
                                    <p:anim calcmode="lin" valueType="num">
                                      <p:cBhvr>
                                        <p:cTn id="17" dur="250" fill="hold"/>
                                        <p:tgtEl>
                                          <p:spTgt spid="4"/>
                                        </p:tgtEl>
                                        <p:attrNameLst>
                                          <p:attrName>ppt_w</p:attrName>
                                        </p:attrNameLst>
                                      </p:cBhvr>
                                      <p:tavLst>
                                        <p:tav tm="0">
                                          <p:val>
                                            <p:strVal val="#ppt_w"/>
                                          </p:val>
                                        </p:tav>
                                        <p:tav tm="100000">
                                          <p:val>
                                            <p:strVal val="#ppt_w"/>
                                          </p:val>
                                        </p:tav>
                                      </p:tavLst>
                                    </p:anim>
                                    <p:anim calcmode="lin" valueType="num">
                                      <p:cBhvr>
                                        <p:cTn id="18" dur="250" fill="hold"/>
                                        <p:tgtEl>
                                          <p:spTgt spid="4"/>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2" presetClass="entr" presetSubtype="8" fill="hold" grpId="0" nodeType="afterEffect">
                                  <p:stCondLst>
                                    <p:cond delay="0"/>
                                  </p:stCondLst>
                                  <p:childTnLst>
                                    <p:set>
                                      <p:cBhvr>
                                        <p:cTn id="21" dur="1" fill="hold">
                                          <p:stCondLst>
                                            <p:cond delay="0"/>
                                          </p:stCondLst>
                                        </p:cTn>
                                        <p:tgtEl>
                                          <p:spTgt spid="5"/>
                                        </p:tgtEl>
                                        <p:attrNameLst>
                                          <p:attrName>style.visibility</p:attrName>
                                        </p:attrNameLst>
                                      </p:cBhvr>
                                      <p:to>
                                        <p:strVal val="visible"/>
                                      </p:to>
                                    </p:set>
                                    <p:animEffect transition="in" filter="wipe(left)">
                                      <p:cBhvr>
                                        <p:cTn id="22" dur="500"/>
                                        <p:tgtEl>
                                          <p:spTgt spid="5"/>
                                        </p:tgtEl>
                                      </p:cBhvr>
                                    </p:animEffect>
                                  </p:childTnLst>
                                </p:cTn>
                              </p:par>
                              <p:par>
                                <p:cTn id="23" presetID="22" presetClass="entr" presetSubtype="2" fill="hold" grpId="0" nodeType="withEffect">
                                  <p:stCondLst>
                                    <p:cond delay="0"/>
                                  </p:stCondLst>
                                  <p:childTnLst>
                                    <p:set>
                                      <p:cBhvr>
                                        <p:cTn id="24" dur="1" fill="hold">
                                          <p:stCondLst>
                                            <p:cond delay="0"/>
                                          </p:stCondLst>
                                        </p:cTn>
                                        <p:tgtEl>
                                          <p:spTgt spid="6"/>
                                        </p:tgtEl>
                                        <p:attrNameLst>
                                          <p:attrName>style.visibility</p:attrName>
                                        </p:attrNameLst>
                                      </p:cBhvr>
                                      <p:to>
                                        <p:strVal val="visible"/>
                                      </p:to>
                                    </p:set>
                                    <p:animEffect transition="in" filter="wipe(right)">
                                      <p:cBhvr>
                                        <p:cTn id="25" dur="500"/>
                                        <p:tgtEl>
                                          <p:spTgt spid="6"/>
                                        </p:tgtEl>
                                      </p:cBhvr>
                                    </p:animEffect>
                                  </p:childTnLst>
                                </p:cTn>
                              </p:par>
                            </p:childTnLst>
                          </p:cTn>
                        </p:par>
                        <p:par>
                          <p:cTn id="26" fill="hold">
                            <p:stCondLst>
                              <p:cond delay="2000"/>
                            </p:stCondLst>
                            <p:childTnLst>
                              <p:par>
                                <p:cTn id="27" presetID="2" presetClass="entr" presetSubtype="8" fill="hold" nodeType="afterEffect">
                                  <p:stCondLst>
                                    <p:cond delay="0"/>
                                  </p:stCondLst>
                                  <p:childTnLst>
                                    <p:set>
                                      <p:cBhvr>
                                        <p:cTn id="28" dur="1" fill="hold">
                                          <p:stCondLst>
                                            <p:cond delay="0"/>
                                          </p:stCondLst>
                                        </p:cTn>
                                        <p:tgtEl>
                                          <p:spTgt spid="13"/>
                                        </p:tgtEl>
                                        <p:attrNameLst>
                                          <p:attrName>style.visibility</p:attrName>
                                        </p:attrNameLst>
                                      </p:cBhvr>
                                      <p:to>
                                        <p:strVal val="visible"/>
                                      </p:to>
                                    </p:set>
                                    <p:anim calcmode="lin" valueType="num">
                                      <p:cBhvr additive="base">
                                        <p:cTn id="29" dur="750" fill="hold"/>
                                        <p:tgtEl>
                                          <p:spTgt spid="13"/>
                                        </p:tgtEl>
                                        <p:attrNameLst>
                                          <p:attrName>ppt_x</p:attrName>
                                        </p:attrNameLst>
                                      </p:cBhvr>
                                      <p:tavLst>
                                        <p:tav tm="0">
                                          <p:val>
                                            <p:strVal val="0-#ppt_w/2"/>
                                          </p:val>
                                        </p:tav>
                                        <p:tav tm="100000">
                                          <p:val>
                                            <p:strVal val="#ppt_x"/>
                                          </p:val>
                                        </p:tav>
                                      </p:tavLst>
                                    </p:anim>
                                    <p:anim calcmode="lin" valueType="num">
                                      <p:cBhvr additive="base">
                                        <p:cTn id="30" dur="750" fill="hold"/>
                                        <p:tgtEl>
                                          <p:spTgt spid="13"/>
                                        </p:tgtEl>
                                        <p:attrNameLst>
                                          <p:attrName>ppt_y</p:attrName>
                                        </p:attrNameLst>
                                      </p:cBhvr>
                                      <p:tavLst>
                                        <p:tav tm="0">
                                          <p:val>
                                            <p:strVal val="#ppt_y"/>
                                          </p:val>
                                        </p:tav>
                                        <p:tav tm="100000">
                                          <p:val>
                                            <p:strVal val="#ppt_y"/>
                                          </p:val>
                                        </p:tav>
                                      </p:tavLst>
                                    </p:anim>
                                  </p:childTnLst>
                                </p:cTn>
                              </p:par>
                              <p:par>
                                <p:cTn id="31" presetID="2" presetClass="entr" presetSubtype="8" fill="hold" nodeType="withEffect">
                                  <p:stCondLst>
                                    <p:cond delay="0"/>
                                  </p:stCondLst>
                                  <p:childTnLst>
                                    <p:set>
                                      <p:cBhvr>
                                        <p:cTn id="32" dur="1" fill="hold">
                                          <p:stCondLst>
                                            <p:cond delay="0"/>
                                          </p:stCondLst>
                                        </p:cTn>
                                        <p:tgtEl>
                                          <p:spTgt spid="14"/>
                                        </p:tgtEl>
                                        <p:attrNameLst>
                                          <p:attrName>style.visibility</p:attrName>
                                        </p:attrNameLst>
                                      </p:cBhvr>
                                      <p:to>
                                        <p:strVal val="visible"/>
                                      </p:to>
                                    </p:set>
                                    <p:anim calcmode="lin" valueType="num">
                                      <p:cBhvr additive="base">
                                        <p:cTn id="33" dur="750" fill="hold"/>
                                        <p:tgtEl>
                                          <p:spTgt spid="14"/>
                                        </p:tgtEl>
                                        <p:attrNameLst>
                                          <p:attrName>ppt_x</p:attrName>
                                        </p:attrNameLst>
                                      </p:cBhvr>
                                      <p:tavLst>
                                        <p:tav tm="0">
                                          <p:val>
                                            <p:strVal val="0-#ppt_w/2"/>
                                          </p:val>
                                        </p:tav>
                                        <p:tav tm="100000">
                                          <p:val>
                                            <p:strVal val="#ppt_x"/>
                                          </p:val>
                                        </p:tav>
                                      </p:tavLst>
                                    </p:anim>
                                    <p:anim calcmode="lin" valueType="num">
                                      <p:cBhvr additive="base">
                                        <p:cTn id="34" dur="750" fill="hold"/>
                                        <p:tgtEl>
                                          <p:spTgt spid="14"/>
                                        </p:tgtEl>
                                        <p:attrNameLst>
                                          <p:attrName>ppt_y</p:attrName>
                                        </p:attrNameLst>
                                      </p:cBhvr>
                                      <p:tavLst>
                                        <p:tav tm="0">
                                          <p:val>
                                            <p:strVal val="#ppt_y"/>
                                          </p:val>
                                        </p:tav>
                                        <p:tav tm="100000">
                                          <p:val>
                                            <p:strVal val="#ppt_y"/>
                                          </p:val>
                                        </p:tav>
                                      </p:tavLst>
                                    </p:anim>
                                  </p:childTnLst>
                                </p:cTn>
                              </p:par>
                              <p:par>
                                <p:cTn id="35" presetID="2" presetClass="entr" presetSubtype="8" fill="hold" nodeType="withEffect">
                                  <p:stCondLst>
                                    <p:cond delay="0"/>
                                  </p:stCondLst>
                                  <p:childTnLst>
                                    <p:set>
                                      <p:cBhvr>
                                        <p:cTn id="36" dur="1" fill="hold">
                                          <p:stCondLst>
                                            <p:cond delay="0"/>
                                          </p:stCondLst>
                                        </p:cTn>
                                        <p:tgtEl>
                                          <p:spTgt spid="15"/>
                                        </p:tgtEl>
                                        <p:attrNameLst>
                                          <p:attrName>style.visibility</p:attrName>
                                        </p:attrNameLst>
                                      </p:cBhvr>
                                      <p:to>
                                        <p:strVal val="visible"/>
                                      </p:to>
                                    </p:set>
                                    <p:anim calcmode="lin" valueType="num">
                                      <p:cBhvr additive="base">
                                        <p:cTn id="37" dur="750" fill="hold"/>
                                        <p:tgtEl>
                                          <p:spTgt spid="15"/>
                                        </p:tgtEl>
                                        <p:attrNameLst>
                                          <p:attrName>ppt_x</p:attrName>
                                        </p:attrNameLst>
                                      </p:cBhvr>
                                      <p:tavLst>
                                        <p:tav tm="0">
                                          <p:val>
                                            <p:strVal val="0-#ppt_w/2"/>
                                          </p:val>
                                        </p:tav>
                                        <p:tav tm="100000">
                                          <p:val>
                                            <p:strVal val="#ppt_x"/>
                                          </p:val>
                                        </p:tav>
                                      </p:tavLst>
                                    </p:anim>
                                    <p:anim calcmode="lin" valueType="num">
                                      <p:cBhvr additive="base">
                                        <p:cTn id="38" dur="750" fill="hold"/>
                                        <p:tgtEl>
                                          <p:spTgt spid="15"/>
                                        </p:tgtEl>
                                        <p:attrNameLst>
                                          <p:attrName>ppt_y</p:attrName>
                                        </p:attrNameLst>
                                      </p:cBhvr>
                                      <p:tavLst>
                                        <p:tav tm="0">
                                          <p:val>
                                            <p:strVal val="#ppt_y"/>
                                          </p:val>
                                        </p:tav>
                                        <p:tav tm="100000">
                                          <p:val>
                                            <p:strVal val="#ppt_y"/>
                                          </p:val>
                                        </p:tav>
                                      </p:tavLst>
                                    </p:anim>
                                  </p:childTnLst>
                                </p:cTn>
                              </p:par>
                            </p:childTnLst>
                          </p:cTn>
                        </p:par>
                        <p:par>
                          <p:cTn id="39" fill="hold">
                            <p:stCondLst>
                              <p:cond delay="2750"/>
                            </p:stCondLst>
                            <p:childTnLst>
                              <p:par>
                                <p:cTn id="40" presetID="22" presetClass="entr" presetSubtype="8" fill="hold" grpId="0" nodeType="afterEffect">
                                  <p:stCondLst>
                                    <p:cond delay="0"/>
                                  </p:stCondLst>
                                  <p:childTnLst>
                                    <p:set>
                                      <p:cBhvr>
                                        <p:cTn id="41" dur="1" fill="hold">
                                          <p:stCondLst>
                                            <p:cond delay="0"/>
                                          </p:stCondLst>
                                        </p:cTn>
                                        <p:tgtEl>
                                          <p:spTgt spid="8"/>
                                        </p:tgtEl>
                                        <p:attrNameLst>
                                          <p:attrName>style.visibility</p:attrName>
                                        </p:attrNameLst>
                                      </p:cBhvr>
                                      <p:to>
                                        <p:strVal val="visible"/>
                                      </p:to>
                                    </p:set>
                                    <p:animEffect transition="in" filter="wipe(left)">
                                      <p:cBhvr>
                                        <p:cTn id="42" dur="500"/>
                                        <p:tgtEl>
                                          <p:spTgt spid="8"/>
                                        </p:tgtEl>
                                      </p:cBhvr>
                                    </p:animEffect>
                                  </p:childTnLst>
                                </p:cTn>
                              </p:par>
                              <p:par>
                                <p:cTn id="43" presetID="22" presetClass="entr" presetSubtype="8" fill="hold" grpId="0" nodeType="withEffect">
                                  <p:stCondLst>
                                    <p:cond delay="0"/>
                                  </p:stCondLst>
                                  <p:childTnLst>
                                    <p:set>
                                      <p:cBhvr>
                                        <p:cTn id="44" dur="1" fill="hold">
                                          <p:stCondLst>
                                            <p:cond delay="0"/>
                                          </p:stCondLst>
                                        </p:cTn>
                                        <p:tgtEl>
                                          <p:spTgt spid="7"/>
                                        </p:tgtEl>
                                        <p:attrNameLst>
                                          <p:attrName>style.visibility</p:attrName>
                                        </p:attrNameLst>
                                      </p:cBhvr>
                                      <p:to>
                                        <p:strVal val="visible"/>
                                      </p:to>
                                    </p:set>
                                    <p:animEffect transition="in" filter="wipe(left)">
                                      <p:cBhvr>
                                        <p:cTn id="45" dur="500"/>
                                        <p:tgtEl>
                                          <p:spTgt spid="7"/>
                                        </p:tgtEl>
                                      </p:cBhvr>
                                    </p:animEffect>
                                  </p:childTnLst>
                                </p:cTn>
                              </p:par>
                            </p:childTnLst>
                          </p:cTn>
                        </p:par>
                        <p:par>
                          <p:cTn id="46" fill="hold">
                            <p:stCondLst>
                              <p:cond delay="3250"/>
                            </p:stCondLst>
                            <p:childTnLst>
                              <p:par>
                                <p:cTn id="47" presetID="22" presetClass="entr" presetSubtype="8" fill="hold" grpId="0" nodeType="afterEffect">
                                  <p:stCondLst>
                                    <p:cond delay="0"/>
                                  </p:stCondLst>
                                  <p:childTnLst>
                                    <p:set>
                                      <p:cBhvr>
                                        <p:cTn id="48" dur="1" fill="hold">
                                          <p:stCondLst>
                                            <p:cond delay="0"/>
                                          </p:stCondLst>
                                        </p:cTn>
                                        <p:tgtEl>
                                          <p:spTgt spid="10"/>
                                        </p:tgtEl>
                                        <p:attrNameLst>
                                          <p:attrName>style.visibility</p:attrName>
                                        </p:attrNameLst>
                                      </p:cBhvr>
                                      <p:to>
                                        <p:strVal val="visible"/>
                                      </p:to>
                                    </p:set>
                                    <p:animEffect transition="in" filter="wipe(left)">
                                      <p:cBhvr>
                                        <p:cTn id="49" dur="500"/>
                                        <p:tgtEl>
                                          <p:spTgt spid="10"/>
                                        </p:tgtEl>
                                      </p:cBhvr>
                                    </p:animEffect>
                                  </p:childTnLst>
                                </p:cTn>
                              </p:par>
                              <p:par>
                                <p:cTn id="50" presetID="22" presetClass="entr" presetSubtype="8" fill="hold" grpId="0" nodeType="withEffect">
                                  <p:stCondLst>
                                    <p:cond delay="0"/>
                                  </p:stCondLst>
                                  <p:childTnLst>
                                    <p:set>
                                      <p:cBhvr>
                                        <p:cTn id="51" dur="1" fill="hold">
                                          <p:stCondLst>
                                            <p:cond delay="0"/>
                                          </p:stCondLst>
                                        </p:cTn>
                                        <p:tgtEl>
                                          <p:spTgt spid="9"/>
                                        </p:tgtEl>
                                        <p:attrNameLst>
                                          <p:attrName>style.visibility</p:attrName>
                                        </p:attrNameLst>
                                      </p:cBhvr>
                                      <p:to>
                                        <p:strVal val="visible"/>
                                      </p:to>
                                    </p:set>
                                    <p:animEffect transition="in" filter="wipe(left)">
                                      <p:cBhvr>
                                        <p:cTn id="52" dur="500"/>
                                        <p:tgtEl>
                                          <p:spTgt spid="9"/>
                                        </p:tgtEl>
                                      </p:cBhvr>
                                    </p:animEffect>
                                  </p:childTnLst>
                                </p:cTn>
                              </p:par>
                            </p:childTnLst>
                          </p:cTn>
                        </p:par>
                        <p:par>
                          <p:cTn id="53" fill="hold">
                            <p:stCondLst>
                              <p:cond delay="3750"/>
                            </p:stCondLst>
                            <p:childTnLst>
                              <p:par>
                                <p:cTn id="54" presetID="22" presetClass="entr" presetSubtype="8" fill="hold" grpId="0" nodeType="afterEffect">
                                  <p:stCondLst>
                                    <p:cond delay="0"/>
                                  </p:stCondLst>
                                  <p:childTnLst>
                                    <p:set>
                                      <p:cBhvr>
                                        <p:cTn id="55" dur="1" fill="hold">
                                          <p:stCondLst>
                                            <p:cond delay="0"/>
                                          </p:stCondLst>
                                        </p:cTn>
                                        <p:tgtEl>
                                          <p:spTgt spid="12"/>
                                        </p:tgtEl>
                                        <p:attrNameLst>
                                          <p:attrName>style.visibility</p:attrName>
                                        </p:attrNameLst>
                                      </p:cBhvr>
                                      <p:to>
                                        <p:strVal val="visible"/>
                                      </p:to>
                                    </p:set>
                                    <p:animEffect transition="in" filter="wipe(left)">
                                      <p:cBhvr>
                                        <p:cTn id="56" dur="500"/>
                                        <p:tgtEl>
                                          <p:spTgt spid="12"/>
                                        </p:tgtEl>
                                      </p:cBhvr>
                                    </p:animEffect>
                                  </p:childTnLst>
                                </p:cTn>
                              </p:par>
                              <p:par>
                                <p:cTn id="57" presetID="22" presetClass="entr" presetSubtype="8" fill="hold" grpId="0" nodeType="withEffect">
                                  <p:stCondLst>
                                    <p:cond delay="0"/>
                                  </p:stCondLst>
                                  <p:childTnLst>
                                    <p:set>
                                      <p:cBhvr>
                                        <p:cTn id="58" dur="1" fill="hold">
                                          <p:stCondLst>
                                            <p:cond delay="0"/>
                                          </p:stCondLst>
                                        </p:cTn>
                                        <p:tgtEl>
                                          <p:spTgt spid="11"/>
                                        </p:tgtEl>
                                        <p:attrNameLst>
                                          <p:attrName>style.visibility</p:attrName>
                                        </p:attrNameLst>
                                      </p:cBhvr>
                                      <p:to>
                                        <p:strVal val="visible"/>
                                      </p:to>
                                    </p:set>
                                    <p:animEffect transition="in" filter="wipe(left)">
                                      <p:cBhvr>
                                        <p:cTn id="59" dur="5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bldLvl="0" animBg="1"/>
      <p:bldP spid="4" grpId="0"/>
      <p:bldP spid="5" grpId="0" animBg="1"/>
      <p:bldP spid="6" grpId="0" animBg="1"/>
      <p:bldP spid="7" grpId="0"/>
      <p:bldP spid="8" grpId="0"/>
      <p:bldP spid="9" grpId="0"/>
      <p:bldP spid="10" grpId="0"/>
      <p:bldP spid="11" grpId="0"/>
      <p:bldP spid="12" grpId="0"/>
    </p:bld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5"/>
          <p:cNvGrpSpPr/>
          <p:nvPr/>
        </p:nvGrpSpPr>
        <p:grpSpPr>
          <a:xfrm>
            <a:off x="2205483" y="1349799"/>
            <a:ext cx="4867218" cy="4860320"/>
            <a:chOff x="379424" y="1277705"/>
            <a:chExt cx="4867852" cy="4859194"/>
          </a:xfrm>
        </p:grpSpPr>
        <p:sp>
          <p:nvSpPr>
            <p:cNvPr id="3" name="空心弧 44"/>
            <p:cNvSpPr/>
            <p:nvPr/>
          </p:nvSpPr>
          <p:spPr>
            <a:xfrm rot="11968239">
              <a:off x="379424" y="1277705"/>
              <a:ext cx="4481079" cy="4481080"/>
            </a:xfrm>
            <a:prstGeom prst="blockArc">
              <a:avLst>
                <a:gd name="adj1" fmla="val 5692214"/>
                <a:gd name="adj2" fmla="val 21588400"/>
                <a:gd name="adj3" fmla="val 751"/>
              </a:avLst>
            </a:prstGeom>
            <a:solidFill>
              <a:schemeClr val="accent2"/>
            </a:solidFill>
            <a:ln w="25400" cap="flat" cmpd="sng" algn="ctr">
              <a:solidFill>
                <a:schemeClr val="accent2"/>
              </a:solidFill>
              <a:prstDash val="solid"/>
            </a:ln>
            <a:effectLst/>
          </p:spPr>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Calibri"/>
                <a:ea typeface="宋体"/>
              </a:endParaRPr>
            </a:p>
          </p:txBody>
        </p:sp>
        <p:sp>
          <p:nvSpPr>
            <p:cNvPr id="4" name="空心弧 45"/>
            <p:cNvSpPr/>
            <p:nvPr/>
          </p:nvSpPr>
          <p:spPr>
            <a:xfrm rot="483470">
              <a:off x="1077924" y="1966103"/>
              <a:ext cx="3193761" cy="3193761"/>
            </a:xfrm>
            <a:prstGeom prst="blockArc">
              <a:avLst>
                <a:gd name="adj1" fmla="val 5692214"/>
                <a:gd name="adj2" fmla="val 42522"/>
                <a:gd name="adj3" fmla="val 1111"/>
              </a:avLst>
            </a:prstGeom>
            <a:ln/>
          </p:spPr>
          <p:style>
            <a:lnRef idx="0">
              <a:schemeClr val="accent4"/>
            </a:lnRef>
            <a:fillRef idx="3">
              <a:schemeClr val="accent4"/>
            </a:fillRef>
            <a:effectRef idx="3">
              <a:schemeClr val="accent4"/>
            </a:effectRef>
            <a:fontRef idx="minor">
              <a:schemeClr val="lt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Calibri"/>
                <a:ea typeface="宋体"/>
              </a:endParaRPr>
            </a:p>
          </p:txBody>
        </p:sp>
        <p:sp>
          <p:nvSpPr>
            <p:cNvPr id="5" name="淘宝网chenying0907出品 46"/>
            <p:cNvSpPr/>
            <p:nvPr/>
          </p:nvSpPr>
          <p:spPr bwMode="auto">
            <a:xfrm>
              <a:off x="1268424" y="2156603"/>
              <a:ext cx="2814205" cy="2814205"/>
            </a:xfrm>
            <a:prstGeom prst="ellipse">
              <a:avLst/>
            </a:prstGeom>
            <a:ln/>
          </p:spPr>
          <p:style>
            <a:lnRef idx="0">
              <a:schemeClr val="accent2"/>
            </a:lnRef>
            <a:fillRef idx="3">
              <a:schemeClr val="accent2"/>
            </a:fillRef>
            <a:effectRef idx="3">
              <a:schemeClr val="accent2"/>
            </a:effectRef>
            <a:fontRef idx="minor">
              <a:schemeClr val="lt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6" name="淘宝网chenying0907出品 47"/>
            <p:cNvSpPr/>
            <p:nvPr/>
          </p:nvSpPr>
          <p:spPr bwMode="auto">
            <a:xfrm>
              <a:off x="1395424" y="2270614"/>
              <a:ext cx="2551546" cy="2552989"/>
            </a:xfrm>
            <a:prstGeom prst="ellipse">
              <a:avLst/>
            </a:prstGeom>
            <a:solidFill>
              <a:srgbClr val="FFFFFF">
                <a:lumMod val="95000"/>
              </a:srgbClr>
            </a:solidFill>
            <a:ln w="25400" cap="flat" cmpd="sng" algn="ctr">
              <a:noFill/>
              <a:prstDash val="solid"/>
            </a:ln>
            <a:effectLst>
              <a:outerShdw blurRad="177800" dist="38100" dir="5400000" algn="t" rotWithShape="0">
                <a:prstClr val="black">
                  <a:alpha val="76000"/>
                </a:prstClr>
              </a:outerShdw>
            </a:effectLst>
          </p:spPr>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7" name="淘宝网chenying0907出品 48"/>
            <p:cNvSpPr/>
            <p:nvPr/>
          </p:nvSpPr>
          <p:spPr bwMode="auto">
            <a:xfrm>
              <a:off x="1636435" y="2526057"/>
              <a:ext cx="2078182" cy="2079625"/>
            </a:xfrm>
            <a:prstGeom prst="ellipse">
              <a:avLst/>
            </a:prstGeom>
            <a:gradFill flip="none" rotWithShape="1">
              <a:gsLst>
                <a:gs pos="39000">
                  <a:sysClr val="window" lastClr="FFFFFF"/>
                </a:gs>
                <a:gs pos="100000">
                  <a:sysClr val="windowText" lastClr="000000">
                    <a:lumMod val="75000"/>
                    <a:lumOff val="25000"/>
                  </a:sysClr>
                </a:gs>
              </a:gsLst>
              <a:lin ang="16200000" scaled="1"/>
              <a:tileRect/>
            </a:gradFill>
            <a:ln w="25400" cap="flat" cmpd="sng" algn="ctr">
              <a:noFill/>
              <a:prstDash val="solid"/>
            </a:ln>
            <a:effectLst/>
          </p:spPr>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8" name="淘宝网chenying0907出品 49"/>
            <p:cNvSpPr/>
            <p:nvPr/>
          </p:nvSpPr>
          <p:spPr bwMode="auto">
            <a:xfrm>
              <a:off x="1698492" y="2570796"/>
              <a:ext cx="1962727" cy="1962727"/>
            </a:xfrm>
            <a:prstGeom prst="ellipse">
              <a:avLst/>
            </a:prstGeom>
            <a:solidFill>
              <a:srgbClr val="FFFFFF">
                <a:lumMod val="95000"/>
              </a:srgbClr>
            </a:solidFill>
            <a:ln w="25400" cap="flat" cmpd="sng" algn="ctr">
              <a:noFill/>
              <a:prstDash val="solid"/>
            </a:ln>
            <a:effectLst>
              <a:outerShdw blurRad="50800" dist="38100" dir="5400000" algn="t" rotWithShape="0">
                <a:prstClr val="black">
                  <a:alpha val="67000"/>
                </a:prstClr>
              </a:outerShdw>
            </a:effectLst>
          </p:spPr>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9" name="同心圆 52"/>
            <p:cNvSpPr/>
            <p:nvPr/>
          </p:nvSpPr>
          <p:spPr bwMode="auto">
            <a:xfrm>
              <a:off x="3718947" y="1517273"/>
              <a:ext cx="920750" cy="920750"/>
            </a:xfrm>
            <a:prstGeom prst="donut">
              <a:avLst>
                <a:gd name="adj" fmla="val 3142"/>
              </a:avLst>
            </a:prstGeom>
            <a:ln/>
          </p:spPr>
          <p:style>
            <a:lnRef idx="2">
              <a:schemeClr val="accent2"/>
            </a:lnRef>
            <a:fillRef idx="1">
              <a:schemeClr val="lt1"/>
            </a:fillRef>
            <a:effectRef idx="0">
              <a:schemeClr val="accent2"/>
            </a:effectRef>
            <a:fontRef idx="minor">
              <a:schemeClr val="dk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Calibri"/>
                <a:ea typeface="宋体"/>
              </a:endParaRPr>
            </a:p>
          </p:txBody>
        </p:sp>
        <p:sp>
          <p:nvSpPr>
            <p:cNvPr id="10" name="淘宝网chenying0907出品 54"/>
            <p:cNvSpPr/>
            <p:nvPr/>
          </p:nvSpPr>
          <p:spPr bwMode="auto">
            <a:xfrm>
              <a:off x="3941197" y="1755398"/>
              <a:ext cx="477693" cy="477693"/>
            </a:xfrm>
            <a:prstGeom prst="ellipse">
              <a:avLst/>
            </a:prstGeom>
            <a:ln/>
          </p:spPr>
          <p:style>
            <a:lnRef idx="0">
              <a:schemeClr val="accent4"/>
            </a:lnRef>
            <a:fillRef idx="3">
              <a:schemeClr val="accent4"/>
            </a:fillRef>
            <a:effectRef idx="3">
              <a:schemeClr val="accent4"/>
            </a:effectRef>
            <a:fontRef idx="minor">
              <a:schemeClr val="lt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11" name="淘宝网chenying0907出品 53"/>
            <p:cNvSpPr txBox="1">
              <a:spLocks noChangeArrowheads="1"/>
            </p:cNvSpPr>
            <p:nvPr/>
          </p:nvSpPr>
          <p:spPr bwMode="auto">
            <a:xfrm>
              <a:off x="4006264" y="1756912"/>
              <a:ext cx="340202" cy="46155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none">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en-US" sz="2400" b="1" i="0" u="none" strike="noStrike" kern="0" cap="none" spc="0" normalizeH="0" baseline="0" noProof="0">
                  <a:ln>
                    <a:noFill/>
                  </a:ln>
                  <a:solidFill>
                    <a:srgbClr val="FCFCFC"/>
                  </a:solidFill>
                  <a:effectLst/>
                  <a:uLnTx/>
                  <a:uFillTx/>
                  <a:latin typeface="Calibri" panose="020F0502020204030204" pitchFamily="34" charset="0"/>
                </a:rPr>
                <a:t>1</a:t>
              </a:r>
              <a:endParaRPr kumimoji="0" lang="en-GB" altLang="en-US" sz="2400" b="1" i="0" u="none" strike="noStrike" kern="0" cap="none" spc="0" normalizeH="0" baseline="0" noProof="0">
                <a:ln>
                  <a:noFill/>
                </a:ln>
                <a:solidFill>
                  <a:srgbClr val="FCFCFC"/>
                </a:solidFill>
                <a:effectLst/>
                <a:uLnTx/>
                <a:uFillTx/>
                <a:latin typeface="Calibri" panose="020F0502020204030204" pitchFamily="34" charset="0"/>
              </a:endParaRPr>
            </a:p>
          </p:txBody>
        </p:sp>
        <p:sp>
          <p:nvSpPr>
            <p:cNvPr id="12" name="同心圆 59"/>
            <p:cNvSpPr/>
            <p:nvPr/>
          </p:nvSpPr>
          <p:spPr bwMode="auto">
            <a:xfrm>
              <a:off x="4325083" y="2749751"/>
              <a:ext cx="922193" cy="922194"/>
            </a:xfrm>
            <a:prstGeom prst="donut">
              <a:avLst>
                <a:gd name="adj" fmla="val 3142"/>
              </a:avLst>
            </a:prstGeom>
            <a:ln/>
          </p:spPr>
          <p:style>
            <a:lnRef idx="2">
              <a:schemeClr val="accent2"/>
            </a:lnRef>
            <a:fillRef idx="1">
              <a:schemeClr val="lt1"/>
            </a:fillRef>
            <a:effectRef idx="0">
              <a:schemeClr val="accent2"/>
            </a:effectRef>
            <a:fontRef idx="minor">
              <a:schemeClr val="dk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Calibri"/>
                <a:ea typeface="宋体"/>
              </a:endParaRPr>
            </a:p>
          </p:txBody>
        </p:sp>
        <p:sp>
          <p:nvSpPr>
            <p:cNvPr id="13" name="淘宝网chenying0907出品 61"/>
            <p:cNvSpPr/>
            <p:nvPr/>
          </p:nvSpPr>
          <p:spPr bwMode="auto">
            <a:xfrm>
              <a:off x="4548776" y="2987877"/>
              <a:ext cx="477694" cy="479136"/>
            </a:xfrm>
            <a:prstGeom prst="ellipse">
              <a:avLst/>
            </a:prstGeom>
            <a:ln/>
          </p:spPr>
          <p:style>
            <a:lnRef idx="0">
              <a:schemeClr val="accent4"/>
            </a:lnRef>
            <a:fillRef idx="3">
              <a:schemeClr val="accent4"/>
            </a:fillRef>
            <a:effectRef idx="3">
              <a:schemeClr val="accent4"/>
            </a:effectRef>
            <a:fontRef idx="minor">
              <a:schemeClr val="lt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14" name="淘宝网chenying0907出品 54"/>
            <p:cNvSpPr txBox="1">
              <a:spLocks noChangeArrowheads="1"/>
            </p:cNvSpPr>
            <p:nvPr/>
          </p:nvSpPr>
          <p:spPr bwMode="auto">
            <a:xfrm>
              <a:off x="4620915" y="2998969"/>
              <a:ext cx="340202" cy="46155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none">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en-US" sz="2400" b="1" i="0" u="none" strike="noStrike" kern="0" cap="none" spc="0" normalizeH="0" baseline="0" noProof="0">
                  <a:ln>
                    <a:noFill/>
                  </a:ln>
                  <a:solidFill>
                    <a:srgbClr val="FCFCFC"/>
                  </a:solidFill>
                  <a:effectLst/>
                  <a:uLnTx/>
                  <a:uFillTx/>
                  <a:latin typeface="Calibri" panose="020F0502020204030204" pitchFamily="34" charset="0"/>
                </a:rPr>
                <a:t>2</a:t>
              </a:r>
              <a:endParaRPr kumimoji="0" lang="en-GB" altLang="en-US" sz="2400" b="1" i="0" u="none" strike="noStrike" kern="0" cap="none" spc="0" normalizeH="0" baseline="0" noProof="0">
                <a:ln>
                  <a:noFill/>
                </a:ln>
                <a:solidFill>
                  <a:srgbClr val="FCFCFC"/>
                </a:solidFill>
                <a:effectLst/>
                <a:uLnTx/>
                <a:uFillTx/>
                <a:latin typeface="Calibri" panose="020F0502020204030204" pitchFamily="34" charset="0"/>
              </a:endParaRPr>
            </a:p>
          </p:txBody>
        </p:sp>
        <p:sp>
          <p:nvSpPr>
            <p:cNvPr id="15" name="同心圆 66"/>
            <p:cNvSpPr/>
            <p:nvPr/>
          </p:nvSpPr>
          <p:spPr bwMode="auto">
            <a:xfrm>
              <a:off x="4029230" y="4143864"/>
              <a:ext cx="922194" cy="922194"/>
            </a:xfrm>
            <a:prstGeom prst="donut">
              <a:avLst>
                <a:gd name="adj" fmla="val 3142"/>
              </a:avLst>
            </a:prstGeom>
            <a:ln/>
          </p:spPr>
          <p:style>
            <a:lnRef idx="2">
              <a:schemeClr val="accent2"/>
            </a:lnRef>
            <a:fillRef idx="1">
              <a:schemeClr val="lt1"/>
            </a:fillRef>
            <a:effectRef idx="0">
              <a:schemeClr val="accent2"/>
            </a:effectRef>
            <a:fontRef idx="minor">
              <a:schemeClr val="dk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Calibri"/>
                <a:ea typeface="宋体"/>
              </a:endParaRPr>
            </a:p>
          </p:txBody>
        </p:sp>
        <p:sp>
          <p:nvSpPr>
            <p:cNvPr id="16" name="淘宝网chenying0907出品 68"/>
            <p:cNvSpPr/>
            <p:nvPr/>
          </p:nvSpPr>
          <p:spPr bwMode="auto">
            <a:xfrm>
              <a:off x="4252924" y="4381990"/>
              <a:ext cx="477693" cy="479136"/>
            </a:xfrm>
            <a:prstGeom prst="ellipse">
              <a:avLst/>
            </a:prstGeom>
            <a:ln/>
          </p:spPr>
          <p:style>
            <a:lnRef idx="0">
              <a:schemeClr val="accent4"/>
            </a:lnRef>
            <a:fillRef idx="3">
              <a:schemeClr val="accent4"/>
            </a:fillRef>
            <a:effectRef idx="3">
              <a:schemeClr val="accent4"/>
            </a:effectRef>
            <a:fontRef idx="minor">
              <a:schemeClr val="lt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17" name="淘宝网chenying0907出品 55"/>
            <p:cNvSpPr txBox="1">
              <a:spLocks noChangeArrowheads="1"/>
            </p:cNvSpPr>
            <p:nvPr/>
          </p:nvSpPr>
          <p:spPr bwMode="auto">
            <a:xfrm>
              <a:off x="4322893" y="4383734"/>
              <a:ext cx="340202" cy="46155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none">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en-US" sz="2400" b="1" i="0" u="none" strike="noStrike" kern="0" cap="none" spc="0" normalizeH="0" baseline="0" noProof="0">
                  <a:ln>
                    <a:noFill/>
                  </a:ln>
                  <a:solidFill>
                    <a:srgbClr val="FCFCFC"/>
                  </a:solidFill>
                  <a:effectLst/>
                  <a:uLnTx/>
                  <a:uFillTx/>
                  <a:latin typeface="Calibri" panose="020F0502020204030204" pitchFamily="34" charset="0"/>
                </a:rPr>
                <a:t>3</a:t>
              </a:r>
              <a:endParaRPr kumimoji="0" lang="en-GB" altLang="en-US" sz="2400" b="1" i="0" u="none" strike="noStrike" kern="0" cap="none" spc="0" normalizeH="0" baseline="0" noProof="0">
                <a:ln>
                  <a:noFill/>
                </a:ln>
                <a:solidFill>
                  <a:srgbClr val="FCFCFC"/>
                </a:solidFill>
                <a:effectLst/>
                <a:uLnTx/>
                <a:uFillTx/>
                <a:latin typeface="Calibri" panose="020F0502020204030204" pitchFamily="34" charset="0"/>
              </a:endParaRPr>
            </a:p>
          </p:txBody>
        </p:sp>
        <p:sp>
          <p:nvSpPr>
            <p:cNvPr id="18" name="同心圆 73"/>
            <p:cNvSpPr/>
            <p:nvPr/>
          </p:nvSpPr>
          <p:spPr bwMode="auto">
            <a:xfrm>
              <a:off x="2425856" y="5214705"/>
              <a:ext cx="922193" cy="922194"/>
            </a:xfrm>
            <a:prstGeom prst="donut">
              <a:avLst>
                <a:gd name="adj" fmla="val 3142"/>
              </a:avLst>
            </a:prstGeom>
            <a:ln/>
          </p:spPr>
          <p:style>
            <a:lnRef idx="2">
              <a:schemeClr val="accent2"/>
            </a:lnRef>
            <a:fillRef idx="1">
              <a:schemeClr val="lt1"/>
            </a:fillRef>
            <a:effectRef idx="0">
              <a:schemeClr val="accent2"/>
            </a:effectRef>
            <a:fontRef idx="minor">
              <a:schemeClr val="dk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Calibri"/>
                <a:ea typeface="宋体"/>
              </a:endParaRPr>
            </a:p>
          </p:txBody>
        </p:sp>
        <p:sp>
          <p:nvSpPr>
            <p:cNvPr id="19" name="淘宝网chenying0907出品 75"/>
            <p:cNvSpPr/>
            <p:nvPr/>
          </p:nvSpPr>
          <p:spPr bwMode="auto">
            <a:xfrm>
              <a:off x="2649549" y="5452831"/>
              <a:ext cx="477694" cy="479136"/>
            </a:xfrm>
            <a:prstGeom prst="ellipse">
              <a:avLst/>
            </a:prstGeom>
            <a:ln/>
          </p:spPr>
          <p:style>
            <a:lnRef idx="0">
              <a:schemeClr val="accent4"/>
            </a:lnRef>
            <a:fillRef idx="3">
              <a:schemeClr val="accent4"/>
            </a:fillRef>
            <a:effectRef idx="3">
              <a:schemeClr val="accent4"/>
            </a:effectRef>
            <a:fontRef idx="minor">
              <a:schemeClr val="lt1"/>
            </a:fontRef>
          </p:style>
          <p:txBody>
            <a:bodyPr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Calibri"/>
                <a:ea typeface="宋体"/>
              </a:endParaRPr>
            </a:p>
          </p:txBody>
        </p:sp>
        <p:sp>
          <p:nvSpPr>
            <p:cNvPr id="20" name="淘宝网chenying0907出品 56"/>
            <p:cNvSpPr txBox="1">
              <a:spLocks noChangeArrowheads="1"/>
            </p:cNvSpPr>
            <p:nvPr/>
          </p:nvSpPr>
          <p:spPr bwMode="auto">
            <a:xfrm>
              <a:off x="2715756" y="5468325"/>
              <a:ext cx="340202" cy="461558"/>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wrap="none">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en-US" sz="2400" b="1" i="0" u="none" strike="noStrike" kern="0" cap="none" spc="0" normalizeH="0" baseline="0" noProof="0">
                  <a:ln>
                    <a:noFill/>
                  </a:ln>
                  <a:solidFill>
                    <a:srgbClr val="FCFCFC"/>
                  </a:solidFill>
                  <a:effectLst/>
                  <a:uLnTx/>
                  <a:uFillTx/>
                  <a:latin typeface="Calibri" panose="020F0502020204030204" pitchFamily="34" charset="0"/>
                </a:rPr>
                <a:t>4</a:t>
              </a:r>
              <a:endParaRPr kumimoji="0" lang="en-GB" altLang="en-US" sz="2400" b="1" i="0" u="none" strike="noStrike" kern="0" cap="none" spc="0" normalizeH="0" baseline="0" noProof="0">
                <a:ln>
                  <a:noFill/>
                </a:ln>
                <a:solidFill>
                  <a:srgbClr val="FCFCFC"/>
                </a:solidFill>
                <a:effectLst/>
                <a:uLnTx/>
                <a:uFillTx/>
                <a:latin typeface="Calibri" panose="020F0502020204030204" pitchFamily="34" charset="0"/>
              </a:endParaRPr>
            </a:p>
          </p:txBody>
        </p:sp>
        <p:sp>
          <p:nvSpPr>
            <p:cNvPr id="21" name="淘宝网chenying0907出品 63"/>
            <p:cNvSpPr txBox="1"/>
            <p:nvPr/>
          </p:nvSpPr>
          <p:spPr>
            <a:xfrm>
              <a:off x="2007416" y="3134261"/>
              <a:ext cx="1262049" cy="953886"/>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800" b="1" i="0" u="none" strike="noStrike" kern="0" cap="none" spc="0" normalizeH="0" baseline="0" noProof="0" dirty="0">
                  <a:ln>
                    <a:noFill/>
                  </a:ln>
                  <a:solidFill>
                    <a:schemeClr val="tx2"/>
                  </a:solidFill>
                  <a:effectLst/>
                  <a:uLnTx/>
                  <a:uFillTx/>
                  <a:latin typeface="微软雅黑" pitchFamily="34" charset="-122"/>
                  <a:ea typeface="微软雅黑" pitchFamily="34" charset="-122"/>
                </a:rPr>
                <a:t>添  加</a:t>
              </a:r>
              <a:endParaRPr kumimoji="0" lang="en-US" altLang="zh-CN" sz="2800" b="1" i="0" u="none" strike="noStrike" kern="0" cap="none" spc="0" normalizeH="0" baseline="0" noProof="0" dirty="0">
                <a:ln>
                  <a:noFill/>
                </a:ln>
                <a:solidFill>
                  <a:schemeClr val="tx2"/>
                </a:solidFill>
                <a:effectLst/>
                <a:uLnTx/>
                <a:uFillTx/>
                <a:latin typeface="微软雅黑" pitchFamily="34" charset="-122"/>
                <a:ea typeface="微软雅黑" pitchFamily="34" charset="-122"/>
              </a:endParaRPr>
            </a:p>
            <a:p>
              <a:pPr marL="0" marR="0" lvl="0" indent="0" algn="ctr" defTabSz="914400" eaLnBrk="1" fontAlgn="auto" latinLnBrk="0" hangingPunct="1">
                <a:lnSpc>
                  <a:spcPct val="100000"/>
                </a:lnSpc>
                <a:spcBef>
                  <a:spcPts val="0"/>
                </a:spcBef>
                <a:spcAft>
                  <a:spcPts val="0"/>
                </a:spcAft>
                <a:buClrTx/>
                <a:buSzTx/>
                <a:buFontTx/>
                <a:buNone/>
                <a:tabLst/>
                <a:defRPr/>
              </a:pPr>
              <a:r>
                <a:rPr lang="zh-CN" altLang="en-US" sz="2800" b="1" kern="0" dirty="0">
                  <a:solidFill>
                    <a:schemeClr val="tx2"/>
                  </a:solidFill>
                  <a:latin typeface="微软雅黑" pitchFamily="34" charset="-122"/>
                  <a:ea typeface="微软雅黑" pitchFamily="34" charset="-122"/>
                </a:rPr>
                <a:t>关键字</a:t>
              </a:r>
              <a:endParaRPr kumimoji="0" lang="en-GB" sz="2800" b="1" i="0" u="none" strike="noStrike" kern="0" cap="none" spc="0" normalizeH="0" baseline="0" noProof="0" dirty="0">
                <a:ln>
                  <a:noFill/>
                </a:ln>
                <a:solidFill>
                  <a:schemeClr val="tx2"/>
                </a:solidFill>
                <a:effectLst/>
                <a:uLnTx/>
                <a:uFillTx/>
                <a:latin typeface="微软雅黑" pitchFamily="34" charset="-122"/>
                <a:ea typeface="微软雅黑" pitchFamily="34" charset="-122"/>
              </a:endParaRPr>
            </a:p>
          </p:txBody>
        </p:sp>
      </p:grpSp>
      <p:sp>
        <p:nvSpPr>
          <p:cNvPr id="22" name="Rectangle 64"/>
          <p:cNvSpPr/>
          <p:nvPr/>
        </p:nvSpPr>
        <p:spPr>
          <a:xfrm>
            <a:off x="6687421" y="1599652"/>
            <a:ext cx="3655702" cy="882860"/>
          </a:xfrm>
          <a:prstGeom prst="rect">
            <a:avLst/>
          </a:prstGeom>
        </p:spPr>
        <p:txBody>
          <a:bodyPr wrap="square" lIns="91429" tIns="45715" rIns="91429" bIns="45715">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500" b="0" i="0" u="none" strike="noStrike" kern="0" cap="none" spc="0" normalizeH="0" baseline="0" noProof="0" dirty="0">
                <a:ln>
                  <a:noFill/>
                </a:ln>
                <a:solidFill>
                  <a:schemeClr val="tx1">
                    <a:lumMod val="75000"/>
                    <a:lumOff val="25000"/>
                  </a:schemeClr>
                </a:solidFill>
                <a:effectLst/>
                <a:uLnTx/>
                <a:uFillTx/>
                <a:latin typeface="+mj-ea"/>
                <a:ea typeface="+mj-ea"/>
              </a:rPr>
              <a:t>在此处输入具体的文字描述内容在此处输入具体的文字描述内容在此处输入具体的文字描述内容</a:t>
            </a:r>
            <a:endParaRPr kumimoji="0" lang="en-GB" sz="1500" b="0" i="0" u="none" strike="noStrike" kern="0" cap="none" spc="0" normalizeH="0" baseline="0" noProof="0" dirty="0">
              <a:ln>
                <a:noFill/>
              </a:ln>
              <a:solidFill>
                <a:schemeClr val="tx1">
                  <a:lumMod val="75000"/>
                  <a:lumOff val="25000"/>
                </a:schemeClr>
              </a:solidFill>
              <a:effectLst/>
              <a:uLnTx/>
              <a:uFillTx/>
              <a:latin typeface="+mj-ea"/>
              <a:ea typeface="+mj-ea"/>
            </a:endParaRPr>
          </a:p>
        </p:txBody>
      </p:sp>
      <p:sp>
        <p:nvSpPr>
          <p:cNvPr id="23" name="Rectangle 65"/>
          <p:cNvSpPr/>
          <p:nvPr/>
        </p:nvSpPr>
        <p:spPr>
          <a:xfrm>
            <a:off x="7141710" y="2909278"/>
            <a:ext cx="3387624" cy="882860"/>
          </a:xfrm>
          <a:prstGeom prst="rect">
            <a:avLst/>
          </a:prstGeom>
        </p:spPr>
        <p:txBody>
          <a:bodyPr wrap="square" lIns="91429" tIns="45715" rIns="91429" bIns="45715">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500" b="0" i="0" u="none" strike="noStrike" kern="0" cap="none" spc="0" normalizeH="0" baseline="0" noProof="0" dirty="0">
                <a:ln>
                  <a:noFill/>
                </a:ln>
                <a:solidFill>
                  <a:schemeClr val="tx1">
                    <a:lumMod val="75000"/>
                    <a:lumOff val="25000"/>
                  </a:schemeClr>
                </a:solidFill>
                <a:effectLst/>
                <a:uLnTx/>
                <a:uFillTx/>
                <a:latin typeface="+mj-ea"/>
                <a:ea typeface="+mj-ea"/>
              </a:rPr>
              <a:t>在此处输入具体的文字描述内容在此处输入具体的文字描述内容在此处输入具体的文字描述内容</a:t>
            </a:r>
            <a:endParaRPr kumimoji="0" lang="en-GB" altLang="zh-CN" sz="1500" b="0" i="0" u="none" strike="noStrike" kern="0" cap="none" spc="0" normalizeH="0" baseline="0" noProof="0" dirty="0">
              <a:ln>
                <a:noFill/>
              </a:ln>
              <a:solidFill>
                <a:schemeClr val="tx1">
                  <a:lumMod val="75000"/>
                  <a:lumOff val="25000"/>
                </a:schemeClr>
              </a:solidFill>
              <a:effectLst/>
              <a:uLnTx/>
              <a:uFillTx/>
              <a:latin typeface="+mj-ea"/>
              <a:ea typeface="+mj-ea"/>
            </a:endParaRPr>
          </a:p>
        </p:txBody>
      </p:sp>
      <p:sp>
        <p:nvSpPr>
          <p:cNvPr id="24" name="Rectangle 66"/>
          <p:cNvSpPr/>
          <p:nvPr/>
        </p:nvSpPr>
        <p:spPr>
          <a:xfrm>
            <a:off x="6826406" y="4325010"/>
            <a:ext cx="3702928" cy="882860"/>
          </a:xfrm>
          <a:prstGeom prst="rect">
            <a:avLst/>
          </a:prstGeom>
        </p:spPr>
        <p:txBody>
          <a:bodyPr wrap="square" lIns="91429" tIns="45715" rIns="91429" bIns="45715">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500" b="0" i="0" u="none" strike="noStrike" kern="0" cap="none" spc="0" normalizeH="0" baseline="0" noProof="0" dirty="0">
                <a:ln>
                  <a:noFill/>
                </a:ln>
                <a:solidFill>
                  <a:schemeClr val="tx1">
                    <a:lumMod val="75000"/>
                    <a:lumOff val="25000"/>
                  </a:schemeClr>
                </a:solidFill>
                <a:effectLst/>
                <a:uLnTx/>
                <a:uFillTx/>
                <a:latin typeface="+mj-ea"/>
                <a:ea typeface="+mj-ea"/>
              </a:rPr>
              <a:t>在此处输入具体的文字描述内容在此处输入具体的文字描述内容在此处输入具体的文字描述内容</a:t>
            </a:r>
            <a:endParaRPr kumimoji="0" lang="en-GB" sz="1500" b="0" i="0" u="none" strike="noStrike" kern="0" cap="none" spc="0" normalizeH="0" baseline="0" noProof="0" dirty="0">
              <a:ln>
                <a:noFill/>
              </a:ln>
              <a:solidFill>
                <a:schemeClr val="tx1">
                  <a:lumMod val="75000"/>
                  <a:lumOff val="25000"/>
                </a:schemeClr>
              </a:solidFill>
              <a:effectLst/>
              <a:uLnTx/>
              <a:uFillTx/>
              <a:latin typeface="+mj-ea"/>
              <a:ea typeface="+mj-ea"/>
            </a:endParaRPr>
          </a:p>
        </p:txBody>
      </p:sp>
      <p:sp>
        <p:nvSpPr>
          <p:cNvPr id="25" name="Rectangle 67"/>
          <p:cNvSpPr/>
          <p:nvPr/>
        </p:nvSpPr>
        <p:spPr>
          <a:xfrm>
            <a:off x="5430206" y="5609840"/>
            <a:ext cx="3694087" cy="882860"/>
          </a:xfrm>
          <a:prstGeom prst="rect">
            <a:avLst/>
          </a:prstGeom>
        </p:spPr>
        <p:txBody>
          <a:bodyPr wrap="square" lIns="91429" tIns="45715" rIns="91429" bIns="45715">
            <a:spAutoFit/>
          </a:bodyPr>
          <a:lstStyle/>
          <a:p>
            <a:pPr marL="0" marR="0" lvl="0" indent="0" defTabSz="914400" eaLnBrk="1" fontAlgn="auto" latinLnBrk="0" hangingPunct="1">
              <a:lnSpc>
                <a:spcPct val="120000"/>
              </a:lnSpc>
              <a:spcBef>
                <a:spcPts val="0"/>
              </a:spcBef>
              <a:spcAft>
                <a:spcPts val="0"/>
              </a:spcAft>
              <a:buClrTx/>
              <a:buSzTx/>
              <a:buFontTx/>
              <a:buNone/>
              <a:tabLst/>
              <a:defRPr/>
            </a:pPr>
            <a:r>
              <a:rPr kumimoji="0" lang="zh-CN" altLang="en-US" sz="1500" b="0" i="0" u="none" strike="noStrike" kern="0" cap="none" spc="0" normalizeH="0" baseline="0" noProof="0" dirty="0">
                <a:ln>
                  <a:noFill/>
                </a:ln>
                <a:solidFill>
                  <a:schemeClr val="tx1">
                    <a:lumMod val="75000"/>
                    <a:lumOff val="25000"/>
                  </a:schemeClr>
                </a:solidFill>
                <a:effectLst/>
                <a:uLnTx/>
                <a:uFillTx/>
                <a:latin typeface="+mj-ea"/>
                <a:ea typeface="+mj-ea"/>
              </a:rPr>
              <a:t>在此处输入具体的文字描述内容在此处输入具体的文字描述内容在此处输入具体的文字描述内容</a:t>
            </a:r>
            <a:endParaRPr kumimoji="0" lang="en-GB" altLang="zh-CN" sz="1500" b="0" i="0" u="none" strike="noStrike" kern="0" cap="none" spc="0" normalizeH="0" baseline="0" noProof="0" dirty="0">
              <a:ln>
                <a:noFill/>
              </a:ln>
              <a:solidFill>
                <a:schemeClr val="tx1">
                  <a:lumMod val="75000"/>
                  <a:lumOff val="25000"/>
                </a:schemeClr>
              </a:solidFill>
              <a:effectLst/>
              <a:uLnTx/>
              <a:uFillTx/>
              <a:latin typeface="+mj-ea"/>
              <a:ea typeface="+mj-ea"/>
            </a:endParaRPr>
          </a:p>
        </p:txBody>
      </p:sp>
      <p:pic>
        <p:nvPicPr>
          <p:cNvPr id="26" name="Picture 3"/>
          <p:cNvPicPr>
            <a:picLocks noChangeAspect="1" noChangeArrowheads="1"/>
          </p:cNvPicPr>
          <p:nvPr/>
        </p:nvPicPr>
        <p:blipFill>
          <a:blip r:embed="rId2">
            <a:extLst>
              <a:ext uri="{28A0092B-C50C-407E-A947-70E740481C1C}">
                <a14:useLocalDpi xmlns:a14="http://schemas.microsoft.com/office/drawing/2010/main" xmlns="" val="0"/>
              </a:ext>
            </a:extLst>
          </a:blip>
          <a:stretch>
            <a:fillRect/>
          </a:stretch>
        </p:blipFill>
        <p:spPr bwMode="auto">
          <a:xfrm>
            <a:off x="474657" y="3792138"/>
            <a:ext cx="2979051" cy="3199488"/>
          </a:xfrm>
          <a:prstGeom prst="rect">
            <a:avLst/>
          </a:prstGeom>
          <a:noFill/>
          <a:extLst>
            <a:ext uri="{909E8E84-426E-40DD-AFC4-6F175D3DCCD1}">
              <a14:hiddenFill xmlns:a14="http://schemas.microsoft.com/office/drawing/2010/main" xmlns="">
                <a:solidFill>
                  <a:srgbClr val="FFFFFF"/>
                </a:solidFill>
              </a14:hiddenFill>
            </a:ext>
          </a:extLst>
        </p:spPr>
      </p:pic>
      <p:cxnSp>
        <p:nvCxnSpPr>
          <p:cNvPr id="27" name="直接连接符 26"/>
          <p:cNvCxnSpPr/>
          <p:nvPr/>
        </p:nvCxnSpPr>
        <p:spPr>
          <a:xfrm>
            <a:off x="3176" y="404907"/>
            <a:ext cx="12190413" cy="0"/>
          </a:xfrm>
          <a:prstGeom prst="line">
            <a:avLst/>
          </a:prstGeom>
          <a:noFill/>
          <a:ln w="9525" cap="flat" cmpd="sng" algn="ctr">
            <a:solidFill>
              <a:srgbClr val="414455"/>
            </a:solidFill>
            <a:prstDash val="dash"/>
          </a:ln>
          <a:effectLst/>
        </p:spPr>
      </p:cxnSp>
      <p:sp>
        <p:nvSpPr>
          <p:cNvPr id="28" name="流程图: 离页连接符 27"/>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29" name="TextBox 28"/>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474217355"/>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7"/>
                                        </p:tgtEl>
                                        <p:attrNameLst>
                                          <p:attrName>style.visibility</p:attrName>
                                        </p:attrNameLst>
                                      </p:cBhvr>
                                      <p:to>
                                        <p:strVal val="visible"/>
                                      </p:to>
                                    </p:set>
                                    <p:animEffect transition="in" filter="wipe(right)">
                                      <p:cBhvr>
                                        <p:cTn id="7" dur="750"/>
                                        <p:tgtEl>
                                          <p:spTgt spid="27"/>
                                        </p:tgtEl>
                                      </p:cBhvr>
                                    </p:animEffect>
                                  </p:childTnLst>
                                </p:cTn>
                              </p:par>
                              <p:par>
                                <p:cTn id="8" presetID="2" presetClass="entr" presetSubtype="1" fill="hold" grpId="0" nodeType="withEffect">
                                  <p:stCondLst>
                                    <p:cond delay="0"/>
                                  </p:stCondLst>
                                  <p:childTnLst>
                                    <p:set>
                                      <p:cBhvr>
                                        <p:cTn id="9" dur="1" fill="hold">
                                          <p:stCondLst>
                                            <p:cond delay="0"/>
                                          </p:stCondLst>
                                        </p:cTn>
                                        <p:tgtEl>
                                          <p:spTgt spid="28"/>
                                        </p:tgtEl>
                                        <p:attrNameLst>
                                          <p:attrName>style.visibility</p:attrName>
                                        </p:attrNameLst>
                                      </p:cBhvr>
                                      <p:to>
                                        <p:strVal val="visible"/>
                                      </p:to>
                                    </p:set>
                                    <p:anim calcmode="lin" valueType="num">
                                      <p:cBhvr>
                                        <p:cTn id="10" dur="500" fill="hold"/>
                                        <p:tgtEl>
                                          <p:spTgt spid="28"/>
                                        </p:tgtEl>
                                        <p:attrNameLst>
                                          <p:attrName>ppt_x</p:attrName>
                                        </p:attrNameLst>
                                      </p:cBhvr>
                                      <p:tavLst>
                                        <p:tav tm="0">
                                          <p:val>
                                            <p:strVal val="#ppt_x"/>
                                          </p:val>
                                        </p:tav>
                                        <p:tav tm="100000">
                                          <p:val>
                                            <p:strVal val="#ppt_x"/>
                                          </p:val>
                                        </p:tav>
                                      </p:tavLst>
                                    </p:anim>
                                    <p:anim calcmode="lin" valueType="num">
                                      <p:cBhvr>
                                        <p:cTn id="11" dur="500" fill="hold"/>
                                        <p:tgtEl>
                                          <p:spTgt spid="28"/>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29"/>
                                        </p:tgtEl>
                                        <p:attrNameLst>
                                          <p:attrName>style.visibility</p:attrName>
                                        </p:attrNameLst>
                                      </p:cBhvr>
                                      <p:to>
                                        <p:strVal val="visible"/>
                                      </p:to>
                                    </p:set>
                                    <p:anim calcmode="lin" valueType="num">
                                      <p:cBhvr>
                                        <p:cTn id="15" dur="250" fill="hold"/>
                                        <p:tgtEl>
                                          <p:spTgt spid="29"/>
                                        </p:tgtEl>
                                        <p:attrNameLst>
                                          <p:attrName>ppt_x</p:attrName>
                                        </p:attrNameLst>
                                      </p:cBhvr>
                                      <p:tavLst>
                                        <p:tav tm="0">
                                          <p:val>
                                            <p:strVal val="#ppt_x"/>
                                          </p:val>
                                        </p:tav>
                                        <p:tav tm="100000">
                                          <p:val>
                                            <p:strVal val="#ppt_x"/>
                                          </p:val>
                                        </p:tav>
                                      </p:tavLst>
                                    </p:anim>
                                    <p:anim calcmode="lin" valueType="num">
                                      <p:cBhvr>
                                        <p:cTn id="16" dur="250" fill="hold"/>
                                        <p:tgtEl>
                                          <p:spTgt spid="29"/>
                                        </p:tgtEl>
                                        <p:attrNameLst>
                                          <p:attrName>ppt_y</p:attrName>
                                        </p:attrNameLst>
                                      </p:cBhvr>
                                      <p:tavLst>
                                        <p:tav tm="0">
                                          <p:val>
                                            <p:strVal val="#ppt_y-#ppt_h/2"/>
                                          </p:val>
                                        </p:tav>
                                        <p:tav tm="100000">
                                          <p:val>
                                            <p:strVal val="#ppt_y"/>
                                          </p:val>
                                        </p:tav>
                                      </p:tavLst>
                                    </p:anim>
                                    <p:anim calcmode="lin" valueType="num">
                                      <p:cBhvr>
                                        <p:cTn id="17" dur="250" fill="hold"/>
                                        <p:tgtEl>
                                          <p:spTgt spid="29"/>
                                        </p:tgtEl>
                                        <p:attrNameLst>
                                          <p:attrName>ppt_w</p:attrName>
                                        </p:attrNameLst>
                                      </p:cBhvr>
                                      <p:tavLst>
                                        <p:tav tm="0">
                                          <p:val>
                                            <p:strVal val="#ppt_w"/>
                                          </p:val>
                                        </p:tav>
                                        <p:tav tm="100000">
                                          <p:val>
                                            <p:strVal val="#ppt_w"/>
                                          </p:val>
                                        </p:tav>
                                      </p:tavLst>
                                    </p:anim>
                                    <p:anim calcmode="lin" valueType="num">
                                      <p:cBhvr>
                                        <p:cTn id="18" dur="250" fill="hold"/>
                                        <p:tgtEl>
                                          <p:spTgt spid="29"/>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42" presetClass="entr" presetSubtype="0" fill="hold" nodeType="afterEffect">
                                  <p:stCondLst>
                                    <p:cond delay="0"/>
                                  </p:stCondLst>
                                  <p:childTnLst>
                                    <p:set>
                                      <p:cBhvr>
                                        <p:cTn id="21" dur="1" fill="hold">
                                          <p:stCondLst>
                                            <p:cond delay="0"/>
                                          </p:stCondLst>
                                        </p:cTn>
                                        <p:tgtEl>
                                          <p:spTgt spid="26"/>
                                        </p:tgtEl>
                                        <p:attrNameLst>
                                          <p:attrName>style.visibility</p:attrName>
                                        </p:attrNameLst>
                                      </p:cBhvr>
                                      <p:to>
                                        <p:strVal val="visible"/>
                                      </p:to>
                                    </p:set>
                                    <p:animEffect transition="in" filter="fade">
                                      <p:cBhvr>
                                        <p:cTn id="22" dur="1000"/>
                                        <p:tgtEl>
                                          <p:spTgt spid="26"/>
                                        </p:tgtEl>
                                      </p:cBhvr>
                                    </p:animEffect>
                                    <p:anim calcmode="lin" valueType="num">
                                      <p:cBhvr>
                                        <p:cTn id="23" dur="1000" fill="hold"/>
                                        <p:tgtEl>
                                          <p:spTgt spid="26"/>
                                        </p:tgtEl>
                                        <p:attrNameLst>
                                          <p:attrName>ppt_x</p:attrName>
                                        </p:attrNameLst>
                                      </p:cBhvr>
                                      <p:tavLst>
                                        <p:tav tm="0">
                                          <p:val>
                                            <p:strVal val="#ppt_x"/>
                                          </p:val>
                                        </p:tav>
                                        <p:tav tm="100000">
                                          <p:val>
                                            <p:strVal val="#ppt_x"/>
                                          </p:val>
                                        </p:tav>
                                      </p:tavLst>
                                    </p:anim>
                                    <p:anim calcmode="lin" valueType="num">
                                      <p:cBhvr>
                                        <p:cTn id="24" dur="1000" fill="hold"/>
                                        <p:tgtEl>
                                          <p:spTgt spid="26"/>
                                        </p:tgtEl>
                                        <p:attrNameLst>
                                          <p:attrName>ppt_y</p:attrName>
                                        </p:attrNameLst>
                                      </p:cBhvr>
                                      <p:tavLst>
                                        <p:tav tm="0">
                                          <p:val>
                                            <p:strVal val="#ppt_y+.1"/>
                                          </p:val>
                                        </p:tav>
                                        <p:tav tm="100000">
                                          <p:val>
                                            <p:strVal val="#ppt_y"/>
                                          </p:val>
                                        </p:tav>
                                      </p:tavLst>
                                    </p:anim>
                                  </p:childTnLst>
                                </p:cTn>
                              </p:par>
                            </p:childTnLst>
                          </p:cTn>
                        </p:par>
                        <p:par>
                          <p:cTn id="25" fill="hold">
                            <p:stCondLst>
                              <p:cond delay="2500"/>
                            </p:stCondLst>
                            <p:childTnLst>
                              <p:par>
                                <p:cTn id="26" presetID="21" presetClass="entr" presetSubtype="1" fill="hold" nodeType="afterEffect">
                                  <p:stCondLst>
                                    <p:cond delay="0"/>
                                  </p:stCondLst>
                                  <p:childTnLst>
                                    <p:set>
                                      <p:cBhvr>
                                        <p:cTn id="27" dur="1" fill="hold">
                                          <p:stCondLst>
                                            <p:cond delay="0"/>
                                          </p:stCondLst>
                                        </p:cTn>
                                        <p:tgtEl>
                                          <p:spTgt spid="2"/>
                                        </p:tgtEl>
                                        <p:attrNameLst>
                                          <p:attrName>style.visibility</p:attrName>
                                        </p:attrNameLst>
                                      </p:cBhvr>
                                      <p:to>
                                        <p:strVal val="visible"/>
                                      </p:to>
                                    </p:set>
                                    <p:animEffect transition="in" filter="wheel(1)">
                                      <p:cBhvr>
                                        <p:cTn id="28" dur="2000"/>
                                        <p:tgtEl>
                                          <p:spTgt spid="2"/>
                                        </p:tgtEl>
                                      </p:cBhvr>
                                    </p:animEffect>
                                  </p:childTnLst>
                                </p:cTn>
                              </p:par>
                            </p:childTnLst>
                          </p:cTn>
                        </p:par>
                        <p:par>
                          <p:cTn id="29" fill="hold">
                            <p:stCondLst>
                              <p:cond delay="4500"/>
                            </p:stCondLst>
                            <p:childTnLst>
                              <p:par>
                                <p:cTn id="30" presetID="12" presetClass="entr" presetSubtype="8" fill="hold" grpId="0" nodeType="afterEffect">
                                  <p:stCondLst>
                                    <p:cond delay="0"/>
                                  </p:stCondLst>
                                  <p:childTnLst>
                                    <p:set>
                                      <p:cBhvr>
                                        <p:cTn id="31" dur="1" fill="hold">
                                          <p:stCondLst>
                                            <p:cond delay="0"/>
                                          </p:stCondLst>
                                        </p:cTn>
                                        <p:tgtEl>
                                          <p:spTgt spid="22"/>
                                        </p:tgtEl>
                                        <p:attrNameLst>
                                          <p:attrName>style.visibility</p:attrName>
                                        </p:attrNameLst>
                                      </p:cBhvr>
                                      <p:to>
                                        <p:strVal val="visible"/>
                                      </p:to>
                                    </p:set>
                                    <p:anim calcmode="lin" valueType="num">
                                      <p:cBhvr additive="base">
                                        <p:cTn id="32" dur="500"/>
                                        <p:tgtEl>
                                          <p:spTgt spid="22"/>
                                        </p:tgtEl>
                                        <p:attrNameLst>
                                          <p:attrName>ppt_x</p:attrName>
                                        </p:attrNameLst>
                                      </p:cBhvr>
                                      <p:tavLst>
                                        <p:tav tm="0">
                                          <p:val>
                                            <p:strVal val="#ppt_x-#ppt_w*1.125000"/>
                                          </p:val>
                                        </p:tav>
                                        <p:tav tm="100000">
                                          <p:val>
                                            <p:strVal val="#ppt_x"/>
                                          </p:val>
                                        </p:tav>
                                      </p:tavLst>
                                    </p:anim>
                                    <p:animEffect transition="in" filter="wipe(right)">
                                      <p:cBhvr>
                                        <p:cTn id="33" dur="500"/>
                                        <p:tgtEl>
                                          <p:spTgt spid="22"/>
                                        </p:tgtEl>
                                      </p:cBhvr>
                                    </p:animEffect>
                                  </p:childTnLst>
                                </p:cTn>
                              </p:par>
                            </p:childTnLst>
                          </p:cTn>
                        </p:par>
                        <p:par>
                          <p:cTn id="34" fill="hold">
                            <p:stCondLst>
                              <p:cond delay="5000"/>
                            </p:stCondLst>
                            <p:childTnLst>
                              <p:par>
                                <p:cTn id="35" presetID="12" presetClass="entr" presetSubtype="8" fill="hold" grpId="0" nodeType="afterEffect">
                                  <p:stCondLst>
                                    <p:cond delay="0"/>
                                  </p:stCondLst>
                                  <p:childTnLst>
                                    <p:set>
                                      <p:cBhvr>
                                        <p:cTn id="36" dur="1" fill="hold">
                                          <p:stCondLst>
                                            <p:cond delay="0"/>
                                          </p:stCondLst>
                                        </p:cTn>
                                        <p:tgtEl>
                                          <p:spTgt spid="23"/>
                                        </p:tgtEl>
                                        <p:attrNameLst>
                                          <p:attrName>style.visibility</p:attrName>
                                        </p:attrNameLst>
                                      </p:cBhvr>
                                      <p:to>
                                        <p:strVal val="visible"/>
                                      </p:to>
                                    </p:set>
                                    <p:anim calcmode="lin" valueType="num">
                                      <p:cBhvr additive="base">
                                        <p:cTn id="37" dur="500"/>
                                        <p:tgtEl>
                                          <p:spTgt spid="23"/>
                                        </p:tgtEl>
                                        <p:attrNameLst>
                                          <p:attrName>ppt_x</p:attrName>
                                        </p:attrNameLst>
                                      </p:cBhvr>
                                      <p:tavLst>
                                        <p:tav tm="0">
                                          <p:val>
                                            <p:strVal val="#ppt_x-#ppt_w*1.125000"/>
                                          </p:val>
                                        </p:tav>
                                        <p:tav tm="100000">
                                          <p:val>
                                            <p:strVal val="#ppt_x"/>
                                          </p:val>
                                        </p:tav>
                                      </p:tavLst>
                                    </p:anim>
                                    <p:animEffect transition="in" filter="wipe(right)">
                                      <p:cBhvr>
                                        <p:cTn id="38" dur="500"/>
                                        <p:tgtEl>
                                          <p:spTgt spid="23"/>
                                        </p:tgtEl>
                                      </p:cBhvr>
                                    </p:animEffect>
                                  </p:childTnLst>
                                </p:cTn>
                              </p:par>
                            </p:childTnLst>
                          </p:cTn>
                        </p:par>
                        <p:par>
                          <p:cTn id="39" fill="hold">
                            <p:stCondLst>
                              <p:cond delay="5500"/>
                            </p:stCondLst>
                            <p:childTnLst>
                              <p:par>
                                <p:cTn id="40" presetID="12" presetClass="entr" presetSubtype="8" fill="hold" grpId="0" nodeType="afterEffect">
                                  <p:stCondLst>
                                    <p:cond delay="0"/>
                                  </p:stCondLst>
                                  <p:childTnLst>
                                    <p:set>
                                      <p:cBhvr>
                                        <p:cTn id="41" dur="1" fill="hold">
                                          <p:stCondLst>
                                            <p:cond delay="0"/>
                                          </p:stCondLst>
                                        </p:cTn>
                                        <p:tgtEl>
                                          <p:spTgt spid="24"/>
                                        </p:tgtEl>
                                        <p:attrNameLst>
                                          <p:attrName>style.visibility</p:attrName>
                                        </p:attrNameLst>
                                      </p:cBhvr>
                                      <p:to>
                                        <p:strVal val="visible"/>
                                      </p:to>
                                    </p:set>
                                    <p:anim calcmode="lin" valueType="num">
                                      <p:cBhvr additive="base">
                                        <p:cTn id="42" dur="500"/>
                                        <p:tgtEl>
                                          <p:spTgt spid="24"/>
                                        </p:tgtEl>
                                        <p:attrNameLst>
                                          <p:attrName>ppt_x</p:attrName>
                                        </p:attrNameLst>
                                      </p:cBhvr>
                                      <p:tavLst>
                                        <p:tav tm="0">
                                          <p:val>
                                            <p:strVal val="#ppt_x-#ppt_w*1.125000"/>
                                          </p:val>
                                        </p:tav>
                                        <p:tav tm="100000">
                                          <p:val>
                                            <p:strVal val="#ppt_x"/>
                                          </p:val>
                                        </p:tav>
                                      </p:tavLst>
                                    </p:anim>
                                    <p:animEffect transition="in" filter="wipe(right)">
                                      <p:cBhvr>
                                        <p:cTn id="43" dur="500"/>
                                        <p:tgtEl>
                                          <p:spTgt spid="24"/>
                                        </p:tgtEl>
                                      </p:cBhvr>
                                    </p:animEffect>
                                  </p:childTnLst>
                                </p:cTn>
                              </p:par>
                            </p:childTnLst>
                          </p:cTn>
                        </p:par>
                        <p:par>
                          <p:cTn id="44" fill="hold">
                            <p:stCondLst>
                              <p:cond delay="6000"/>
                            </p:stCondLst>
                            <p:childTnLst>
                              <p:par>
                                <p:cTn id="45" presetID="12" presetClass="entr" presetSubtype="8" fill="hold" grpId="0" nodeType="afterEffect">
                                  <p:stCondLst>
                                    <p:cond delay="0"/>
                                  </p:stCondLst>
                                  <p:childTnLst>
                                    <p:set>
                                      <p:cBhvr>
                                        <p:cTn id="46" dur="1" fill="hold">
                                          <p:stCondLst>
                                            <p:cond delay="0"/>
                                          </p:stCondLst>
                                        </p:cTn>
                                        <p:tgtEl>
                                          <p:spTgt spid="25"/>
                                        </p:tgtEl>
                                        <p:attrNameLst>
                                          <p:attrName>style.visibility</p:attrName>
                                        </p:attrNameLst>
                                      </p:cBhvr>
                                      <p:to>
                                        <p:strVal val="visible"/>
                                      </p:to>
                                    </p:set>
                                    <p:anim calcmode="lin" valueType="num">
                                      <p:cBhvr additive="base">
                                        <p:cTn id="47" dur="500"/>
                                        <p:tgtEl>
                                          <p:spTgt spid="25"/>
                                        </p:tgtEl>
                                        <p:attrNameLst>
                                          <p:attrName>ppt_x</p:attrName>
                                        </p:attrNameLst>
                                      </p:cBhvr>
                                      <p:tavLst>
                                        <p:tav tm="0">
                                          <p:val>
                                            <p:strVal val="#ppt_x-#ppt_w*1.125000"/>
                                          </p:val>
                                        </p:tav>
                                        <p:tav tm="100000">
                                          <p:val>
                                            <p:strVal val="#ppt_x"/>
                                          </p:val>
                                        </p:tav>
                                      </p:tavLst>
                                    </p:anim>
                                    <p:animEffect transition="in" filter="wipe(right)">
                                      <p:cBhvr>
                                        <p:cTn id="48" dur="500"/>
                                        <p:tgtEl>
                                          <p:spTgt spid="2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p:bldP spid="23" grpId="0"/>
      <p:bldP spid="24" grpId="0"/>
      <p:bldP spid="25" grpId="0"/>
      <p:bldP spid="28" grpId="0" bldLvl="0" animBg="1"/>
      <p:bldP spid="29" grpId="0"/>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 name="组合 5"/>
          <p:cNvGrpSpPr/>
          <p:nvPr/>
        </p:nvGrpSpPr>
        <p:grpSpPr>
          <a:xfrm>
            <a:off x="6527132" y="4221882"/>
            <a:ext cx="4511229" cy="1578215"/>
            <a:chOff x="7019577" y="3227340"/>
            <a:chExt cx="2168995" cy="1578215"/>
          </a:xfrm>
        </p:grpSpPr>
        <p:sp>
          <p:nvSpPr>
            <p:cNvPr id="7" name="圆角矩形 6"/>
            <p:cNvSpPr/>
            <p:nvPr/>
          </p:nvSpPr>
          <p:spPr>
            <a:xfrm>
              <a:off x="7019577" y="3227340"/>
              <a:ext cx="2168995" cy="1578215"/>
            </a:xfrm>
            <a:prstGeom prst="roundRect">
              <a:avLst/>
            </a:prstGeom>
            <a:gradFill flip="none" rotWithShape="1">
              <a:gsLst>
                <a:gs pos="50000">
                  <a:sysClr val="window" lastClr="FFFFFF">
                    <a:lumMod val="95000"/>
                  </a:sysClr>
                </a:gs>
                <a:gs pos="100000">
                  <a:sysClr val="window" lastClr="FFFFFF">
                    <a:lumMod val="75000"/>
                  </a:sysClr>
                </a:gs>
                <a:gs pos="0">
                  <a:sysClr val="window" lastClr="FFFFFF"/>
                </a:gs>
              </a:gsLst>
              <a:lin ang="18900000" scaled="0"/>
              <a:tileRect/>
            </a:grad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tlCol="0" anchor="ct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latin typeface="+mn-ea"/>
                <a:ea typeface="+mn-ea"/>
              </a:endParaRPr>
            </a:p>
          </p:txBody>
        </p:sp>
        <p:sp>
          <p:nvSpPr>
            <p:cNvPr id="8" name="TextBox 7"/>
            <p:cNvSpPr txBox="1"/>
            <p:nvPr/>
          </p:nvSpPr>
          <p:spPr>
            <a:xfrm>
              <a:off x="7110900" y="3370116"/>
              <a:ext cx="1985675" cy="1292662"/>
            </a:xfrm>
            <a:prstGeom prst="rect">
              <a:avLst/>
            </a:prstGeom>
            <a:noFill/>
          </p:spPr>
          <p:txBody>
            <a:bodyPr wrap="square" rtlCol="0">
              <a:spAutoFit/>
            </a:bodyPr>
            <a:lstStyle/>
            <a:p>
              <a:pPr marL="0" marR="0" lvl="0" indent="0" algn="ctr" defTabSz="914400" eaLnBrk="1" fontAlgn="auto" latinLnBrk="0" hangingPunct="1">
                <a:lnSpc>
                  <a:spcPct val="130000"/>
                </a:lnSpc>
                <a:spcBef>
                  <a:spcPts val="0"/>
                </a:spcBef>
                <a:spcAft>
                  <a:spcPts val="0"/>
                </a:spcAft>
                <a:buClrTx/>
                <a:buSzTx/>
                <a:buFontTx/>
                <a:buNone/>
                <a:tabLst/>
                <a:defRPr/>
              </a:pPr>
              <a:r>
                <a:rPr kumimoji="0" lang="zh-CN" altLang="en-US" sz="3000" b="1" i="0" u="none" strike="noStrike" kern="0" cap="none" spc="0" normalizeH="0" baseline="0" noProof="0" dirty="0" smtClean="0">
                  <a:ln w="17780" cmpd="sng">
                    <a:solidFill>
                      <a:srgbClr val="FFFFFF"/>
                    </a:solidFill>
                    <a:prstDash val="solid"/>
                    <a:miter lim="800000"/>
                  </a:ln>
                  <a:gradFill rotWithShape="1">
                    <a:gsLst>
                      <a:gs pos="0">
                        <a:srgbClr val="000000">
                          <a:tint val="92000"/>
                          <a:shade val="100000"/>
                          <a:satMod val="150000"/>
                        </a:srgbClr>
                      </a:gs>
                      <a:gs pos="49000">
                        <a:srgbClr val="000000">
                          <a:tint val="89000"/>
                          <a:shade val="90000"/>
                          <a:satMod val="150000"/>
                        </a:srgbClr>
                      </a:gs>
                      <a:gs pos="50000">
                        <a:srgbClr val="000000">
                          <a:tint val="100000"/>
                          <a:shade val="75000"/>
                          <a:satMod val="150000"/>
                        </a:srgbClr>
                      </a:gs>
                      <a:gs pos="95000">
                        <a:srgbClr val="000000">
                          <a:shade val="47000"/>
                          <a:satMod val="150000"/>
                        </a:srgbClr>
                      </a:gs>
                      <a:gs pos="100000">
                        <a:srgbClr val="000000">
                          <a:shade val="39000"/>
                          <a:satMod val="150000"/>
                        </a:srgbClr>
                      </a:gs>
                    </a:gsLst>
                    <a:lin ang="5400000"/>
                  </a:gradFill>
                  <a:effectLst>
                    <a:outerShdw blurRad="50800" algn="tl" rotWithShape="0">
                      <a:srgbClr val="000000"/>
                    </a:outerShdw>
                  </a:effectLst>
                  <a:uLnTx/>
                  <a:uFillTx/>
                  <a:latin typeface="+mn-ea"/>
                  <a:ea typeface="+mn-ea"/>
                </a:rPr>
                <a:t>添加关键说明文本</a:t>
              </a:r>
              <a:endParaRPr kumimoji="0" lang="en-US" altLang="zh-CN" sz="3000" b="1" i="0" u="none" strike="noStrike" kern="0" cap="none" spc="0" normalizeH="0" baseline="0" noProof="0" dirty="0" smtClean="0">
                <a:ln w="17780" cmpd="sng">
                  <a:solidFill>
                    <a:srgbClr val="FFFFFF"/>
                  </a:solidFill>
                  <a:prstDash val="solid"/>
                  <a:miter lim="800000"/>
                </a:ln>
                <a:gradFill rotWithShape="1">
                  <a:gsLst>
                    <a:gs pos="0">
                      <a:srgbClr val="000000">
                        <a:tint val="92000"/>
                        <a:shade val="100000"/>
                        <a:satMod val="150000"/>
                      </a:srgbClr>
                    </a:gs>
                    <a:gs pos="49000">
                      <a:srgbClr val="000000">
                        <a:tint val="89000"/>
                        <a:shade val="90000"/>
                        <a:satMod val="150000"/>
                      </a:srgbClr>
                    </a:gs>
                    <a:gs pos="50000">
                      <a:srgbClr val="000000">
                        <a:tint val="100000"/>
                        <a:shade val="75000"/>
                        <a:satMod val="150000"/>
                      </a:srgbClr>
                    </a:gs>
                    <a:gs pos="95000">
                      <a:srgbClr val="000000">
                        <a:shade val="47000"/>
                        <a:satMod val="150000"/>
                      </a:srgbClr>
                    </a:gs>
                    <a:gs pos="100000">
                      <a:srgbClr val="000000">
                        <a:shade val="39000"/>
                        <a:satMod val="150000"/>
                      </a:srgbClr>
                    </a:gs>
                  </a:gsLst>
                  <a:lin ang="5400000"/>
                </a:gradFill>
                <a:effectLst>
                  <a:outerShdw blurRad="50800" algn="tl" rotWithShape="0">
                    <a:srgbClr val="000000"/>
                  </a:outerShdw>
                </a:effectLst>
                <a:uLnTx/>
                <a:uFillTx/>
                <a:latin typeface="+mn-ea"/>
                <a:ea typeface="+mn-ea"/>
              </a:endParaRPr>
            </a:p>
            <a:p>
              <a:pPr marL="0" marR="0" lvl="0" indent="0" algn="ctr" defTabSz="914400" eaLnBrk="1" fontAlgn="auto" latinLnBrk="0" hangingPunct="1">
                <a:lnSpc>
                  <a:spcPct val="130000"/>
                </a:lnSpc>
                <a:spcBef>
                  <a:spcPts val="0"/>
                </a:spcBef>
                <a:spcAft>
                  <a:spcPts val="0"/>
                </a:spcAft>
                <a:buClrTx/>
                <a:buSzTx/>
                <a:buFontTx/>
                <a:buNone/>
                <a:tabLst/>
                <a:defRPr/>
              </a:pPr>
              <a:r>
                <a:rPr kumimoji="0" lang="zh-CN" altLang="en-US" sz="3000" b="1" i="0" u="none" strike="noStrike" kern="0" cap="none" spc="0" normalizeH="0" baseline="0" noProof="0" dirty="0" smtClean="0">
                  <a:ln w="17780" cmpd="sng">
                    <a:solidFill>
                      <a:srgbClr val="FFFFFF"/>
                    </a:solidFill>
                    <a:prstDash val="solid"/>
                    <a:miter lim="800000"/>
                  </a:ln>
                  <a:gradFill rotWithShape="1">
                    <a:gsLst>
                      <a:gs pos="0">
                        <a:srgbClr val="000000">
                          <a:tint val="92000"/>
                          <a:shade val="100000"/>
                          <a:satMod val="150000"/>
                        </a:srgbClr>
                      </a:gs>
                      <a:gs pos="49000">
                        <a:srgbClr val="000000">
                          <a:tint val="89000"/>
                          <a:shade val="90000"/>
                          <a:satMod val="150000"/>
                        </a:srgbClr>
                      </a:gs>
                      <a:gs pos="50000">
                        <a:srgbClr val="000000">
                          <a:tint val="100000"/>
                          <a:shade val="75000"/>
                          <a:satMod val="150000"/>
                        </a:srgbClr>
                      </a:gs>
                      <a:gs pos="95000">
                        <a:srgbClr val="000000">
                          <a:shade val="47000"/>
                          <a:satMod val="150000"/>
                        </a:srgbClr>
                      </a:gs>
                      <a:gs pos="100000">
                        <a:srgbClr val="000000">
                          <a:shade val="39000"/>
                          <a:satMod val="150000"/>
                        </a:srgbClr>
                      </a:gs>
                    </a:gsLst>
                    <a:lin ang="5400000"/>
                  </a:gradFill>
                  <a:effectLst>
                    <a:outerShdw blurRad="50800" algn="tl" rotWithShape="0">
                      <a:srgbClr val="000000"/>
                    </a:outerShdw>
                  </a:effectLst>
                  <a:uLnTx/>
                  <a:uFillTx/>
                  <a:latin typeface="+mn-ea"/>
                  <a:ea typeface="+mn-ea"/>
                </a:rPr>
                <a:t>添加关键说明文本</a:t>
              </a:r>
              <a:endParaRPr kumimoji="0" lang="zh-CN" altLang="en-US" sz="3000" b="1" i="0" u="none" strike="noStrike" kern="0" cap="none" spc="0" normalizeH="0" baseline="0" noProof="0" dirty="0">
                <a:ln w="17780" cmpd="sng">
                  <a:solidFill>
                    <a:srgbClr val="FFFFFF"/>
                  </a:solidFill>
                  <a:prstDash val="solid"/>
                  <a:miter lim="800000"/>
                </a:ln>
                <a:gradFill rotWithShape="1">
                  <a:gsLst>
                    <a:gs pos="0">
                      <a:srgbClr val="000000">
                        <a:tint val="92000"/>
                        <a:shade val="100000"/>
                        <a:satMod val="150000"/>
                      </a:srgbClr>
                    </a:gs>
                    <a:gs pos="49000">
                      <a:srgbClr val="000000">
                        <a:tint val="89000"/>
                        <a:shade val="90000"/>
                        <a:satMod val="150000"/>
                      </a:srgbClr>
                    </a:gs>
                    <a:gs pos="50000">
                      <a:srgbClr val="000000">
                        <a:tint val="100000"/>
                        <a:shade val="75000"/>
                        <a:satMod val="150000"/>
                      </a:srgbClr>
                    </a:gs>
                    <a:gs pos="95000">
                      <a:srgbClr val="000000">
                        <a:shade val="47000"/>
                        <a:satMod val="150000"/>
                      </a:srgbClr>
                    </a:gs>
                    <a:gs pos="100000">
                      <a:srgbClr val="000000">
                        <a:shade val="39000"/>
                        <a:satMod val="150000"/>
                      </a:srgbClr>
                    </a:gs>
                  </a:gsLst>
                  <a:lin ang="5400000"/>
                </a:gradFill>
                <a:effectLst>
                  <a:outerShdw blurRad="50800" algn="tl" rotWithShape="0">
                    <a:srgbClr val="000000"/>
                  </a:outerShdw>
                </a:effectLst>
                <a:uLnTx/>
                <a:uFillTx/>
                <a:latin typeface="+mn-ea"/>
                <a:ea typeface="+mn-ea"/>
              </a:endParaRPr>
            </a:p>
          </p:txBody>
        </p:sp>
      </p:grpSp>
      <p:grpSp>
        <p:nvGrpSpPr>
          <p:cNvPr id="9" name="组合 8"/>
          <p:cNvGrpSpPr/>
          <p:nvPr/>
        </p:nvGrpSpPr>
        <p:grpSpPr>
          <a:xfrm>
            <a:off x="6205477" y="2197055"/>
            <a:ext cx="1146746" cy="1484746"/>
            <a:chOff x="8003859" y="1863321"/>
            <a:chExt cx="1952106" cy="2527482"/>
          </a:xfrm>
        </p:grpSpPr>
        <p:grpSp>
          <p:nvGrpSpPr>
            <p:cNvPr id="10" name="组合 9"/>
            <p:cNvGrpSpPr/>
            <p:nvPr/>
          </p:nvGrpSpPr>
          <p:grpSpPr>
            <a:xfrm>
              <a:off x="8003859" y="1863321"/>
              <a:ext cx="1952106" cy="2527482"/>
              <a:chOff x="2174858" y="2474024"/>
              <a:chExt cx="280484" cy="363155"/>
            </a:xfrm>
          </p:grpSpPr>
          <p:sp>
            <p:nvSpPr>
              <p:cNvPr id="12" name="椭圆 11"/>
              <p:cNvSpPr/>
              <p:nvPr/>
            </p:nvSpPr>
            <p:spPr>
              <a:xfrm>
                <a:off x="2189870" y="2789714"/>
                <a:ext cx="254167" cy="47465"/>
              </a:xfrm>
              <a:prstGeom prst="ellipse">
                <a:avLst/>
              </a:prstGeom>
              <a:gradFill flip="none" rotWithShape="1">
                <a:gsLst>
                  <a:gs pos="50000">
                    <a:srgbClr val="ABABAB">
                      <a:alpha val="50000"/>
                    </a:srgbClr>
                  </a:gs>
                  <a:gs pos="0">
                    <a:sysClr val="window" lastClr="FFFFFF">
                      <a:lumMod val="50000"/>
                    </a:sysClr>
                  </a:gs>
                  <a:gs pos="100000">
                    <a:srgbClr val="D7D7D7">
                      <a:alpha val="0"/>
                    </a:srgbClr>
                  </a:gs>
                </a:gsLst>
                <a:path path="shape">
                  <a:fillToRect l="50000" t="50000" r="50000" b="50000"/>
                </a:path>
                <a:tileRect/>
              </a:gra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方正姚体"/>
                  <a:ea typeface="方正姚体"/>
                  <a:cs typeface="+mn-cs"/>
                </a:endParaRPr>
              </a:p>
            </p:txBody>
          </p:sp>
          <p:sp>
            <p:nvSpPr>
              <p:cNvPr id="13" name="泪滴形 12"/>
              <p:cNvSpPr/>
              <p:nvPr/>
            </p:nvSpPr>
            <p:spPr>
              <a:xfrm rot="8100000">
                <a:off x="2174858" y="2474024"/>
                <a:ext cx="280484" cy="280484"/>
              </a:xfrm>
              <a:prstGeom prst="teardrop">
                <a:avLst/>
              </a:prstGeom>
              <a:solidFill>
                <a:sysClr val="window" lastClr="FFFFFF">
                  <a:lumMod val="85000"/>
                </a:sysClr>
              </a:solidFill>
              <a:ln>
                <a:noFill/>
              </a:ln>
              <a:effectLst>
                <a:outerShdw blurRad="190500" dist="228600" dir="2700000" sy="90000" rotWithShape="0">
                  <a:srgbClr val="000000">
                    <a:alpha val="25500"/>
                  </a:srgbClr>
                </a:outerShdw>
              </a:effectLst>
              <a:scene3d>
                <a:camera prst="orthographicFront" fov="0">
                  <a:rot lat="0" lon="0" rev="0"/>
                </a:camera>
                <a:lightRig rig="soft" dir="tl">
                  <a:rot lat="0" lon="0" rev="20100000"/>
                </a:lightRig>
              </a:scene3d>
              <a:sp3d>
                <a:bevelT w="50800" h="50800"/>
              </a:sp3d>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方正姚体"/>
                  <a:ea typeface="方正姚体"/>
                  <a:cs typeface="+mn-cs"/>
                </a:endParaRPr>
              </a:p>
            </p:txBody>
          </p:sp>
          <p:sp>
            <p:nvSpPr>
              <p:cNvPr id="14" name="椭圆 13"/>
              <p:cNvSpPr/>
              <p:nvPr/>
            </p:nvSpPr>
            <p:spPr>
              <a:xfrm>
                <a:off x="2199335" y="2498479"/>
                <a:ext cx="235236" cy="235237"/>
              </a:xfrm>
              <a:prstGeom prst="ellipse">
                <a:avLst/>
              </a:prstGeom>
              <a:solidFill>
                <a:sysClr val="window" lastClr="FFFFFF"/>
              </a:solidFill>
              <a:ln w="25400" cap="flat" cmpd="sng" algn="ctr">
                <a:solidFill>
                  <a:srgbClr val="00B2EA"/>
                </a:solid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方正姚体"/>
                  <a:ea typeface="方正姚体"/>
                  <a:cs typeface="+mn-cs"/>
                </a:endParaRPr>
              </a:p>
            </p:txBody>
          </p:sp>
        </p:grpSp>
        <p:sp>
          <p:nvSpPr>
            <p:cNvPr id="11" name="TextBox 10"/>
            <p:cNvSpPr txBox="1"/>
            <p:nvPr/>
          </p:nvSpPr>
          <p:spPr>
            <a:xfrm>
              <a:off x="8323107" y="2157371"/>
              <a:ext cx="1367671" cy="1414606"/>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400" b="1" i="0" u="none" strike="noStrike" kern="0" cap="none" spc="0" normalizeH="0" baseline="0" noProof="0" dirty="0" smtClean="0">
                  <a:ln w="1905"/>
                  <a:solidFill>
                    <a:srgbClr val="0070C0"/>
                  </a:solidFill>
                  <a:effectLst/>
                  <a:uLnTx/>
                  <a:uFillTx/>
                  <a:latin typeface="方正姚体"/>
                  <a:ea typeface="方正姚体"/>
                </a:rPr>
                <a:t>关键</a:t>
              </a:r>
              <a:endParaRPr kumimoji="0" lang="en-US" altLang="zh-CN" sz="2400" b="1" i="0" u="none" strike="noStrike" kern="0" cap="none" spc="0" normalizeH="0" baseline="0" noProof="0" dirty="0" smtClean="0">
                <a:ln w="1905"/>
                <a:solidFill>
                  <a:srgbClr val="0070C0"/>
                </a:solidFill>
                <a:effectLst/>
                <a:uLnTx/>
                <a:uFillTx/>
                <a:latin typeface="方正姚体"/>
                <a:ea typeface="方正姚体"/>
              </a:endParaRPr>
            </a:p>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400" b="1" i="0" u="none" strike="noStrike" kern="0" cap="none" spc="0" normalizeH="0" baseline="0" noProof="0" dirty="0" smtClean="0">
                  <a:ln w="1905"/>
                  <a:solidFill>
                    <a:srgbClr val="0070C0"/>
                  </a:solidFill>
                  <a:effectLst/>
                  <a:uLnTx/>
                  <a:uFillTx/>
                  <a:latin typeface="方正姚体"/>
                  <a:ea typeface="方正姚体"/>
                </a:rPr>
                <a:t>文本</a:t>
              </a:r>
              <a:endParaRPr kumimoji="0" lang="zh-CN" altLang="en-US" sz="2400" b="1" i="0" u="none" strike="noStrike" kern="0" cap="none" spc="0" normalizeH="0" baseline="0" noProof="0" dirty="0">
                <a:ln w="1905"/>
                <a:solidFill>
                  <a:srgbClr val="0070C0"/>
                </a:solidFill>
                <a:effectLst/>
                <a:uLnTx/>
                <a:uFillTx/>
                <a:latin typeface="方正姚体"/>
                <a:ea typeface="方正姚体"/>
              </a:endParaRPr>
            </a:p>
          </p:txBody>
        </p:sp>
      </p:grpSp>
      <p:grpSp>
        <p:nvGrpSpPr>
          <p:cNvPr id="15" name="组合 14"/>
          <p:cNvGrpSpPr/>
          <p:nvPr/>
        </p:nvGrpSpPr>
        <p:grpSpPr>
          <a:xfrm>
            <a:off x="7398501" y="2642322"/>
            <a:ext cx="1146746" cy="1484746"/>
            <a:chOff x="8003859" y="1863321"/>
            <a:chExt cx="1952106" cy="2527482"/>
          </a:xfrm>
        </p:grpSpPr>
        <p:grpSp>
          <p:nvGrpSpPr>
            <p:cNvPr id="16" name="组合 15"/>
            <p:cNvGrpSpPr/>
            <p:nvPr/>
          </p:nvGrpSpPr>
          <p:grpSpPr>
            <a:xfrm>
              <a:off x="8003859" y="1863321"/>
              <a:ext cx="1952106" cy="2527482"/>
              <a:chOff x="2174858" y="2474024"/>
              <a:chExt cx="280484" cy="363155"/>
            </a:xfrm>
          </p:grpSpPr>
          <p:sp>
            <p:nvSpPr>
              <p:cNvPr id="18" name="椭圆 17"/>
              <p:cNvSpPr/>
              <p:nvPr/>
            </p:nvSpPr>
            <p:spPr>
              <a:xfrm>
                <a:off x="2189870" y="2789714"/>
                <a:ext cx="254167" cy="47465"/>
              </a:xfrm>
              <a:prstGeom prst="ellipse">
                <a:avLst/>
              </a:prstGeom>
              <a:gradFill flip="none" rotWithShape="1">
                <a:gsLst>
                  <a:gs pos="50000">
                    <a:srgbClr val="ABABAB">
                      <a:alpha val="50000"/>
                    </a:srgbClr>
                  </a:gs>
                  <a:gs pos="0">
                    <a:sysClr val="window" lastClr="FFFFFF">
                      <a:lumMod val="50000"/>
                    </a:sysClr>
                  </a:gs>
                  <a:gs pos="100000">
                    <a:srgbClr val="D7D7D7">
                      <a:alpha val="0"/>
                    </a:srgbClr>
                  </a:gs>
                </a:gsLst>
                <a:path path="shape">
                  <a:fillToRect l="50000" t="50000" r="50000" b="50000"/>
                </a:path>
                <a:tileRect/>
              </a:gra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方正姚体"/>
                  <a:ea typeface="方正姚体"/>
                  <a:cs typeface="+mn-cs"/>
                </a:endParaRPr>
              </a:p>
            </p:txBody>
          </p:sp>
          <p:sp>
            <p:nvSpPr>
              <p:cNvPr id="19" name="泪滴形 18"/>
              <p:cNvSpPr/>
              <p:nvPr/>
            </p:nvSpPr>
            <p:spPr>
              <a:xfrm rot="8100000">
                <a:off x="2174858" y="2474024"/>
                <a:ext cx="280484" cy="280484"/>
              </a:xfrm>
              <a:prstGeom prst="teardrop">
                <a:avLst/>
              </a:prstGeom>
              <a:solidFill>
                <a:sysClr val="window" lastClr="FFFFFF">
                  <a:lumMod val="85000"/>
                </a:sysClr>
              </a:solidFill>
              <a:ln>
                <a:noFill/>
              </a:ln>
              <a:effectLst>
                <a:outerShdw blurRad="190500" dist="228600" dir="2700000" sy="90000" rotWithShape="0">
                  <a:srgbClr val="000000">
                    <a:alpha val="25500"/>
                  </a:srgbClr>
                </a:outerShdw>
              </a:effectLst>
              <a:scene3d>
                <a:camera prst="orthographicFront" fov="0">
                  <a:rot lat="0" lon="0" rev="0"/>
                </a:camera>
                <a:lightRig rig="soft" dir="tl">
                  <a:rot lat="0" lon="0" rev="20100000"/>
                </a:lightRig>
              </a:scene3d>
              <a:sp3d>
                <a:bevelT w="50800" h="50800"/>
              </a:sp3d>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方正姚体"/>
                  <a:ea typeface="方正姚体"/>
                  <a:cs typeface="+mn-cs"/>
                </a:endParaRPr>
              </a:p>
            </p:txBody>
          </p:sp>
          <p:sp>
            <p:nvSpPr>
              <p:cNvPr id="20" name="椭圆 19"/>
              <p:cNvSpPr/>
              <p:nvPr/>
            </p:nvSpPr>
            <p:spPr>
              <a:xfrm>
                <a:off x="2199335" y="2498479"/>
                <a:ext cx="235236" cy="235237"/>
              </a:xfrm>
              <a:prstGeom prst="ellipse">
                <a:avLst/>
              </a:prstGeom>
              <a:solidFill>
                <a:sysClr val="window" lastClr="FFFFFF"/>
              </a:solidFill>
              <a:ln w="25400" cap="flat" cmpd="sng" algn="ctr">
                <a:solidFill>
                  <a:srgbClr val="00B2EA"/>
                </a:solid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方正姚体"/>
                  <a:ea typeface="方正姚体"/>
                  <a:cs typeface="+mn-cs"/>
                </a:endParaRPr>
              </a:p>
            </p:txBody>
          </p:sp>
        </p:grpSp>
        <p:sp>
          <p:nvSpPr>
            <p:cNvPr id="17" name="TextBox 16"/>
            <p:cNvSpPr txBox="1"/>
            <p:nvPr/>
          </p:nvSpPr>
          <p:spPr>
            <a:xfrm>
              <a:off x="8323106" y="2136794"/>
              <a:ext cx="1367671" cy="1414606"/>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400" b="1" i="0" u="none" strike="noStrike" kern="0" cap="none" spc="0" normalizeH="0" baseline="0" noProof="0" dirty="0">
                  <a:ln w="1905"/>
                  <a:solidFill>
                    <a:srgbClr val="0070C0"/>
                  </a:solidFill>
                  <a:effectLst/>
                  <a:uLnTx/>
                  <a:uFillTx/>
                  <a:latin typeface="方正姚体"/>
                  <a:ea typeface="方正姚体"/>
                </a:rPr>
                <a:t>关键</a:t>
              </a:r>
              <a:endParaRPr kumimoji="0" lang="en-US" altLang="zh-CN" sz="2400" b="1" i="0" u="none" strike="noStrike" kern="0" cap="none" spc="0" normalizeH="0" baseline="0" noProof="0" dirty="0">
                <a:ln w="1905"/>
                <a:solidFill>
                  <a:srgbClr val="0070C0"/>
                </a:solidFill>
                <a:effectLst/>
                <a:uLnTx/>
                <a:uFillTx/>
                <a:latin typeface="方正姚体"/>
                <a:ea typeface="方正姚体"/>
              </a:endParaRPr>
            </a:p>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400" b="1" i="0" u="none" strike="noStrike" kern="0" cap="none" spc="0" normalizeH="0" baseline="0" noProof="0" dirty="0">
                  <a:ln w="1905"/>
                  <a:solidFill>
                    <a:srgbClr val="0070C0"/>
                  </a:solidFill>
                  <a:effectLst/>
                  <a:uLnTx/>
                  <a:uFillTx/>
                  <a:latin typeface="方正姚体"/>
                  <a:ea typeface="方正姚体"/>
                </a:rPr>
                <a:t>文本</a:t>
              </a:r>
            </a:p>
          </p:txBody>
        </p:sp>
      </p:grpSp>
      <p:grpSp>
        <p:nvGrpSpPr>
          <p:cNvPr id="21" name="组合 20"/>
          <p:cNvGrpSpPr/>
          <p:nvPr/>
        </p:nvGrpSpPr>
        <p:grpSpPr>
          <a:xfrm>
            <a:off x="8844904" y="2197055"/>
            <a:ext cx="1146746" cy="1484746"/>
            <a:chOff x="8003859" y="1863321"/>
            <a:chExt cx="1952106" cy="2527482"/>
          </a:xfrm>
        </p:grpSpPr>
        <p:grpSp>
          <p:nvGrpSpPr>
            <p:cNvPr id="22" name="组合 21"/>
            <p:cNvGrpSpPr/>
            <p:nvPr/>
          </p:nvGrpSpPr>
          <p:grpSpPr>
            <a:xfrm>
              <a:off x="8003859" y="1863321"/>
              <a:ext cx="1952106" cy="2527482"/>
              <a:chOff x="2174858" y="2474024"/>
              <a:chExt cx="280484" cy="363155"/>
            </a:xfrm>
          </p:grpSpPr>
          <p:sp>
            <p:nvSpPr>
              <p:cNvPr id="24" name="椭圆 23"/>
              <p:cNvSpPr/>
              <p:nvPr/>
            </p:nvSpPr>
            <p:spPr>
              <a:xfrm>
                <a:off x="2189870" y="2789714"/>
                <a:ext cx="254167" cy="47465"/>
              </a:xfrm>
              <a:prstGeom prst="ellipse">
                <a:avLst/>
              </a:prstGeom>
              <a:gradFill flip="none" rotWithShape="1">
                <a:gsLst>
                  <a:gs pos="50000">
                    <a:srgbClr val="ABABAB">
                      <a:alpha val="50000"/>
                    </a:srgbClr>
                  </a:gs>
                  <a:gs pos="0">
                    <a:sysClr val="window" lastClr="FFFFFF">
                      <a:lumMod val="50000"/>
                    </a:sysClr>
                  </a:gs>
                  <a:gs pos="100000">
                    <a:srgbClr val="D7D7D7">
                      <a:alpha val="0"/>
                    </a:srgbClr>
                  </a:gs>
                </a:gsLst>
                <a:path path="shape">
                  <a:fillToRect l="50000" t="50000" r="50000" b="50000"/>
                </a:path>
                <a:tileRect/>
              </a:gra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方正姚体"/>
                  <a:ea typeface="方正姚体"/>
                  <a:cs typeface="+mn-cs"/>
                </a:endParaRPr>
              </a:p>
            </p:txBody>
          </p:sp>
          <p:sp>
            <p:nvSpPr>
              <p:cNvPr id="25" name="泪滴形 24"/>
              <p:cNvSpPr/>
              <p:nvPr/>
            </p:nvSpPr>
            <p:spPr>
              <a:xfrm rot="8100000">
                <a:off x="2174858" y="2474024"/>
                <a:ext cx="280484" cy="280484"/>
              </a:xfrm>
              <a:prstGeom prst="teardrop">
                <a:avLst/>
              </a:prstGeom>
              <a:solidFill>
                <a:sysClr val="window" lastClr="FFFFFF">
                  <a:lumMod val="85000"/>
                </a:sysClr>
              </a:solidFill>
              <a:ln>
                <a:noFill/>
              </a:ln>
              <a:effectLst>
                <a:outerShdw blurRad="190500" dist="228600" dir="2700000" sy="90000" rotWithShape="0">
                  <a:srgbClr val="000000">
                    <a:alpha val="25500"/>
                  </a:srgbClr>
                </a:outerShdw>
              </a:effectLst>
              <a:scene3d>
                <a:camera prst="orthographicFront" fov="0">
                  <a:rot lat="0" lon="0" rev="0"/>
                </a:camera>
                <a:lightRig rig="soft" dir="tl">
                  <a:rot lat="0" lon="0" rev="20100000"/>
                </a:lightRig>
              </a:scene3d>
              <a:sp3d>
                <a:bevelT w="50800" h="50800"/>
              </a:sp3d>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方正姚体"/>
                  <a:ea typeface="方正姚体"/>
                  <a:cs typeface="+mn-cs"/>
                </a:endParaRPr>
              </a:p>
            </p:txBody>
          </p:sp>
          <p:sp>
            <p:nvSpPr>
              <p:cNvPr id="26" name="椭圆 25"/>
              <p:cNvSpPr/>
              <p:nvPr/>
            </p:nvSpPr>
            <p:spPr>
              <a:xfrm>
                <a:off x="2199335" y="2498479"/>
                <a:ext cx="235236" cy="235237"/>
              </a:xfrm>
              <a:prstGeom prst="ellipse">
                <a:avLst/>
              </a:prstGeom>
              <a:solidFill>
                <a:sysClr val="window" lastClr="FFFFFF"/>
              </a:solidFill>
              <a:ln w="25400" cap="flat" cmpd="sng" algn="ctr">
                <a:solidFill>
                  <a:srgbClr val="00B2EA"/>
                </a:solid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方正姚体"/>
                  <a:ea typeface="方正姚体"/>
                  <a:cs typeface="+mn-cs"/>
                </a:endParaRPr>
              </a:p>
            </p:txBody>
          </p:sp>
        </p:grpSp>
        <p:sp>
          <p:nvSpPr>
            <p:cNvPr id="23" name="TextBox 22"/>
            <p:cNvSpPr txBox="1"/>
            <p:nvPr/>
          </p:nvSpPr>
          <p:spPr>
            <a:xfrm>
              <a:off x="8323107" y="2136794"/>
              <a:ext cx="1367672" cy="1414606"/>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400" b="1" i="0" u="none" strike="noStrike" kern="0" cap="none" spc="0" normalizeH="0" baseline="0" noProof="0" dirty="0">
                  <a:ln w="1905"/>
                  <a:solidFill>
                    <a:srgbClr val="0070C0"/>
                  </a:solidFill>
                  <a:effectLst/>
                  <a:uLnTx/>
                  <a:uFillTx/>
                  <a:latin typeface="方正姚体"/>
                  <a:ea typeface="方正姚体"/>
                </a:rPr>
                <a:t>关键</a:t>
              </a:r>
              <a:endParaRPr kumimoji="0" lang="en-US" altLang="zh-CN" sz="2400" b="1" i="0" u="none" strike="noStrike" kern="0" cap="none" spc="0" normalizeH="0" baseline="0" noProof="0" dirty="0">
                <a:ln w="1905"/>
                <a:solidFill>
                  <a:srgbClr val="0070C0"/>
                </a:solidFill>
                <a:effectLst/>
                <a:uLnTx/>
                <a:uFillTx/>
                <a:latin typeface="方正姚体"/>
                <a:ea typeface="方正姚体"/>
              </a:endParaRPr>
            </a:p>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400" b="1" i="0" u="none" strike="noStrike" kern="0" cap="none" spc="0" normalizeH="0" baseline="0" noProof="0" dirty="0">
                  <a:ln w="1905"/>
                  <a:solidFill>
                    <a:srgbClr val="0070C0"/>
                  </a:solidFill>
                  <a:effectLst/>
                  <a:uLnTx/>
                  <a:uFillTx/>
                  <a:latin typeface="方正姚体"/>
                  <a:ea typeface="方正姚体"/>
                </a:rPr>
                <a:t>文本</a:t>
              </a:r>
            </a:p>
          </p:txBody>
        </p:sp>
      </p:grpSp>
      <p:grpSp>
        <p:nvGrpSpPr>
          <p:cNvPr id="27" name="组合 26"/>
          <p:cNvGrpSpPr/>
          <p:nvPr/>
        </p:nvGrpSpPr>
        <p:grpSpPr>
          <a:xfrm>
            <a:off x="10122122" y="2642322"/>
            <a:ext cx="1146746" cy="1484746"/>
            <a:chOff x="8003859" y="1863321"/>
            <a:chExt cx="1952106" cy="2527482"/>
          </a:xfrm>
        </p:grpSpPr>
        <p:grpSp>
          <p:nvGrpSpPr>
            <p:cNvPr id="28" name="组合 27"/>
            <p:cNvGrpSpPr/>
            <p:nvPr/>
          </p:nvGrpSpPr>
          <p:grpSpPr>
            <a:xfrm>
              <a:off x="8003859" y="1863321"/>
              <a:ext cx="1952106" cy="2527482"/>
              <a:chOff x="2174858" y="2474024"/>
              <a:chExt cx="280484" cy="363155"/>
            </a:xfrm>
          </p:grpSpPr>
          <p:sp>
            <p:nvSpPr>
              <p:cNvPr id="30" name="椭圆 29"/>
              <p:cNvSpPr/>
              <p:nvPr/>
            </p:nvSpPr>
            <p:spPr>
              <a:xfrm>
                <a:off x="2189870" y="2789714"/>
                <a:ext cx="254167" cy="47465"/>
              </a:xfrm>
              <a:prstGeom prst="ellipse">
                <a:avLst/>
              </a:prstGeom>
              <a:gradFill flip="none" rotWithShape="1">
                <a:gsLst>
                  <a:gs pos="50000">
                    <a:srgbClr val="ABABAB">
                      <a:alpha val="50000"/>
                    </a:srgbClr>
                  </a:gs>
                  <a:gs pos="0">
                    <a:sysClr val="window" lastClr="FFFFFF">
                      <a:lumMod val="50000"/>
                    </a:sysClr>
                  </a:gs>
                  <a:gs pos="100000">
                    <a:srgbClr val="D7D7D7">
                      <a:alpha val="0"/>
                    </a:srgbClr>
                  </a:gs>
                </a:gsLst>
                <a:path path="shape">
                  <a:fillToRect l="50000" t="50000" r="50000" b="50000"/>
                </a:path>
                <a:tileRect/>
              </a:gra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方正姚体"/>
                  <a:ea typeface="方正姚体"/>
                  <a:cs typeface="+mn-cs"/>
                </a:endParaRPr>
              </a:p>
            </p:txBody>
          </p:sp>
          <p:sp>
            <p:nvSpPr>
              <p:cNvPr id="31" name="泪滴形 30"/>
              <p:cNvSpPr/>
              <p:nvPr/>
            </p:nvSpPr>
            <p:spPr>
              <a:xfrm rot="8100000">
                <a:off x="2174858" y="2474024"/>
                <a:ext cx="280484" cy="280484"/>
              </a:xfrm>
              <a:prstGeom prst="teardrop">
                <a:avLst/>
              </a:prstGeom>
              <a:solidFill>
                <a:sysClr val="window" lastClr="FFFFFF">
                  <a:lumMod val="85000"/>
                </a:sysClr>
              </a:solidFill>
              <a:ln>
                <a:noFill/>
              </a:ln>
              <a:effectLst>
                <a:outerShdw blurRad="190500" dist="228600" dir="2700000" sy="90000" rotWithShape="0">
                  <a:srgbClr val="000000">
                    <a:alpha val="25500"/>
                  </a:srgbClr>
                </a:outerShdw>
              </a:effectLst>
              <a:scene3d>
                <a:camera prst="orthographicFront" fov="0">
                  <a:rot lat="0" lon="0" rev="0"/>
                </a:camera>
                <a:lightRig rig="soft" dir="tl">
                  <a:rot lat="0" lon="0" rev="20100000"/>
                </a:lightRig>
              </a:scene3d>
              <a:sp3d>
                <a:bevelT w="50800" h="50800"/>
              </a:sp3d>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 lastClr="FFFFFF"/>
                  </a:solidFill>
                  <a:effectLst/>
                  <a:uLnTx/>
                  <a:uFillTx/>
                  <a:latin typeface="方正姚体"/>
                  <a:ea typeface="方正姚体"/>
                  <a:cs typeface="+mn-cs"/>
                </a:endParaRPr>
              </a:p>
            </p:txBody>
          </p:sp>
          <p:sp>
            <p:nvSpPr>
              <p:cNvPr id="32" name="椭圆 31"/>
              <p:cNvSpPr/>
              <p:nvPr/>
            </p:nvSpPr>
            <p:spPr>
              <a:xfrm>
                <a:off x="2199335" y="2498479"/>
                <a:ext cx="235236" cy="235237"/>
              </a:xfrm>
              <a:prstGeom prst="ellipse">
                <a:avLst/>
              </a:prstGeom>
              <a:solidFill>
                <a:sysClr val="window" lastClr="FFFFFF"/>
              </a:solidFill>
              <a:ln w="25400" cap="flat" cmpd="sng" algn="ctr">
                <a:solidFill>
                  <a:srgbClr val="00B2EA"/>
                </a:solid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latin typeface="方正姚体"/>
                  <a:ea typeface="方正姚体"/>
                  <a:cs typeface="+mn-cs"/>
                </a:endParaRPr>
              </a:p>
            </p:txBody>
          </p:sp>
        </p:grpSp>
        <p:sp>
          <p:nvSpPr>
            <p:cNvPr id="29" name="TextBox 28"/>
            <p:cNvSpPr txBox="1"/>
            <p:nvPr/>
          </p:nvSpPr>
          <p:spPr>
            <a:xfrm>
              <a:off x="8323107" y="2136794"/>
              <a:ext cx="1367672" cy="1414606"/>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400" b="1" i="0" u="none" strike="noStrike" kern="0" cap="none" spc="0" normalizeH="0" baseline="0" noProof="0" dirty="0">
                  <a:ln w="1905"/>
                  <a:solidFill>
                    <a:srgbClr val="0070C0"/>
                  </a:solidFill>
                  <a:effectLst/>
                  <a:uLnTx/>
                  <a:uFillTx/>
                  <a:latin typeface="方正姚体"/>
                  <a:ea typeface="方正姚体"/>
                </a:rPr>
                <a:t>关键</a:t>
              </a:r>
              <a:endParaRPr kumimoji="0" lang="en-US" altLang="zh-CN" sz="2400" b="1" i="0" u="none" strike="noStrike" kern="0" cap="none" spc="0" normalizeH="0" baseline="0" noProof="0" dirty="0">
                <a:ln w="1905"/>
                <a:solidFill>
                  <a:srgbClr val="0070C0"/>
                </a:solidFill>
                <a:effectLst/>
                <a:uLnTx/>
                <a:uFillTx/>
                <a:latin typeface="方正姚体"/>
                <a:ea typeface="方正姚体"/>
              </a:endParaRPr>
            </a:p>
            <a:p>
              <a:pPr marL="0" marR="0" lvl="0" indent="0" algn="ctr" defTabSz="914400" eaLnBrk="1" fontAlgn="auto" latinLnBrk="0" hangingPunct="1">
                <a:lnSpc>
                  <a:spcPct val="100000"/>
                </a:lnSpc>
                <a:spcBef>
                  <a:spcPts val="0"/>
                </a:spcBef>
                <a:spcAft>
                  <a:spcPts val="0"/>
                </a:spcAft>
                <a:buClrTx/>
                <a:buSzTx/>
                <a:buFontTx/>
                <a:buNone/>
                <a:tabLst/>
                <a:defRPr/>
              </a:pPr>
              <a:r>
                <a:rPr kumimoji="0" lang="zh-CN" altLang="en-US" sz="2400" b="1" i="0" u="none" strike="noStrike" kern="0" cap="none" spc="0" normalizeH="0" baseline="0" noProof="0" dirty="0">
                  <a:ln w="1905"/>
                  <a:solidFill>
                    <a:srgbClr val="0070C0"/>
                  </a:solidFill>
                  <a:effectLst/>
                  <a:uLnTx/>
                  <a:uFillTx/>
                  <a:latin typeface="方正姚体"/>
                  <a:ea typeface="方正姚体"/>
                </a:rPr>
                <a:t>文本</a:t>
              </a:r>
            </a:p>
          </p:txBody>
        </p:sp>
      </p:grpSp>
      <p:sp>
        <p:nvSpPr>
          <p:cNvPr id="33" name="矩形 32"/>
          <p:cNvSpPr/>
          <p:nvPr/>
        </p:nvSpPr>
        <p:spPr>
          <a:xfrm>
            <a:off x="796316" y="2462217"/>
            <a:ext cx="4752528" cy="3508228"/>
          </a:xfrm>
          <a:prstGeom prst="rect">
            <a:avLst/>
          </a:prstGeom>
          <a:blipFill dpi="0" rotWithShape="1">
            <a:blip r:embed="rId2" cstate="print">
              <a:extLst>
                <a:ext uri="{28A0092B-C50C-407E-A947-70E740481C1C}">
                  <a14:useLocalDpi xmlns:a14="http://schemas.microsoft.com/office/drawing/2010/main" xmlns="" val="0"/>
                </a:ext>
              </a:extLst>
            </a:blip>
            <a:srcRect/>
            <a:stretch>
              <a:fillRect/>
            </a:stretch>
          </a:blipFill>
          <a:ln w="22225" cap="flat" cmpd="sng" algn="ctr">
            <a:gradFill>
              <a:gsLst>
                <a:gs pos="100000">
                  <a:sysClr val="window" lastClr="FFFFFF">
                    <a:lumMod val="85000"/>
                  </a:sysClr>
                </a:gs>
                <a:gs pos="0">
                  <a:sysClr val="window" lastClr="FFFFFF"/>
                </a:gs>
              </a:gsLst>
              <a:lin ang="8100000" scaled="0"/>
            </a:gradFill>
            <a:prstDash val="solid"/>
          </a:ln>
          <a:effectLst>
            <a:outerShdw blurRad="444500" dist="254000" dir="8100000" algn="tr" rotWithShape="0">
              <a:prstClr val="black">
                <a:alpha val="50000"/>
              </a:prstClr>
            </a:outerShdw>
          </a:effectLst>
        </p:spPr>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marL="0" marR="0" lvl="0" indent="0" algn="ctr" defTabSz="914400" eaLnBrk="1" fontAlgn="base" latinLnBrk="0" hangingPunct="1">
              <a:lnSpc>
                <a:spcPct val="100000"/>
              </a:lnSpc>
              <a:spcBef>
                <a:spcPct val="0"/>
              </a:spcBef>
              <a:spcAft>
                <a:spcPct val="0"/>
              </a:spcAft>
              <a:buClrTx/>
              <a:buSzTx/>
              <a:buFontTx/>
              <a:buNone/>
              <a:tabLst/>
              <a:defRPr/>
            </a:pPr>
            <a:endParaRPr kumimoji="0" lang="zh-CN" altLang="en-US" sz="4800" b="1" i="0" u="none" strike="noStrike" kern="0" cap="none" spc="0" normalizeH="0" baseline="0" noProof="0" dirty="0" smtClean="0">
              <a:ln>
                <a:noFill/>
              </a:ln>
              <a:solidFill>
                <a:srgbClr val="FF0000"/>
              </a:solidFill>
              <a:effectLst/>
              <a:uLnTx/>
              <a:uFillTx/>
            </a:endParaRPr>
          </a:p>
        </p:txBody>
      </p:sp>
      <p:cxnSp>
        <p:nvCxnSpPr>
          <p:cNvPr id="34" name="直接连接符 33"/>
          <p:cNvCxnSpPr/>
          <p:nvPr/>
        </p:nvCxnSpPr>
        <p:spPr>
          <a:xfrm>
            <a:off x="3176" y="404907"/>
            <a:ext cx="12190413" cy="0"/>
          </a:xfrm>
          <a:prstGeom prst="line">
            <a:avLst/>
          </a:prstGeom>
          <a:noFill/>
          <a:ln w="9525" cap="flat" cmpd="sng" algn="ctr">
            <a:solidFill>
              <a:srgbClr val="414455"/>
            </a:solidFill>
            <a:prstDash val="dash"/>
          </a:ln>
          <a:effectLst/>
        </p:spPr>
      </p:cxnSp>
      <p:sp>
        <p:nvSpPr>
          <p:cNvPr id="35" name="流程图: 离页连接符 34"/>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36" name="TextBox 35"/>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3808785410"/>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34"/>
                                        </p:tgtEl>
                                        <p:attrNameLst>
                                          <p:attrName>style.visibility</p:attrName>
                                        </p:attrNameLst>
                                      </p:cBhvr>
                                      <p:to>
                                        <p:strVal val="visible"/>
                                      </p:to>
                                    </p:set>
                                    <p:animEffect transition="in" filter="wipe(right)">
                                      <p:cBhvr>
                                        <p:cTn id="7" dur="750"/>
                                        <p:tgtEl>
                                          <p:spTgt spid="34"/>
                                        </p:tgtEl>
                                      </p:cBhvr>
                                    </p:animEffect>
                                  </p:childTnLst>
                                </p:cTn>
                              </p:par>
                              <p:par>
                                <p:cTn id="8" presetID="2" presetClass="entr" presetSubtype="1" fill="hold" grpId="0" nodeType="withEffect">
                                  <p:stCondLst>
                                    <p:cond delay="0"/>
                                  </p:stCondLst>
                                  <p:childTnLst>
                                    <p:set>
                                      <p:cBhvr>
                                        <p:cTn id="9" dur="1" fill="hold">
                                          <p:stCondLst>
                                            <p:cond delay="0"/>
                                          </p:stCondLst>
                                        </p:cTn>
                                        <p:tgtEl>
                                          <p:spTgt spid="35"/>
                                        </p:tgtEl>
                                        <p:attrNameLst>
                                          <p:attrName>style.visibility</p:attrName>
                                        </p:attrNameLst>
                                      </p:cBhvr>
                                      <p:to>
                                        <p:strVal val="visible"/>
                                      </p:to>
                                    </p:set>
                                    <p:anim calcmode="lin" valueType="num">
                                      <p:cBhvr>
                                        <p:cTn id="10" dur="500" fill="hold"/>
                                        <p:tgtEl>
                                          <p:spTgt spid="35"/>
                                        </p:tgtEl>
                                        <p:attrNameLst>
                                          <p:attrName>ppt_x</p:attrName>
                                        </p:attrNameLst>
                                      </p:cBhvr>
                                      <p:tavLst>
                                        <p:tav tm="0">
                                          <p:val>
                                            <p:strVal val="#ppt_x"/>
                                          </p:val>
                                        </p:tav>
                                        <p:tav tm="100000">
                                          <p:val>
                                            <p:strVal val="#ppt_x"/>
                                          </p:val>
                                        </p:tav>
                                      </p:tavLst>
                                    </p:anim>
                                    <p:anim calcmode="lin" valueType="num">
                                      <p:cBhvr>
                                        <p:cTn id="11" dur="500" fill="hold"/>
                                        <p:tgtEl>
                                          <p:spTgt spid="35"/>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36"/>
                                        </p:tgtEl>
                                        <p:attrNameLst>
                                          <p:attrName>style.visibility</p:attrName>
                                        </p:attrNameLst>
                                      </p:cBhvr>
                                      <p:to>
                                        <p:strVal val="visible"/>
                                      </p:to>
                                    </p:set>
                                    <p:anim calcmode="lin" valueType="num">
                                      <p:cBhvr>
                                        <p:cTn id="15" dur="250" fill="hold"/>
                                        <p:tgtEl>
                                          <p:spTgt spid="36"/>
                                        </p:tgtEl>
                                        <p:attrNameLst>
                                          <p:attrName>ppt_x</p:attrName>
                                        </p:attrNameLst>
                                      </p:cBhvr>
                                      <p:tavLst>
                                        <p:tav tm="0">
                                          <p:val>
                                            <p:strVal val="#ppt_x"/>
                                          </p:val>
                                        </p:tav>
                                        <p:tav tm="100000">
                                          <p:val>
                                            <p:strVal val="#ppt_x"/>
                                          </p:val>
                                        </p:tav>
                                      </p:tavLst>
                                    </p:anim>
                                    <p:anim calcmode="lin" valueType="num">
                                      <p:cBhvr>
                                        <p:cTn id="16" dur="250" fill="hold"/>
                                        <p:tgtEl>
                                          <p:spTgt spid="36"/>
                                        </p:tgtEl>
                                        <p:attrNameLst>
                                          <p:attrName>ppt_y</p:attrName>
                                        </p:attrNameLst>
                                      </p:cBhvr>
                                      <p:tavLst>
                                        <p:tav tm="0">
                                          <p:val>
                                            <p:strVal val="#ppt_y-#ppt_h/2"/>
                                          </p:val>
                                        </p:tav>
                                        <p:tav tm="100000">
                                          <p:val>
                                            <p:strVal val="#ppt_y"/>
                                          </p:val>
                                        </p:tav>
                                      </p:tavLst>
                                    </p:anim>
                                    <p:anim calcmode="lin" valueType="num">
                                      <p:cBhvr>
                                        <p:cTn id="17" dur="250" fill="hold"/>
                                        <p:tgtEl>
                                          <p:spTgt spid="36"/>
                                        </p:tgtEl>
                                        <p:attrNameLst>
                                          <p:attrName>ppt_w</p:attrName>
                                        </p:attrNameLst>
                                      </p:cBhvr>
                                      <p:tavLst>
                                        <p:tav tm="0">
                                          <p:val>
                                            <p:strVal val="#ppt_w"/>
                                          </p:val>
                                        </p:tav>
                                        <p:tav tm="100000">
                                          <p:val>
                                            <p:strVal val="#ppt_w"/>
                                          </p:val>
                                        </p:tav>
                                      </p:tavLst>
                                    </p:anim>
                                    <p:anim calcmode="lin" valueType="num">
                                      <p:cBhvr>
                                        <p:cTn id="18" dur="250" fill="hold"/>
                                        <p:tgtEl>
                                          <p:spTgt spid="36"/>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 presetClass="entr" presetSubtype="8" decel="100000" fill="hold" grpId="0" nodeType="afterEffect">
                                  <p:stCondLst>
                                    <p:cond delay="0"/>
                                  </p:stCondLst>
                                  <p:childTnLst>
                                    <p:set>
                                      <p:cBhvr>
                                        <p:cTn id="21" dur="1" fill="hold">
                                          <p:stCondLst>
                                            <p:cond delay="0"/>
                                          </p:stCondLst>
                                        </p:cTn>
                                        <p:tgtEl>
                                          <p:spTgt spid="33"/>
                                        </p:tgtEl>
                                        <p:attrNameLst>
                                          <p:attrName>style.visibility</p:attrName>
                                        </p:attrNameLst>
                                      </p:cBhvr>
                                      <p:to>
                                        <p:strVal val="visible"/>
                                      </p:to>
                                    </p:set>
                                    <p:anim calcmode="lin" valueType="num">
                                      <p:cBhvr additive="base">
                                        <p:cTn id="22" dur="750" fill="hold"/>
                                        <p:tgtEl>
                                          <p:spTgt spid="33"/>
                                        </p:tgtEl>
                                        <p:attrNameLst>
                                          <p:attrName>ppt_x</p:attrName>
                                        </p:attrNameLst>
                                      </p:cBhvr>
                                      <p:tavLst>
                                        <p:tav tm="0">
                                          <p:val>
                                            <p:strVal val="0-#ppt_w/2"/>
                                          </p:val>
                                        </p:tav>
                                        <p:tav tm="100000">
                                          <p:val>
                                            <p:strVal val="#ppt_x"/>
                                          </p:val>
                                        </p:tav>
                                      </p:tavLst>
                                    </p:anim>
                                    <p:anim calcmode="lin" valueType="num">
                                      <p:cBhvr additive="base">
                                        <p:cTn id="23" dur="750" fill="hold"/>
                                        <p:tgtEl>
                                          <p:spTgt spid="33"/>
                                        </p:tgtEl>
                                        <p:attrNameLst>
                                          <p:attrName>ppt_y</p:attrName>
                                        </p:attrNameLst>
                                      </p:cBhvr>
                                      <p:tavLst>
                                        <p:tav tm="0">
                                          <p:val>
                                            <p:strVal val="#ppt_y"/>
                                          </p:val>
                                        </p:tav>
                                        <p:tav tm="100000">
                                          <p:val>
                                            <p:strVal val="#ppt_y"/>
                                          </p:val>
                                        </p:tav>
                                      </p:tavLst>
                                    </p:anim>
                                  </p:childTnLst>
                                </p:cTn>
                              </p:par>
                            </p:childTnLst>
                          </p:cTn>
                        </p:par>
                        <p:par>
                          <p:cTn id="24" fill="hold">
                            <p:stCondLst>
                              <p:cond delay="2250"/>
                            </p:stCondLst>
                            <p:childTnLst>
                              <p:par>
                                <p:cTn id="25" presetID="16" presetClass="entr" presetSubtype="42" fill="hold" nodeType="afterEffect">
                                  <p:stCondLst>
                                    <p:cond delay="0"/>
                                  </p:stCondLst>
                                  <p:childTnLst>
                                    <p:set>
                                      <p:cBhvr>
                                        <p:cTn id="26" dur="1" fill="hold">
                                          <p:stCondLst>
                                            <p:cond delay="0"/>
                                          </p:stCondLst>
                                        </p:cTn>
                                        <p:tgtEl>
                                          <p:spTgt spid="6"/>
                                        </p:tgtEl>
                                        <p:attrNameLst>
                                          <p:attrName>style.visibility</p:attrName>
                                        </p:attrNameLst>
                                      </p:cBhvr>
                                      <p:to>
                                        <p:strVal val="visible"/>
                                      </p:to>
                                    </p:set>
                                    <p:animEffect transition="in" filter="barn(outHorizontal)">
                                      <p:cBhvr>
                                        <p:cTn id="27" dur="750"/>
                                        <p:tgtEl>
                                          <p:spTgt spid="6"/>
                                        </p:tgtEl>
                                      </p:cBhvr>
                                    </p:animEffect>
                                  </p:childTnLst>
                                </p:cTn>
                              </p:par>
                              <p:par>
                                <p:cTn id="28" presetID="47" presetClass="entr" presetSubtype="0" fill="hold" nodeType="withEffect">
                                  <p:stCondLst>
                                    <p:cond delay="250"/>
                                  </p:stCondLst>
                                  <p:childTnLst>
                                    <p:set>
                                      <p:cBhvr>
                                        <p:cTn id="29" dur="1" fill="hold">
                                          <p:stCondLst>
                                            <p:cond delay="0"/>
                                          </p:stCondLst>
                                        </p:cTn>
                                        <p:tgtEl>
                                          <p:spTgt spid="9"/>
                                        </p:tgtEl>
                                        <p:attrNameLst>
                                          <p:attrName>style.visibility</p:attrName>
                                        </p:attrNameLst>
                                      </p:cBhvr>
                                      <p:to>
                                        <p:strVal val="visible"/>
                                      </p:to>
                                    </p:set>
                                    <p:animEffect transition="in" filter="fade">
                                      <p:cBhvr>
                                        <p:cTn id="30" dur="500"/>
                                        <p:tgtEl>
                                          <p:spTgt spid="9"/>
                                        </p:tgtEl>
                                      </p:cBhvr>
                                    </p:animEffect>
                                    <p:anim calcmode="lin" valueType="num">
                                      <p:cBhvr>
                                        <p:cTn id="31" dur="500" fill="hold"/>
                                        <p:tgtEl>
                                          <p:spTgt spid="9"/>
                                        </p:tgtEl>
                                        <p:attrNameLst>
                                          <p:attrName>ppt_x</p:attrName>
                                        </p:attrNameLst>
                                      </p:cBhvr>
                                      <p:tavLst>
                                        <p:tav tm="0">
                                          <p:val>
                                            <p:strVal val="#ppt_x"/>
                                          </p:val>
                                        </p:tav>
                                        <p:tav tm="100000">
                                          <p:val>
                                            <p:strVal val="#ppt_x"/>
                                          </p:val>
                                        </p:tav>
                                      </p:tavLst>
                                    </p:anim>
                                    <p:anim calcmode="lin" valueType="num">
                                      <p:cBhvr>
                                        <p:cTn id="32" dur="500" fill="hold"/>
                                        <p:tgtEl>
                                          <p:spTgt spid="9"/>
                                        </p:tgtEl>
                                        <p:attrNameLst>
                                          <p:attrName>ppt_y</p:attrName>
                                        </p:attrNameLst>
                                      </p:cBhvr>
                                      <p:tavLst>
                                        <p:tav tm="0">
                                          <p:val>
                                            <p:strVal val="#ppt_y-.1"/>
                                          </p:val>
                                        </p:tav>
                                        <p:tav tm="100000">
                                          <p:val>
                                            <p:strVal val="#ppt_y"/>
                                          </p:val>
                                        </p:tav>
                                      </p:tavLst>
                                    </p:anim>
                                  </p:childTnLst>
                                </p:cTn>
                              </p:par>
                              <p:par>
                                <p:cTn id="33" presetID="47" presetClass="entr" presetSubtype="0" fill="hold" nodeType="withEffect">
                                  <p:stCondLst>
                                    <p:cond delay="500"/>
                                  </p:stCondLst>
                                  <p:childTnLst>
                                    <p:set>
                                      <p:cBhvr>
                                        <p:cTn id="34" dur="1" fill="hold">
                                          <p:stCondLst>
                                            <p:cond delay="0"/>
                                          </p:stCondLst>
                                        </p:cTn>
                                        <p:tgtEl>
                                          <p:spTgt spid="15"/>
                                        </p:tgtEl>
                                        <p:attrNameLst>
                                          <p:attrName>style.visibility</p:attrName>
                                        </p:attrNameLst>
                                      </p:cBhvr>
                                      <p:to>
                                        <p:strVal val="visible"/>
                                      </p:to>
                                    </p:set>
                                    <p:animEffect transition="in" filter="fade">
                                      <p:cBhvr>
                                        <p:cTn id="35" dur="500"/>
                                        <p:tgtEl>
                                          <p:spTgt spid="15"/>
                                        </p:tgtEl>
                                      </p:cBhvr>
                                    </p:animEffect>
                                    <p:anim calcmode="lin" valueType="num">
                                      <p:cBhvr>
                                        <p:cTn id="36" dur="500" fill="hold"/>
                                        <p:tgtEl>
                                          <p:spTgt spid="15"/>
                                        </p:tgtEl>
                                        <p:attrNameLst>
                                          <p:attrName>ppt_x</p:attrName>
                                        </p:attrNameLst>
                                      </p:cBhvr>
                                      <p:tavLst>
                                        <p:tav tm="0">
                                          <p:val>
                                            <p:strVal val="#ppt_x"/>
                                          </p:val>
                                        </p:tav>
                                        <p:tav tm="100000">
                                          <p:val>
                                            <p:strVal val="#ppt_x"/>
                                          </p:val>
                                        </p:tav>
                                      </p:tavLst>
                                    </p:anim>
                                    <p:anim calcmode="lin" valueType="num">
                                      <p:cBhvr>
                                        <p:cTn id="37" dur="500" fill="hold"/>
                                        <p:tgtEl>
                                          <p:spTgt spid="15"/>
                                        </p:tgtEl>
                                        <p:attrNameLst>
                                          <p:attrName>ppt_y</p:attrName>
                                        </p:attrNameLst>
                                      </p:cBhvr>
                                      <p:tavLst>
                                        <p:tav tm="0">
                                          <p:val>
                                            <p:strVal val="#ppt_y-.1"/>
                                          </p:val>
                                        </p:tav>
                                        <p:tav tm="100000">
                                          <p:val>
                                            <p:strVal val="#ppt_y"/>
                                          </p:val>
                                        </p:tav>
                                      </p:tavLst>
                                    </p:anim>
                                  </p:childTnLst>
                                </p:cTn>
                              </p:par>
                              <p:par>
                                <p:cTn id="38" presetID="47" presetClass="entr" presetSubtype="0" fill="hold" nodeType="withEffect">
                                  <p:stCondLst>
                                    <p:cond delay="750"/>
                                  </p:stCondLst>
                                  <p:childTnLst>
                                    <p:set>
                                      <p:cBhvr>
                                        <p:cTn id="39" dur="1" fill="hold">
                                          <p:stCondLst>
                                            <p:cond delay="0"/>
                                          </p:stCondLst>
                                        </p:cTn>
                                        <p:tgtEl>
                                          <p:spTgt spid="21"/>
                                        </p:tgtEl>
                                        <p:attrNameLst>
                                          <p:attrName>style.visibility</p:attrName>
                                        </p:attrNameLst>
                                      </p:cBhvr>
                                      <p:to>
                                        <p:strVal val="visible"/>
                                      </p:to>
                                    </p:set>
                                    <p:animEffect transition="in" filter="fade">
                                      <p:cBhvr>
                                        <p:cTn id="40" dur="500"/>
                                        <p:tgtEl>
                                          <p:spTgt spid="21"/>
                                        </p:tgtEl>
                                      </p:cBhvr>
                                    </p:animEffect>
                                    <p:anim calcmode="lin" valueType="num">
                                      <p:cBhvr>
                                        <p:cTn id="41" dur="500" fill="hold"/>
                                        <p:tgtEl>
                                          <p:spTgt spid="21"/>
                                        </p:tgtEl>
                                        <p:attrNameLst>
                                          <p:attrName>ppt_x</p:attrName>
                                        </p:attrNameLst>
                                      </p:cBhvr>
                                      <p:tavLst>
                                        <p:tav tm="0">
                                          <p:val>
                                            <p:strVal val="#ppt_x"/>
                                          </p:val>
                                        </p:tav>
                                        <p:tav tm="100000">
                                          <p:val>
                                            <p:strVal val="#ppt_x"/>
                                          </p:val>
                                        </p:tav>
                                      </p:tavLst>
                                    </p:anim>
                                    <p:anim calcmode="lin" valueType="num">
                                      <p:cBhvr>
                                        <p:cTn id="42" dur="500" fill="hold"/>
                                        <p:tgtEl>
                                          <p:spTgt spid="21"/>
                                        </p:tgtEl>
                                        <p:attrNameLst>
                                          <p:attrName>ppt_y</p:attrName>
                                        </p:attrNameLst>
                                      </p:cBhvr>
                                      <p:tavLst>
                                        <p:tav tm="0">
                                          <p:val>
                                            <p:strVal val="#ppt_y-.1"/>
                                          </p:val>
                                        </p:tav>
                                        <p:tav tm="100000">
                                          <p:val>
                                            <p:strVal val="#ppt_y"/>
                                          </p:val>
                                        </p:tav>
                                      </p:tavLst>
                                    </p:anim>
                                  </p:childTnLst>
                                </p:cTn>
                              </p:par>
                              <p:par>
                                <p:cTn id="43" presetID="47" presetClass="entr" presetSubtype="0" fill="hold" nodeType="withEffect">
                                  <p:stCondLst>
                                    <p:cond delay="1000"/>
                                  </p:stCondLst>
                                  <p:childTnLst>
                                    <p:set>
                                      <p:cBhvr>
                                        <p:cTn id="44" dur="1" fill="hold">
                                          <p:stCondLst>
                                            <p:cond delay="0"/>
                                          </p:stCondLst>
                                        </p:cTn>
                                        <p:tgtEl>
                                          <p:spTgt spid="27"/>
                                        </p:tgtEl>
                                        <p:attrNameLst>
                                          <p:attrName>style.visibility</p:attrName>
                                        </p:attrNameLst>
                                      </p:cBhvr>
                                      <p:to>
                                        <p:strVal val="visible"/>
                                      </p:to>
                                    </p:set>
                                    <p:animEffect transition="in" filter="fade">
                                      <p:cBhvr>
                                        <p:cTn id="45" dur="500"/>
                                        <p:tgtEl>
                                          <p:spTgt spid="27"/>
                                        </p:tgtEl>
                                      </p:cBhvr>
                                    </p:animEffect>
                                    <p:anim calcmode="lin" valueType="num">
                                      <p:cBhvr>
                                        <p:cTn id="46" dur="500" fill="hold"/>
                                        <p:tgtEl>
                                          <p:spTgt spid="27"/>
                                        </p:tgtEl>
                                        <p:attrNameLst>
                                          <p:attrName>ppt_x</p:attrName>
                                        </p:attrNameLst>
                                      </p:cBhvr>
                                      <p:tavLst>
                                        <p:tav tm="0">
                                          <p:val>
                                            <p:strVal val="#ppt_x"/>
                                          </p:val>
                                        </p:tav>
                                        <p:tav tm="100000">
                                          <p:val>
                                            <p:strVal val="#ppt_x"/>
                                          </p:val>
                                        </p:tav>
                                      </p:tavLst>
                                    </p:anim>
                                    <p:anim calcmode="lin" valueType="num">
                                      <p:cBhvr>
                                        <p:cTn id="47" dur="500" fill="hold"/>
                                        <p:tgtEl>
                                          <p:spTgt spid="2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3" grpId="0" animBg="1"/>
      <p:bldP spid="35" grpId="0" bldLvl="0" animBg="1"/>
      <p:bldP spid="36" grpId="0"/>
    </p:bldLst>
  </p:timing>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Content Placeholder 2"/>
          <p:cNvSpPr txBox="1">
            <a:spLocks/>
          </p:cNvSpPr>
          <p:nvPr/>
        </p:nvSpPr>
        <p:spPr>
          <a:xfrm>
            <a:off x="3669002" y="2515146"/>
            <a:ext cx="2286000" cy="1289074"/>
          </a:xfrm>
          <a:prstGeom prst="rect">
            <a:avLst/>
          </a:prstGeom>
        </p:spPr>
        <p:txBody>
          <a:bodyPr vert="horz" lIns="91440" tIns="45720" rIns="91440" bIns="45720" rtlCol="0">
            <a:no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lvl="0" indent="0" defTabSz="1219170">
              <a:lnSpc>
                <a:spcPct val="120000"/>
              </a:lnSpc>
              <a:spcBef>
                <a:spcPts val="0"/>
              </a:spcBef>
              <a:buNone/>
            </a:pPr>
            <a:r>
              <a:rPr lang="zh-CN" altLang="en-US" sz="1600" dirty="0">
                <a:solidFill>
                  <a:schemeClr val="tx1">
                    <a:lumMod val="75000"/>
                    <a:lumOff val="25000"/>
                  </a:schemeClr>
                </a:solidFill>
                <a:latin typeface="+mj-ea"/>
                <a:ea typeface="+mj-ea"/>
              </a:rPr>
              <a:t>复制需要的文字→单击目标文本框→选中框内文字→右击→在右键菜单选择粘贴的方式</a:t>
            </a:r>
            <a:endParaRPr lang="en-US" altLang="zh-CN" sz="1600" dirty="0">
              <a:solidFill>
                <a:schemeClr val="tx1">
                  <a:lumMod val="75000"/>
                  <a:lumOff val="25000"/>
                </a:schemeClr>
              </a:solidFill>
              <a:latin typeface="+mj-ea"/>
              <a:ea typeface="+mj-ea"/>
            </a:endParaRPr>
          </a:p>
        </p:txBody>
      </p:sp>
      <p:sp>
        <p:nvSpPr>
          <p:cNvPr id="3" name="Content Placeholder 2"/>
          <p:cNvSpPr txBox="1">
            <a:spLocks/>
          </p:cNvSpPr>
          <p:nvPr/>
        </p:nvSpPr>
        <p:spPr>
          <a:xfrm>
            <a:off x="8624922" y="2515146"/>
            <a:ext cx="2286000" cy="1289074"/>
          </a:xfrm>
          <a:prstGeom prst="rect">
            <a:avLst/>
          </a:prstGeom>
        </p:spPr>
        <p:txBody>
          <a:bodyPr vert="horz" lIns="91440" tIns="45720" rIns="91440" bIns="45720" rtlCol="0">
            <a:no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nSpc>
                <a:spcPct val="120000"/>
              </a:lnSpc>
              <a:buNone/>
            </a:pPr>
            <a:r>
              <a:rPr lang="zh-CN" altLang="en-US" sz="1600" dirty="0">
                <a:solidFill>
                  <a:schemeClr val="tx1">
                    <a:lumMod val="75000"/>
                    <a:lumOff val="25000"/>
                  </a:schemeClr>
                </a:solidFill>
                <a:latin typeface="+mj-ea"/>
                <a:ea typeface="+mj-ea"/>
              </a:rPr>
              <a:t>复制需要的文字→单击目标文本框→选中框内文字→右击→在右键菜单选择粘贴的方式</a:t>
            </a:r>
            <a:endParaRPr lang="en-US" altLang="zh-CN" sz="1600" dirty="0">
              <a:solidFill>
                <a:schemeClr val="tx1">
                  <a:lumMod val="75000"/>
                  <a:lumOff val="25000"/>
                </a:schemeClr>
              </a:solidFill>
              <a:latin typeface="+mj-ea"/>
              <a:ea typeface="+mj-ea"/>
            </a:endParaRPr>
          </a:p>
        </p:txBody>
      </p:sp>
      <p:sp>
        <p:nvSpPr>
          <p:cNvPr id="4" name="Content Placeholder 2"/>
          <p:cNvSpPr txBox="1">
            <a:spLocks/>
          </p:cNvSpPr>
          <p:nvPr/>
        </p:nvSpPr>
        <p:spPr>
          <a:xfrm>
            <a:off x="1045826" y="4327856"/>
            <a:ext cx="2286000" cy="1323420"/>
          </a:xfrm>
          <a:prstGeom prst="rect">
            <a:avLst/>
          </a:prstGeom>
        </p:spPr>
        <p:txBody>
          <a:bodyPr vert="horz" lIns="91440" tIns="45720" rIns="91440" bIns="45720" rtlCol="0">
            <a:no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nSpc>
                <a:spcPct val="120000"/>
              </a:lnSpc>
              <a:buNone/>
            </a:pPr>
            <a:r>
              <a:rPr lang="zh-CN" altLang="en-US" sz="1600" dirty="0">
                <a:solidFill>
                  <a:schemeClr val="tx1">
                    <a:lumMod val="75000"/>
                    <a:lumOff val="25000"/>
                  </a:schemeClr>
                </a:solidFill>
                <a:latin typeface="+mj-ea"/>
                <a:ea typeface="+mj-ea"/>
              </a:rPr>
              <a:t>复制需要的文字→单击目标文本框→选中框内文字→右击→在右键菜单选择粘贴的方式</a:t>
            </a:r>
            <a:endParaRPr lang="en-US" sz="1600" dirty="0">
              <a:solidFill>
                <a:schemeClr val="tx1">
                  <a:lumMod val="75000"/>
                  <a:lumOff val="25000"/>
                </a:schemeClr>
              </a:solidFill>
              <a:latin typeface="+mj-ea"/>
              <a:ea typeface="+mj-ea"/>
            </a:endParaRPr>
          </a:p>
        </p:txBody>
      </p:sp>
      <p:sp>
        <p:nvSpPr>
          <p:cNvPr id="5" name="Content Placeholder 2"/>
          <p:cNvSpPr txBox="1">
            <a:spLocks/>
          </p:cNvSpPr>
          <p:nvPr/>
        </p:nvSpPr>
        <p:spPr>
          <a:xfrm>
            <a:off x="6176650" y="4327856"/>
            <a:ext cx="2286000" cy="1323420"/>
          </a:xfrm>
          <a:prstGeom prst="rect">
            <a:avLst/>
          </a:prstGeom>
        </p:spPr>
        <p:txBody>
          <a:bodyPr vert="horz" lIns="91440" tIns="45720" rIns="91440" bIns="45720" rtlCol="0">
            <a:no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nSpc>
                <a:spcPct val="120000"/>
              </a:lnSpc>
              <a:buNone/>
            </a:pPr>
            <a:r>
              <a:rPr lang="zh-CN" altLang="en-US" sz="1600" dirty="0">
                <a:solidFill>
                  <a:schemeClr val="tx1">
                    <a:lumMod val="75000"/>
                    <a:lumOff val="25000"/>
                  </a:schemeClr>
                </a:solidFill>
                <a:latin typeface="+mj-ea"/>
                <a:ea typeface="+mj-ea"/>
              </a:rPr>
              <a:t>复制需要的文字→单击目标文本框→选中框内文字→右击→在右键菜单选择粘贴的方式</a:t>
            </a:r>
            <a:endParaRPr lang="en-US" altLang="zh-CN" sz="1600" dirty="0">
              <a:solidFill>
                <a:schemeClr val="tx1">
                  <a:lumMod val="75000"/>
                  <a:lumOff val="25000"/>
                </a:schemeClr>
              </a:solidFill>
              <a:latin typeface="+mj-ea"/>
              <a:ea typeface="+mj-ea"/>
            </a:endParaRPr>
          </a:p>
        </p:txBody>
      </p:sp>
      <p:grpSp>
        <p:nvGrpSpPr>
          <p:cNvPr id="6" name="组合 5"/>
          <p:cNvGrpSpPr/>
          <p:nvPr/>
        </p:nvGrpSpPr>
        <p:grpSpPr>
          <a:xfrm>
            <a:off x="1197431" y="2708606"/>
            <a:ext cx="2286000" cy="1073860"/>
            <a:chOff x="1582057" y="2038350"/>
            <a:chExt cx="2286000" cy="1619250"/>
          </a:xfrm>
        </p:grpSpPr>
        <p:sp>
          <p:nvSpPr>
            <p:cNvPr id="7" name="右箭头 6"/>
            <p:cNvSpPr/>
            <p:nvPr/>
          </p:nvSpPr>
          <p:spPr>
            <a:xfrm>
              <a:off x="1582057" y="2038350"/>
              <a:ext cx="2286000" cy="1619250"/>
            </a:xfrm>
            <a:prstGeom prst="rightArrow">
              <a:avLst>
                <a:gd name="adj1" fmla="val 100000"/>
                <a:gd name="adj2" fmla="val 50000"/>
              </a:avLst>
            </a:prstGeom>
            <a:ln/>
          </p:spPr>
          <p:style>
            <a:lnRef idx="0">
              <a:schemeClr val="accent2"/>
            </a:lnRef>
            <a:fillRef idx="3">
              <a:schemeClr val="accent2"/>
            </a:fillRef>
            <a:effectRef idx="3">
              <a:schemeClr val="accent2"/>
            </a:effectRef>
            <a:fontRef idx="minor">
              <a:schemeClr val="lt1"/>
            </a:fontRef>
          </p:style>
          <p:txBody>
            <a:bodyPr rtlCol="0" anchor="ctr"/>
            <a:lstStyle/>
            <a:p>
              <a:pPr algn="r"/>
              <a:endParaRPr lang="zh-CN" altLang="en-US" sz="4000" dirty="0">
                <a:gradFill>
                  <a:gsLst>
                    <a:gs pos="0">
                      <a:schemeClr val="accent1">
                        <a:lumMod val="5000"/>
                        <a:lumOff val="95000"/>
                      </a:schemeClr>
                    </a:gs>
                    <a:gs pos="100000">
                      <a:schemeClr val="accent1">
                        <a:lumMod val="30000"/>
                        <a:lumOff val="70000"/>
                      </a:schemeClr>
                    </a:gs>
                  </a:gsLst>
                  <a:lin ang="5400000" scaled="1"/>
                </a:gradFill>
                <a:latin typeface="+mn-ea"/>
              </a:endParaRPr>
            </a:p>
          </p:txBody>
        </p:sp>
        <p:sp>
          <p:nvSpPr>
            <p:cNvPr id="8" name="矩形 7"/>
            <p:cNvSpPr/>
            <p:nvPr/>
          </p:nvSpPr>
          <p:spPr>
            <a:xfrm>
              <a:off x="1582057" y="2364561"/>
              <a:ext cx="1977933" cy="841208"/>
            </a:xfrm>
            <a:prstGeom prst="rect">
              <a:avLst/>
            </a:prstGeom>
            <a:noFill/>
            <a:ln w="6350" cap="flat" cmpd="sng" algn="ctr">
              <a:noFill/>
              <a:prstDash val="solid"/>
            </a:ln>
            <a:effectLst/>
            <a:extLst>
              <a:ext uri="{909E8E84-426E-40DD-AFC4-6F175D3DCCD1}">
                <a14:hiddenFill xmlns:a14="http://schemas.microsoft.com/office/drawing/2010/main" xmlns="">
                  <a:solidFill>
                    <a:schemeClr val="bg1"/>
                  </a:solidFill>
                </a14:hiddenFill>
              </a:ext>
              <a:ext uri="{91240B29-F687-4F45-9708-019B960494DF}">
                <a14:hiddenLine xmlns:a14="http://schemas.microsoft.com/office/drawing/2010/main" xmlns="" w="6350" cap="flat" cmpd="sng" algn="ctr">
                  <a:solidFill>
                    <a:srgbClr val="FFFFFF"/>
                  </a:solidFill>
                  <a:prstDash val="solid"/>
                </a14:hiddenLine>
              </a:ext>
            </a:extLst>
          </p:spPr>
          <p:style>
            <a:lnRef idx="2">
              <a:schemeClr val="accent1">
                <a:shade val="50000"/>
              </a:schemeClr>
            </a:lnRef>
            <a:fillRef idx="1">
              <a:schemeClr val="accent1"/>
            </a:fillRef>
            <a:effectRef idx="0">
              <a:schemeClr val="accent1"/>
            </a:effectRef>
            <a:fontRef idx="minor">
              <a:schemeClr val="lt1"/>
            </a:fontRef>
          </p:style>
          <p:txBody>
            <a:bodyPr wrap="square" lIns="72000" tIns="32400" rIns="72000" bIns="32400" rtlCol="0" anchor="t">
              <a:spAutoFit/>
            </a:bodyPr>
            <a:lstStyle/>
            <a:p>
              <a:pPr algn="ctr"/>
              <a:r>
                <a:rPr lang="zh-CN" altLang="en-US" sz="3200" cap="small" dirty="0" smtClean="0">
                  <a:solidFill>
                    <a:schemeClr val="bg1"/>
                  </a:solidFill>
                  <a:latin typeface="+mn-ea"/>
                </a:rPr>
                <a:t>关键文本</a:t>
              </a:r>
              <a:endParaRPr lang="zh-CN" altLang="en-US" sz="3200" cap="small" dirty="0">
                <a:solidFill>
                  <a:schemeClr val="bg1"/>
                </a:solidFill>
                <a:latin typeface="+mn-ea"/>
              </a:endParaRPr>
            </a:p>
          </p:txBody>
        </p:sp>
      </p:grpSp>
      <p:grpSp>
        <p:nvGrpSpPr>
          <p:cNvPr id="9" name="组合 8"/>
          <p:cNvGrpSpPr/>
          <p:nvPr/>
        </p:nvGrpSpPr>
        <p:grpSpPr>
          <a:xfrm>
            <a:off x="6176650" y="2708606"/>
            <a:ext cx="2286000" cy="1073860"/>
            <a:chOff x="6154057" y="2038350"/>
            <a:chExt cx="2286000" cy="1619250"/>
          </a:xfrm>
        </p:grpSpPr>
        <p:sp>
          <p:nvSpPr>
            <p:cNvPr id="10" name="右箭头 9"/>
            <p:cNvSpPr/>
            <p:nvPr/>
          </p:nvSpPr>
          <p:spPr>
            <a:xfrm>
              <a:off x="6154057" y="2038350"/>
              <a:ext cx="2286000" cy="1619250"/>
            </a:xfrm>
            <a:prstGeom prst="rightArrow">
              <a:avLst>
                <a:gd name="adj1" fmla="val 100000"/>
                <a:gd name="adj2" fmla="val 50000"/>
              </a:avLst>
            </a:prstGeom>
            <a:ln/>
          </p:spPr>
          <p:style>
            <a:lnRef idx="0">
              <a:schemeClr val="accent4"/>
            </a:lnRef>
            <a:fillRef idx="3">
              <a:schemeClr val="accent4"/>
            </a:fillRef>
            <a:effectRef idx="3">
              <a:schemeClr val="accent4"/>
            </a:effectRef>
            <a:fontRef idx="minor">
              <a:schemeClr val="lt1"/>
            </a:fontRef>
          </p:style>
          <p:txBody>
            <a:bodyPr rtlCol="0" anchor="ctr"/>
            <a:lstStyle/>
            <a:p>
              <a:pPr algn="r"/>
              <a:endParaRPr lang="zh-CN" altLang="en-US" sz="4000" dirty="0">
                <a:latin typeface="+mn-ea"/>
              </a:endParaRPr>
            </a:p>
          </p:txBody>
        </p:sp>
        <p:sp>
          <p:nvSpPr>
            <p:cNvPr id="11" name="矩形 10"/>
            <p:cNvSpPr/>
            <p:nvPr/>
          </p:nvSpPr>
          <p:spPr>
            <a:xfrm>
              <a:off x="6205505" y="2364561"/>
              <a:ext cx="1977933" cy="841208"/>
            </a:xfrm>
            <a:prstGeom prst="rect">
              <a:avLst/>
            </a:prstGeom>
            <a:noFill/>
            <a:ln w="6350" cap="flat" cmpd="sng" algn="ctr">
              <a:noFill/>
              <a:prstDash val="solid"/>
            </a:ln>
            <a:effectLst/>
            <a:extLst>
              <a:ext uri="{909E8E84-426E-40DD-AFC4-6F175D3DCCD1}">
                <a14:hiddenFill xmlns:a14="http://schemas.microsoft.com/office/drawing/2010/main" xmlns="">
                  <a:solidFill>
                    <a:schemeClr val="bg1"/>
                  </a:solidFill>
                </a14:hiddenFill>
              </a:ext>
              <a:ext uri="{91240B29-F687-4F45-9708-019B960494DF}">
                <a14:hiddenLine xmlns:a14="http://schemas.microsoft.com/office/drawing/2010/main" xmlns="" w="6350" cap="flat" cmpd="sng" algn="ctr">
                  <a:solidFill>
                    <a:srgbClr val="FFFFFF"/>
                  </a:solidFill>
                  <a:prstDash val="solid"/>
                </a14:hiddenLine>
              </a:ext>
            </a:extLst>
          </p:spPr>
          <p:style>
            <a:lnRef idx="2">
              <a:schemeClr val="accent1">
                <a:shade val="50000"/>
              </a:schemeClr>
            </a:lnRef>
            <a:fillRef idx="1">
              <a:schemeClr val="accent1"/>
            </a:fillRef>
            <a:effectRef idx="0">
              <a:schemeClr val="accent1"/>
            </a:effectRef>
            <a:fontRef idx="minor">
              <a:schemeClr val="lt1"/>
            </a:fontRef>
          </p:style>
          <p:txBody>
            <a:bodyPr wrap="square" lIns="72000" tIns="32400" rIns="72000" bIns="32400" rtlCol="0" anchor="t">
              <a:spAutoFit/>
            </a:bodyPr>
            <a:lstStyle/>
            <a:p>
              <a:pPr algn="ctr"/>
              <a:r>
                <a:rPr lang="zh-CN" altLang="en-US" sz="3200" cap="small" dirty="0" smtClean="0">
                  <a:solidFill>
                    <a:schemeClr val="bg1"/>
                  </a:solidFill>
                  <a:latin typeface="+mn-ea"/>
                </a:rPr>
                <a:t>关键文本</a:t>
              </a:r>
              <a:endParaRPr lang="zh-CN" altLang="en-US" sz="3200" cap="small" dirty="0">
                <a:solidFill>
                  <a:schemeClr val="bg1"/>
                </a:solidFill>
                <a:latin typeface="+mn-ea"/>
              </a:endParaRPr>
            </a:p>
          </p:txBody>
        </p:sp>
      </p:grpSp>
      <p:grpSp>
        <p:nvGrpSpPr>
          <p:cNvPr id="12" name="组合 11"/>
          <p:cNvGrpSpPr/>
          <p:nvPr/>
        </p:nvGrpSpPr>
        <p:grpSpPr>
          <a:xfrm>
            <a:off x="3566106" y="4327856"/>
            <a:ext cx="2388896" cy="1073860"/>
            <a:chOff x="3765161" y="3657600"/>
            <a:chExt cx="2388896" cy="1619250"/>
          </a:xfrm>
        </p:grpSpPr>
        <p:sp>
          <p:nvSpPr>
            <p:cNvPr id="13" name="右箭头 12"/>
            <p:cNvSpPr/>
            <p:nvPr/>
          </p:nvSpPr>
          <p:spPr>
            <a:xfrm>
              <a:off x="3868057" y="3657600"/>
              <a:ext cx="2286000" cy="1619250"/>
            </a:xfrm>
            <a:prstGeom prst="rightArrow">
              <a:avLst>
                <a:gd name="adj1" fmla="val 100000"/>
                <a:gd name="adj2" fmla="val 50000"/>
              </a:avLst>
            </a:prstGeom>
            <a:ln/>
          </p:spPr>
          <p:style>
            <a:lnRef idx="0">
              <a:schemeClr val="accent3"/>
            </a:lnRef>
            <a:fillRef idx="3">
              <a:schemeClr val="accent3"/>
            </a:fillRef>
            <a:effectRef idx="3">
              <a:schemeClr val="accent3"/>
            </a:effectRef>
            <a:fontRef idx="minor">
              <a:schemeClr val="lt1"/>
            </a:fontRef>
          </p:style>
          <p:txBody>
            <a:bodyPr rtlCol="0" anchor="ctr"/>
            <a:lstStyle/>
            <a:p>
              <a:pPr algn="r"/>
              <a:endParaRPr lang="zh-CN" altLang="en-US" sz="4000" dirty="0">
                <a:latin typeface="+mn-ea"/>
              </a:endParaRPr>
            </a:p>
          </p:txBody>
        </p:sp>
        <p:sp>
          <p:nvSpPr>
            <p:cNvPr id="14" name="矩形 13"/>
            <p:cNvSpPr/>
            <p:nvPr/>
          </p:nvSpPr>
          <p:spPr>
            <a:xfrm>
              <a:off x="3765161" y="4039503"/>
              <a:ext cx="1977933" cy="841208"/>
            </a:xfrm>
            <a:prstGeom prst="rect">
              <a:avLst/>
            </a:prstGeom>
            <a:noFill/>
            <a:ln w="6350" cap="flat" cmpd="sng" algn="ctr">
              <a:noFill/>
              <a:prstDash val="solid"/>
            </a:ln>
            <a:effectLst/>
            <a:extLst>
              <a:ext uri="{909E8E84-426E-40DD-AFC4-6F175D3DCCD1}">
                <a14:hiddenFill xmlns:a14="http://schemas.microsoft.com/office/drawing/2010/main" xmlns="">
                  <a:solidFill>
                    <a:schemeClr val="bg1"/>
                  </a:solidFill>
                </a14:hiddenFill>
              </a:ext>
              <a:ext uri="{91240B29-F687-4F45-9708-019B960494DF}">
                <a14:hiddenLine xmlns:a14="http://schemas.microsoft.com/office/drawing/2010/main" xmlns="" w="6350" cap="flat" cmpd="sng" algn="ctr">
                  <a:solidFill>
                    <a:srgbClr val="FFFFFF"/>
                  </a:solidFill>
                  <a:prstDash val="solid"/>
                </a14:hiddenLine>
              </a:ext>
            </a:extLst>
          </p:spPr>
          <p:style>
            <a:lnRef idx="2">
              <a:schemeClr val="accent1">
                <a:shade val="50000"/>
              </a:schemeClr>
            </a:lnRef>
            <a:fillRef idx="1">
              <a:schemeClr val="accent1"/>
            </a:fillRef>
            <a:effectRef idx="0">
              <a:schemeClr val="accent1"/>
            </a:effectRef>
            <a:fontRef idx="minor">
              <a:schemeClr val="lt1"/>
            </a:fontRef>
          </p:style>
          <p:txBody>
            <a:bodyPr wrap="square" lIns="72000" tIns="32400" rIns="72000" bIns="32400" rtlCol="0" anchor="t">
              <a:spAutoFit/>
            </a:bodyPr>
            <a:lstStyle/>
            <a:p>
              <a:pPr algn="ctr"/>
              <a:r>
                <a:rPr lang="zh-CN" altLang="en-US" sz="3200" cap="small" dirty="0" smtClean="0">
                  <a:solidFill>
                    <a:schemeClr val="bg1"/>
                  </a:solidFill>
                  <a:latin typeface="+mn-ea"/>
                </a:rPr>
                <a:t>关键文本</a:t>
              </a:r>
              <a:endParaRPr lang="zh-CN" altLang="en-US" sz="3200" cap="small" dirty="0">
                <a:solidFill>
                  <a:schemeClr val="bg1"/>
                </a:solidFill>
                <a:latin typeface="+mn-ea"/>
              </a:endParaRPr>
            </a:p>
          </p:txBody>
        </p:sp>
      </p:grpSp>
      <p:grpSp>
        <p:nvGrpSpPr>
          <p:cNvPr id="15" name="组合 14"/>
          <p:cNvGrpSpPr/>
          <p:nvPr/>
        </p:nvGrpSpPr>
        <p:grpSpPr>
          <a:xfrm>
            <a:off x="8573474" y="4327856"/>
            <a:ext cx="2337448" cy="1073860"/>
            <a:chOff x="8388609" y="3657600"/>
            <a:chExt cx="2337448" cy="1619250"/>
          </a:xfrm>
        </p:grpSpPr>
        <p:sp>
          <p:nvSpPr>
            <p:cNvPr id="16" name="右箭头 15"/>
            <p:cNvSpPr/>
            <p:nvPr/>
          </p:nvSpPr>
          <p:spPr>
            <a:xfrm>
              <a:off x="8440057" y="3657600"/>
              <a:ext cx="2286000" cy="1619250"/>
            </a:xfrm>
            <a:prstGeom prst="rightArrow">
              <a:avLst>
                <a:gd name="adj1" fmla="val 100000"/>
                <a:gd name="adj2" fmla="val 50000"/>
              </a:avLst>
            </a:prstGeom>
            <a:solidFill>
              <a:schemeClr val="bg1">
                <a:lumMod val="65000"/>
              </a:schemeClr>
            </a:solidFill>
            <a:ln/>
          </p:spPr>
          <p:style>
            <a:lnRef idx="0">
              <a:schemeClr val="accent6"/>
            </a:lnRef>
            <a:fillRef idx="3">
              <a:schemeClr val="accent6"/>
            </a:fillRef>
            <a:effectRef idx="3">
              <a:schemeClr val="accent6"/>
            </a:effectRef>
            <a:fontRef idx="minor">
              <a:schemeClr val="lt1"/>
            </a:fontRef>
          </p:style>
          <p:txBody>
            <a:bodyPr rtlCol="0" anchor="ctr"/>
            <a:lstStyle/>
            <a:p>
              <a:pPr algn="r"/>
              <a:endParaRPr lang="zh-CN" altLang="en-US" sz="4000" dirty="0">
                <a:latin typeface="+mn-ea"/>
              </a:endParaRPr>
            </a:p>
          </p:txBody>
        </p:sp>
        <p:sp>
          <p:nvSpPr>
            <p:cNvPr id="17" name="矩形 16"/>
            <p:cNvSpPr/>
            <p:nvPr/>
          </p:nvSpPr>
          <p:spPr>
            <a:xfrm>
              <a:off x="8388609" y="4039503"/>
              <a:ext cx="1977933" cy="841208"/>
            </a:xfrm>
            <a:prstGeom prst="rect">
              <a:avLst/>
            </a:prstGeom>
            <a:noFill/>
            <a:ln w="6350" cap="flat" cmpd="sng" algn="ctr">
              <a:noFill/>
              <a:prstDash val="solid"/>
            </a:ln>
            <a:effectLst/>
            <a:extLst>
              <a:ext uri="{909E8E84-426E-40DD-AFC4-6F175D3DCCD1}">
                <a14:hiddenFill xmlns:a14="http://schemas.microsoft.com/office/drawing/2010/main" xmlns="">
                  <a:solidFill>
                    <a:schemeClr val="bg1"/>
                  </a:solidFill>
                </a14:hiddenFill>
              </a:ext>
              <a:ext uri="{91240B29-F687-4F45-9708-019B960494DF}">
                <a14:hiddenLine xmlns:a14="http://schemas.microsoft.com/office/drawing/2010/main" xmlns="" w="6350" cap="flat" cmpd="sng" algn="ctr">
                  <a:solidFill>
                    <a:srgbClr val="FFFFFF"/>
                  </a:solidFill>
                  <a:prstDash val="solid"/>
                </a14:hiddenLine>
              </a:ext>
            </a:extLst>
          </p:spPr>
          <p:style>
            <a:lnRef idx="2">
              <a:schemeClr val="accent1">
                <a:shade val="50000"/>
              </a:schemeClr>
            </a:lnRef>
            <a:fillRef idx="1">
              <a:schemeClr val="accent1"/>
            </a:fillRef>
            <a:effectRef idx="0">
              <a:schemeClr val="accent1"/>
            </a:effectRef>
            <a:fontRef idx="minor">
              <a:schemeClr val="lt1"/>
            </a:fontRef>
          </p:style>
          <p:txBody>
            <a:bodyPr wrap="square" lIns="72000" tIns="32400" rIns="72000" bIns="32400" rtlCol="0" anchor="t">
              <a:spAutoFit/>
            </a:bodyPr>
            <a:lstStyle/>
            <a:p>
              <a:pPr algn="ctr"/>
              <a:r>
                <a:rPr lang="zh-CN" altLang="en-US" sz="3200" cap="small" dirty="0" smtClean="0">
                  <a:solidFill>
                    <a:schemeClr val="bg1"/>
                  </a:solidFill>
                  <a:latin typeface="+mn-ea"/>
                </a:rPr>
                <a:t>关键文本</a:t>
              </a:r>
              <a:endParaRPr lang="zh-CN" altLang="en-US" sz="3200" cap="small" dirty="0">
                <a:solidFill>
                  <a:schemeClr val="bg1"/>
                </a:solidFill>
                <a:latin typeface="+mn-ea"/>
              </a:endParaRPr>
            </a:p>
          </p:txBody>
        </p:sp>
      </p:grpSp>
      <p:cxnSp>
        <p:nvCxnSpPr>
          <p:cNvPr id="18" name="直接连接符 17"/>
          <p:cNvCxnSpPr/>
          <p:nvPr/>
        </p:nvCxnSpPr>
        <p:spPr>
          <a:xfrm>
            <a:off x="3176" y="404907"/>
            <a:ext cx="12190413" cy="0"/>
          </a:xfrm>
          <a:prstGeom prst="line">
            <a:avLst/>
          </a:prstGeom>
          <a:noFill/>
          <a:ln w="9525" cap="flat" cmpd="sng" algn="ctr">
            <a:solidFill>
              <a:srgbClr val="414455"/>
            </a:solidFill>
            <a:prstDash val="dash"/>
          </a:ln>
          <a:effectLst/>
        </p:spPr>
      </p:cxnSp>
      <p:sp>
        <p:nvSpPr>
          <p:cNvPr id="19" name="流程图: 离页连接符 18"/>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20" name="TextBox 19"/>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1647508279"/>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18"/>
                                        </p:tgtEl>
                                        <p:attrNameLst>
                                          <p:attrName>style.visibility</p:attrName>
                                        </p:attrNameLst>
                                      </p:cBhvr>
                                      <p:to>
                                        <p:strVal val="visible"/>
                                      </p:to>
                                    </p:set>
                                    <p:animEffect transition="in" filter="wipe(right)">
                                      <p:cBhvr>
                                        <p:cTn id="7" dur="750"/>
                                        <p:tgtEl>
                                          <p:spTgt spid="18"/>
                                        </p:tgtEl>
                                      </p:cBhvr>
                                    </p:animEffect>
                                  </p:childTnLst>
                                </p:cTn>
                              </p:par>
                              <p:par>
                                <p:cTn id="8" presetID="2" presetClass="entr" presetSubtype="1" fill="hold" grpId="0" nodeType="withEffect">
                                  <p:stCondLst>
                                    <p:cond delay="0"/>
                                  </p:stCondLst>
                                  <p:childTnLst>
                                    <p:set>
                                      <p:cBhvr>
                                        <p:cTn id="9" dur="1" fill="hold">
                                          <p:stCondLst>
                                            <p:cond delay="0"/>
                                          </p:stCondLst>
                                        </p:cTn>
                                        <p:tgtEl>
                                          <p:spTgt spid="19"/>
                                        </p:tgtEl>
                                        <p:attrNameLst>
                                          <p:attrName>style.visibility</p:attrName>
                                        </p:attrNameLst>
                                      </p:cBhvr>
                                      <p:to>
                                        <p:strVal val="visible"/>
                                      </p:to>
                                    </p:set>
                                    <p:anim calcmode="lin" valueType="num">
                                      <p:cBhvr>
                                        <p:cTn id="10" dur="500" fill="hold"/>
                                        <p:tgtEl>
                                          <p:spTgt spid="19"/>
                                        </p:tgtEl>
                                        <p:attrNameLst>
                                          <p:attrName>ppt_x</p:attrName>
                                        </p:attrNameLst>
                                      </p:cBhvr>
                                      <p:tavLst>
                                        <p:tav tm="0">
                                          <p:val>
                                            <p:strVal val="#ppt_x"/>
                                          </p:val>
                                        </p:tav>
                                        <p:tav tm="100000">
                                          <p:val>
                                            <p:strVal val="#ppt_x"/>
                                          </p:val>
                                        </p:tav>
                                      </p:tavLst>
                                    </p:anim>
                                    <p:anim calcmode="lin" valueType="num">
                                      <p:cBhvr>
                                        <p:cTn id="11" dur="500" fill="hold"/>
                                        <p:tgtEl>
                                          <p:spTgt spid="19"/>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20"/>
                                        </p:tgtEl>
                                        <p:attrNameLst>
                                          <p:attrName>style.visibility</p:attrName>
                                        </p:attrNameLst>
                                      </p:cBhvr>
                                      <p:to>
                                        <p:strVal val="visible"/>
                                      </p:to>
                                    </p:set>
                                    <p:anim calcmode="lin" valueType="num">
                                      <p:cBhvr>
                                        <p:cTn id="15" dur="250" fill="hold"/>
                                        <p:tgtEl>
                                          <p:spTgt spid="20"/>
                                        </p:tgtEl>
                                        <p:attrNameLst>
                                          <p:attrName>ppt_x</p:attrName>
                                        </p:attrNameLst>
                                      </p:cBhvr>
                                      <p:tavLst>
                                        <p:tav tm="0">
                                          <p:val>
                                            <p:strVal val="#ppt_x"/>
                                          </p:val>
                                        </p:tav>
                                        <p:tav tm="100000">
                                          <p:val>
                                            <p:strVal val="#ppt_x"/>
                                          </p:val>
                                        </p:tav>
                                      </p:tavLst>
                                    </p:anim>
                                    <p:anim calcmode="lin" valueType="num">
                                      <p:cBhvr>
                                        <p:cTn id="16" dur="250" fill="hold"/>
                                        <p:tgtEl>
                                          <p:spTgt spid="20"/>
                                        </p:tgtEl>
                                        <p:attrNameLst>
                                          <p:attrName>ppt_y</p:attrName>
                                        </p:attrNameLst>
                                      </p:cBhvr>
                                      <p:tavLst>
                                        <p:tav tm="0">
                                          <p:val>
                                            <p:strVal val="#ppt_y-#ppt_h/2"/>
                                          </p:val>
                                        </p:tav>
                                        <p:tav tm="100000">
                                          <p:val>
                                            <p:strVal val="#ppt_y"/>
                                          </p:val>
                                        </p:tav>
                                      </p:tavLst>
                                    </p:anim>
                                    <p:anim calcmode="lin" valueType="num">
                                      <p:cBhvr>
                                        <p:cTn id="17" dur="250" fill="hold"/>
                                        <p:tgtEl>
                                          <p:spTgt spid="20"/>
                                        </p:tgtEl>
                                        <p:attrNameLst>
                                          <p:attrName>ppt_w</p:attrName>
                                        </p:attrNameLst>
                                      </p:cBhvr>
                                      <p:tavLst>
                                        <p:tav tm="0">
                                          <p:val>
                                            <p:strVal val="#ppt_w"/>
                                          </p:val>
                                        </p:tav>
                                        <p:tav tm="100000">
                                          <p:val>
                                            <p:strVal val="#ppt_w"/>
                                          </p:val>
                                        </p:tav>
                                      </p:tavLst>
                                    </p:anim>
                                    <p:anim calcmode="lin" valueType="num">
                                      <p:cBhvr>
                                        <p:cTn id="18" dur="250" fill="hold"/>
                                        <p:tgtEl>
                                          <p:spTgt spid="20"/>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12" presetClass="entr" presetSubtype="8" fill="hold" nodeType="afterEffect">
                                  <p:stCondLst>
                                    <p:cond delay="0"/>
                                  </p:stCondLst>
                                  <p:childTnLst>
                                    <p:set>
                                      <p:cBhvr>
                                        <p:cTn id="21" dur="1" fill="hold">
                                          <p:stCondLst>
                                            <p:cond delay="0"/>
                                          </p:stCondLst>
                                        </p:cTn>
                                        <p:tgtEl>
                                          <p:spTgt spid="6"/>
                                        </p:tgtEl>
                                        <p:attrNameLst>
                                          <p:attrName>style.visibility</p:attrName>
                                        </p:attrNameLst>
                                      </p:cBhvr>
                                      <p:to>
                                        <p:strVal val="visible"/>
                                      </p:to>
                                    </p:set>
                                    <p:anim calcmode="lin" valueType="num">
                                      <p:cBhvr additive="base">
                                        <p:cTn id="22" dur="500"/>
                                        <p:tgtEl>
                                          <p:spTgt spid="6"/>
                                        </p:tgtEl>
                                        <p:attrNameLst>
                                          <p:attrName>ppt_x</p:attrName>
                                        </p:attrNameLst>
                                      </p:cBhvr>
                                      <p:tavLst>
                                        <p:tav tm="0">
                                          <p:val>
                                            <p:strVal val="#ppt_x-#ppt_w*1.125000"/>
                                          </p:val>
                                        </p:tav>
                                        <p:tav tm="100000">
                                          <p:val>
                                            <p:strVal val="#ppt_x"/>
                                          </p:val>
                                        </p:tav>
                                      </p:tavLst>
                                    </p:anim>
                                    <p:animEffect transition="in" filter="wipe(right)">
                                      <p:cBhvr>
                                        <p:cTn id="23" dur="500"/>
                                        <p:tgtEl>
                                          <p:spTgt spid="6"/>
                                        </p:tgtEl>
                                      </p:cBhvr>
                                    </p:animEffect>
                                  </p:childTnLst>
                                </p:cTn>
                              </p:par>
                            </p:childTnLst>
                          </p:cTn>
                        </p:par>
                        <p:par>
                          <p:cTn id="24" fill="hold">
                            <p:stCondLst>
                              <p:cond delay="2000"/>
                            </p:stCondLst>
                            <p:childTnLst>
                              <p:par>
                                <p:cTn id="25" presetID="12" presetClass="entr" presetSubtype="8" fill="hold" nodeType="afterEffect">
                                  <p:stCondLst>
                                    <p:cond delay="0"/>
                                  </p:stCondLst>
                                  <p:childTnLst>
                                    <p:set>
                                      <p:cBhvr>
                                        <p:cTn id="26" dur="1" fill="hold">
                                          <p:stCondLst>
                                            <p:cond delay="0"/>
                                          </p:stCondLst>
                                        </p:cTn>
                                        <p:tgtEl>
                                          <p:spTgt spid="12"/>
                                        </p:tgtEl>
                                        <p:attrNameLst>
                                          <p:attrName>style.visibility</p:attrName>
                                        </p:attrNameLst>
                                      </p:cBhvr>
                                      <p:to>
                                        <p:strVal val="visible"/>
                                      </p:to>
                                    </p:set>
                                    <p:anim calcmode="lin" valueType="num">
                                      <p:cBhvr additive="base">
                                        <p:cTn id="27" dur="500"/>
                                        <p:tgtEl>
                                          <p:spTgt spid="12"/>
                                        </p:tgtEl>
                                        <p:attrNameLst>
                                          <p:attrName>ppt_x</p:attrName>
                                        </p:attrNameLst>
                                      </p:cBhvr>
                                      <p:tavLst>
                                        <p:tav tm="0">
                                          <p:val>
                                            <p:strVal val="#ppt_x-#ppt_w*1.125000"/>
                                          </p:val>
                                        </p:tav>
                                        <p:tav tm="100000">
                                          <p:val>
                                            <p:strVal val="#ppt_x"/>
                                          </p:val>
                                        </p:tav>
                                      </p:tavLst>
                                    </p:anim>
                                    <p:animEffect transition="in" filter="wipe(right)">
                                      <p:cBhvr>
                                        <p:cTn id="28" dur="500"/>
                                        <p:tgtEl>
                                          <p:spTgt spid="12"/>
                                        </p:tgtEl>
                                      </p:cBhvr>
                                    </p:animEffect>
                                  </p:childTnLst>
                                </p:cTn>
                              </p:par>
                            </p:childTnLst>
                          </p:cTn>
                        </p:par>
                        <p:par>
                          <p:cTn id="29" fill="hold">
                            <p:stCondLst>
                              <p:cond delay="2500"/>
                            </p:stCondLst>
                            <p:childTnLst>
                              <p:par>
                                <p:cTn id="30" presetID="12" presetClass="entr" presetSubtype="8" fill="hold" nodeType="afterEffect">
                                  <p:stCondLst>
                                    <p:cond delay="0"/>
                                  </p:stCondLst>
                                  <p:childTnLst>
                                    <p:set>
                                      <p:cBhvr>
                                        <p:cTn id="31" dur="1" fill="hold">
                                          <p:stCondLst>
                                            <p:cond delay="0"/>
                                          </p:stCondLst>
                                        </p:cTn>
                                        <p:tgtEl>
                                          <p:spTgt spid="9"/>
                                        </p:tgtEl>
                                        <p:attrNameLst>
                                          <p:attrName>style.visibility</p:attrName>
                                        </p:attrNameLst>
                                      </p:cBhvr>
                                      <p:to>
                                        <p:strVal val="visible"/>
                                      </p:to>
                                    </p:set>
                                    <p:anim calcmode="lin" valueType="num">
                                      <p:cBhvr additive="base">
                                        <p:cTn id="32" dur="500"/>
                                        <p:tgtEl>
                                          <p:spTgt spid="9"/>
                                        </p:tgtEl>
                                        <p:attrNameLst>
                                          <p:attrName>ppt_x</p:attrName>
                                        </p:attrNameLst>
                                      </p:cBhvr>
                                      <p:tavLst>
                                        <p:tav tm="0">
                                          <p:val>
                                            <p:strVal val="#ppt_x-#ppt_w*1.125000"/>
                                          </p:val>
                                        </p:tav>
                                        <p:tav tm="100000">
                                          <p:val>
                                            <p:strVal val="#ppt_x"/>
                                          </p:val>
                                        </p:tav>
                                      </p:tavLst>
                                    </p:anim>
                                    <p:animEffect transition="in" filter="wipe(right)">
                                      <p:cBhvr>
                                        <p:cTn id="33" dur="500"/>
                                        <p:tgtEl>
                                          <p:spTgt spid="9"/>
                                        </p:tgtEl>
                                      </p:cBhvr>
                                    </p:animEffect>
                                  </p:childTnLst>
                                </p:cTn>
                              </p:par>
                            </p:childTnLst>
                          </p:cTn>
                        </p:par>
                        <p:par>
                          <p:cTn id="34" fill="hold">
                            <p:stCondLst>
                              <p:cond delay="3000"/>
                            </p:stCondLst>
                            <p:childTnLst>
                              <p:par>
                                <p:cTn id="35" presetID="12" presetClass="entr" presetSubtype="8" fill="hold" nodeType="afterEffect">
                                  <p:stCondLst>
                                    <p:cond delay="0"/>
                                  </p:stCondLst>
                                  <p:childTnLst>
                                    <p:set>
                                      <p:cBhvr>
                                        <p:cTn id="36" dur="1" fill="hold">
                                          <p:stCondLst>
                                            <p:cond delay="0"/>
                                          </p:stCondLst>
                                        </p:cTn>
                                        <p:tgtEl>
                                          <p:spTgt spid="15"/>
                                        </p:tgtEl>
                                        <p:attrNameLst>
                                          <p:attrName>style.visibility</p:attrName>
                                        </p:attrNameLst>
                                      </p:cBhvr>
                                      <p:to>
                                        <p:strVal val="visible"/>
                                      </p:to>
                                    </p:set>
                                    <p:anim calcmode="lin" valueType="num">
                                      <p:cBhvr additive="base">
                                        <p:cTn id="37" dur="500"/>
                                        <p:tgtEl>
                                          <p:spTgt spid="15"/>
                                        </p:tgtEl>
                                        <p:attrNameLst>
                                          <p:attrName>ppt_x</p:attrName>
                                        </p:attrNameLst>
                                      </p:cBhvr>
                                      <p:tavLst>
                                        <p:tav tm="0">
                                          <p:val>
                                            <p:strVal val="#ppt_x-#ppt_w*1.125000"/>
                                          </p:val>
                                        </p:tav>
                                        <p:tav tm="100000">
                                          <p:val>
                                            <p:strVal val="#ppt_x"/>
                                          </p:val>
                                        </p:tav>
                                      </p:tavLst>
                                    </p:anim>
                                    <p:animEffect transition="in" filter="wipe(right)">
                                      <p:cBhvr>
                                        <p:cTn id="38" dur="500"/>
                                        <p:tgtEl>
                                          <p:spTgt spid="15"/>
                                        </p:tgtEl>
                                      </p:cBhvr>
                                    </p:animEffect>
                                  </p:childTnLst>
                                </p:cTn>
                              </p:par>
                            </p:childTnLst>
                          </p:cTn>
                        </p:par>
                        <p:par>
                          <p:cTn id="39" fill="hold">
                            <p:stCondLst>
                              <p:cond delay="3500"/>
                            </p:stCondLst>
                            <p:childTnLst>
                              <p:par>
                                <p:cTn id="40" presetID="14" presetClass="entr" presetSubtype="10" fill="hold" grpId="0" nodeType="afterEffect">
                                  <p:stCondLst>
                                    <p:cond delay="0"/>
                                  </p:stCondLst>
                                  <p:childTnLst>
                                    <p:set>
                                      <p:cBhvr>
                                        <p:cTn id="41" dur="1" fill="hold">
                                          <p:stCondLst>
                                            <p:cond delay="0"/>
                                          </p:stCondLst>
                                        </p:cTn>
                                        <p:tgtEl>
                                          <p:spTgt spid="4"/>
                                        </p:tgtEl>
                                        <p:attrNameLst>
                                          <p:attrName>style.visibility</p:attrName>
                                        </p:attrNameLst>
                                      </p:cBhvr>
                                      <p:to>
                                        <p:strVal val="visible"/>
                                      </p:to>
                                    </p:set>
                                    <p:animEffect transition="in" filter="randombar(horizontal)">
                                      <p:cBhvr>
                                        <p:cTn id="42" dur="750"/>
                                        <p:tgtEl>
                                          <p:spTgt spid="4"/>
                                        </p:tgtEl>
                                      </p:cBhvr>
                                    </p:animEffect>
                                  </p:childTnLst>
                                </p:cTn>
                              </p:par>
                              <p:par>
                                <p:cTn id="43" presetID="14" presetClass="entr" presetSubtype="10" fill="hold" grpId="0" nodeType="withEffect">
                                  <p:stCondLst>
                                    <p:cond delay="0"/>
                                  </p:stCondLst>
                                  <p:childTnLst>
                                    <p:set>
                                      <p:cBhvr>
                                        <p:cTn id="44" dur="1" fill="hold">
                                          <p:stCondLst>
                                            <p:cond delay="0"/>
                                          </p:stCondLst>
                                        </p:cTn>
                                        <p:tgtEl>
                                          <p:spTgt spid="2"/>
                                        </p:tgtEl>
                                        <p:attrNameLst>
                                          <p:attrName>style.visibility</p:attrName>
                                        </p:attrNameLst>
                                      </p:cBhvr>
                                      <p:to>
                                        <p:strVal val="visible"/>
                                      </p:to>
                                    </p:set>
                                    <p:animEffect transition="in" filter="randombar(horizontal)">
                                      <p:cBhvr>
                                        <p:cTn id="45" dur="750"/>
                                        <p:tgtEl>
                                          <p:spTgt spid="2"/>
                                        </p:tgtEl>
                                      </p:cBhvr>
                                    </p:animEffect>
                                  </p:childTnLst>
                                </p:cTn>
                              </p:par>
                              <p:par>
                                <p:cTn id="46" presetID="14" presetClass="entr" presetSubtype="10" fill="hold" grpId="0" nodeType="withEffect">
                                  <p:stCondLst>
                                    <p:cond delay="0"/>
                                  </p:stCondLst>
                                  <p:childTnLst>
                                    <p:set>
                                      <p:cBhvr>
                                        <p:cTn id="47" dur="1" fill="hold">
                                          <p:stCondLst>
                                            <p:cond delay="0"/>
                                          </p:stCondLst>
                                        </p:cTn>
                                        <p:tgtEl>
                                          <p:spTgt spid="5"/>
                                        </p:tgtEl>
                                        <p:attrNameLst>
                                          <p:attrName>style.visibility</p:attrName>
                                        </p:attrNameLst>
                                      </p:cBhvr>
                                      <p:to>
                                        <p:strVal val="visible"/>
                                      </p:to>
                                    </p:set>
                                    <p:animEffect transition="in" filter="randombar(horizontal)">
                                      <p:cBhvr>
                                        <p:cTn id="48" dur="750"/>
                                        <p:tgtEl>
                                          <p:spTgt spid="5"/>
                                        </p:tgtEl>
                                      </p:cBhvr>
                                    </p:animEffect>
                                  </p:childTnLst>
                                </p:cTn>
                              </p:par>
                              <p:par>
                                <p:cTn id="49" presetID="14" presetClass="entr" presetSubtype="10" fill="hold" grpId="0" nodeType="withEffect">
                                  <p:stCondLst>
                                    <p:cond delay="0"/>
                                  </p:stCondLst>
                                  <p:childTnLst>
                                    <p:set>
                                      <p:cBhvr>
                                        <p:cTn id="50" dur="1" fill="hold">
                                          <p:stCondLst>
                                            <p:cond delay="0"/>
                                          </p:stCondLst>
                                        </p:cTn>
                                        <p:tgtEl>
                                          <p:spTgt spid="3"/>
                                        </p:tgtEl>
                                        <p:attrNameLst>
                                          <p:attrName>style.visibility</p:attrName>
                                        </p:attrNameLst>
                                      </p:cBhvr>
                                      <p:to>
                                        <p:strVal val="visible"/>
                                      </p:to>
                                    </p:set>
                                    <p:animEffect transition="in" filter="randombar(horizontal)">
                                      <p:cBhvr>
                                        <p:cTn id="51" dur="75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P spid="3" grpId="0"/>
      <p:bldP spid="4" grpId="0"/>
      <p:bldP spid="5" grpId="0"/>
      <p:bldP spid="19" grpId="0" bldLvl="0" animBg="1"/>
      <p:bldP spid="20" grpId="0"/>
    </p:bldLst>
  </p:timing>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6"/>
          <p:cNvGrpSpPr/>
          <p:nvPr/>
        </p:nvGrpSpPr>
        <p:grpSpPr>
          <a:xfrm>
            <a:off x="6095208" y="2077669"/>
            <a:ext cx="624466" cy="624693"/>
            <a:chOff x="6235758" y="1686600"/>
            <a:chExt cx="914400" cy="914400"/>
          </a:xfrm>
        </p:grpSpPr>
        <p:sp>
          <p:nvSpPr>
            <p:cNvPr id="4" name="Oval 7"/>
            <p:cNvSpPr/>
            <p:nvPr/>
          </p:nvSpPr>
          <p:spPr>
            <a:xfrm>
              <a:off x="6235758" y="1686600"/>
              <a:ext cx="914400" cy="914400"/>
            </a:xfrm>
            <a:prstGeom prst="ellipse">
              <a:avLst/>
            </a:prstGeom>
            <a:ln/>
          </p:spPr>
          <p:style>
            <a:lnRef idx="0">
              <a:schemeClr val="accent3"/>
            </a:lnRef>
            <a:fillRef idx="3">
              <a:schemeClr val="accent3"/>
            </a:fillRef>
            <a:effectRef idx="3">
              <a:schemeClr val="accent3"/>
            </a:effectRef>
            <a:fontRef idx="minor">
              <a:schemeClr val="lt1"/>
            </a:fontRef>
          </p:style>
          <p:txBody>
            <a:bodyPr rtlCol="0" anchor="ctr"/>
            <a:lstStyle/>
            <a:p>
              <a:pPr algn="ctr"/>
              <a:endParaRPr lang="en-GB"/>
            </a:p>
          </p:txBody>
        </p:sp>
        <p:grpSp>
          <p:nvGrpSpPr>
            <p:cNvPr id="5" name="淘宝网chenying0907出品 4161"/>
            <p:cNvGrpSpPr/>
            <p:nvPr/>
          </p:nvGrpSpPr>
          <p:grpSpPr>
            <a:xfrm>
              <a:off x="6452047" y="1906130"/>
              <a:ext cx="481822" cy="475339"/>
              <a:chOff x="7264401" y="4192588"/>
              <a:chExt cx="354013" cy="349250"/>
            </a:xfrm>
            <a:solidFill>
              <a:schemeClr val="bg2"/>
            </a:solidFill>
          </p:grpSpPr>
          <p:sp>
            <p:nvSpPr>
              <p:cNvPr id="6" name="淘宝网chenying0907出品 1531"/>
              <p:cNvSpPr>
                <a:spLocks noEditPoints="1"/>
              </p:cNvSpPr>
              <p:nvPr/>
            </p:nvSpPr>
            <p:spPr bwMode="auto">
              <a:xfrm>
                <a:off x="7264401" y="4192588"/>
                <a:ext cx="354013" cy="349250"/>
              </a:xfrm>
              <a:custGeom>
                <a:avLst/>
                <a:gdLst>
                  <a:gd name="T0" fmla="*/ 74 w 94"/>
                  <a:gd name="T1" fmla="*/ 93 h 93"/>
                  <a:gd name="T2" fmla="*/ 23 w 94"/>
                  <a:gd name="T3" fmla="*/ 71 h 93"/>
                  <a:gd name="T4" fmla="*/ 23 w 94"/>
                  <a:gd name="T5" fmla="*/ 70 h 93"/>
                  <a:gd name="T6" fmla="*/ 1 w 94"/>
                  <a:gd name="T7" fmla="*/ 18 h 93"/>
                  <a:gd name="T8" fmla="*/ 1 w 94"/>
                  <a:gd name="T9" fmla="*/ 17 h 93"/>
                  <a:gd name="T10" fmla="*/ 1 w 94"/>
                  <a:gd name="T11" fmla="*/ 16 h 93"/>
                  <a:gd name="T12" fmla="*/ 5 w 94"/>
                  <a:gd name="T13" fmla="*/ 12 h 93"/>
                  <a:gd name="T14" fmla="*/ 22 w 94"/>
                  <a:gd name="T15" fmla="*/ 1 h 93"/>
                  <a:gd name="T16" fmla="*/ 25 w 94"/>
                  <a:gd name="T17" fmla="*/ 0 h 93"/>
                  <a:gd name="T18" fmla="*/ 33 w 94"/>
                  <a:gd name="T19" fmla="*/ 5 h 93"/>
                  <a:gd name="T20" fmla="*/ 40 w 94"/>
                  <a:gd name="T21" fmla="*/ 26 h 93"/>
                  <a:gd name="T22" fmla="*/ 37 w 94"/>
                  <a:gd name="T23" fmla="*/ 35 h 93"/>
                  <a:gd name="T24" fmla="*/ 30 w 94"/>
                  <a:gd name="T25" fmla="*/ 40 h 93"/>
                  <a:gd name="T26" fmla="*/ 31 w 94"/>
                  <a:gd name="T27" fmla="*/ 42 h 93"/>
                  <a:gd name="T28" fmla="*/ 40 w 94"/>
                  <a:gd name="T29" fmla="*/ 53 h 93"/>
                  <a:gd name="T30" fmla="*/ 51 w 94"/>
                  <a:gd name="T31" fmla="*/ 63 h 93"/>
                  <a:gd name="T32" fmla="*/ 54 w 94"/>
                  <a:gd name="T33" fmla="*/ 63 h 93"/>
                  <a:gd name="T34" fmla="*/ 54 w 94"/>
                  <a:gd name="T35" fmla="*/ 63 h 93"/>
                  <a:gd name="T36" fmla="*/ 58 w 94"/>
                  <a:gd name="T37" fmla="*/ 57 h 93"/>
                  <a:gd name="T38" fmla="*/ 66 w 94"/>
                  <a:gd name="T39" fmla="*/ 53 h 93"/>
                  <a:gd name="T40" fmla="*/ 67 w 94"/>
                  <a:gd name="T41" fmla="*/ 54 h 93"/>
                  <a:gd name="T42" fmla="*/ 89 w 94"/>
                  <a:gd name="T43" fmla="*/ 61 h 93"/>
                  <a:gd name="T44" fmla="*/ 93 w 94"/>
                  <a:gd name="T45" fmla="*/ 71 h 93"/>
                  <a:gd name="T46" fmla="*/ 82 w 94"/>
                  <a:gd name="T47" fmla="*/ 88 h 93"/>
                  <a:gd name="T48" fmla="*/ 78 w 94"/>
                  <a:gd name="T49" fmla="*/ 92 h 93"/>
                  <a:gd name="T50" fmla="*/ 76 w 94"/>
                  <a:gd name="T51" fmla="*/ 93 h 93"/>
                  <a:gd name="T52" fmla="*/ 74 w 94"/>
                  <a:gd name="T53" fmla="*/ 93 h 93"/>
                  <a:gd name="T54" fmla="*/ 29 w 94"/>
                  <a:gd name="T55" fmla="*/ 65 h 93"/>
                  <a:gd name="T56" fmla="*/ 29 w 94"/>
                  <a:gd name="T57" fmla="*/ 65 h 93"/>
                  <a:gd name="T58" fmla="*/ 74 w 94"/>
                  <a:gd name="T59" fmla="*/ 85 h 93"/>
                  <a:gd name="T60" fmla="*/ 76 w 94"/>
                  <a:gd name="T61" fmla="*/ 83 h 93"/>
                  <a:gd name="T62" fmla="*/ 86 w 94"/>
                  <a:gd name="T63" fmla="*/ 69 h 93"/>
                  <a:gd name="T64" fmla="*/ 85 w 94"/>
                  <a:gd name="T65" fmla="*/ 68 h 93"/>
                  <a:gd name="T66" fmla="*/ 66 w 94"/>
                  <a:gd name="T67" fmla="*/ 61 h 93"/>
                  <a:gd name="T68" fmla="*/ 65 w 94"/>
                  <a:gd name="T69" fmla="*/ 62 h 93"/>
                  <a:gd name="T70" fmla="*/ 61 w 94"/>
                  <a:gd name="T71" fmla="*/ 68 h 93"/>
                  <a:gd name="T72" fmla="*/ 47 w 94"/>
                  <a:gd name="T73" fmla="*/ 69 h 93"/>
                  <a:gd name="T74" fmla="*/ 35 w 94"/>
                  <a:gd name="T75" fmla="*/ 59 h 93"/>
                  <a:gd name="T76" fmla="*/ 24 w 94"/>
                  <a:gd name="T77" fmla="*/ 47 h 93"/>
                  <a:gd name="T78" fmla="*/ 22 w 94"/>
                  <a:gd name="T79" fmla="*/ 38 h 93"/>
                  <a:gd name="T80" fmla="*/ 26 w 94"/>
                  <a:gd name="T81" fmla="*/ 33 h 93"/>
                  <a:gd name="T82" fmla="*/ 32 w 94"/>
                  <a:gd name="T83" fmla="*/ 29 h 93"/>
                  <a:gd name="T84" fmla="*/ 32 w 94"/>
                  <a:gd name="T85" fmla="*/ 28 h 93"/>
                  <a:gd name="T86" fmla="*/ 26 w 94"/>
                  <a:gd name="T87" fmla="*/ 8 h 93"/>
                  <a:gd name="T88" fmla="*/ 25 w 94"/>
                  <a:gd name="T89" fmla="*/ 8 h 93"/>
                  <a:gd name="T90" fmla="*/ 11 w 94"/>
                  <a:gd name="T91" fmla="*/ 17 h 93"/>
                  <a:gd name="T92" fmla="*/ 9 w 94"/>
                  <a:gd name="T93" fmla="*/ 20 h 93"/>
                  <a:gd name="T94" fmla="*/ 29 w 94"/>
                  <a:gd name="T95" fmla="*/ 65 h 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94" h="93">
                    <a:moveTo>
                      <a:pt x="74" y="93"/>
                    </a:moveTo>
                    <a:cubicBezTo>
                      <a:pt x="56" y="93"/>
                      <a:pt x="38" y="85"/>
                      <a:pt x="23" y="71"/>
                    </a:cubicBezTo>
                    <a:cubicBezTo>
                      <a:pt x="23" y="70"/>
                      <a:pt x="23" y="70"/>
                      <a:pt x="23" y="70"/>
                    </a:cubicBezTo>
                    <a:cubicBezTo>
                      <a:pt x="8" y="55"/>
                      <a:pt x="0" y="37"/>
                      <a:pt x="1" y="18"/>
                    </a:cubicBezTo>
                    <a:cubicBezTo>
                      <a:pt x="1" y="17"/>
                      <a:pt x="1" y="17"/>
                      <a:pt x="1" y="17"/>
                    </a:cubicBezTo>
                    <a:cubicBezTo>
                      <a:pt x="1" y="16"/>
                      <a:pt x="1" y="16"/>
                      <a:pt x="1" y="16"/>
                    </a:cubicBezTo>
                    <a:cubicBezTo>
                      <a:pt x="3" y="14"/>
                      <a:pt x="4" y="13"/>
                      <a:pt x="5" y="12"/>
                    </a:cubicBezTo>
                    <a:cubicBezTo>
                      <a:pt x="10" y="7"/>
                      <a:pt x="16" y="3"/>
                      <a:pt x="22" y="1"/>
                    </a:cubicBezTo>
                    <a:cubicBezTo>
                      <a:pt x="23" y="0"/>
                      <a:pt x="24" y="0"/>
                      <a:pt x="25" y="0"/>
                    </a:cubicBezTo>
                    <a:cubicBezTo>
                      <a:pt x="27" y="0"/>
                      <a:pt x="32" y="1"/>
                      <a:pt x="33" y="5"/>
                    </a:cubicBezTo>
                    <a:cubicBezTo>
                      <a:pt x="35" y="11"/>
                      <a:pt x="38" y="19"/>
                      <a:pt x="40" y="26"/>
                    </a:cubicBezTo>
                    <a:cubicBezTo>
                      <a:pt x="41" y="28"/>
                      <a:pt x="40" y="34"/>
                      <a:pt x="37" y="35"/>
                    </a:cubicBezTo>
                    <a:cubicBezTo>
                      <a:pt x="30" y="40"/>
                      <a:pt x="30" y="40"/>
                      <a:pt x="30" y="40"/>
                    </a:cubicBezTo>
                    <a:cubicBezTo>
                      <a:pt x="30" y="40"/>
                      <a:pt x="30" y="41"/>
                      <a:pt x="31" y="42"/>
                    </a:cubicBezTo>
                    <a:cubicBezTo>
                      <a:pt x="34" y="46"/>
                      <a:pt x="37" y="50"/>
                      <a:pt x="40" y="53"/>
                    </a:cubicBezTo>
                    <a:cubicBezTo>
                      <a:pt x="44" y="57"/>
                      <a:pt x="48" y="60"/>
                      <a:pt x="51" y="63"/>
                    </a:cubicBezTo>
                    <a:cubicBezTo>
                      <a:pt x="52" y="63"/>
                      <a:pt x="53" y="63"/>
                      <a:pt x="54" y="63"/>
                    </a:cubicBezTo>
                    <a:cubicBezTo>
                      <a:pt x="54" y="63"/>
                      <a:pt x="54" y="63"/>
                      <a:pt x="54" y="63"/>
                    </a:cubicBezTo>
                    <a:cubicBezTo>
                      <a:pt x="58" y="57"/>
                      <a:pt x="58" y="57"/>
                      <a:pt x="58" y="57"/>
                    </a:cubicBezTo>
                    <a:cubicBezTo>
                      <a:pt x="60" y="53"/>
                      <a:pt x="65" y="53"/>
                      <a:pt x="66" y="53"/>
                    </a:cubicBezTo>
                    <a:cubicBezTo>
                      <a:pt x="66" y="53"/>
                      <a:pt x="67" y="53"/>
                      <a:pt x="67" y="54"/>
                    </a:cubicBezTo>
                    <a:cubicBezTo>
                      <a:pt x="77" y="56"/>
                      <a:pt x="82" y="57"/>
                      <a:pt x="89" y="61"/>
                    </a:cubicBezTo>
                    <a:cubicBezTo>
                      <a:pt x="92" y="62"/>
                      <a:pt x="94" y="68"/>
                      <a:pt x="93" y="71"/>
                    </a:cubicBezTo>
                    <a:cubicBezTo>
                      <a:pt x="91" y="78"/>
                      <a:pt x="87" y="83"/>
                      <a:pt x="82" y="88"/>
                    </a:cubicBezTo>
                    <a:cubicBezTo>
                      <a:pt x="81" y="90"/>
                      <a:pt x="79" y="91"/>
                      <a:pt x="78" y="92"/>
                    </a:cubicBezTo>
                    <a:cubicBezTo>
                      <a:pt x="76" y="93"/>
                      <a:pt x="76" y="93"/>
                      <a:pt x="76" y="93"/>
                    </a:cubicBezTo>
                    <a:lnTo>
                      <a:pt x="74" y="93"/>
                    </a:lnTo>
                    <a:close/>
                    <a:moveTo>
                      <a:pt x="29" y="65"/>
                    </a:moveTo>
                    <a:cubicBezTo>
                      <a:pt x="29" y="65"/>
                      <a:pt x="29" y="65"/>
                      <a:pt x="29" y="65"/>
                    </a:cubicBezTo>
                    <a:cubicBezTo>
                      <a:pt x="42" y="78"/>
                      <a:pt x="58" y="85"/>
                      <a:pt x="74" y="85"/>
                    </a:cubicBezTo>
                    <a:cubicBezTo>
                      <a:pt x="75" y="84"/>
                      <a:pt x="75" y="83"/>
                      <a:pt x="76" y="83"/>
                    </a:cubicBezTo>
                    <a:cubicBezTo>
                      <a:pt x="80" y="79"/>
                      <a:pt x="83" y="74"/>
                      <a:pt x="86" y="69"/>
                    </a:cubicBezTo>
                    <a:cubicBezTo>
                      <a:pt x="85" y="68"/>
                      <a:pt x="85" y="68"/>
                      <a:pt x="85" y="68"/>
                    </a:cubicBezTo>
                    <a:cubicBezTo>
                      <a:pt x="79" y="65"/>
                      <a:pt x="74" y="63"/>
                      <a:pt x="66" y="61"/>
                    </a:cubicBezTo>
                    <a:cubicBezTo>
                      <a:pt x="65" y="62"/>
                      <a:pt x="65" y="62"/>
                      <a:pt x="65" y="62"/>
                    </a:cubicBezTo>
                    <a:cubicBezTo>
                      <a:pt x="61" y="68"/>
                      <a:pt x="61" y="68"/>
                      <a:pt x="61" y="68"/>
                    </a:cubicBezTo>
                    <a:cubicBezTo>
                      <a:pt x="58" y="72"/>
                      <a:pt x="51" y="73"/>
                      <a:pt x="47" y="69"/>
                    </a:cubicBezTo>
                    <a:cubicBezTo>
                      <a:pt x="43" y="66"/>
                      <a:pt x="39" y="63"/>
                      <a:pt x="35" y="59"/>
                    </a:cubicBezTo>
                    <a:cubicBezTo>
                      <a:pt x="31" y="55"/>
                      <a:pt x="27" y="51"/>
                      <a:pt x="24" y="47"/>
                    </a:cubicBezTo>
                    <a:cubicBezTo>
                      <a:pt x="23" y="44"/>
                      <a:pt x="22" y="41"/>
                      <a:pt x="22" y="38"/>
                    </a:cubicBezTo>
                    <a:cubicBezTo>
                      <a:pt x="23" y="36"/>
                      <a:pt x="24" y="34"/>
                      <a:pt x="26" y="33"/>
                    </a:cubicBezTo>
                    <a:cubicBezTo>
                      <a:pt x="32" y="29"/>
                      <a:pt x="32" y="29"/>
                      <a:pt x="32" y="29"/>
                    </a:cubicBezTo>
                    <a:cubicBezTo>
                      <a:pt x="32" y="29"/>
                      <a:pt x="32" y="28"/>
                      <a:pt x="32" y="28"/>
                    </a:cubicBezTo>
                    <a:cubicBezTo>
                      <a:pt x="30" y="21"/>
                      <a:pt x="28" y="14"/>
                      <a:pt x="26" y="8"/>
                    </a:cubicBezTo>
                    <a:cubicBezTo>
                      <a:pt x="25" y="8"/>
                      <a:pt x="25" y="8"/>
                      <a:pt x="25" y="8"/>
                    </a:cubicBezTo>
                    <a:cubicBezTo>
                      <a:pt x="20" y="10"/>
                      <a:pt x="15" y="13"/>
                      <a:pt x="11" y="17"/>
                    </a:cubicBezTo>
                    <a:cubicBezTo>
                      <a:pt x="10" y="18"/>
                      <a:pt x="9" y="19"/>
                      <a:pt x="9" y="20"/>
                    </a:cubicBezTo>
                    <a:cubicBezTo>
                      <a:pt x="9" y="35"/>
                      <a:pt x="16" y="52"/>
                      <a:pt x="29" y="65"/>
                    </a:cubicBezTo>
                    <a:close/>
                  </a:path>
                </a:pathLst>
              </a:custGeom>
              <a:grpFill/>
              <a:ln>
                <a:noFill/>
              </a:ln>
              <a:extLst>
                <a:ext uri="{91240B29-F687-4F45-9708-019B960494DF}">
                  <a14:hiddenLine xmlns:a14="http://schemas.microsoft.com/office/drawing/2010/main" xmlns=""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p>
            </p:txBody>
          </p:sp>
          <p:sp>
            <p:nvSpPr>
              <p:cNvPr id="7" name="淘宝网chenying0907出品 1532"/>
              <p:cNvSpPr>
                <a:spLocks/>
              </p:cNvSpPr>
              <p:nvPr/>
            </p:nvSpPr>
            <p:spPr bwMode="auto">
              <a:xfrm>
                <a:off x="7486651" y="4225925"/>
                <a:ext cx="93663" cy="93663"/>
              </a:xfrm>
              <a:custGeom>
                <a:avLst/>
                <a:gdLst>
                  <a:gd name="T0" fmla="*/ 40 w 59"/>
                  <a:gd name="T1" fmla="*/ 59 h 59"/>
                  <a:gd name="T2" fmla="*/ 38 w 59"/>
                  <a:gd name="T3" fmla="*/ 21 h 59"/>
                  <a:gd name="T4" fmla="*/ 0 w 59"/>
                  <a:gd name="T5" fmla="*/ 19 h 59"/>
                  <a:gd name="T6" fmla="*/ 2 w 59"/>
                  <a:gd name="T7" fmla="*/ 0 h 59"/>
                  <a:gd name="T8" fmla="*/ 57 w 59"/>
                  <a:gd name="T9" fmla="*/ 2 h 59"/>
                  <a:gd name="T10" fmla="*/ 59 w 59"/>
                  <a:gd name="T11" fmla="*/ 57 h 59"/>
                  <a:gd name="T12" fmla="*/ 40 w 59"/>
                  <a:gd name="T13" fmla="*/ 59 h 59"/>
                </a:gdLst>
                <a:ahLst/>
                <a:cxnLst>
                  <a:cxn ang="0">
                    <a:pos x="T0" y="T1"/>
                  </a:cxn>
                  <a:cxn ang="0">
                    <a:pos x="T2" y="T3"/>
                  </a:cxn>
                  <a:cxn ang="0">
                    <a:pos x="T4" y="T5"/>
                  </a:cxn>
                  <a:cxn ang="0">
                    <a:pos x="T6" y="T7"/>
                  </a:cxn>
                  <a:cxn ang="0">
                    <a:pos x="T8" y="T9"/>
                  </a:cxn>
                  <a:cxn ang="0">
                    <a:pos x="T10" y="T11"/>
                  </a:cxn>
                  <a:cxn ang="0">
                    <a:pos x="T12" y="T13"/>
                  </a:cxn>
                </a:cxnLst>
                <a:rect l="0" t="0" r="r" b="b"/>
                <a:pathLst>
                  <a:path w="59" h="59">
                    <a:moveTo>
                      <a:pt x="40" y="59"/>
                    </a:moveTo>
                    <a:lnTo>
                      <a:pt x="38" y="21"/>
                    </a:lnTo>
                    <a:lnTo>
                      <a:pt x="0" y="19"/>
                    </a:lnTo>
                    <a:lnTo>
                      <a:pt x="2" y="0"/>
                    </a:lnTo>
                    <a:lnTo>
                      <a:pt x="57" y="2"/>
                    </a:lnTo>
                    <a:lnTo>
                      <a:pt x="59" y="57"/>
                    </a:lnTo>
                    <a:lnTo>
                      <a:pt x="40" y="59"/>
                    </a:lnTo>
                    <a:close/>
                  </a:path>
                </a:pathLst>
              </a:custGeom>
              <a:grpFill/>
              <a:ln>
                <a:noFill/>
              </a:ln>
              <a:extLst>
                <a:ext uri="{91240B29-F687-4F45-9708-019B960494DF}">
                  <a14:hiddenLine xmlns:a14="http://schemas.microsoft.com/office/drawing/2010/main" xmlns=""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p>
            </p:txBody>
          </p:sp>
          <p:sp>
            <p:nvSpPr>
              <p:cNvPr id="8" name="淘宝网chenying0907出品 1533"/>
              <p:cNvSpPr>
                <a:spLocks/>
              </p:cNvSpPr>
              <p:nvPr/>
            </p:nvSpPr>
            <p:spPr bwMode="auto">
              <a:xfrm>
                <a:off x="7461251" y="4240213"/>
                <a:ext cx="104775" cy="106363"/>
              </a:xfrm>
              <a:custGeom>
                <a:avLst/>
                <a:gdLst>
                  <a:gd name="T0" fmla="*/ 14 w 66"/>
                  <a:gd name="T1" fmla="*/ 67 h 67"/>
                  <a:gd name="T2" fmla="*/ 0 w 66"/>
                  <a:gd name="T3" fmla="*/ 52 h 67"/>
                  <a:gd name="T4" fmla="*/ 52 w 66"/>
                  <a:gd name="T5" fmla="*/ 0 h 67"/>
                  <a:gd name="T6" fmla="*/ 66 w 66"/>
                  <a:gd name="T7" fmla="*/ 15 h 67"/>
                  <a:gd name="T8" fmla="*/ 14 w 66"/>
                  <a:gd name="T9" fmla="*/ 67 h 67"/>
                </a:gdLst>
                <a:ahLst/>
                <a:cxnLst>
                  <a:cxn ang="0">
                    <a:pos x="T0" y="T1"/>
                  </a:cxn>
                  <a:cxn ang="0">
                    <a:pos x="T2" y="T3"/>
                  </a:cxn>
                  <a:cxn ang="0">
                    <a:pos x="T4" y="T5"/>
                  </a:cxn>
                  <a:cxn ang="0">
                    <a:pos x="T6" y="T7"/>
                  </a:cxn>
                  <a:cxn ang="0">
                    <a:pos x="T8" y="T9"/>
                  </a:cxn>
                </a:cxnLst>
                <a:rect l="0" t="0" r="r" b="b"/>
                <a:pathLst>
                  <a:path w="66" h="67">
                    <a:moveTo>
                      <a:pt x="14" y="67"/>
                    </a:moveTo>
                    <a:lnTo>
                      <a:pt x="0" y="52"/>
                    </a:lnTo>
                    <a:lnTo>
                      <a:pt x="52" y="0"/>
                    </a:lnTo>
                    <a:lnTo>
                      <a:pt x="66" y="15"/>
                    </a:lnTo>
                    <a:lnTo>
                      <a:pt x="14" y="67"/>
                    </a:lnTo>
                    <a:close/>
                  </a:path>
                </a:pathLst>
              </a:custGeom>
              <a:grpFill/>
              <a:ln>
                <a:noFill/>
              </a:ln>
              <a:extLst>
                <a:ext uri="{91240B29-F687-4F45-9708-019B960494DF}">
                  <a14:hiddenLine xmlns:a14="http://schemas.microsoft.com/office/drawing/2010/main" xmlns=""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p>
            </p:txBody>
          </p:sp>
        </p:grpSp>
      </p:grpSp>
      <p:grpSp>
        <p:nvGrpSpPr>
          <p:cNvPr id="9" name="Group 12"/>
          <p:cNvGrpSpPr/>
          <p:nvPr/>
        </p:nvGrpSpPr>
        <p:grpSpPr>
          <a:xfrm>
            <a:off x="6095208" y="4146099"/>
            <a:ext cx="624466" cy="624693"/>
            <a:chOff x="6539464" y="3429000"/>
            <a:chExt cx="914400" cy="914400"/>
          </a:xfrm>
        </p:grpSpPr>
        <p:sp>
          <p:nvSpPr>
            <p:cNvPr id="10" name="Oval 13"/>
            <p:cNvSpPr/>
            <p:nvPr/>
          </p:nvSpPr>
          <p:spPr>
            <a:xfrm>
              <a:off x="6539464" y="3429000"/>
              <a:ext cx="914400" cy="914400"/>
            </a:xfrm>
            <a:prstGeom prst="ellipse">
              <a:avLst/>
            </a:prstGeom>
            <a:ln/>
          </p:spPr>
          <p:style>
            <a:lnRef idx="0">
              <a:schemeClr val="accent4"/>
            </a:lnRef>
            <a:fillRef idx="3">
              <a:schemeClr val="accent4"/>
            </a:fillRef>
            <a:effectRef idx="3">
              <a:schemeClr val="accent4"/>
            </a:effectRef>
            <a:fontRef idx="minor">
              <a:schemeClr val="lt1"/>
            </a:fontRef>
          </p:style>
          <p:txBody>
            <a:bodyPr rtlCol="0" anchor="ctr"/>
            <a:lstStyle/>
            <a:p>
              <a:pPr algn="ctr"/>
              <a:endParaRPr lang="en-GB"/>
            </a:p>
          </p:txBody>
        </p:sp>
        <p:grpSp>
          <p:nvGrpSpPr>
            <p:cNvPr id="11" name="淘宝网chenying0907出品 4165"/>
            <p:cNvGrpSpPr/>
            <p:nvPr/>
          </p:nvGrpSpPr>
          <p:grpSpPr>
            <a:xfrm>
              <a:off x="6761886" y="3694354"/>
              <a:ext cx="469554" cy="383693"/>
              <a:chOff x="7107238" y="1501775"/>
              <a:chExt cx="555625" cy="454026"/>
            </a:xfrm>
            <a:solidFill>
              <a:schemeClr val="bg2"/>
            </a:solidFill>
          </p:grpSpPr>
          <p:sp>
            <p:nvSpPr>
              <p:cNvPr id="12" name="淘宝网chenying0907出品 1430"/>
              <p:cNvSpPr>
                <a:spLocks noEditPoints="1"/>
              </p:cNvSpPr>
              <p:nvPr/>
            </p:nvSpPr>
            <p:spPr bwMode="auto">
              <a:xfrm>
                <a:off x="7107238" y="1504950"/>
                <a:ext cx="555625" cy="450850"/>
              </a:xfrm>
              <a:custGeom>
                <a:avLst/>
                <a:gdLst>
                  <a:gd name="T0" fmla="*/ 30 w 148"/>
                  <a:gd name="T1" fmla="*/ 120 h 120"/>
                  <a:gd name="T2" fmla="*/ 18 w 148"/>
                  <a:gd name="T3" fmla="*/ 111 h 120"/>
                  <a:gd name="T4" fmla="*/ 1 w 148"/>
                  <a:gd name="T5" fmla="*/ 42 h 120"/>
                  <a:gd name="T6" fmla="*/ 2 w 148"/>
                  <a:gd name="T7" fmla="*/ 33 h 120"/>
                  <a:gd name="T8" fmla="*/ 9 w 148"/>
                  <a:gd name="T9" fmla="*/ 27 h 120"/>
                  <a:gd name="T10" fmla="*/ 114 w 148"/>
                  <a:gd name="T11" fmla="*/ 0 h 120"/>
                  <a:gd name="T12" fmla="*/ 117 w 148"/>
                  <a:gd name="T13" fmla="*/ 0 h 120"/>
                  <a:gd name="T14" fmla="*/ 129 w 148"/>
                  <a:gd name="T15" fmla="*/ 9 h 120"/>
                  <a:gd name="T16" fmla="*/ 147 w 148"/>
                  <a:gd name="T17" fmla="*/ 77 h 120"/>
                  <a:gd name="T18" fmla="*/ 146 w 148"/>
                  <a:gd name="T19" fmla="*/ 87 h 120"/>
                  <a:gd name="T20" fmla="*/ 138 w 148"/>
                  <a:gd name="T21" fmla="*/ 92 h 120"/>
                  <a:gd name="T22" fmla="*/ 33 w 148"/>
                  <a:gd name="T23" fmla="*/ 119 h 120"/>
                  <a:gd name="T24" fmla="*/ 30 w 148"/>
                  <a:gd name="T25" fmla="*/ 120 h 120"/>
                  <a:gd name="T26" fmla="*/ 117 w 148"/>
                  <a:gd name="T27" fmla="*/ 8 h 120"/>
                  <a:gd name="T28" fmla="*/ 116 w 148"/>
                  <a:gd name="T29" fmla="*/ 8 h 120"/>
                  <a:gd name="T30" fmla="*/ 11 w 148"/>
                  <a:gd name="T31" fmla="*/ 35 h 120"/>
                  <a:gd name="T32" fmla="*/ 9 w 148"/>
                  <a:gd name="T33" fmla="*/ 37 h 120"/>
                  <a:gd name="T34" fmla="*/ 8 w 148"/>
                  <a:gd name="T35" fmla="*/ 40 h 120"/>
                  <a:gd name="T36" fmla="*/ 26 w 148"/>
                  <a:gd name="T37" fmla="*/ 109 h 120"/>
                  <a:gd name="T38" fmla="*/ 31 w 148"/>
                  <a:gd name="T39" fmla="*/ 111 h 120"/>
                  <a:gd name="T40" fmla="*/ 136 w 148"/>
                  <a:gd name="T41" fmla="*/ 84 h 120"/>
                  <a:gd name="T42" fmla="*/ 139 w 148"/>
                  <a:gd name="T43" fmla="*/ 83 h 120"/>
                  <a:gd name="T44" fmla="*/ 139 w 148"/>
                  <a:gd name="T45" fmla="*/ 79 h 120"/>
                  <a:gd name="T46" fmla="*/ 121 w 148"/>
                  <a:gd name="T47" fmla="*/ 11 h 120"/>
                  <a:gd name="T48" fmla="*/ 117 w 148"/>
                  <a:gd name="T49" fmla="*/ 8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48" h="120">
                    <a:moveTo>
                      <a:pt x="30" y="120"/>
                    </a:moveTo>
                    <a:cubicBezTo>
                      <a:pt x="25" y="120"/>
                      <a:pt x="20" y="116"/>
                      <a:pt x="18" y="111"/>
                    </a:cubicBezTo>
                    <a:cubicBezTo>
                      <a:pt x="1" y="42"/>
                      <a:pt x="1" y="42"/>
                      <a:pt x="1" y="42"/>
                    </a:cubicBezTo>
                    <a:cubicBezTo>
                      <a:pt x="0" y="39"/>
                      <a:pt x="0" y="35"/>
                      <a:pt x="2" y="33"/>
                    </a:cubicBezTo>
                    <a:cubicBezTo>
                      <a:pt x="4" y="30"/>
                      <a:pt x="6" y="28"/>
                      <a:pt x="9" y="27"/>
                    </a:cubicBezTo>
                    <a:cubicBezTo>
                      <a:pt x="114" y="0"/>
                      <a:pt x="114" y="0"/>
                      <a:pt x="114" y="0"/>
                    </a:cubicBezTo>
                    <a:cubicBezTo>
                      <a:pt x="115" y="0"/>
                      <a:pt x="116" y="0"/>
                      <a:pt x="117" y="0"/>
                    </a:cubicBezTo>
                    <a:cubicBezTo>
                      <a:pt x="123" y="0"/>
                      <a:pt x="128" y="3"/>
                      <a:pt x="129" y="9"/>
                    </a:cubicBezTo>
                    <a:cubicBezTo>
                      <a:pt x="147" y="77"/>
                      <a:pt x="147" y="77"/>
                      <a:pt x="147" y="77"/>
                    </a:cubicBezTo>
                    <a:cubicBezTo>
                      <a:pt x="148" y="81"/>
                      <a:pt x="147" y="84"/>
                      <a:pt x="146" y="87"/>
                    </a:cubicBezTo>
                    <a:cubicBezTo>
                      <a:pt x="144" y="89"/>
                      <a:pt x="141" y="91"/>
                      <a:pt x="138" y="92"/>
                    </a:cubicBezTo>
                    <a:cubicBezTo>
                      <a:pt x="33" y="119"/>
                      <a:pt x="33" y="119"/>
                      <a:pt x="33" y="119"/>
                    </a:cubicBezTo>
                    <a:cubicBezTo>
                      <a:pt x="32" y="120"/>
                      <a:pt x="31" y="120"/>
                      <a:pt x="30" y="120"/>
                    </a:cubicBezTo>
                    <a:close/>
                    <a:moveTo>
                      <a:pt x="117" y="8"/>
                    </a:moveTo>
                    <a:cubicBezTo>
                      <a:pt x="116" y="8"/>
                      <a:pt x="116" y="8"/>
                      <a:pt x="116" y="8"/>
                    </a:cubicBezTo>
                    <a:cubicBezTo>
                      <a:pt x="11" y="35"/>
                      <a:pt x="11" y="35"/>
                      <a:pt x="11" y="35"/>
                    </a:cubicBezTo>
                    <a:cubicBezTo>
                      <a:pt x="10" y="35"/>
                      <a:pt x="9" y="36"/>
                      <a:pt x="9" y="37"/>
                    </a:cubicBezTo>
                    <a:cubicBezTo>
                      <a:pt x="8" y="38"/>
                      <a:pt x="8" y="39"/>
                      <a:pt x="8" y="40"/>
                    </a:cubicBezTo>
                    <a:cubicBezTo>
                      <a:pt x="26" y="109"/>
                      <a:pt x="26" y="109"/>
                      <a:pt x="26" y="109"/>
                    </a:cubicBezTo>
                    <a:cubicBezTo>
                      <a:pt x="27" y="111"/>
                      <a:pt x="29" y="112"/>
                      <a:pt x="31" y="111"/>
                    </a:cubicBezTo>
                    <a:cubicBezTo>
                      <a:pt x="136" y="84"/>
                      <a:pt x="136" y="84"/>
                      <a:pt x="136" y="84"/>
                    </a:cubicBezTo>
                    <a:cubicBezTo>
                      <a:pt x="137" y="84"/>
                      <a:pt x="138" y="84"/>
                      <a:pt x="139" y="83"/>
                    </a:cubicBezTo>
                    <a:cubicBezTo>
                      <a:pt x="139" y="82"/>
                      <a:pt x="139" y="81"/>
                      <a:pt x="139" y="79"/>
                    </a:cubicBezTo>
                    <a:cubicBezTo>
                      <a:pt x="121" y="11"/>
                      <a:pt x="121" y="11"/>
                      <a:pt x="121" y="11"/>
                    </a:cubicBezTo>
                    <a:cubicBezTo>
                      <a:pt x="121" y="9"/>
                      <a:pt x="119" y="8"/>
                      <a:pt x="117" y="8"/>
                    </a:cubicBezTo>
                    <a:close/>
                  </a:path>
                </a:pathLst>
              </a:custGeom>
              <a:grpFill/>
              <a:ln>
                <a:noFill/>
              </a:ln>
              <a:extLst>
                <a:ext uri="{91240B29-F687-4F45-9708-019B960494DF}">
                  <a14:hiddenLine xmlns:a14="http://schemas.microsoft.com/office/drawing/2010/main" xmlns=""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solidFill>
                    <a:schemeClr val="bg1"/>
                  </a:solidFill>
                </a:endParaRPr>
              </a:p>
            </p:txBody>
          </p:sp>
          <p:sp>
            <p:nvSpPr>
              <p:cNvPr id="13" name="淘宝网chenying0907出品 1431"/>
              <p:cNvSpPr>
                <a:spLocks/>
              </p:cNvSpPr>
              <p:nvPr/>
            </p:nvSpPr>
            <p:spPr bwMode="auto">
              <a:xfrm>
                <a:off x="7178676" y="1700213"/>
                <a:ext cx="481013" cy="255588"/>
              </a:xfrm>
              <a:custGeom>
                <a:avLst/>
                <a:gdLst>
                  <a:gd name="T0" fmla="*/ 11 w 128"/>
                  <a:gd name="T1" fmla="*/ 68 h 68"/>
                  <a:gd name="T2" fmla="*/ 1 w 128"/>
                  <a:gd name="T3" fmla="*/ 62 h 68"/>
                  <a:gd name="T4" fmla="*/ 0 w 128"/>
                  <a:gd name="T5" fmla="*/ 60 h 68"/>
                  <a:gd name="T6" fmla="*/ 33 w 128"/>
                  <a:gd name="T7" fmla="*/ 11 h 68"/>
                  <a:gd name="T8" fmla="*/ 39 w 128"/>
                  <a:gd name="T9" fmla="*/ 15 h 68"/>
                  <a:gd name="T10" fmla="*/ 10 w 128"/>
                  <a:gd name="T11" fmla="*/ 59 h 68"/>
                  <a:gd name="T12" fmla="*/ 12 w 128"/>
                  <a:gd name="T13" fmla="*/ 59 h 68"/>
                  <a:gd name="T14" fmla="*/ 117 w 128"/>
                  <a:gd name="T15" fmla="*/ 32 h 68"/>
                  <a:gd name="T16" fmla="*/ 119 w 128"/>
                  <a:gd name="T17" fmla="*/ 31 h 68"/>
                  <a:gd name="T18" fmla="*/ 71 w 128"/>
                  <a:gd name="T19" fmla="*/ 7 h 68"/>
                  <a:gd name="T20" fmla="*/ 75 w 128"/>
                  <a:gd name="T21" fmla="*/ 0 h 68"/>
                  <a:gd name="T22" fmla="*/ 128 w 128"/>
                  <a:gd name="T23" fmla="*/ 27 h 68"/>
                  <a:gd name="T24" fmla="*/ 128 w 128"/>
                  <a:gd name="T25" fmla="*/ 30 h 68"/>
                  <a:gd name="T26" fmla="*/ 119 w 128"/>
                  <a:gd name="T27" fmla="*/ 40 h 68"/>
                  <a:gd name="T28" fmla="*/ 14 w 128"/>
                  <a:gd name="T29" fmla="*/ 67 h 68"/>
                  <a:gd name="T30" fmla="*/ 11 w 128"/>
                  <a:gd name="T31" fmla="*/ 68 h 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28" h="68">
                    <a:moveTo>
                      <a:pt x="11" y="68"/>
                    </a:moveTo>
                    <a:cubicBezTo>
                      <a:pt x="7" y="68"/>
                      <a:pt x="3" y="66"/>
                      <a:pt x="1" y="62"/>
                    </a:cubicBezTo>
                    <a:cubicBezTo>
                      <a:pt x="0" y="60"/>
                      <a:pt x="0" y="60"/>
                      <a:pt x="0" y="60"/>
                    </a:cubicBezTo>
                    <a:cubicBezTo>
                      <a:pt x="33" y="11"/>
                      <a:pt x="33" y="11"/>
                      <a:pt x="33" y="11"/>
                    </a:cubicBezTo>
                    <a:cubicBezTo>
                      <a:pt x="39" y="15"/>
                      <a:pt x="39" y="15"/>
                      <a:pt x="39" y="15"/>
                    </a:cubicBezTo>
                    <a:cubicBezTo>
                      <a:pt x="10" y="59"/>
                      <a:pt x="10" y="59"/>
                      <a:pt x="10" y="59"/>
                    </a:cubicBezTo>
                    <a:cubicBezTo>
                      <a:pt x="11" y="60"/>
                      <a:pt x="11" y="60"/>
                      <a:pt x="12" y="59"/>
                    </a:cubicBezTo>
                    <a:cubicBezTo>
                      <a:pt x="117" y="32"/>
                      <a:pt x="117" y="32"/>
                      <a:pt x="117" y="32"/>
                    </a:cubicBezTo>
                    <a:cubicBezTo>
                      <a:pt x="118" y="32"/>
                      <a:pt x="119" y="32"/>
                      <a:pt x="119" y="31"/>
                    </a:cubicBezTo>
                    <a:cubicBezTo>
                      <a:pt x="71" y="7"/>
                      <a:pt x="71" y="7"/>
                      <a:pt x="71" y="7"/>
                    </a:cubicBezTo>
                    <a:cubicBezTo>
                      <a:pt x="75" y="0"/>
                      <a:pt x="75" y="0"/>
                      <a:pt x="75" y="0"/>
                    </a:cubicBezTo>
                    <a:cubicBezTo>
                      <a:pt x="128" y="27"/>
                      <a:pt x="128" y="27"/>
                      <a:pt x="128" y="27"/>
                    </a:cubicBezTo>
                    <a:cubicBezTo>
                      <a:pt x="128" y="30"/>
                      <a:pt x="128" y="30"/>
                      <a:pt x="128" y="30"/>
                    </a:cubicBezTo>
                    <a:cubicBezTo>
                      <a:pt x="128" y="35"/>
                      <a:pt x="124" y="39"/>
                      <a:pt x="119" y="40"/>
                    </a:cubicBezTo>
                    <a:cubicBezTo>
                      <a:pt x="14" y="67"/>
                      <a:pt x="14" y="67"/>
                      <a:pt x="14" y="67"/>
                    </a:cubicBezTo>
                    <a:cubicBezTo>
                      <a:pt x="13" y="67"/>
                      <a:pt x="12" y="68"/>
                      <a:pt x="11" y="68"/>
                    </a:cubicBezTo>
                    <a:close/>
                  </a:path>
                </a:pathLst>
              </a:custGeom>
              <a:grpFill/>
              <a:ln>
                <a:noFill/>
              </a:ln>
              <a:extLst>
                <a:ext uri="{91240B29-F687-4F45-9708-019B960494DF}">
                  <a14:hiddenLine xmlns:a14="http://schemas.microsoft.com/office/drawing/2010/main" xmlns=""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solidFill>
                    <a:schemeClr val="bg1"/>
                  </a:solidFill>
                </a:endParaRPr>
              </a:p>
            </p:txBody>
          </p:sp>
          <p:sp>
            <p:nvSpPr>
              <p:cNvPr id="14" name="淘宝网chenying0907出品 1432"/>
              <p:cNvSpPr>
                <a:spLocks noEditPoints="1"/>
              </p:cNvSpPr>
              <p:nvPr/>
            </p:nvSpPr>
            <p:spPr bwMode="auto">
              <a:xfrm>
                <a:off x="7107238" y="1501775"/>
                <a:ext cx="484188" cy="307975"/>
              </a:xfrm>
              <a:custGeom>
                <a:avLst/>
                <a:gdLst>
                  <a:gd name="T0" fmla="*/ 79 w 129"/>
                  <a:gd name="T1" fmla="*/ 82 h 82"/>
                  <a:gd name="T2" fmla="*/ 0 w 129"/>
                  <a:gd name="T3" fmla="*/ 41 h 82"/>
                  <a:gd name="T4" fmla="*/ 0 w 129"/>
                  <a:gd name="T5" fmla="*/ 38 h 82"/>
                  <a:gd name="T6" fmla="*/ 9 w 129"/>
                  <a:gd name="T7" fmla="*/ 28 h 82"/>
                  <a:gd name="T8" fmla="*/ 114 w 129"/>
                  <a:gd name="T9" fmla="*/ 1 h 82"/>
                  <a:gd name="T10" fmla="*/ 127 w 129"/>
                  <a:gd name="T11" fmla="*/ 6 h 82"/>
                  <a:gd name="T12" fmla="*/ 129 w 129"/>
                  <a:gd name="T13" fmla="*/ 8 h 82"/>
                  <a:gd name="T14" fmla="*/ 79 w 129"/>
                  <a:gd name="T15" fmla="*/ 82 h 82"/>
                  <a:gd name="T16" fmla="*/ 9 w 129"/>
                  <a:gd name="T17" fmla="*/ 37 h 82"/>
                  <a:gd name="T18" fmla="*/ 77 w 129"/>
                  <a:gd name="T19" fmla="*/ 72 h 82"/>
                  <a:gd name="T20" fmla="*/ 119 w 129"/>
                  <a:gd name="T21" fmla="*/ 9 h 82"/>
                  <a:gd name="T22" fmla="*/ 116 w 129"/>
                  <a:gd name="T23" fmla="*/ 9 h 82"/>
                  <a:gd name="T24" fmla="*/ 11 w 129"/>
                  <a:gd name="T25" fmla="*/ 36 h 82"/>
                  <a:gd name="T26" fmla="*/ 9 w 129"/>
                  <a:gd name="T27" fmla="*/ 3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29" h="82">
                    <a:moveTo>
                      <a:pt x="79" y="82"/>
                    </a:moveTo>
                    <a:cubicBezTo>
                      <a:pt x="0" y="41"/>
                      <a:pt x="0" y="41"/>
                      <a:pt x="0" y="41"/>
                    </a:cubicBezTo>
                    <a:cubicBezTo>
                      <a:pt x="0" y="38"/>
                      <a:pt x="0" y="38"/>
                      <a:pt x="0" y="38"/>
                    </a:cubicBezTo>
                    <a:cubicBezTo>
                      <a:pt x="1" y="33"/>
                      <a:pt x="5" y="29"/>
                      <a:pt x="9" y="28"/>
                    </a:cubicBezTo>
                    <a:cubicBezTo>
                      <a:pt x="114" y="1"/>
                      <a:pt x="114" y="1"/>
                      <a:pt x="114" y="1"/>
                    </a:cubicBezTo>
                    <a:cubicBezTo>
                      <a:pt x="119" y="0"/>
                      <a:pt x="124" y="2"/>
                      <a:pt x="127" y="6"/>
                    </a:cubicBezTo>
                    <a:cubicBezTo>
                      <a:pt x="129" y="8"/>
                      <a:pt x="129" y="8"/>
                      <a:pt x="129" y="8"/>
                    </a:cubicBezTo>
                    <a:lnTo>
                      <a:pt x="79" y="82"/>
                    </a:lnTo>
                    <a:close/>
                    <a:moveTo>
                      <a:pt x="9" y="37"/>
                    </a:moveTo>
                    <a:cubicBezTo>
                      <a:pt x="77" y="72"/>
                      <a:pt x="77" y="72"/>
                      <a:pt x="77" y="72"/>
                    </a:cubicBezTo>
                    <a:cubicBezTo>
                      <a:pt x="119" y="9"/>
                      <a:pt x="119" y="9"/>
                      <a:pt x="119" y="9"/>
                    </a:cubicBezTo>
                    <a:cubicBezTo>
                      <a:pt x="118" y="9"/>
                      <a:pt x="117" y="9"/>
                      <a:pt x="116" y="9"/>
                    </a:cubicBezTo>
                    <a:cubicBezTo>
                      <a:pt x="11" y="36"/>
                      <a:pt x="11" y="36"/>
                      <a:pt x="11" y="36"/>
                    </a:cubicBezTo>
                    <a:cubicBezTo>
                      <a:pt x="11" y="36"/>
                      <a:pt x="10" y="36"/>
                      <a:pt x="9" y="37"/>
                    </a:cubicBezTo>
                    <a:close/>
                  </a:path>
                </a:pathLst>
              </a:custGeom>
              <a:grpFill/>
              <a:ln>
                <a:noFill/>
              </a:ln>
              <a:extLst>
                <a:ext uri="{91240B29-F687-4F45-9708-019B960494DF}">
                  <a14:hiddenLine xmlns:a14="http://schemas.microsoft.com/office/drawing/2010/main" xmlns=""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solidFill>
                    <a:schemeClr val="bg1"/>
                  </a:solidFill>
                </a:endParaRPr>
              </a:p>
            </p:txBody>
          </p:sp>
        </p:grpSp>
      </p:grpSp>
      <p:grpSp>
        <p:nvGrpSpPr>
          <p:cNvPr id="15" name="Group 18"/>
          <p:cNvGrpSpPr/>
          <p:nvPr/>
        </p:nvGrpSpPr>
        <p:grpSpPr>
          <a:xfrm>
            <a:off x="6095208" y="2174589"/>
            <a:ext cx="4905659" cy="1543981"/>
            <a:chOff x="6485266" y="1900334"/>
            <a:chExt cx="4906297" cy="1543624"/>
          </a:xfrm>
        </p:grpSpPr>
        <p:sp>
          <p:nvSpPr>
            <p:cNvPr id="16" name="淘宝网chenying0907出品 19"/>
            <p:cNvSpPr txBox="1"/>
            <p:nvPr/>
          </p:nvSpPr>
          <p:spPr>
            <a:xfrm>
              <a:off x="7171070" y="1900334"/>
              <a:ext cx="3023978" cy="400018"/>
            </a:xfrm>
            <a:prstGeom prst="rect">
              <a:avLst/>
            </a:prstGeom>
            <a:noFill/>
          </p:spPr>
          <p:txBody>
            <a:bodyPr wrap="none" rtlCol="0">
              <a:spAutoFit/>
            </a:bodyPr>
            <a:lstStyle/>
            <a:p>
              <a:r>
                <a:rPr lang="zh-CN" altLang="en-US" sz="2000" b="1" dirty="0">
                  <a:latin typeface="+mn-ea"/>
                  <a:ea typeface="+mn-ea"/>
                </a:rPr>
                <a:t>这里输入简单的文字概述</a:t>
              </a:r>
            </a:p>
          </p:txBody>
        </p:sp>
        <p:sp>
          <p:nvSpPr>
            <p:cNvPr id="17" name="Rectangle 20"/>
            <p:cNvSpPr/>
            <p:nvPr/>
          </p:nvSpPr>
          <p:spPr>
            <a:xfrm>
              <a:off x="6485266" y="2497828"/>
              <a:ext cx="4906297" cy="946130"/>
            </a:xfrm>
            <a:prstGeom prst="rect">
              <a:avLst/>
            </a:prstGeom>
          </p:spPr>
          <p:txBody>
            <a:bodyPr wrap="square">
              <a:spAutoFit/>
            </a:bodyPr>
            <a:lstStyle/>
            <a:p>
              <a:pPr>
                <a:lnSpc>
                  <a:spcPct val="130000"/>
                </a:lnSpc>
              </a:pPr>
              <a:r>
                <a:rPr lang="zh-CN" altLang="en-US" sz="1500" dirty="0">
                  <a:solidFill>
                    <a:schemeClr val="tx1">
                      <a:lumMod val="75000"/>
                      <a:lumOff val="25000"/>
                    </a:schemeClr>
                  </a:solidFill>
                  <a:latin typeface="+mj-ea"/>
                  <a:ea typeface="+mj-ea"/>
                </a:rPr>
                <a:t>在此处输入具体的文字描述内容在此处输入具体的文字描述内容，在此处输入具体的文字描述内容在此处输入具体的文字描述内容在此处输入具体的文字描述内容</a:t>
              </a:r>
              <a:endParaRPr lang="en-GB" sz="1500" dirty="0">
                <a:solidFill>
                  <a:schemeClr val="tx1">
                    <a:lumMod val="75000"/>
                    <a:lumOff val="25000"/>
                  </a:schemeClr>
                </a:solidFill>
                <a:latin typeface="+mj-ea"/>
                <a:ea typeface="+mj-ea"/>
              </a:endParaRPr>
            </a:p>
          </p:txBody>
        </p:sp>
      </p:grpSp>
      <p:grpSp>
        <p:nvGrpSpPr>
          <p:cNvPr id="18" name="Group 21"/>
          <p:cNvGrpSpPr/>
          <p:nvPr/>
        </p:nvGrpSpPr>
        <p:grpSpPr>
          <a:xfrm>
            <a:off x="6095206" y="4226521"/>
            <a:ext cx="4905659" cy="1560480"/>
            <a:chOff x="6485265" y="3951790"/>
            <a:chExt cx="4906297" cy="1560119"/>
          </a:xfrm>
        </p:grpSpPr>
        <p:sp>
          <p:nvSpPr>
            <p:cNvPr id="19" name="淘宝网chenying0907出品 22"/>
            <p:cNvSpPr txBox="1"/>
            <p:nvPr/>
          </p:nvSpPr>
          <p:spPr>
            <a:xfrm>
              <a:off x="7171070" y="3951790"/>
              <a:ext cx="3023978" cy="400017"/>
            </a:xfrm>
            <a:prstGeom prst="rect">
              <a:avLst/>
            </a:prstGeom>
            <a:noFill/>
          </p:spPr>
          <p:txBody>
            <a:bodyPr wrap="none" rtlCol="0">
              <a:spAutoFit/>
            </a:bodyPr>
            <a:lstStyle/>
            <a:p>
              <a:r>
                <a:rPr lang="zh-CN" altLang="en-US" sz="2000" b="1" dirty="0">
                  <a:latin typeface="+mn-ea"/>
                  <a:ea typeface="+mn-ea"/>
                </a:rPr>
                <a:t>这里输入简单的文字概述</a:t>
              </a:r>
            </a:p>
          </p:txBody>
        </p:sp>
        <p:sp>
          <p:nvSpPr>
            <p:cNvPr id="20" name="Rectangle 23"/>
            <p:cNvSpPr/>
            <p:nvPr/>
          </p:nvSpPr>
          <p:spPr>
            <a:xfrm>
              <a:off x="6485265" y="4565779"/>
              <a:ext cx="4906297" cy="946130"/>
            </a:xfrm>
            <a:prstGeom prst="rect">
              <a:avLst/>
            </a:prstGeom>
          </p:spPr>
          <p:txBody>
            <a:bodyPr wrap="square">
              <a:spAutoFit/>
            </a:bodyPr>
            <a:lstStyle/>
            <a:p>
              <a:pPr>
                <a:lnSpc>
                  <a:spcPct val="130000"/>
                </a:lnSpc>
              </a:pPr>
              <a:r>
                <a:rPr lang="zh-CN" altLang="en-US" sz="1500" dirty="0">
                  <a:solidFill>
                    <a:schemeClr val="tx1">
                      <a:lumMod val="75000"/>
                      <a:lumOff val="25000"/>
                    </a:schemeClr>
                  </a:solidFill>
                  <a:latin typeface="+mj-ea"/>
                  <a:ea typeface="+mj-ea"/>
                </a:rPr>
                <a:t>在此处输入具体的文字描述内容在此处输入具体的文字描述内容，在此处输入具体的文字描述内容在此处输入具体的文字描述内容在此处输入具体的文字描述内容</a:t>
              </a:r>
              <a:endParaRPr lang="en-GB" sz="1500" dirty="0">
                <a:solidFill>
                  <a:schemeClr val="tx1">
                    <a:lumMod val="75000"/>
                    <a:lumOff val="25000"/>
                  </a:schemeClr>
                </a:solidFill>
                <a:latin typeface="+mj-ea"/>
                <a:ea typeface="+mj-ea"/>
              </a:endParaRPr>
            </a:p>
          </p:txBody>
        </p:sp>
      </p:grpSp>
      <p:sp>
        <p:nvSpPr>
          <p:cNvPr id="21" name="淘宝网chenying0907出品 27"/>
          <p:cNvSpPr/>
          <p:nvPr/>
        </p:nvSpPr>
        <p:spPr>
          <a:xfrm>
            <a:off x="844291" y="1636485"/>
            <a:ext cx="4069114" cy="3988316"/>
          </a:xfrm>
          <a:prstGeom prst="ellipse">
            <a:avLst/>
          </a:prstGeom>
          <a:blipFill>
            <a:blip r:embed="rId2"/>
            <a:stretch>
              <a:fillRect t="-1" b="-5074"/>
            </a:stretch>
          </a:blipFill>
          <a:ln w="25400">
            <a:solidFill>
              <a:schemeClr val="accent4"/>
            </a:solidFill>
          </a:ln>
        </p:spPr>
        <p:style>
          <a:lnRef idx="2">
            <a:schemeClr val="accent1">
              <a:shade val="50000"/>
            </a:schemeClr>
          </a:lnRef>
          <a:fillRef idx="1">
            <a:schemeClr val="accent1"/>
          </a:fillRef>
          <a:effectRef idx="0">
            <a:schemeClr val="accent1"/>
          </a:effectRef>
          <a:fontRef idx="minor">
            <a:schemeClr val="lt1"/>
          </a:fontRef>
        </p:style>
        <p:txBody>
          <a:bodyPr lIns="121890" tIns="60945" rIns="121890" bIns="60945" rtlCol="0" anchor="ctr"/>
          <a:lstStyle/>
          <a:p>
            <a:pPr algn="ctr"/>
            <a:endParaRPr lang="zh-CN" altLang="en-US"/>
          </a:p>
        </p:txBody>
      </p:sp>
      <p:sp>
        <p:nvSpPr>
          <p:cNvPr id="22" name="淘宝网chenying0907出品 25"/>
          <p:cNvSpPr/>
          <p:nvPr/>
        </p:nvSpPr>
        <p:spPr>
          <a:xfrm>
            <a:off x="3351576" y="4085279"/>
            <a:ext cx="2209129" cy="2230089"/>
          </a:xfrm>
          <a:prstGeom prst="ellipse">
            <a:avLst/>
          </a:prstGeom>
          <a:blipFill>
            <a:blip r:embed="rId3"/>
            <a:stretch>
              <a:fillRect t="-1" b="-5074"/>
            </a:stretch>
          </a:blipFill>
          <a:ln>
            <a:solidFill>
              <a:schemeClr val="accent4"/>
            </a:solidFill>
          </a:ln>
        </p:spPr>
        <p:style>
          <a:lnRef idx="2">
            <a:schemeClr val="accent1">
              <a:shade val="50000"/>
            </a:schemeClr>
          </a:lnRef>
          <a:fillRef idx="1">
            <a:schemeClr val="accent1"/>
          </a:fillRef>
          <a:effectRef idx="0">
            <a:schemeClr val="accent1"/>
          </a:effectRef>
          <a:fontRef idx="minor">
            <a:schemeClr val="lt1"/>
          </a:fontRef>
        </p:style>
        <p:txBody>
          <a:bodyPr lIns="121890" tIns="60945" rIns="121890" bIns="60945" rtlCol="0" anchor="ctr"/>
          <a:lstStyle/>
          <a:p>
            <a:pPr algn="ctr"/>
            <a:endParaRPr lang="zh-CN" altLang="en-US"/>
          </a:p>
        </p:txBody>
      </p:sp>
      <p:sp>
        <p:nvSpPr>
          <p:cNvPr id="23" name="淘宝网chenying0907出品 28"/>
          <p:cNvSpPr/>
          <p:nvPr/>
        </p:nvSpPr>
        <p:spPr>
          <a:xfrm>
            <a:off x="1421763" y="5043338"/>
            <a:ext cx="1219035" cy="1203898"/>
          </a:xfrm>
          <a:prstGeom prst="ellipse">
            <a:avLst/>
          </a:prstGeom>
          <a:blipFill>
            <a:blip r:embed="rId4" cstate="print"/>
            <a:stretch>
              <a:fillRect t="-1" b="-5074"/>
            </a:stretch>
          </a:blipFill>
          <a:ln>
            <a:solidFill>
              <a:schemeClr val="accent4"/>
            </a:solidFill>
          </a:ln>
        </p:spPr>
        <p:style>
          <a:lnRef idx="2">
            <a:schemeClr val="accent1">
              <a:shade val="50000"/>
            </a:schemeClr>
          </a:lnRef>
          <a:fillRef idx="1">
            <a:schemeClr val="accent1"/>
          </a:fillRef>
          <a:effectRef idx="0">
            <a:schemeClr val="accent1"/>
          </a:effectRef>
          <a:fontRef idx="minor">
            <a:schemeClr val="lt1"/>
          </a:fontRef>
        </p:style>
        <p:txBody>
          <a:bodyPr lIns="121890" tIns="60945" rIns="121890" bIns="60945" rtlCol="0" anchor="ctr"/>
          <a:lstStyle/>
          <a:p>
            <a:pPr algn="ctr"/>
            <a:endParaRPr lang="zh-CN" altLang="en-US"/>
          </a:p>
        </p:txBody>
      </p:sp>
      <p:cxnSp>
        <p:nvCxnSpPr>
          <p:cNvPr id="24" name="直接连接符 23"/>
          <p:cNvCxnSpPr/>
          <p:nvPr/>
        </p:nvCxnSpPr>
        <p:spPr>
          <a:xfrm>
            <a:off x="3176" y="404907"/>
            <a:ext cx="12190413" cy="0"/>
          </a:xfrm>
          <a:prstGeom prst="line">
            <a:avLst/>
          </a:prstGeom>
          <a:noFill/>
          <a:ln w="9525" cap="flat" cmpd="sng" algn="ctr">
            <a:solidFill>
              <a:srgbClr val="414455"/>
            </a:solidFill>
            <a:prstDash val="dash"/>
          </a:ln>
          <a:effectLst/>
        </p:spPr>
      </p:cxnSp>
      <p:sp>
        <p:nvSpPr>
          <p:cNvPr id="25" name="流程图: 离页连接符 24"/>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26" name="TextBox 25"/>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593621297"/>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24"/>
                                        </p:tgtEl>
                                        <p:attrNameLst>
                                          <p:attrName>style.visibility</p:attrName>
                                        </p:attrNameLst>
                                      </p:cBhvr>
                                      <p:to>
                                        <p:strVal val="visible"/>
                                      </p:to>
                                    </p:set>
                                    <p:animEffect transition="in" filter="wipe(right)">
                                      <p:cBhvr>
                                        <p:cTn id="7" dur="750"/>
                                        <p:tgtEl>
                                          <p:spTgt spid="24"/>
                                        </p:tgtEl>
                                      </p:cBhvr>
                                    </p:animEffect>
                                  </p:childTnLst>
                                </p:cTn>
                              </p:par>
                              <p:par>
                                <p:cTn id="8" presetID="2" presetClass="entr" presetSubtype="1" fill="hold" grpId="0" nodeType="withEffect">
                                  <p:stCondLst>
                                    <p:cond delay="0"/>
                                  </p:stCondLst>
                                  <p:childTnLst>
                                    <p:set>
                                      <p:cBhvr>
                                        <p:cTn id="9" dur="1" fill="hold">
                                          <p:stCondLst>
                                            <p:cond delay="0"/>
                                          </p:stCondLst>
                                        </p:cTn>
                                        <p:tgtEl>
                                          <p:spTgt spid="25"/>
                                        </p:tgtEl>
                                        <p:attrNameLst>
                                          <p:attrName>style.visibility</p:attrName>
                                        </p:attrNameLst>
                                      </p:cBhvr>
                                      <p:to>
                                        <p:strVal val="visible"/>
                                      </p:to>
                                    </p:set>
                                    <p:anim calcmode="lin" valueType="num">
                                      <p:cBhvr>
                                        <p:cTn id="10" dur="500" fill="hold"/>
                                        <p:tgtEl>
                                          <p:spTgt spid="25"/>
                                        </p:tgtEl>
                                        <p:attrNameLst>
                                          <p:attrName>ppt_x</p:attrName>
                                        </p:attrNameLst>
                                      </p:cBhvr>
                                      <p:tavLst>
                                        <p:tav tm="0">
                                          <p:val>
                                            <p:strVal val="#ppt_x"/>
                                          </p:val>
                                        </p:tav>
                                        <p:tav tm="100000">
                                          <p:val>
                                            <p:strVal val="#ppt_x"/>
                                          </p:val>
                                        </p:tav>
                                      </p:tavLst>
                                    </p:anim>
                                    <p:anim calcmode="lin" valueType="num">
                                      <p:cBhvr>
                                        <p:cTn id="11" dur="500" fill="hold"/>
                                        <p:tgtEl>
                                          <p:spTgt spid="25"/>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26"/>
                                        </p:tgtEl>
                                        <p:attrNameLst>
                                          <p:attrName>style.visibility</p:attrName>
                                        </p:attrNameLst>
                                      </p:cBhvr>
                                      <p:to>
                                        <p:strVal val="visible"/>
                                      </p:to>
                                    </p:set>
                                    <p:anim calcmode="lin" valueType="num">
                                      <p:cBhvr>
                                        <p:cTn id="15" dur="250" fill="hold"/>
                                        <p:tgtEl>
                                          <p:spTgt spid="26"/>
                                        </p:tgtEl>
                                        <p:attrNameLst>
                                          <p:attrName>ppt_x</p:attrName>
                                        </p:attrNameLst>
                                      </p:cBhvr>
                                      <p:tavLst>
                                        <p:tav tm="0">
                                          <p:val>
                                            <p:strVal val="#ppt_x"/>
                                          </p:val>
                                        </p:tav>
                                        <p:tav tm="100000">
                                          <p:val>
                                            <p:strVal val="#ppt_x"/>
                                          </p:val>
                                        </p:tav>
                                      </p:tavLst>
                                    </p:anim>
                                    <p:anim calcmode="lin" valueType="num">
                                      <p:cBhvr>
                                        <p:cTn id="16" dur="250" fill="hold"/>
                                        <p:tgtEl>
                                          <p:spTgt spid="26"/>
                                        </p:tgtEl>
                                        <p:attrNameLst>
                                          <p:attrName>ppt_y</p:attrName>
                                        </p:attrNameLst>
                                      </p:cBhvr>
                                      <p:tavLst>
                                        <p:tav tm="0">
                                          <p:val>
                                            <p:strVal val="#ppt_y-#ppt_h/2"/>
                                          </p:val>
                                        </p:tav>
                                        <p:tav tm="100000">
                                          <p:val>
                                            <p:strVal val="#ppt_y"/>
                                          </p:val>
                                        </p:tav>
                                      </p:tavLst>
                                    </p:anim>
                                    <p:anim calcmode="lin" valueType="num">
                                      <p:cBhvr>
                                        <p:cTn id="17" dur="250" fill="hold"/>
                                        <p:tgtEl>
                                          <p:spTgt spid="26"/>
                                        </p:tgtEl>
                                        <p:attrNameLst>
                                          <p:attrName>ppt_w</p:attrName>
                                        </p:attrNameLst>
                                      </p:cBhvr>
                                      <p:tavLst>
                                        <p:tav tm="0">
                                          <p:val>
                                            <p:strVal val="#ppt_w"/>
                                          </p:val>
                                        </p:tav>
                                        <p:tav tm="100000">
                                          <p:val>
                                            <p:strVal val="#ppt_w"/>
                                          </p:val>
                                        </p:tav>
                                      </p:tavLst>
                                    </p:anim>
                                    <p:anim calcmode="lin" valueType="num">
                                      <p:cBhvr>
                                        <p:cTn id="18" dur="250" fill="hold"/>
                                        <p:tgtEl>
                                          <p:spTgt spid="26"/>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3" presetClass="entr" presetSubtype="36" fill="hold" grpId="0" nodeType="afterEffect">
                                  <p:stCondLst>
                                    <p:cond delay="0"/>
                                  </p:stCondLst>
                                  <p:childTnLst>
                                    <p:set>
                                      <p:cBhvr>
                                        <p:cTn id="21" dur="1" fill="hold">
                                          <p:stCondLst>
                                            <p:cond delay="0"/>
                                          </p:stCondLst>
                                        </p:cTn>
                                        <p:tgtEl>
                                          <p:spTgt spid="21"/>
                                        </p:tgtEl>
                                        <p:attrNameLst>
                                          <p:attrName>style.visibility</p:attrName>
                                        </p:attrNameLst>
                                      </p:cBhvr>
                                      <p:to>
                                        <p:strVal val="visible"/>
                                      </p:to>
                                    </p:set>
                                    <p:anim calcmode="lin" valueType="num">
                                      <p:cBhvr>
                                        <p:cTn id="22" dur="1000" fill="hold"/>
                                        <p:tgtEl>
                                          <p:spTgt spid="21"/>
                                        </p:tgtEl>
                                        <p:attrNameLst>
                                          <p:attrName>ppt_w</p:attrName>
                                        </p:attrNameLst>
                                      </p:cBhvr>
                                      <p:tavLst>
                                        <p:tav tm="0">
                                          <p:val>
                                            <p:strVal val="(6*min(max(#ppt_w*#ppt_h,.3),1)-7.4)/-.7*#ppt_w"/>
                                          </p:val>
                                        </p:tav>
                                        <p:tav tm="100000">
                                          <p:val>
                                            <p:strVal val="#ppt_w"/>
                                          </p:val>
                                        </p:tav>
                                      </p:tavLst>
                                    </p:anim>
                                    <p:anim calcmode="lin" valueType="num">
                                      <p:cBhvr>
                                        <p:cTn id="23" dur="1000" fill="hold"/>
                                        <p:tgtEl>
                                          <p:spTgt spid="21"/>
                                        </p:tgtEl>
                                        <p:attrNameLst>
                                          <p:attrName>ppt_h</p:attrName>
                                        </p:attrNameLst>
                                      </p:cBhvr>
                                      <p:tavLst>
                                        <p:tav tm="0">
                                          <p:val>
                                            <p:strVal val="(6*min(max(#ppt_w*#ppt_h,.3),1)-7.4)/-.7*#ppt_h"/>
                                          </p:val>
                                        </p:tav>
                                        <p:tav tm="100000">
                                          <p:val>
                                            <p:strVal val="#ppt_h"/>
                                          </p:val>
                                        </p:tav>
                                      </p:tavLst>
                                    </p:anim>
                                    <p:anim calcmode="lin" valueType="num">
                                      <p:cBhvr>
                                        <p:cTn id="24" dur="1000" fill="hold"/>
                                        <p:tgtEl>
                                          <p:spTgt spid="21"/>
                                        </p:tgtEl>
                                        <p:attrNameLst>
                                          <p:attrName>ppt_x</p:attrName>
                                        </p:attrNameLst>
                                      </p:cBhvr>
                                      <p:tavLst>
                                        <p:tav tm="0">
                                          <p:val>
                                            <p:fltVal val="0.5"/>
                                          </p:val>
                                        </p:tav>
                                        <p:tav tm="100000">
                                          <p:val>
                                            <p:strVal val="#ppt_x"/>
                                          </p:val>
                                        </p:tav>
                                      </p:tavLst>
                                    </p:anim>
                                    <p:anim calcmode="lin" valueType="num">
                                      <p:cBhvr>
                                        <p:cTn id="25" dur="1000" fill="hold"/>
                                        <p:tgtEl>
                                          <p:spTgt spid="21"/>
                                        </p:tgtEl>
                                        <p:attrNameLst>
                                          <p:attrName>ppt_y</p:attrName>
                                        </p:attrNameLst>
                                      </p:cBhvr>
                                      <p:tavLst>
                                        <p:tav tm="0">
                                          <p:val>
                                            <p:strVal val="1+(6*min(max(#ppt_w*#ppt_h,.3),1)-7.4)/-.7*#ppt_h/2"/>
                                          </p:val>
                                        </p:tav>
                                        <p:tav tm="100000">
                                          <p:val>
                                            <p:strVal val="#ppt_y"/>
                                          </p:val>
                                        </p:tav>
                                      </p:tavLst>
                                    </p:anim>
                                  </p:childTnLst>
                                </p:cTn>
                              </p:par>
                            </p:childTnLst>
                          </p:cTn>
                        </p:par>
                        <p:par>
                          <p:cTn id="26" fill="hold">
                            <p:stCondLst>
                              <p:cond delay="2500"/>
                            </p:stCondLst>
                            <p:childTnLst>
                              <p:par>
                                <p:cTn id="27" presetID="23" presetClass="entr" presetSubtype="36" fill="hold" grpId="0" nodeType="afterEffect">
                                  <p:stCondLst>
                                    <p:cond delay="0"/>
                                  </p:stCondLst>
                                  <p:childTnLst>
                                    <p:set>
                                      <p:cBhvr>
                                        <p:cTn id="28" dur="1" fill="hold">
                                          <p:stCondLst>
                                            <p:cond delay="0"/>
                                          </p:stCondLst>
                                        </p:cTn>
                                        <p:tgtEl>
                                          <p:spTgt spid="23"/>
                                        </p:tgtEl>
                                        <p:attrNameLst>
                                          <p:attrName>style.visibility</p:attrName>
                                        </p:attrNameLst>
                                      </p:cBhvr>
                                      <p:to>
                                        <p:strVal val="visible"/>
                                      </p:to>
                                    </p:set>
                                    <p:anim calcmode="lin" valueType="num">
                                      <p:cBhvr>
                                        <p:cTn id="29" dur="1000" fill="hold"/>
                                        <p:tgtEl>
                                          <p:spTgt spid="23"/>
                                        </p:tgtEl>
                                        <p:attrNameLst>
                                          <p:attrName>ppt_w</p:attrName>
                                        </p:attrNameLst>
                                      </p:cBhvr>
                                      <p:tavLst>
                                        <p:tav tm="0">
                                          <p:val>
                                            <p:strVal val="(6*min(max(#ppt_w*#ppt_h,.3),1)-7.4)/-.7*#ppt_w"/>
                                          </p:val>
                                        </p:tav>
                                        <p:tav tm="100000">
                                          <p:val>
                                            <p:strVal val="#ppt_w"/>
                                          </p:val>
                                        </p:tav>
                                      </p:tavLst>
                                    </p:anim>
                                    <p:anim calcmode="lin" valueType="num">
                                      <p:cBhvr>
                                        <p:cTn id="30" dur="1000" fill="hold"/>
                                        <p:tgtEl>
                                          <p:spTgt spid="23"/>
                                        </p:tgtEl>
                                        <p:attrNameLst>
                                          <p:attrName>ppt_h</p:attrName>
                                        </p:attrNameLst>
                                      </p:cBhvr>
                                      <p:tavLst>
                                        <p:tav tm="0">
                                          <p:val>
                                            <p:strVal val="(6*min(max(#ppt_w*#ppt_h,.3),1)-7.4)/-.7*#ppt_h"/>
                                          </p:val>
                                        </p:tav>
                                        <p:tav tm="100000">
                                          <p:val>
                                            <p:strVal val="#ppt_h"/>
                                          </p:val>
                                        </p:tav>
                                      </p:tavLst>
                                    </p:anim>
                                    <p:anim calcmode="lin" valueType="num">
                                      <p:cBhvr>
                                        <p:cTn id="31" dur="1000" fill="hold"/>
                                        <p:tgtEl>
                                          <p:spTgt spid="23"/>
                                        </p:tgtEl>
                                        <p:attrNameLst>
                                          <p:attrName>ppt_x</p:attrName>
                                        </p:attrNameLst>
                                      </p:cBhvr>
                                      <p:tavLst>
                                        <p:tav tm="0">
                                          <p:val>
                                            <p:fltVal val="0.5"/>
                                          </p:val>
                                        </p:tav>
                                        <p:tav tm="100000">
                                          <p:val>
                                            <p:strVal val="#ppt_x"/>
                                          </p:val>
                                        </p:tav>
                                      </p:tavLst>
                                    </p:anim>
                                    <p:anim calcmode="lin" valueType="num">
                                      <p:cBhvr>
                                        <p:cTn id="32" dur="1000" fill="hold"/>
                                        <p:tgtEl>
                                          <p:spTgt spid="23"/>
                                        </p:tgtEl>
                                        <p:attrNameLst>
                                          <p:attrName>ppt_y</p:attrName>
                                        </p:attrNameLst>
                                      </p:cBhvr>
                                      <p:tavLst>
                                        <p:tav tm="0">
                                          <p:val>
                                            <p:strVal val="1+(6*min(max(#ppt_w*#ppt_h,.3),1)-7.4)/-.7*#ppt_h/2"/>
                                          </p:val>
                                        </p:tav>
                                        <p:tav tm="100000">
                                          <p:val>
                                            <p:strVal val="#ppt_y"/>
                                          </p:val>
                                        </p:tav>
                                      </p:tavLst>
                                    </p:anim>
                                  </p:childTnLst>
                                </p:cTn>
                              </p:par>
                            </p:childTnLst>
                          </p:cTn>
                        </p:par>
                        <p:par>
                          <p:cTn id="33" fill="hold">
                            <p:stCondLst>
                              <p:cond delay="3500"/>
                            </p:stCondLst>
                            <p:childTnLst>
                              <p:par>
                                <p:cTn id="34" presetID="23" presetClass="entr" presetSubtype="36" fill="hold" grpId="0" nodeType="afterEffect">
                                  <p:stCondLst>
                                    <p:cond delay="0"/>
                                  </p:stCondLst>
                                  <p:childTnLst>
                                    <p:set>
                                      <p:cBhvr>
                                        <p:cTn id="35" dur="1" fill="hold">
                                          <p:stCondLst>
                                            <p:cond delay="0"/>
                                          </p:stCondLst>
                                        </p:cTn>
                                        <p:tgtEl>
                                          <p:spTgt spid="22"/>
                                        </p:tgtEl>
                                        <p:attrNameLst>
                                          <p:attrName>style.visibility</p:attrName>
                                        </p:attrNameLst>
                                      </p:cBhvr>
                                      <p:to>
                                        <p:strVal val="visible"/>
                                      </p:to>
                                    </p:set>
                                    <p:anim calcmode="lin" valueType="num">
                                      <p:cBhvr>
                                        <p:cTn id="36" dur="1000" fill="hold"/>
                                        <p:tgtEl>
                                          <p:spTgt spid="22"/>
                                        </p:tgtEl>
                                        <p:attrNameLst>
                                          <p:attrName>ppt_w</p:attrName>
                                        </p:attrNameLst>
                                      </p:cBhvr>
                                      <p:tavLst>
                                        <p:tav tm="0">
                                          <p:val>
                                            <p:strVal val="(6*min(max(#ppt_w*#ppt_h,.3),1)-7.4)/-.7*#ppt_w"/>
                                          </p:val>
                                        </p:tav>
                                        <p:tav tm="100000">
                                          <p:val>
                                            <p:strVal val="#ppt_w"/>
                                          </p:val>
                                        </p:tav>
                                      </p:tavLst>
                                    </p:anim>
                                    <p:anim calcmode="lin" valueType="num">
                                      <p:cBhvr>
                                        <p:cTn id="37" dur="1000" fill="hold"/>
                                        <p:tgtEl>
                                          <p:spTgt spid="22"/>
                                        </p:tgtEl>
                                        <p:attrNameLst>
                                          <p:attrName>ppt_h</p:attrName>
                                        </p:attrNameLst>
                                      </p:cBhvr>
                                      <p:tavLst>
                                        <p:tav tm="0">
                                          <p:val>
                                            <p:strVal val="(6*min(max(#ppt_w*#ppt_h,.3),1)-7.4)/-.7*#ppt_h"/>
                                          </p:val>
                                        </p:tav>
                                        <p:tav tm="100000">
                                          <p:val>
                                            <p:strVal val="#ppt_h"/>
                                          </p:val>
                                        </p:tav>
                                      </p:tavLst>
                                    </p:anim>
                                    <p:anim calcmode="lin" valueType="num">
                                      <p:cBhvr>
                                        <p:cTn id="38" dur="1000" fill="hold"/>
                                        <p:tgtEl>
                                          <p:spTgt spid="22"/>
                                        </p:tgtEl>
                                        <p:attrNameLst>
                                          <p:attrName>ppt_x</p:attrName>
                                        </p:attrNameLst>
                                      </p:cBhvr>
                                      <p:tavLst>
                                        <p:tav tm="0">
                                          <p:val>
                                            <p:fltVal val="0.5"/>
                                          </p:val>
                                        </p:tav>
                                        <p:tav tm="100000">
                                          <p:val>
                                            <p:strVal val="#ppt_x"/>
                                          </p:val>
                                        </p:tav>
                                      </p:tavLst>
                                    </p:anim>
                                    <p:anim calcmode="lin" valueType="num">
                                      <p:cBhvr>
                                        <p:cTn id="39" dur="1000" fill="hold"/>
                                        <p:tgtEl>
                                          <p:spTgt spid="22"/>
                                        </p:tgtEl>
                                        <p:attrNameLst>
                                          <p:attrName>ppt_y</p:attrName>
                                        </p:attrNameLst>
                                      </p:cBhvr>
                                      <p:tavLst>
                                        <p:tav tm="0">
                                          <p:val>
                                            <p:strVal val="1+(6*min(max(#ppt_w*#ppt_h,.3),1)-7.4)/-.7*#ppt_h/2"/>
                                          </p:val>
                                        </p:tav>
                                        <p:tav tm="100000">
                                          <p:val>
                                            <p:strVal val="#ppt_y"/>
                                          </p:val>
                                        </p:tav>
                                      </p:tavLst>
                                    </p:anim>
                                  </p:childTnLst>
                                </p:cTn>
                              </p:par>
                            </p:childTnLst>
                          </p:cTn>
                        </p:par>
                        <p:par>
                          <p:cTn id="40" fill="hold">
                            <p:stCondLst>
                              <p:cond delay="4500"/>
                            </p:stCondLst>
                            <p:childTnLst>
                              <p:par>
                                <p:cTn id="41" presetID="53" presetClass="entr" presetSubtype="16" fill="hold" nodeType="afterEffect">
                                  <p:stCondLst>
                                    <p:cond delay="0"/>
                                  </p:stCondLst>
                                  <p:childTnLst>
                                    <p:set>
                                      <p:cBhvr>
                                        <p:cTn id="42" dur="1" fill="hold">
                                          <p:stCondLst>
                                            <p:cond delay="0"/>
                                          </p:stCondLst>
                                        </p:cTn>
                                        <p:tgtEl>
                                          <p:spTgt spid="3"/>
                                        </p:tgtEl>
                                        <p:attrNameLst>
                                          <p:attrName>style.visibility</p:attrName>
                                        </p:attrNameLst>
                                      </p:cBhvr>
                                      <p:to>
                                        <p:strVal val="visible"/>
                                      </p:to>
                                    </p:set>
                                    <p:anim calcmode="lin" valueType="num">
                                      <p:cBhvr>
                                        <p:cTn id="43" dur="500" fill="hold"/>
                                        <p:tgtEl>
                                          <p:spTgt spid="3"/>
                                        </p:tgtEl>
                                        <p:attrNameLst>
                                          <p:attrName>ppt_w</p:attrName>
                                        </p:attrNameLst>
                                      </p:cBhvr>
                                      <p:tavLst>
                                        <p:tav tm="0">
                                          <p:val>
                                            <p:fltVal val="0"/>
                                          </p:val>
                                        </p:tav>
                                        <p:tav tm="100000">
                                          <p:val>
                                            <p:strVal val="#ppt_w"/>
                                          </p:val>
                                        </p:tav>
                                      </p:tavLst>
                                    </p:anim>
                                    <p:anim calcmode="lin" valueType="num">
                                      <p:cBhvr>
                                        <p:cTn id="44" dur="500" fill="hold"/>
                                        <p:tgtEl>
                                          <p:spTgt spid="3"/>
                                        </p:tgtEl>
                                        <p:attrNameLst>
                                          <p:attrName>ppt_h</p:attrName>
                                        </p:attrNameLst>
                                      </p:cBhvr>
                                      <p:tavLst>
                                        <p:tav tm="0">
                                          <p:val>
                                            <p:fltVal val="0"/>
                                          </p:val>
                                        </p:tav>
                                        <p:tav tm="100000">
                                          <p:val>
                                            <p:strVal val="#ppt_h"/>
                                          </p:val>
                                        </p:tav>
                                      </p:tavLst>
                                    </p:anim>
                                    <p:animEffect transition="in" filter="fade">
                                      <p:cBhvr>
                                        <p:cTn id="45" dur="500"/>
                                        <p:tgtEl>
                                          <p:spTgt spid="3"/>
                                        </p:tgtEl>
                                      </p:cBhvr>
                                    </p:animEffect>
                                  </p:childTnLst>
                                </p:cTn>
                              </p:par>
                            </p:childTnLst>
                          </p:cTn>
                        </p:par>
                        <p:par>
                          <p:cTn id="46" fill="hold">
                            <p:stCondLst>
                              <p:cond delay="5000"/>
                            </p:stCondLst>
                            <p:childTnLst>
                              <p:par>
                                <p:cTn id="47" presetID="22" presetClass="entr" presetSubtype="8" fill="hold" nodeType="afterEffect">
                                  <p:stCondLst>
                                    <p:cond delay="0"/>
                                  </p:stCondLst>
                                  <p:childTnLst>
                                    <p:set>
                                      <p:cBhvr>
                                        <p:cTn id="48" dur="1" fill="hold">
                                          <p:stCondLst>
                                            <p:cond delay="0"/>
                                          </p:stCondLst>
                                        </p:cTn>
                                        <p:tgtEl>
                                          <p:spTgt spid="15"/>
                                        </p:tgtEl>
                                        <p:attrNameLst>
                                          <p:attrName>style.visibility</p:attrName>
                                        </p:attrNameLst>
                                      </p:cBhvr>
                                      <p:to>
                                        <p:strVal val="visible"/>
                                      </p:to>
                                    </p:set>
                                    <p:animEffect transition="in" filter="wipe(left)">
                                      <p:cBhvr>
                                        <p:cTn id="49" dur="500"/>
                                        <p:tgtEl>
                                          <p:spTgt spid="15"/>
                                        </p:tgtEl>
                                      </p:cBhvr>
                                    </p:animEffect>
                                  </p:childTnLst>
                                </p:cTn>
                              </p:par>
                            </p:childTnLst>
                          </p:cTn>
                        </p:par>
                        <p:par>
                          <p:cTn id="50" fill="hold">
                            <p:stCondLst>
                              <p:cond delay="5500"/>
                            </p:stCondLst>
                            <p:childTnLst>
                              <p:par>
                                <p:cTn id="51" presetID="53" presetClass="entr" presetSubtype="16" fill="hold" nodeType="afterEffect">
                                  <p:stCondLst>
                                    <p:cond delay="0"/>
                                  </p:stCondLst>
                                  <p:childTnLst>
                                    <p:set>
                                      <p:cBhvr>
                                        <p:cTn id="52" dur="1" fill="hold">
                                          <p:stCondLst>
                                            <p:cond delay="0"/>
                                          </p:stCondLst>
                                        </p:cTn>
                                        <p:tgtEl>
                                          <p:spTgt spid="9"/>
                                        </p:tgtEl>
                                        <p:attrNameLst>
                                          <p:attrName>style.visibility</p:attrName>
                                        </p:attrNameLst>
                                      </p:cBhvr>
                                      <p:to>
                                        <p:strVal val="visible"/>
                                      </p:to>
                                    </p:set>
                                    <p:anim calcmode="lin" valueType="num">
                                      <p:cBhvr>
                                        <p:cTn id="53" dur="500" fill="hold"/>
                                        <p:tgtEl>
                                          <p:spTgt spid="9"/>
                                        </p:tgtEl>
                                        <p:attrNameLst>
                                          <p:attrName>ppt_w</p:attrName>
                                        </p:attrNameLst>
                                      </p:cBhvr>
                                      <p:tavLst>
                                        <p:tav tm="0">
                                          <p:val>
                                            <p:fltVal val="0"/>
                                          </p:val>
                                        </p:tav>
                                        <p:tav tm="100000">
                                          <p:val>
                                            <p:strVal val="#ppt_w"/>
                                          </p:val>
                                        </p:tav>
                                      </p:tavLst>
                                    </p:anim>
                                    <p:anim calcmode="lin" valueType="num">
                                      <p:cBhvr>
                                        <p:cTn id="54" dur="500" fill="hold"/>
                                        <p:tgtEl>
                                          <p:spTgt spid="9"/>
                                        </p:tgtEl>
                                        <p:attrNameLst>
                                          <p:attrName>ppt_h</p:attrName>
                                        </p:attrNameLst>
                                      </p:cBhvr>
                                      <p:tavLst>
                                        <p:tav tm="0">
                                          <p:val>
                                            <p:fltVal val="0"/>
                                          </p:val>
                                        </p:tav>
                                        <p:tav tm="100000">
                                          <p:val>
                                            <p:strVal val="#ppt_h"/>
                                          </p:val>
                                        </p:tav>
                                      </p:tavLst>
                                    </p:anim>
                                    <p:animEffect transition="in" filter="fade">
                                      <p:cBhvr>
                                        <p:cTn id="55" dur="500"/>
                                        <p:tgtEl>
                                          <p:spTgt spid="9"/>
                                        </p:tgtEl>
                                      </p:cBhvr>
                                    </p:animEffect>
                                  </p:childTnLst>
                                </p:cTn>
                              </p:par>
                            </p:childTnLst>
                          </p:cTn>
                        </p:par>
                        <p:par>
                          <p:cTn id="56" fill="hold">
                            <p:stCondLst>
                              <p:cond delay="6000"/>
                            </p:stCondLst>
                            <p:childTnLst>
                              <p:par>
                                <p:cTn id="57" presetID="22" presetClass="entr" presetSubtype="8" fill="hold" nodeType="afterEffect">
                                  <p:stCondLst>
                                    <p:cond delay="0"/>
                                  </p:stCondLst>
                                  <p:childTnLst>
                                    <p:set>
                                      <p:cBhvr>
                                        <p:cTn id="58" dur="1" fill="hold">
                                          <p:stCondLst>
                                            <p:cond delay="0"/>
                                          </p:stCondLst>
                                        </p:cTn>
                                        <p:tgtEl>
                                          <p:spTgt spid="18"/>
                                        </p:tgtEl>
                                        <p:attrNameLst>
                                          <p:attrName>style.visibility</p:attrName>
                                        </p:attrNameLst>
                                      </p:cBhvr>
                                      <p:to>
                                        <p:strVal val="visible"/>
                                      </p:to>
                                    </p:set>
                                    <p:animEffect transition="in" filter="wipe(left)">
                                      <p:cBhvr>
                                        <p:cTn id="59" dur="500"/>
                                        <p:tgtEl>
                                          <p:spTgt spid="1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1" grpId="0" animBg="1"/>
      <p:bldP spid="22" grpId="0" animBg="1"/>
      <p:bldP spid="23" grpId="0" animBg="1"/>
      <p:bldP spid="25" grpId="0" bldLvl="0" animBg="1"/>
      <p:bldP spid="26" grpId="0"/>
    </p:bldLst>
  </p:timing>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3"/>
          <p:cNvGrpSpPr/>
          <p:nvPr/>
        </p:nvGrpSpPr>
        <p:grpSpPr>
          <a:xfrm>
            <a:off x="5711016" y="1529120"/>
            <a:ext cx="695369" cy="4817272"/>
            <a:chOff x="4160049" y="1274619"/>
            <a:chExt cx="695459" cy="4816157"/>
          </a:xfrm>
        </p:grpSpPr>
        <p:sp>
          <p:nvSpPr>
            <p:cNvPr id="3" name="Rectangle 4"/>
            <p:cNvSpPr/>
            <p:nvPr/>
          </p:nvSpPr>
          <p:spPr>
            <a:xfrm>
              <a:off x="4160049" y="1274619"/>
              <a:ext cx="695459" cy="4059772"/>
            </a:xfrm>
            <a:prstGeom prst="rect">
              <a:avLst/>
            </a:prstGeom>
            <a:ln/>
          </p:spPr>
          <p:style>
            <a:lnRef idx="0">
              <a:schemeClr val="dk1"/>
            </a:lnRef>
            <a:fillRef idx="3">
              <a:schemeClr val="dk1"/>
            </a:fillRef>
            <a:effectRef idx="3">
              <a:schemeClr val="dk1"/>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Calibri"/>
                <a:ea typeface="+mn-ea"/>
                <a:cs typeface="+mn-cs"/>
              </a:endParaRPr>
            </a:p>
          </p:txBody>
        </p:sp>
        <p:sp>
          <p:nvSpPr>
            <p:cNvPr id="4" name="Isosceles Triangle 5"/>
            <p:cNvSpPr/>
            <p:nvPr/>
          </p:nvSpPr>
          <p:spPr>
            <a:xfrm flipV="1">
              <a:off x="4160049" y="5334390"/>
              <a:ext cx="695459" cy="756386"/>
            </a:xfrm>
            <a:prstGeom prst="triangle">
              <a:avLst/>
            </a:prstGeom>
            <a:solidFill>
              <a:schemeClr val="bg2"/>
            </a:solidFill>
            <a:ln/>
          </p:spPr>
          <p:style>
            <a:lnRef idx="0">
              <a:schemeClr val="accent1"/>
            </a:lnRef>
            <a:fillRef idx="3">
              <a:schemeClr val="accent1"/>
            </a:fillRef>
            <a:effectRef idx="3">
              <a:schemeClr val="accent1"/>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Calibri"/>
                <a:ea typeface="+mn-ea"/>
                <a:cs typeface="+mn-cs"/>
              </a:endParaRPr>
            </a:p>
          </p:txBody>
        </p:sp>
        <p:sp>
          <p:nvSpPr>
            <p:cNvPr id="5" name="Isosceles Triangle 6"/>
            <p:cNvSpPr/>
            <p:nvPr/>
          </p:nvSpPr>
          <p:spPr>
            <a:xfrm flipV="1">
              <a:off x="4399999" y="5852463"/>
              <a:ext cx="220319" cy="238313"/>
            </a:xfrm>
            <a:prstGeom prst="triangle">
              <a:avLst/>
            </a:prstGeom>
            <a:solidFill>
              <a:srgbClr val="5C5C5C"/>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Calibri"/>
                <a:ea typeface="+mn-ea"/>
                <a:cs typeface="+mn-cs"/>
              </a:endParaRPr>
            </a:p>
          </p:txBody>
        </p:sp>
      </p:grpSp>
      <p:grpSp>
        <p:nvGrpSpPr>
          <p:cNvPr id="6" name="Group 7"/>
          <p:cNvGrpSpPr/>
          <p:nvPr/>
        </p:nvGrpSpPr>
        <p:grpSpPr>
          <a:xfrm>
            <a:off x="5013103" y="3959487"/>
            <a:ext cx="1393278" cy="1339083"/>
            <a:chOff x="5013756" y="3958570"/>
            <a:chExt cx="1393459" cy="1338773"/>
          </a:xfrm>
        </p:grpSpPr>
        <p:sp>
          <p:nvSpPr>
            <p:cNvPr id="7" name="Diamond 8"/>
            <p:cNvSpPr/>
            <p:nvPr/>
          </p:nvSpPr>
          <p:spPr>
            <a:xfrm>
              <a:off x="5013756" y="3958570"/>
              <a:ext cx="1393459" cy="1338773"/>
            </a:xfrm>
            <a:prstGeom prst="diamond">
              <a:avLst/>
            </a:pr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Calibri"/>
                <a:ea typeface="+mn-ea"/>
                <a:cs typeface="+mn-cs"/>
              </a:endParaRPr>
            </a:p>
          </p:txBody>
        </p:sp>
        <p:grpSp>
          <p:nvGrpSpPr>
            <p:cNvPr id="8" name="Group 9"/>
            <p:cNvGrpSpPr/>
            <p:nvPr/>
          </p:nvGrpSpPr>
          <p:grpSpPr>
            <a:xfrm>
              <a:off x="5478313" y="4439043"/>
              <a:ext cx="464344" cy="377825"/>
              <a:chOff x="10074275" y="4479132"/>
              <a:chExt cx="464344" cy="377825"/>
            </a:xfrm>
            <a:solidFill>
              <a:srgbClr val="FFFFFF"/>
            </a:solidFill>
          </p:grpSpPr>
          <p:sp>
            <p:nvSpPr>
              <p:cNvPr id="9" name="AutoShape 5"/>
              <p:cNvSpPr>
                <a:spLocks/>
              </p:cNvSpPr>
              <p:nvPr/>
            </p:nvSpPr>
            <p:spPr bwMode="auto">
              <a:xfrm>
                <a:off x="10393363" y="4595019"/>
                <a:ext cx="87313" cy="11668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7999" y="18900"/>
                    </a:moveTo>
                    <a:lnTo>
                      <a:pt x="3600" y="18900"/>
                    </a:lnTo>
                    <a:lnTo>
                      <a:pt x="3600" y="2700"/>
                    </a:lnTo>
                    <a:lnTo>
                      <a:pt x="7200" y="2700"/>
                    </a:lnTo>
                    <a:lnTo>
                      <a:pt x="17999" y="14850"/>
                    </a:lnTo>
                    <a:cubicBezTo>
                      <a:pt x="17999" y="14850"/>
                      <a:pt x="17999" y="18900"/>
                      <a:pt x="17999" y="18900"/>
                    </a:cubicBezTo>
                    <a:close/>
                    <a:moveTo>
                      <a:pt x="10195" y="1202"/>
                    </a:moveTo>
                    <a:cubicBezTo>
                      <a:pt x="9527" y="450"/>
                      <a:pt x="8402" y="0"/>
                      <a:pt x="7200" y="0"/>
                    </a:cubicBezTo>
                    <a:lnTo>
                      <a:pt x="3600" y="0"/>
                    </a:lnTo>
                    <a:cubicBezTo>
                      <a:pt x="1610" y="0"/>
                      <a:pt x="0" y="1207"/>
                      <a:pt x="0" y="2700"/>
                    </a:cubicBezTo>
                    <a:lnTo>
                      <a:pt x="0" y="18900"/>
                    </a:lnTo>
                    <a:cubicBezTo>
                      <a:pt x="0" y="20392"/>
                      <a:pt x="1610" y="21599"/>
                      <a:pt x="3600" y="21599"/>
                    </a:cubicBezTo>
                    <a:lnTo>
                      <a:pt x="17999" y="21599"/>
                    </a:lnTo>
                    <a:cubicBezTo>
                      <a:pt x="19989" y="21599"/>
                      <a:pt x="21600" y="20392"/>
                      <a:pt x="21600" y="18900"/>
                    </a:cubicBezTo>
                    <a:lnTo>
                      <a:pt x="21600" y="14850"/>
                    </a:lnTo>
                    <a:cubicBezTo>
                      <a:pt x="21600" y="14317"/>
                      <a:pt x="21389" y="13795"/>
                      <a:pt x="20995" y="13352"/>
                    </a:cubicBezTo>
                    <a:cubicBezTo>
                      <a:pt x="20995" y="13352"/>
                      <a:pt x="10195" y="1202"/>
                      <a:pt x="10195" y="1202"/>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10" name="AutoShape 6"/>
              <p:cNvSpPr>
                <a:spLocks/>
              </p:cNvSpPr>
              <p:nvPr/>
            </p:nvSpPr>
            <p:spPr bwMode="auto">
              <a:xfrm>
                <a:off x="10074275" y="4479132"/>
                <a:ext cx="464344" cy="37782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50" y="16615"/>
                    </a:moveTo>
                    <a:cubicBezTo>
                      <a:pt x="20250" y="17074"/>
                      <a:pt x="19948" y="17446"/>
                      <a:pt x="19575" y="17446"/>
                    </a:cubicBezTo>
                    <a:lnTo>
                      <a:pt x="18803" y="17446"/>
                    </a:lnTo>
                    <a:cubicBezTo>
                      <a:pt x="18501" y="16016"/>
                      <a:pt x="17453" y="14953"/>
                      <a:pt x="16200" y="14953"/>
                    </a:cubicBezTo>
                    <a:cubicBezTo>
                      <a:pt x="14945" y="14953"/>
                      <a:pt x="13897" y="16016"/>
                      <a:pt x="13595" y="17446"/>
                    </a:cubicBezTo>
                    <a:lnTo>
                      <a:pt x="10029" y="17446"/>
                    </a:lnTo>
                    <a:cubicBezTo>
                      <a:pt x="9727" y="16016"/>
                      <a:pt x="8679" y="14953"/>
                      <a:pt x="7425" y="14953"/>
                    </a:cubicBezTo>
                    <a:cubicBezTo>
                      <a:pt x="6170" y="14953"/>
                      <a:pt x="5122" y="16016"/>
                      <a:pt x="4820" y="17446"/>
                    </a:cubicBezTo>
                    <a:lnTo>
                      <a:pt x="4050" y="17446"/>
                    </a:lnTo>
                    <a:cubicBezTo>
                      <a:pt x="3677" y="17446"/>
                      <a:pt x="3375" y="17074"/>
                      <a:pt x="3375" y="16615"/>
                    </a:cubicBezTo>
                    <a:lnTo>
                      <a:pt x="3375" y="14123"/>
                    </a:lnTo>
                    <a:lnTo>
                      <a:pt x="12150" y="14123"/>
                    </a:lnTo>
                    <a:cubicBezTo>
                      <a:pt x="13266" y="14123"/>
                      <a:pt x="14175" y="13005"/>
                      <a:pt x="14175" y="11630"/>
                    </a:cubicBezTo>
                    <a:lnTo>
                      <a:pt x="14175" y="5815"/>
                    </a:lnTo>
                    <a:lnTo>
                      <a:pt x="16875" y="5815"/>
                    </a:lnTo>
                    <a:cubicBezTo>
                      <a:pt x="17100" y="5815"/>
                      <a:pt x="17311" y="5954"/>
                      <a:pt x="17436" y="6185"/>
                    </a:cubicBezTo>
                    <a:lnTo>
                      <a:pt x="20136" y="11169"/>
                    </a:lnTo>
                    <a:cubicBezTo>
                      <a:pt x="20210" y="11306"/>
                      <a:pt x="20250" y="11466"/>
                      <a:pt x="20250" y="11630"/>
                    </a:cubicBezTo>
                    <a:cubicBezTo>
                      <a:pt x="20250" y="11630"/>
                      <a:pt x="20250" y="16615"/>
                      <a:pt x="20250" y="16615"/>
                    </a:cubicBezTo>
                    <a:close/>
                    <a:moveTo>
                      <a:pt x="16200" y="19938"/>
                    </a:moveTo>
                    <a:cubicBezTo>
                      <a:pt x="15454" y="19938"/>
                      <a:pt x="14850" y="19193"/>
                      <a:pt x="14850" y="18276"/>
                    </a:cubicBezTo>
                    <a:cubicBezTo>
                      <a:pt x="14850" y="17360"/>
                      <a:pt x="15454" y="16615"/>
                      <a:pt x="16200" y="16615"/>
                    </a:cubicBezTo>
                    <a:cubicBezTo>
                      <a:pt x="16945" y="16615"/>
                      <a:pt x="17550" y="17360"/>
                      <a:pt x="17550" y="18276"/>
                    </a:cubicBezTo>
                    <a:cubicBezTo>
                      <a:pt x="17550" y="19193"/>
                      <a:pt x="16945" y="19938"/>
                      <a:pt x="16200" y="19938"/>
                    </a:cubicBezTo>
                    <a:moveTo>
                      <a:pt x="7425" y="19938"/>
                    </a:moveTo>
                    <a:cubicBezTo>
                      <a:pt x="6679" y="19938"/>
                      <a:pt x="6075" y="19193"/>
                      <a:pt x="6075" y="18276"/>
                    </a:cubicBezTo>
                    <a:cubicBezTo>
                      <a:pt x="6075" y="17360"/>
                      <a:pt x="6679" y="16615"/>
                      <a:pt x="7425" y="16615"/>
                    </a:cubicBezTo>
                    <a:cubicBezTo>
                      <a:pt x="8170" y="16615"/>
                      <a:pt x="8775" y="17360"/>
                      <a:pt x="8775" y="18276"/>
                    </a:cubicBezTo>
                    <a:cubicBezTo>
                      <a:pt x="8775" y="19193"/>
                      <a:pt x="8170" y="19938"/>
                      <a:pt x="7425" y="19938"/>
                    </a:cubicBezTo>
                    <a:moveTo>
                      <a:pt x="2024" y="12461"/>
                    </a:moveTo>
                    <a:cubicBezTo>
                      <a:pt x="1652" y="12461"/>
                      <a:pt x="1349" y="12089"/>
                      <a:pt x="1349" y="11630"/>
                    </a:cubicBezTo>
                    <a:lnTo>
                      <a:pt x="1349" y="2492"/>
                    </a:lnTo>
                    <a:cubicBezTo>
                      <a:pt x="1349" y="2033"/>
                      <a:pt x="1652" y="1661"/>
                      <a:pt x="2024" y="1661"/>
                    </a:cubicBezTo>
                    <a:lnTo>
                      <a:pt x="12150" y="1661"/>
                    </a:lnTo>
                    <a:cubicBezTo>
                      <a:pt x="12523" y="1661"/>
                      <a:pt x="12825" y="2033"/>
                      <a:pt x="12825" y="2492"/>
                    </a:cubicBezTo>
                    <a:lnTo>
                      <a:pt x="12825" y="4153"/>
                    </a:lnTo>
                    <a:lnTo>
                      <a:pt x="12825" y="5815"/>
                    </a:lnTo>
                    <a:lnTo>
                      <a:pt x="12825" y="11630"/>
                    </a:lnTo>
                    <a:cubicBezTo>
                      <a:pt x="12825" y="12089"/>
                      <a:pt x="12523" y="12461"/>
                      <a:pt x="12150" y="12461"/>
                    </a:cubicBezTo>
                    <a:cubicBezTo>
                      <a:pt x="12150" y="12461"/>
                      <a:pt x="2024" y="12461"/>
                      <a:pt x="2024" y="12461"/>
                    </a:cubicBezTo>
                    <a:close/>
                    <a:moveTo>
                      <a:pt x="21259" y="10248"/>
                    </a:moveTo>
                    <a:lnTo>
                      <a:pt x="18559" y="5263"/>
                    </a:lnTo>
                    <a:cubicBezTo>
                      <a:pt x="18182" y="4568"/>
                      <a:pt x="17552" y="4153"/>
                      <a:pt x="16875" y="4153"/>
                    </a:cubicBezTo>
                    <a:lnTo>
                      <a:pt x="14175" y="4153"/>
                    </a:lnTo>
                    <a:lnTo>
                      <a:pt x="14175" y="2492"/>
                    </a:lnTo>
                    <a:cubicBezTo>
                      <a:pt x="14175" y="1117"/>
                      <a:pt x="13266" y="0"/>
                      <a:pt x="12150" y="0"/>
                    </a:cubicBezTo>
                    <a:lnTo>
                      <a:pt x="2024" y="0"/>
                    </a:lnTo>
                    <a:cubicBezTo>
                      <a:pt x="908" y="0"/>
                      <a:pt x="0" y="1117"/>
                      <a:pt x="0" y="2492"/>
                    </a:cubicBezTo>
                    <a:lnTo>
                      <a:pt x="0" y="11630"/>
                    </a:lnTo>
                    <a:cubicBezTo>
                      <a:pt x="0" y="13005"/>
                      <a:pt x="908" y="14123"/>
                      <a:pt x="2024" y="14123"/>
                    </a:cubicBezTo>
                    <a:lnTo>
                      <a:pt x="2025" y="14123"/>
                    </a:lnTo>
                    <a:lnTo>
                      <a:pt x="2025" y="16615"/>
                    </a:lnTo>
                    <a:cubicBezTo>
                      <a:pt x="2025" y="17989"/>
                      <a:pt x="2933" y="19107"/>
                      <a:pt x="4050" y="19107"/>
                    </a:cubicBezTo>
                    <a:lnTo>
                      <a:pt x="4820" y="19107"/>
                    </a:lnTo>
                    <a:cubicBezTo>
                      <a:pt x="5122" y="20537"/>
                      <a:pt x="6170" y="21600"/>
                      <a:pt x="7425" y="21600"/>
                    </a:cubicBezTo>
                    <a:cubicBezTo>
                      <a:pt x="8679" y="21600"/>
                      <a:pt x="9727" y="20537"/>
                      <a:pt x="10029" y="19107"/>
                    </a:cubicBezTo>
                    <a:lnTo>
                      <a:pt x="13595" y="19107"/>
                    </a:lnTo>
                    <a:cubicBezTo>
                      <a:pt x="13897" y="20537"/>
                      <a:pt x="14945" y="21600"/>
                      <a:pt x="16200" y="21600"/>
                    </a:cubicBezTo>
                    <a:cubicBezTo>
                      <a:pt x="17453" y="21600"/>
                      <a:pt x="18501" y="20537"/>
                      <a:pt x="18803" y="19107"/>
                    </a:cubicBezTo>
                    <a:lnTo>
                      <a:pt x="19575" y="19107"/>
                    </a:lnTo>
                    <a:cubicBezTo>
                      <a:pt x="20691" y="19107"/>
                      <a:pt x="21599" y="17989"/>
                      <a:pt x="21599" y="16615"/>
                    </a:cubicBezTo>
                    <a:lnTo>
                      <a:pt x="21599" y="11630"/>
                    </a:lnTo>
                    <a:cubicBezTo>
                      <a:pt x="21599" y="11137"/>
                      <a:pt x="21482" y="10658"/>
                      <a:pt x="21259" y="10248"/>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grpSp>
      </p:grpSp>
      <p:grpSp>
        <p:nvGrpSpPr>
          <p:cNvPr id="11" name="Group 12"/>
          <p:cNvGrpSpPr/>
          <p:nvPr/>
        </p:nvGrpSpPr>
        <p:grpSpPr>
          <a:xfrm>
            <a:off x="5711015" y="1529120"/>
            <a:ext cx="1393278" cy="1339083"/>
            <a:chOff x="5711758" y="1528765"/>
            <a:chExt cx="1393459" cy="1338773"/>
          </a:xfrm>
        </p:grpSpPr>
        <p:sp>
          <p:nvSpPr>
            <p:cNvPr id="12" name="Diamond 13"/>
            <p:cNvSpPr/>
            <p:nvPr/>
          </p:nvSpPr>
          <p:spPr>
            <a:xfrm>
              <a:off x="5711758" y="1528765"/>
              <a:ext cx="1393459" cy="1338773"/>
            </a:xfrm>
            <a:prstGeom prst="diamond">
              <a:avLst/>
            </a:prstGeom>
            <a:ln/>
          </p:spPr>
          <p:style>
            <a:lnRef idx="0">
              <a:schemeClr val="accent3"/>
            </a:lnRef>
            <a:fillRef idx="3">
              <a:schemeClr val="accent3"/>
            </a:fillRef>
            <a:effectRef idx="3">
              <a:schemeClr val="accent3"/>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Calibri"/>
                <a:ea typeface="+mn-ea"/>
                <a:cs typeface="+mn-cs"/>
              </a:endParaRPr>
            </a:p>
          </p:txBody>
        </p:sp>
        <p:sp>
          <p:nvSpPr>
            <p:cNvPr id="13" name="AutoShape 83"/>
            <p:cNvSpPr>
              <a:spLocks/>
            </p:cNvSpPr>
            <p:nvPr/>
          </p:nvSpPr>
          <p:spPr bwMode="auto">
            <a:xfrm>
              <a:off x="6169646" y="2025969"/>
              <a:ext cx="464344" cy="30480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1610" y="13990"/>
                  </a:moveTo>
                  <a:cubicBezTo>
                    <a:pt x="11373" y="14259"/>
                    <a:pt x="11093" y="14400"/>
                    <a:pt x="10800" y="14400"/>
                  </a:cubicBezTo>
                  <a:cubicBezTo>
                    <a:pt x="10505" y="14400"/>
                    <a:pt x="10225" y="14259"/>
                    <a:pt x="9990" y="13990"/>
                  </a:cubicBezTo>
                  <a:lnTo>
                    <a:pt x="7198" y="10800"/>
                  </a:lnTo>
                  <a:lnTo>
                    <a:pt x="6636" y="10157"/>
                  </a:lnTo>
                  <a:lnTo>
                    <a:pt x="1349" y="4115"/>
                  </a:lnTo>
                  <a:lnTo>
                    <a:pt x="1349" y="4114"/>
                  </a:lnTo>
                  <a:cubicBezTo>
                    <a:pt x="1349" y="2980"/>
                    <a:pt x="1955" y="2057"/>
                    <a:pt x="2699" y="2057"/>
                  </a:cubicBezTo>
                  <a:lnTo>
                    <a:pt x="18899" y="2057"/>
                  </a:lnTo>
                  <a:cubicBezTo>
                    <a:pt x="19643" y="2057"/>
                    <a:pt x="20249" y="2980"/>
                    <a:pt x="20249" y="4114"/>
                  </a:cubicBezTo>
                  <a:cubicBezTo>
                    <a:pt x="20249" y="4114"/>
                    <a:pt x="11610" y="13990"/>
                    <a:pt x="11610" y="13990"/>
                  </a:cubicBezTo>
                  <a:close/>
                  <a:moveTo>
                    <a:pt x="20249" y="16198"/>
                  </a:moveTo>
                  <a:lnTo>
                    <a:pt x="15525" y="10800"/>
                  </a:lnTo>
                  <a:lnTo>
                    <a:pt x="20249" y="5399"/>
                  </a:lnTo>
                  <a:cubicBezTo>
                    <a:pt x="20249" y="5399"/>
                    <a:pt x="20249" y="16198"/>
                    <a:pt x="20249" y="16198"/>
                  </a:cubicBezTo>
                  <a:close/>
                  <a:moveTo>
                    <a:pt x="20249" y="17484"/>
                  </a:moveTo>
                  <a:cubicBezTo>
                    <a:pt x="20249" y="18620"/>
                    <a:pt x="19643" y="19541"/>
                    <a:pt x="18899" y="19541"/>
                  </a:cubicBezTo>
                  <a:lnTo>
                    <a:pt x="2699" y="19541"/>
                  </a:lnTo>
                  <a:cubicBezTo>
                    <a:pt x="1955" y="19541"/>
                    <a:pt x="1349" y="18620"/>
                    <a:pt x="1349" y="17484"/>
                  </a:cubicBezTo>
                  <a:lnTo>
                    <a:pt x="6636" y="11442"/>
                  </a:lnTo>
                  <a:lnTo>
                    <a:pt x="9585" y="14813"/>
                  </a:lnTo>
                  <a:cubicBezTo>
                    <a:pt x="9945" y="15222"/>
                    <a:pt x="10372" y="15429"/>
                    <a:pt x="10800" y="15429"/>
                  </a:cubicBezTo>
                  <a:cubicBezTo>
                    <a:pt x="11228" y="15429"/>
                    <a:pt x="11654" y="15222"/>
                    <a:pt x="12015" y="14813"/>
                  </a:cubicBezTo>
                  <a:lnTo>
                    <a:pt x="14963" y="11442"/>
                  </a:lnTo>
                  <a:cubicBezTo>
                    <a:pt x="14963" y="11442"/>
                    <a:pt x="20249" y="17484"/>
                    <a:pt x="20249" y="17484"/>
                  </a:cubicBezTo>
                  <a:close/>
                  <a:moveTo>
                    <a:pt x="1349" y="5399"/>
                  </a:moveTo>
                  <a:lnTo>
                    <a:pt x="6074" y="10800"/>
                  </a:lnTo>
                  <a:lnTo>
                    <a:pt x="1349" y="16198"/>
                  </a:lnTo>
                  <a:cubicBezTo>
                    <a:pt x="1349" y="16198"/>
                    <a:pt x="1349" y="5399"/>
                    <a:pt x="1349" y="5399"/>
                  </a:cubicBezTo>
                  <a:close/>
                  <a:moveTo>
                    <a:pt x="18899" y="0"/>
                  </a:moveTo>
                  <a:lnTo>
                    <a:pt x="2699" y="0"/>
                  </a:lnTo>
                  <a:cubicBezTo>
                    <a:pt x="1208" y="0"/>
                    <a:pt x="0" y="1842"/>
                    <a:pt x="0" y="4114"/>
                  </a:cubicBezTo>
                  <a:lnTo>
                    <a:pt x="0" y="17484"/>
                  </a:lnTo>
                  <a:cubicBezTo>
                    <a:pt x="0" y="19756"/>
                    <a:pt x="1208" y="21600"/>
                    <a:pt x="2699" y="21600"/>
                  </a:cubicBezTo>
                  <a:lnTo>
                    <a:pt x="18899" y="21600"/>
                  </a:lnTo>
                  <a:cubicBezTo>
                    <a:pt x="20391" y="21600"/>
                    <a:pt x="21600" y="19756"/>
                    <a:pt x="21600" y="17484"/>
                  </a:cubicBezTo>
                  <a:lnTo>
                    <a:pt x="21600" y="4114"/>
                  </a:lnTo>
                  <a:cubicBezTo>
                    <a:pt x="21600" y="1842"/>
                    <a:pt x="20391" y="0"/>
                    <a:pt x="18899" y="0"/>
                  </a:cubicBezTo>
                </a:path>
              </a:pathLst>
            </a:custGeom>
            <a:solidFill>
              <a:srgbClr val="FCFCFC"/>
            </a:solid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grpSp>
      <p:grpSp>
        <p:nvGrpSpPr>
          <p:cNvPr id="14" name="Group 15"/>
          <p:cNvGrpSpPr/>
          <p:nvPr/>
        </p:nvGrpSpPr>
        <p:grpSpPr>
          <a:xfrm>
            <a:off x="5709744" y="3161375"/>
            <a:ext cx="1393278" cy="1339083"/>
            <a:chOff x="5710487" y="3160643"/>
            <a:chExt cx="1393459" cy="1338773"/>
          </a:xfrm>
        </p:grpSpPr>
        <p:sp>
          <p:nvSpPr>
            <p:cNvPr id="15" name="Diamond 16"/>
            <p:cNvSpPr/>
            <p:nvPr/>
          </p:nvSpPr>
          <p:spPr>
            <a:xfrm>
              <a:off x="5710487" y="3160643"/>
              <a:ext cx="1393459" cy="1338773"/>
            </a:xfrm>
            <a:prstGeom prst="diamond">
              <a:avLst/>
            </a:prstGeom>
            <a:ln/>
          </p:spPr>
          <p:style>
            <a:lnRef idx="0">
              <a:schemeClr val="accent3"/>
            </a:lnRef>
            <a:fillRef idx="3">
              <a:schemeClr val="accent3"/>
            </a:fillRef>
            <a:effectRef idx="3">
              <a:schemeClr val="accent3"/>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Calibri"/>
                <a:ea typeface="+mn-ea"/>
                <a:cs typeface="+mn-cs"/>
              </a:endParaRPr>
            </a:p>
          </p:txBody>
        </p:sp>
        <p:grpSp>
          <p:nvGrpSpPr>
            <p:cNvPr id="16" name="Group 17"/>
            <p:cNvGrpSpPr/>
            <p:nvPr/>
          </p:nvGrpSpPr>
          <p:grpSpPr>
            <a:xfrm>
              <a:off x="6175045" y="3597325"/>
              <a:ext cx="464344" cy="464344"/>
              <a:chOff x="4439444" y="2582069"/>
              <a:chExt cx="464344" cy="464344"/>
            </a:xfrm>
            <a:solidFill>
              <a:srgbClr val="FFFFFF"/>
            </a:solidFill>
          </p:grpSpPr>
          <p:sp>
            <p:nvSpPr>
              <p:cNvPr id="17" name="AutoShape 123"/>
              <p:cNvSpPr>
                <a:spLocks/>
              </p:cNvSpPr>
              <p:nvPr/>
            </p:nvSpPr>
            <p:spPr bwMode="auto">
              <a:xfrm>
                <a:off x="4439444" y="2582069"/>
                <a:ext cx="464344" cy="4643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8180" y="12132"/>
                    </a:moveTo>
                    <a:cubicBezTo>
                      <a:pt x="17710" y="12226"/>
                      <a:pt x="17327" y="12561"/>
                      <a:pt x="17170" y="13012"/>
                    </a:cubicBezTo>
                    <a:cubicBezTo>
                      <a:pt x="17083" y="13261"/>
                      <a:pt x="16981" y="13503"/>
                      <a:pt x="16868" y="13738"/>
                    </a:cubicBezTo>
                    <a:cubicBezTo>
                      <a:pt x="16658" y="14169"/>
                      <a:pt x="16694" y="14677"/>
                      <a:pt x="16959" y="15075"/>
                    </a:cubicBezTo>
                    <a:lnTo>
                      <a:pt x="18131" y="16833"/>
                    </a:lnTo>
                    <a:lnTo>
                      <a:pt x="16832" y="18132"/>
                    </a:lnTo>
                    <a:lnTo>
                      <a:pt x="15075" y="16960"/>
                    </a:lnTo>
                    <a:cubicBezTo>
                      <a:pt x="14850" y="16810"/>
                      <a:pt x="14589" y="16733"/>
                      <a:pt x="14326" y="16733"/>
                    </a:cubicBezTo>
                    <a:cubicBezTo>
                      <a:pt x="14126" y="16733"/>
                      <a:pt x="13924" y="16778"/>
                      <a:pt x="13738" y="16868"/>
                    </a:cubicBezTo>
                    <a:cubicBezTo>
                      <a:pt x="13504" y="16981"/>
                      <a:pt x="13262" y="17083"/>
                      <a:pt x="13012" y="17170"/>
                    </a:cubicBezTo>
                    <a:cubicBezTo>
                      <a:pt x="12561" y="17327"/>
                      <a:pt x="12226" y="17712"/>
                      <a:pt x="12133" y="18180"/>
                    </a:cubicBezTo>
                    <a:lnTo>
                      <a:pt x="11717" y="20249"/>
                    </a:lnTo>
                    <a:lnTo>
                      <a:pt x="9881" y="20249"/>
                    </a:lnTo>
                    <a:lnTo>
                      <a:pt x="9467" y="18180"/>
                    </a:lnTo>
                    <a:cubicBezTo>
                      <a:pt x="9373" y="17712"/>
                      <a:pt x="9039" y="17327"/>
                      <a:pt x="8588" y="17170"/>
                    </a:cubicBezTo>
                    <a:cubicBezTo>
                      <a:pt x="8339" y="17083"/>
                      <a:pt x="8096" y="16983"/>
                      <a:pt x="7861" y="16869"/>
                    </a:cubicBezTo>
                    <a:cubicBezTo>
                      <a:pt x="7675" y="16778"/>
                      <a:pt x="7474" y="16733"/>
                      <a:pt x="7273" y="16733"/>
                    </a:cubicBezTo>
                    <a:cubicBezTo>
                      <a:pt x="7011" y="16733"/>
                      <a:pt x="6750" y="16810"/>
                      <a:pt x="6525" y="16960"/>
                    </a:cubicBezTo>
                    <a:lnTo>
                      <a:pt x="4767" y="18132"/>
                    </a:lnTo>
                    <a:lnTo>
                      <a:pt x="3468" y="16833"/>
                    </a:lnTo>
                    <a:lnTo>
                      <a:pt x="4639" y="15075"/>
                    </a:lnTo>
                    <a:cubicBezTo>
                      <a:pt x="4904" y="14677"/>
                      <a:pt x="4939" y="14169"/>
                      <a:pt x="4732" y="13738"/>
                    </a:cubicBezTo>
                    <a:cubicBezTo>
                      <a:pt x="4618" y="13504"/>
                      <a:pt x="4516" y="13263"/>
                      <a:pt x="4429" y="13013"/>
                    </a:cubicBezTo>
                    <a:cubicBezTo>
                      <a:pt x="4273" y="12561"/>
                      <a:pt x="3888" y="12227"/>
                      <a:pt x="3419" y="12133"/>
                    </a:cubicBezTo>
                    <a:lnTo>
                      <a:pt x="1350" y="11718"/>
                    </a:lnTo>
                    <a:lnTo>
                      <a:pt x="1349" y="9882"/>
                    </a:lnTo>
                    <a:lnTo>
                      <a:pt x="3419" y="9468"/>
                    </a:lnTo>
                    <a:cubicBezTo>
                      <a:pt x="3888" y="9374"/>
                      <a:pt x="4273" y="9039"/>
                      <a:pt x="4429" y="8588"/>
                    </a:cubicBezTo>
                    <a:cubicBezTo>
                      <a:pt x="4516" y="8338"/>
                      <a:pt x="4617" y="8096"/>
                      <a:pt x="4731" y="7862"/>
                    </a:cubicBezTo>
                    <a:cubicBezTo>
                      <a:pt x="4940" y="7431"/>
                      <a:pt x="4905" y="6923"/>
                      <a:pt x="4639" y="6524"/>
                    </a:cubicBezTo>
                    <a:lnTo>
                      <a:pt x="3468" y="4767"/>
                    </a:lnTo>
                    <a:lnTo>
                      <a:pt x="4767" y="3468"/>
                    </a:lnTo>
                    <a:lnTo>
                      <a:pt x="6525" y="4639"/>
                    </a:lnTo>
                    <a:cubicBezTo>
                      <a:pt x="6750" y="4790"/>
                      <a:pt x="7011" y="4866"/>
                      <a:pt x="7273" y="4866"/>
                    </a:cubicBezTo>
                    <a:cubicBezTo>
                      <a:pt x="7474" y="4866"/>
                      <a:pt x="7674" y="4822"/>
                      <a:pt x="7861" y="4732"/>
                    </a:cubicBezTo>
                    <a:cubicBezTo>
                      <a:pt x="8095" y="4619"/>
                      <a:pt x="8337" y="4517"/>
                      <a:pt x="8586" y="4430"/>
                    </a:cubicBezTo>
                    <a:cubicBezTo>
                      <a:pt x="9039" y="4272"/>
                      <a:pt x="9373" y="3888"/>
                      <a:pt x="9467" y="3420"/>
                    </a:cubicBezTo>
                    <a:lnTo>
                      <a:pt x="9881" y="1350"/>
                    </a:lnTo>
                    <a:lnTo>
                      <a:pt x="11717" y="1350"/>
                    </a:lnTo>
                    <a:lnTo>
                      <a:pt x="12131" y="3420"/>
                    </a:lnTo>
                    <a:cubicBezTo>
                      <a:pt x="12225" y="3888"/>
                      <a:pt x="12560" y="4272"/>
                      <a:pt x="13012" y="4430"/>
                    </a:cubicBezTo>
                    <a:cubicBezTo>
                      <a:pt x="13261" y="4517"/>
                      <a:pt x="13502" y="4617"/>
                      <a:pt x="13737" y="4731"/>
                    </a:cubicBezTo>
                    <a:cubicBezTo>
                      <a:pt x="13924" y="4822"/>
                      <a:pt x="14125" y="4866"/>
                      <a:pt x="14326" y="4866"/>
                    </a:cubicBezTo>
                    <a:cubicBezTo>
                      <a:pt x="14589" y="4866"/>
                      <a:pt x="14850" y="4790"/>
                      <a:pt x="15075" y="4639"/>
                    </a:cubicBezTo>
                    <a:lnTo>
                      <a:pt x="16832" y="3468"/>
                    </a:lnTo>
                    <a:lnTo>
                      <a:pt x="18131" y="4767"/>
                    </a:lnTo>
                    <a:lnTo>
                      <a:pt x="16959" y="6524"/>
                    </a:lnTo>
                    <a:cubicBezTo>
                      <a:pt x="16694" y="6923"/>
                      <a:pt x="16660" y="7431"/>
                      <a:pt x="16867" y="7861"/>
                    </a:cubicBezTo>
                    <a:cubicBezTo>
                      <a:pt x="16980" y="8096"/>
                      <a:pt x="17083" y="8337"/>
                      <a:pt x="17170" y="8587"/>
                    </a:cubicBezTo>
                    <a:cubicBezTo>
                      <a:pt x="17327" y="9039"/>
                      <a:pt x="17710" y="9373"/>
                      <a:pt x="18180" y="9467"/>
                    </a:cubicBezTo>
                    <a:lnTo>
                      <a:pt x="20248" y="9882"/>
                    </a:lnTo>
                    <a:lnTo>
                      <a:pt x="20250" y="11718"/>
                    </a:lnTo>
                    <a:cubicBezTo>
                      <a:pt x="20250" y="11718"/>
                      <a:pt x="18180" y="12132"/>
                      <a:pt x="18180" y="12132"/>
                    </a:cubicBezTo>
                    <a:close/>
                    <a:moveTo>
                      <a:pt x="20513" y="8558"/>
                    </a:moveTo>
                    <a:lnTo>
                      <a:pt x="18445" y="8143"/>
                    </a:lnTo>
                    <a:cubicBezTo>
                      <a:pt x="18341" y="7844"/>
                      <a:pt x="18218" y="7554"/>
                      <a:pt x="18082" y="7273"/>
                    </a:cubicBezTo>
                    <a:lnTo>
                      <a:pt x="19254" y="5516"/>
                    </a:lnTo>
                    <a:cubicBezTo>
                      <a:pt x="19611" y="4980"/>
                      <a:pt x="19540" y="4268"/>
                      <a:pt x="19085" y="3813"/>
                    </a:cubicBezTo>
                    <a:lnTo>
                      <a:pt x="17787" y="2514"/>
                    </a:lnTo>
                    <a:cubicBezTo>
                      <a:pt x="17526" y="2253"/>
                      <a:pt x="17181" y="2118"/>
                      <a:pt x="16831" y="2118"/>
                    </a:cubicBezTo>
                    <a:cubicBezTo>
                      <a:pt x="16573" y="2118"/>
                      <a:pt x="16312" y="2193"/>
                      <a:pt x="16084" y="2345"/>
                    </a:cubicBezTo>
                    <a:lnTo>
                      <a:pt x="14326" y="3516"/>
                    </a:lnTo>
                    <a:cubicBezTo>
                      <a:pt x="14044" y="3380"/>
                      <a:pt x="13754" y="3258"/>
                      <a:pt x="13455" y="3155"/>
                    </a:cubicBezTo>
                    <a:lnTo>
                      <a:pt x="13041" y="1085"/>
                    </a:lnTo>
                    <a:cubicBezTo>
                      <a:pt x="12916" y="454"/>
                      <a:pt x="12361" y="0"/>
                      <a:pt x="11717" y="0"/>
                    </a:cubicBezTo>
                    <a:lnTo>
                      <a:pt x="9881" y="0"/>
                    </a:lnTo>
                    <a:cubicBezTo>
                      <a:pt x="9238" y="0"/>
                      <a:pt x="8684" y="454"/>
                      <a:pt x="8557" y="1085"/>
                    </a:cubicBezTo>
                    <a:lnTo>
                      <a:pt x="8143" y="3155"/>
                    </a:lnTo>
                    <a:cubicBezTo>
                      <a:pt x="7843" y="3258"/>
                      <a:pt x="7554" y="3381"/>
                      <a:pt x="7273" y="3516"/>
                    </a:cubicBezTo>
                    <a:lnTo>
                      <a:pt x="5516" y="2345"/>
                    </a:lnTo>
                    <a:cubicBezTo>
                      <a:pt x="5287" y="2193"/>
                      <a:pt x="5026" y="2118"/>
                      <a:pt x="4767" y="2118"/>
                    </a:cubicBezTo>
                    <a:cubicBezTo>
                      <a:pt x="4419" y="2118"/>
                      <a:pt x="4073" y="2253"/>
                      <a:pt x="3812" y="2514"/>
                    </a:cubicBezTo>
                    <a:lnTo>
                      <a:pt x="2514" y="3813"/>
                    </a:lnTo>
                    <a:cubicBezTo>
                      <a:pt x="2059" y="4268"/>
                      <a:pt x="1988" y="4980"/>
                      <a:pt x="2345" y="5516"/>
                    </a:cubicBezTo>
                    <a:lnTo>
                      <a:pt x="3516" y="7273"/>
                    </a:lnTo>
                    <a:cubicBezTo>
                      <a:pt x="3380" y="7555"/>
                      <a:pt x="3258" y="7844"/>
                      <a:pt x="3154" y="8144"/>
                    </a:cubicBezTo>
                    <a:lnTo>
                      <a:pt x="1085" y="8558"/>
                    </a:lnTo>
                    <a:cubicBezTo>
                      <a:pt x="454" y="8684"/>
                      <a:pt x="0" y="9238"/>
                      <a:pt x="0" y="9882"/>
                    </a:cubicBezTo>
                    <a:lnTo>
                      <a:pt x="0" y="11718"/>
                    </a:lnTo>
                    <a:cubicBezTo>
                      <a:pt x="0" y="12361"/>
                      <a:pt x="454" y="12916"/>
                      <a:pt x="1085" y="13042"/>
                    </a:cubicBezTo>
                    <a:lnTo>
                      <a:pt x="3154" y="13456"/>
                    </a:lnTo>
                    <a:cubicBezTo>
                      <a:pt x="3258" y="13755"/>
                      <a:pt x="3380" y="14046"/>
                      <a:pt x="3516" y="14326"/>
                    </a:cubicBezTo>
                    <a:lnTo>
                      <a:pt x="2345" y="16083"/>
                    </a:lnTo>
                    <a:cubicBezTo>
                      <a:pt x="1988" y="16619"/>
                      <a:pt x="2059" y="17332"/>
                      <a:pt x="2514" y="17787"/>
                    </a:cubicBezTo>
                    <a:lnTo>
                      <a:pt x="3812" y="19086"/>
                    </a:lnTo>
                    <a:cubicBezTo>
                      <a:pt x="4073" y="19346"/>
                      <a:pt x="4419" y="19482"/>
                      <a:pt x="4767" y="19482"/>
                    </a:cubicBezTo>
                    <a:cubicBezTo>
                      <a:pt x="5026" y="19482"/>
                      <a:pt x="5287" y="19406"/>
                      <a:pt x="5516" y="19254"/>
                    </a:cubicBezTo>
                    <a:lnTo>
                      <a:pt x="7273" y="18083"/>
                    </a:lnTo>
                    <a:cubicBezTo>
                      <a:pt x="7554" y="18220"/>
                      <a:pt x="7843" y="18341"/>
                      <a:pt x="8143" y="18445"/>
                    </a:cubicBezTo>
                    <a:lnTo>
                      <a:pt x="8557" y="20514"/>
                    </a:lnTo>
                    <a:cubicBezTo>
                      <a:pt x="8684" y="21146"/>
                      <a:pt x="9238" y="21599"/>
                      <a:pt x="9881" y="21599"/>
                    </a:cubicBezTo>
                    <a:lnTo>
                      <a:pt x="11717" y="21599"/>
                    </a:lnTo>
                    <a:cubicBezTo>
                      <a:pt x="12361" y="21599"/>
                      <a:pt x="12916" y="21146"/>
                      <a:pt x="13041" y="20514"/>
                    </a:cubicBezTo>
                    <a:lnTo>
                      <a:pt x="13456" y="18445"/>
                    </a:lnTo>
                    <a:cubicBezTo>
                      <a:pt x="13755" y="18341"/>
                      <a:pt x="14046" y="18219"/>
                      <a:pt x="14326" y="18083"/>
                    </a:cubicBezTo>
                    <a:lnTo>
                      <a:pt x="16084" y="19254"/>
                    </a:lnTo>
                    <a:cubicBezTo>
                      <a:pt x="16312" y="19406"/>
                      <a:pt x="16573" y="19482"/>
                      <a:pt x="16831" y="19482"/>
                    </a:cubicBezTo>
                    <a:cubicBezTo>
                      <a:pt x="17181" y="19482"/>
                      <a:pt x="17526" y="19346"/>
                      <a:pt x="17787" y="19086"/>
                    </a:cubicBezTo>
                    <a:lnTo>
                      <a:pt x="19085" y="17787"/>
                    </a:lnTo>
                    <a:cubicBezTo>
                      <a:pt x="19540" y="17332"/>
                      <a:pt x="19611" y="16619"/>
                      <a:pt x="19254" y="16083"/>
                    </a:cubicBezTo>
                    <a:lnTo>
                      <a:pt x="18082" y="14326"/>
                    </a:lnTo>
                    <a:cubicBezTo>
                      <a:pt x="18219" y="14045"/>
                      <a:pt x="18341" y="13755"/>
                      <a:pt x="18445" y="13456"/>
                    </a:cubicBezTo>
                    <a:lnTo>
                      <a:pt x="20513" y="13042"/>
                    </a:lnTo>
                    <a:cubicBezTo>
                      <a:pt x="21145" y="12916"/>
                      <a:pt x="21599" y="12361"/>
                      <a:pt x="21599" y="11718"/>
                    </a:cubicBezTo>
                    <a:lnTo>
                      <a:pt x="21599" y="9882"/>
                    </a:lnTo>
                    <a:cubicBezTo>
                      <a:pt x="21599" y="9238"/>
                      <a:pt x="21145" y="8684"/>
                      <a:pt x="20513" y="8558"/>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18" name="AutoShape 124"/>
              <p:cNvSpPr>
                <a:spLocks/>
              </p:cNvSpPr>
              <p:nvPr/>
            </p:nvSpPr>
            <p:spPr bwMode="auto">
              <a:xfrm>
                <a:off x="4570413" y="2712244"/>
                <a:ext cx="203200" cy="20320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0250"/>
                    </a:moveTo>
                    <a:cubicBezTo>
                      <a:pt x="5580" y="20250"/>
                      <a:pt x="1350" y="16017"/>
                      <a:pt x="1350" y="10800"/>
                    </a:cubicBezTo>
                    <a:cubicBezTo>
                      <a:pt x="1350" y="5582"/>
                      <a:pt x="5580" y="1349"/>
                      <a:pt x="10800" y="1349"/>
                    </a:cubicBezTo>
                    <a:cubicBezTo>
                      <a:pt x="16016" y="1349"/>
                      <a:pt x="20250" y="5582"/>
                      <a:pt x="20250" y="10800"/>
                    </a:cubicBezTo>
                    <a:cubicBezTo>
                      <a:pt x="20250" y="16017"/>
                      <a:pt x="16016" y="20250"/>
                      <a:pt x="10800" y="20250"/>
                    </a:cubicBezTo>
                    <a:moveTo>
                      <a:pt x="10800" y="0"/>
                    </a:moveTo>
                    <a:cubicBezTo>
                      <a:pt x="4836" y="0"/>
                      <a:pt x="0" y="4836"/>
                      <a:pt x="0" y="10800"/>
                    </a:cubicBezTo>
                    <a:cubicBezTo>
                      <a:pt x="0" y="16763"/>
                      <a:pt x="4836" y="21600"/>
                      <a:pt x="10800" y="21600"/>
                    </a:cubicBezTo>
                    <a:cubicBezTo>
                      <a:pt x="16763" y="21600"/>
                      <a:pt x="21599" y="16763"/>
                      <a:pt x="21599" y="10800"/>
                    </a:cubicBezTo>
                    <a:cubicBezTo>
                      <a:pt x="21599" y="4836"/>
                      <a:pt x="16763" y="0"/>
                      <a:pt x="10800" y="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19" name="AutoShape 125"/>
              <p:cNvSpPr>
                <a:spLocks/>
              </p:cNvSpPr>
              <p:nvPr/>
            </p:nvSpPr>
            <p:spPr bwMode="auto">
              <a:xfrm>
                <a:off x="4613275" y="2755900"/>
                <a:ext cx="116682" cy="116682"/>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18900"/>
                    </a:moveTo>
                    <a:cubicBezTo>
                      <a:pt x="6328" y="18900"/>
                      <a:pt x="2699" y="15271"/>
                      <a:pt x="2699" y="10800"/>
                    </a:cubicBezTo>
                    <a:cubicBezTo>
                      <a:pt x="2699" y="6329"/>
                      <a:pt x="6328" y="2700"/>
                      <a:pt x="10800" y="2700"/>
                    </a:cubicBezTo>
                    <a:cubicBezTo>
                      <a:pt x="15271" y="2700"/>
                      <a:pt x="18899" y="6329"/>
                      <a:pt x="18899" y="10800"/>
                    </a:cubicBezTo>
                    <a:cubicBezTo>
                      <a:pt x="18899" y="15271"/>
                      <a:pt x="15271" y="18900"/>
                      <a:pt x="10800" y="18900"/>
                    </a:cubicBezTo>
                    <a:moveTo>
                      <a:pt x="10800" y="0"/>
                    </a:moveTo>
                    <a:cubicBezTo>
                      <a:pt x="4830" y="0"/>
                      <a:pt x="0" y="4833"/>
                      <a:pt x="0" y="10800"/>
                    </a:cubicBezTo>
                    <a:cubicBezTo>
                      <a:pt x="0" y="16766"/>
                      <a:pt x="4830" y="21599"/>
                      <a:pt x="10800" y="21599"/>
                    </a:cubicBezTo>
                    <a:cubicBezTo>
                      <a:pt x="16764" y="21599"/>
                      <a:pt x="21600" y="16766"/>
                      <a:pt x="21600" y="10800"/>
                    </a:cubicBezTo>
                    <a:cubicBezTo>
                      <a:pt x="21600" y="4833"/>
                      <a:pt x="16764" y="0"/>
                      <a:pt x="10800" y="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grpSp>
      </p:grpSp>
      <p:grpSp>
        <p:nvGrpSpPr>
          <p:cNvPr id="20" name="Group 21"/>
          <p:cNvGrpSpPr/>
          <p:nvPr/>
        </p:nvGrpSpPr>
        <p:grpSpPr>
          <a:xfrm>
            <a:off x="5013105" y="2345247"/>
            <a:ext cx="1393278" cy="1339083"/>
            <a:chOff x="5013757" y="2344704"/>
            <a:chExt cx="1393459" cy="1338773"/>
          </a:xfrm>
        </p:grpSpPr>
        <p:sp>
          <p:nvSpPr>
            <p:cNvPr id="21" name="Diamond 22"/>
            <p:cNvSpPr/>
            <p:nvPr/>
          </p:nvSpPr>
          <p:spPr>
            <a:xfrm>
              <a:off x="5013757" y="2344704"/>
              <a:ext cx="1393459" cy="1338773"/>
            </a:xfrm>
            <a:prstGeom prst="diamond">
              <a:avLst/>
            </a:prstGeom>
            <a:ln/>
          </p:spPr>
          <p:style>
            <a:lnRef idx="0">
              <a:schemeClr val="accent4"/>
            </a:lnRef>
            <a:fillRef idx="3">
              <a:schemeClr val="accent4"/>
            </a:fillRef>
            <a:effectRef idx="3">
              <a:schemeClr val="accent4"/>
            </a:effectRef>
            <a:fontRef idx="minor">
              <a:schemeClr val="lt1"/>
            </a:fontRef>
          </p:style>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GB" sz="1800" b="0" i="0" u="none" strike="noStrike" kern="0" cap="none" spc="0" normalizeH="0" baseline="0" noProof="0">
                <a:ln>
                  <a:noFill/>
                </a:ln>
                <a:solidFill>
                  <a:srgbClr val="FFFFFF"/>
                </a:solidFill>
                <a:effectLst/>
                <a:uLnTx/>
                <a:uFillTx/>
                <a:latin typeface="Calibri"/>
                <a:ea typeface="+mn-ea"/>
                <a:cs typeface="+mn-cs"/>
              </a:endParaRPr>
            </a:p>
          </p:txBody>
        </p:sp>
        <p:grpSp>
          <p:nvGrpSpPr>
            <p:cNvPr id="22" name="Group 23"/>
            <p:cNvGrpSpPr/>
            <p:nvPr/>
          </p:nvGrpSpPr>
          <p:grpSpPr>
            <a:xfrm>
              <a:off x="5478313" y="2752368"/>
              <a:ext cx="464344" cy="464344"/>
              <a:chOff x="4439444" y="1652588"/>
              <a:chExt cx="464344" cy="464344"/>
            </a:xfrm>
            <a:solidFill>
              <a:srgbClr val="FCFCFC"/>
            </a:solidFill>
          </p:grpSpPr>
          <p:sp>
            <p:nvSpPr>
              <p:cNvPr id="23" name="AutoShape 136"/>
              <p:cNvSpPr>
                <a:spLocks/>
              </p:cNvSpPr>
              <p:nvPr/>
            </p:nvSpPr>
            <p:spPr bwMode="auto">
              <a:xfrm>
                <a:off x="4686300" y="1710532"/>
                <a:ext cx="152400" cy="15240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538" y="20579"/>
                    </a:moveTo>
                    <a:lnTo>
                      <a:pt x="19542" y="20579"/>
                    </a:lnTo>
                    <a:cubicBezTo>
                      <a:pt x="19546" y="21142"/>
                      <a:pt x="20004" y="21600"/>
                      <a:pt x="20571" y="21600"/>
                    </a:cubicBezTo>
                    <a:cubicBezTo>
                      <a:pt x="21137" y="21600"/>
                      <a:pt x="21599" y="21138"/>
                      <a:pt x="21599" y="20571"/>
                    </a:cubicBezTo>
                    <a:cubicBezTo>
                      <a:pt x="21599" y="20565"/>
                      <a:pt x="21595" y="20561"/>
                      <a:pt x="21595" y="20555"/>
                    </a:cubicBezTo>
                    <a:cubicBezTo>
                      <a:pt x="21583" y="9221"/>
                      <a:pt x="12411" y="41"/>
                      <a:pt x="1080" y="12"/>
                    </a:cubicBezTo>
                    <a:cubicBezTo>
                      <a:pt x="1064" y="10"/>
                      <a:pt x="1048" y="0"/>
                      <a:pt x="1028" y="0"/>
                    </a:cubicBezTo>
                    <a:cubicBezTo>
                      <a:pt x="458" y="0"/>
                      <a:pt x="0" y="461"/>
                      <a:pt x="0" y="1028"/>
                    </a:cubicBezTo>
                    <a:cubicBezTo>
                      <a:pt x="0" y="1594"/>
                      <a:pt x="458" y="2055"/>
                      <a:pt x="1024" y="2057"/>
                    </a:cubicBezTo>
                    <a:lnTo>
                      <a:pt x="1024" y="2065"/>
                    </a:lnTo>
                    <a:cubicBezTo>
                      <a:pt x="11233" y="2065"/>
                      <a:pt x="19538" y="10370"/>
                      <a:pt x="19538" y="20579"/>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24" name="AutoShape 137"/>
              <p:cNvSpPr>
                <a:spLocks/>
              </p:cNvSpPr>
              <p:nvPr/>
            </p:nvSpPr>
            <p:spPr bwMode="auto">
              <a:xfrm>
                <a:off x="4439444" y="1652588"/>
                <a:ext cx="464344" cy="464344"/>
              </a:xfrm>
              <a:custGeom>
                <a:avLst/>
                <a:gdLst>
                  <a:gd name="T0" fmla="+- 0 10819 195"/>
                  <a:gd name="T1" fmla="*/ T0 w 21248"/>
                  <a:gd name="T2" fmla="*/ 10800 h 21600"/>
                  <a:gd name="T3" fmla="+- 0 10819 195"/>
                  <a:gd name="T4" fmla="*/ T3 w 21248"/>
                  <a:gd name="T5" fmla="*/ 10800 h 21600"/>
                  <a:gd name="T6" fmla="+- 0 10819 195"/>
                  <a:gd name="T7" fmla="*/ T6 w 21248"/>
                  <a:gd name="T8" fmla="*/ 10800 h 21600"/>
                  <a:gd name="T9" fmla="+- 0 10819 195"/>
                  <a:gd name="T10" fmla="*/ T9 w 21248"/>
                  <a:gd name="T11" fmla="*/ 10800 h 21600"/>
                </a:gdLst>
                <a:ahLst/>
                <a:cxnLst>
                  <a:cxn ang="0">
                    <a:pos x="T1" y="T2"/>
                  </a:cxn>
                  <a:cxn ang="0">
                    <a:pos x="T4" y="T5"/>
                  </a:cxn>
                  <a:cxn ang="0">
                    <a:pos x="T7" y="T8"/>
                  </a:cxn>
                  <a:cxn ang="0">
                    <a:pos x="T10" y="T11"/>
                  </a:cxn>
                </a:cxnLst>
                <a:rect l="0" t="0" r="r" b="b"/>
                <a:pathLst>
                  <a:path w="21248" h="21600">
                    <a:moveTo>
                      <a:pt x="19868" y="17133"/>
                    </a:moveTo>
                    <a:cubicBezTo>
                      <a:pt x="19766" y="17386"/>
                      <a:pt x="19525" y="17549"/>
                      <a:pt x="19255" y="17549"/>
                    </a:cubicBezTo>
                    <a:lnTo>
                      <a:pt x="19058" y="17549"/>
                    </a:lnTo>
                    <a:lnTo>
                      <a:pt x="3983" y="2226"/>
                    </a:lnTo>
                    <a:lnTo>
                      <a:pt x="3983" y="2025"/>
                    </a:lnTo>
                    <a:cubicBezTo>
                      <a:pt x="3983" y="1750"/>
                      <a:pt x="4144" y="1506"/>
                      <a:pt x="4393" y="1401"/>
                    </a:cubicBezTo>
                    <a:cubicBezTo>
                      <a:pt x="4475" y="1367"/>
                      <a:pt x="4560" y="1350"/>
                      <a:pt x="4647" y="1350"/>
                    </a:cubicBezTo>
                    <a:cubicBezTo>
                      <a:pt x="4824" y="1350"/>
                      <a:pt x="4991" y="1420"/>
                      <a:pt x="5116" y="1547"/>
                    </a:cubicBezTo>
                    <a:lnTo>
                      <a:pt x="19724" y="16397"/>
                    </a:lnTo>
                    <a:cubicBezTo>
                      <a:pt x="19915" y="16591"/>
                      <a:pt x="19972" y="16880"/>
                      <a:pt x="19868" y="17133"/>
                    </a:cubicBezTo>
                    <a:moveTo>
                      <a:pt x="10121" y="17549"/>
                    </a:moveTo>
                    <a:cubicBezTo>
                      <a:pt x="10017" y="17549"/>
                      <a:pt x="9922" y="17586"/>
                      <a:pt x="9824" y="17609"/>
                    </a:cubicBezTo>
                    <a:lnTo>
                      <a:pt x="3923" y="11612"/>
                    </a:lnTo>
                    <a:cubicBezTo>
                      <a:pt x="3946" y="11512"/>
                      <a:pt x="3982" y="11415"/>
                      <a:pt x="3982" y="11311"/>
                    </a:cubicBezTo>
                    <a:lnTo>
                      <a:pt x="3983" y="3180"/>
                    </a:lnTo>
                    <a:lnTo>
                      <a:pt x="18119" y="17549"/>
                    </a:lnTo>
                    <a:cubicBezTo>
                      <a:pt x="18119" y="17549"/>
                      <a:pt x="10121" y="17549"/>
                      <a:pt x="10121" y="17549"/>
                    </a:cubicBezTo>
                    <a:close/>
                    <a:moveTo>
                      <a:pt x="9182" y="17945"/>
                    </a:moveTo>
                    <a:lnTo>
                      <a:pt x="7109" y="20052"/>
                    </a:lnTo>
                    <a:cubicBezTo>
                      <a:pt x="6939" y="20224"/>
                      <a:pt x="6742" y="20249"/>
                      <a:pt x="6640" y="20249"/>
                    </a:cubicBezTo>
                    <a:cubicBezTo>
                      <a:pt x="6537" y="20249"/>
                      <a:pt x="6339" y="20224"/>
                      <a:pt x="6170" y="20052"/>
                    </a:cubicBezTo>
                    <a:lnTo>
                      <a:pt x="1522" y="15327"/>
                    </a:lnTo>
                    <a:cubicBezTo>
                      <a:pt x="1352" y="15154"/>
                      <a:pt x="1327" y="14953"/>
                      <a:pt x="1327" y="14850"/>
                    </a:cubicBezTo>
                    <a:cubicBezTo>
                      <a:pt x="1327" y="14745"/>
                      <a:pt x="1352" y="14544"/>
                      <a:pt x="1522" y="14373"/>
                    </a:cubicBezTo>
                    <a:lnTo>
                      <a:pt x="3593" y="12266"/>
                    </a:lnTo>
                    <a:cubicBezTo>
                      <a:pt x="3599" y="12260"/>
                      <a:pt x="3601" y="12251"/>
                      <a:pt x="3607" y="12245"/>
                    </a:cubicBezTo>
                    <a:lnTo>
                      <a:pt x="9202" y="17932"/>
                    </a:lnTo>
                    <a:cubicBezTo>
                      <a:pt x="9196" y="17937"/>
                      <a:pt x="9187" y="17939"/>
                      <a:pt x="9182" y="17945"/>
                    </a:cubicBezTo>
                    <a:moveTo>
                      <a:pt x="6056" y="593"/>
                    </a:moveTo>
                    <a:cubicBezTo>
                      <a:pt x="5675" y="205"/>
                      <a:pt x="5165" y="0"/>
                      <a:pt x="4647" y="0"/>
                    </a:cubicBezTo>
                    <a:cubicBezTo>
                      <a:pt x="4390" y="0"/>
                      <a:pt x="4132" y="49"/>
                      <a:pt x="3885" y="154"/>
                    </a:cubicBezTo>
                    <a:cubicBezTo>
                      <a:pt x="3141" y="467"/>
                      <a:pt x="2655" y="1205"/>
                      <a:pt x="2655" y="2025"/>
                    </a:cubicBezTo>
                    <a:lnTo>
                      <a:pt x="2654" y="11311"/>
                    </a:lnTo>
                    <a:lnTo>
                      <a:pt x="583" y="13418"/>
                    </a:lnTo>
                    <a:cubicBezTo>
                      <a:pt x="-195" y="14208"/>
                      <a:pt x="-195" y="15491"/>
                      <a:pt x="583" y="16281"/>
                    </a:cubicBezTo>
                    <a:lnTo>
                      <a:pt x="5231" y="21006"/>
                    </a:lnTo>
                    <a:cubicBezTo>
                      <a:pt x="5620" y="21402"/>
                      <a:pt x="6131" y="21599"/>
                      <a:pt x="6640" y="21599"/>
                    </a:cubicBezTo>
                    <a:cubicBezTo>
                      <a:pt x="7150" y="21599"/>
                      <a:pt x="7659" y="21402"/>
                      <a:pt x="8048" y="21006"/>
                    </a:cubicBezTo>
                    <a:lnTo>
                      <a:pt x="10121" y="18900"/>
                    </a:lnTo>
                    <a:lnTo>
                      <a:pt x="19255" y="18900"/>
                    </a:lnTo>
                    <a:cubicBezTo>
                      <a:pt x="20062" y="18900"/>
                      <a:pt x="20788" y="18407"/>
                      <a:pt x="21095" y="17650"/>
                    </a:cubicBezTo>
                    <a:cubicBezTo>
                      <a:pt x="21405" y="16893"/>
                      <a:pt x="21234" y="16022"/>
                      <a:pt x="20663" y="15443"/>
                    </a:cubicBezTo>
                    <a:cubicBezTo>
                      <a:pt x="20663" y="15443"/>
                      <a:pt x="6056" y="593"/>
                      <a:pt x="6056" y="593"/>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sp>
            <p:nvSpPr>
              <p:cNvPr id="25" name="AutoShape 138"/>
              <p:cNvSpPr>
                <a:spLocks/>
              </p:cNvSpPr>
              <p:nvPr/>
            </p:nvSpPr>
            <p:spPr bwMode="auto">
              <a:xfrm>
                <a:off x="4686300" y="1652588"/>
                <a:ext cx="217488" cy="2174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437" y="2880"/>
                    </a:moveTo>
                    <a:lnTo>
                      <a:pt x="1437" y="2885"/>
                    </a:lnTo>
                    <a:cubicBezTo>
                      <a:pt x="10965" y="2885"/>
                      <a:pt x="18717" y="10637"/>
                      <a:pt x="18717" y="20165"/>
                    </a:cubicBezTo>
                    <a:lnTo>
                      <a:pt x="18720" y="20165"/>
                    </a:lnTo>
                    <a:cubicBezTo>
                      <a:pt x="18722" y="20959"/>
                      <a:pt x="19366" y="21600"/>
                      <a:pt x="20160" y="21600"/>
                    </a:cubicBezTo>
                    <a:cubicBezTo>
                      <a:pt x="20955" y="21600"/>
                      <a:pt x="21599" y="20956"/>
                      <a:pt x="21599" y="20160"/>
                    </a:cubicBezTo>
                    <a:cubicBezTo>
                      <a:pt x="21599" y="20155"/>
                      <a:pt x="21597" y="20152"/>
                      <a:pt x="21597" y="20148"/>
                    </a:cubicBezTo>
                    <a:cubicBezTo>
                      <a:pt x="21588" y="9034"/>
                      <a:pt x="12588" y="28"/>
                      <a:pt x="1476" y="8"/>
                    </a:cubicBezTo>
                    <a:cubicBezTo>
                      <a:pt x="1465" y="7"/>
                      <a:pt x="1454" y="0"/>
                      <a:pt x="1440" y="0"/>
                    </a:cubicBezTo>
                    <a:cubicBezTo>
                      <a:pt x="644" y="0"/>
                      <a:pt x="0" y="644"/>
                      <a:pt x="0" y="1440"/>
                    </a:cubicBezTo>
                    <a:cubicBezTo>
                      <a:pt x="0" y="2234"/>
                      <a:pt x="644" y="2878"/>
                      <a:pt x="1437" y="288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19050" tIns="19050" rIns="19050" bIns="19050" anchor="ctr"/>
              <a:lstStyle/>
              <a:p>
                <a:pPr marL="0" marR="0" lvl="0" indent="0" algn="ctr" defTabSz="228574" eaLnBrk="1" fontAlgn="base" latinLnBrk="0" hangingPunct="0">
                  <a:lnSpc>
                    <a:spcPct val="100000"/>
                  </a:lnSpc>
                  <a:spcBef>
                    <a:spcPct val="0"/>
                  </a:spcBef>
                  <a:spcAft>
                    <a:spcPct val="0"/>
                  </a:spcAft>
                  <a:buClrTx/>
                  <a:buSzTx/>
                  <a:buFontTx/>
                  <a:buNone/>
                  <a:tabLst/>
                  <a:defRPr/>
                </a:pPr>
                <a:endParaRPr kumimoji="0" lang="en-US" sz="1500" b="0" i="0" u="none" strike="noStrike" kern="0" cap="none" spc="0" normalizeH="0" baseline="0" noProof="0">
                  <a:ln>
                    <a:noFill/>
                  </a:ln>
                  <a:solidFill>
                    <a:srgbClr val="FFFFFF"/>
                  </a:solidFill>
                  <a:effectLst>
                    <a:outerShdw blurRad="38100" dist="38100" dir="2700000" algn="tl">
                      <a:srgbClr val="000000"/>
                    </a:outerShdw>
                  </a:effectLst>
                  <a:uLnTx/>
                  <a:uFillTx/>
                  <a:latin typeface="Gill Sans" charset="0"/>
                  <a:sym typeface="Gill Sans" charset="0"/>
                </a:endParaRPr>
              </a:p>
            </p:txBody>
          </p:sp>
        </p:grpSp>
      </p:grpSp>
      <p:grpSp>
        <p:nvGrpSpPr>
          <p:cNvPr id="26" name="Group 27"/>
          <p:cNvGrpSpPr/>
          <p:nvPr/>
        </p:nvGrpSpPr>
        <p:grpSpPr>
          <a:xfrm>
            <a:off x="7337708" y="1624744"/>
            <a:ext cx="4315747" cy="1009465"/>
            <a:chOff x="7338662" y="1708663"/>
            <a:chExt cx="4316309" cy="1009232"/>
          </a:xfrm>
        </p:grpSpPr>
        <p:sp>
          <p:nvSpPr>
            <p:cNvPr id="27" name="淘宝网chenying0907出品 28"/>
            <p:cNvSpPr txBox="1"/>
            <p:nvPr/>
          </p:nvSpPr>
          <p:spPr>
            <a:xfrm>
              <a:off x="7338662" y="1708663"/>
              <a:ext cx="1882492" cy="400018"/>
            </a:xfrm>
            <a:prstGeom prst="rect">
              <a:avLst/>
            </a:prstGeom>
            <a:noFill/>
          </p:spPr>
          <p:txBody>
            <a:bodyPr wrap="non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smtClean="0">
                  <a:ln>
                    <a:noFill/>
                  </a:ln>
                  <a:solidFill>
                    <a:schemeClr val="tx1">
                      <a:lumMod val="75000"/>
                      <a:lumOff val="25000"/>
                    </a:schemeClr>
                  </a:solidFill>
                  <a:effectLst/>
                  <a:uLnTx/>
                  <a:uFillTx/>
                  <a:latin typeface="+mn-ea"/>
                  <a:ea typeface="+mn-ea"/>
                </a:rPr>
                <a:t>添加关键文本</a:t>
              </a:r>
              <a:r>
                <a:rPr kumimoji="0" lang="en-US" altLang="zh-CN" sz="2000" b="1" i="0" u="none" strike="noStrike" kern="0" cap="none" spc="0" normalizeH="0" baseline="0" noProof="0" dirty="0" smtClean="0">
                  <a:ln>
                    <a:noFill/>
                  </a:ln>
                  <a:solidFill>
                    <a:schemeClr val="tx1">
                      <a:lumMod val="75000"/>
                      <a:lumOff val="25000"/>
                    </a:schemeClr>
                  </a:solidFill>
                  <a:effectLst/>
                  <a:uLnTx/>
                  <a:uFillTx/>
                  <a:latin typeface="+mn-ea"/>
                  <a:ea typeface="+mn-ea"/>
                </a:rPr>
                <a:t>3</a:t>
              </a:r>
              <a:endParaRPr kumimoji="0" lang="en-US" altLang="zh-CN" sz="2000" b="1" i="0" u="none" strike="noStrike" kern="0" cap="none" spc="0" normalizeH="0" baseline="0" noProof="0" dirty="0">
                <a:ln>
                  <a:noFill/>
                </a:ln>
                <a:solidFill>
                  <a:schemeClr val="tx1">
                    <a:lumMod val="75000"/>
                    <a:lumOff val="25000"/>
                  </a:schemeClr>
                </a:solidFill>
                <a:effectLst/>
                <a:uLnTx/>
                <a:uFillTx/>
                <a:latin typeface="+mn-ea"/>
                <a:ea typeface="+mn-ea"/>
              </a:endParaRPr>
            </a:p>
          </p:txBody>
        </p:sp>
        <p:sp>
          <p:nvSpPr>
            <p:cNvPr id="28" name="淘宝网chenying0907出品 29"/>
            <p:cNvSpPr txBox="1"/>
            <p:nvPr/>
          </p:nvSpPr>
          <p:spPr>
            <a:xfrm>
              <a:off x="7338662" y="2077996"/>
              <a:ext cx="4316309" cy="639899"/>
            </a:xfrm>
            <a:prstGeom prst="rect">
              <a:avLst/>
            </a:prstGeom>
            <a:noFill/>
          </p:spPr>
          <p:txBody>
            <a:bodyPr wrap="square" rtlCol="0">
              <a:spAutoFit/>
            </a:bodyPr>
            <a:lstStyle/>
            <a:p>
              <a:pPr lvl="0">
                <a:lnSpc>
                  <a:spcPct val="120000"/>
                </a:lnSpc>
              </a:pPr>
              <a:r>
                <a:rPr lang="zh-CN" altLang="en-US" sz="1600" dirty="0">
                  <a:solidFill>
                    <a:prstClr val="black">
                      <a:lumMod val="75000"/>
                      <a:lumOff val="25000"/>
                    </a:prstClr>
                  </a:solidFill>
                  <a:latin typeface="方正姚体"/>
                  <a:ea typeface="方正姚体"/>
                </a:rPr>
                <a:t>您的内容打在这里，或者通过复制您的文本后，在此框中选择粘贴，并选择只保留</a:t>
              </a:r>
              <a:r>
                <a:rPr lang="zh-CN" altLang="en-US" sz="1600" dirty="0" smtClean="0">
                  <a:solidFill>
                    <a:prstClr val="black">
                      <a:lumMod val="75000"/>
                      <a:lumOff val="25000"/>
                    </a:prstClr>
                  </a:solidFill>
                  <a:latin typeface="方正姚体"/>
                  <a:ea typeface="方正姚体"/>
                </a:rPr>
                <a:t>文字</a:t>
              </a:r>
              <a:endParaRPr lang="zh-CN" altLang="en-US" sz="1600" dirty="0">
                <a:solidFill>
                  <a:prstClr val="black">
                    <a:lumMod val="75000"/>
                    <a:lumOff val="25000"/>
                  </a:prstClr>
                </a:solidFill>
                <a:latin typeface="方正姚体"/>
                <a:ea typeface="方正姚体"/>
              </a:endParaRPr>
            </a:p>
          </p:txBody>
        </p:sp>
      </p:grpSp>
      <p:grpSp>
        <p:nvGrpSpPr>
          <p:cNvPr id="29" name="Group 30"/>
          <p:cNvGrpSpPr/>
          <p:nvPr/>
        </p:nvGrpSpPr>
        <p:grpSpPr>
          <a:xfrm>
            <a:off x="7335166" y="3275858"/>
            <a:ext cx="4315747" cy="1009465"/>
            <a:chOff x="7338662" y="1708663"/>
            <a:chExt cx="4316309" cy="1009232"/>
          </a:xfrm>
        </p:grpSpPr>
        <p:sp>
          <p:nvSpPr>
            <p:cNvPr id="30" name="淘宝网chenying0907出品 31"/>
            <p:cNvSpPr txBox="1"/>
            <p:nvPr/>
          </p:nvSpPr>
          <p:spPr>
            <a:xfrm>
              <a:off x="7338662" y="1708663"/>
              <a:ext cx="1882492" cy="400018"/>
            </a:xfrm>
            <a:prstGeom prst="rect">
              <a:avLst/>
            </a:prstGeom>
            <a:noFill/>
          </p:spPr>
          <p:txBody>
            <a:bodyPr wrap="non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smtClean="0">
                  <a:ln>
                    <a:noFill/>
                  </a:ln>
                  <a:solidFill>
                    <a:schemeClr val="tx1">
                      <a:lumMod val="75000"/>
                      <a:lumOff val="25000"/>
                    </a:schemeClr>
                  </a:solidFill>
                  <a:effectLst/>
                  <a:uLnTx/>
                  <a:uFillTx/>
                  <a:latin typeface="+mn-ea"/>
                  <a:ea typeface="+mn-ea"/>
                </a:rPr>
                <a:t>添加关键文本</a:t>
              </a:r>
              <a:r>
                <a:rPr kumimoji="0" lang="en-US" altLang="zh-CN" sz="2000" b="1" i="0" u="none" strike="noStrike" kern="0" cap="none" spc="0" normalizeH="0" baseline="0" noProof="0" dirty="0" smtClean="0">
                  <a:ln>
                    <a:noFill/>
                  </a:ln>
                  <a:solidFill>
                    <a:schemeClr val="tx1">
                      <a:lumMod val="75000"/>
                      <a:lumOff val="25000"/>
                    </a:schemeClr>
                  </a:solidFill>
                  <a:effectLst/>
                  <a:uLnTx/>
                  <a:uFillTx/>
                  <a:latin typeface="+mn-ea"/>
                  <a:ea typeface="+mn-ea"/>
                </a:rPr>
                <a:t>4</a:t>
              </a:r>
              <a:endParaRPr kumimoji="0" lang="en-US" altLang="zh-CN" sz="2000" b="1" i="0" u="none" strike="noStrike" kern="0" cap="none" spc="0" normalizeH="0" baseline="0" noProof="0" dirty="0">
                <a:ln>
                  <a:noFill/>
                </a:ln>
                <a:solidFill>
                  <a:schemeClr val="tx1">
                    <a:lumMod val="75000"/>
                    <a:lumOff val="25000"/>
                  </a:schemeClr>
                </a:solidFill>
                <a:effectLst/>
                <a:uLnTx/>
                <a:uFillTx/>
                <a:latin typeface="+mn-ea"/>
                <a:ea typeface="+mn-ea"/>
              </a:endParaRPr>
            </a:p>
          </p:txBody>
        </p:sp>
        <p:sp>
          <p:nvSpPr>
            <p:cNvPr id="31" name="淘宝网chenying0907出品 32"/>
            <p:cNvSpPr txBox="1"/>
            <p:nvPr/>
          </p:nvSpPr>
          <p:spPr>
            <a:xfrm>
              <a:off x="7338662" y="2077996"/>
              <a:ext cx="4316309" cy="639899"/>
            </a:xfrm>
            <a:prstGeom prst="rect">
              <a:avLst/>
            </a:prstGeom>
            <a:noFill/>
          </p:spPr>
          <p:txBody>
            <a:bodyPr wrap="square" rtlCol="0">
              <a:spAutoFit/>
            </a:bodyPr>
            <a:lstStyle/>
            <a:p>
              <a:pPr lvl="0">
                <a:lnSpc>
                  <a:spcPct val="120000"/>
                </a:lnSpc>
              </a:pPr>
              <a:r>
                <a:rPr lang="zh-CN" altLang="en-US" sz="1600" dirty="0">
                  <a:solidFill>
                    <a:prstClr val="black">
                      <a:lumMod val="75000"/>
                      <a:lumOff val="25000"/>
                    </a:prstClr>
                  </a:solidFill>
                  <a:latin typeface="方正姚体"/>
                  <a:ea typeface="方正姚体"/>
                </a:rPr>
                <a:t>您的内容打在这里，或者通过复制您的文本后，在此框中选择粘贴，并选择只保留</a:t>
              </a:r>
              <a:r>
                <a:rPr lang="zh-CN" altLang="en-US" sz="1600" dirty="0" smtClean="0">
                  <a:solidFill>
                    <a:prstClr val="black">
                      <a:lumMod val="75000"/>
                      <a:lumOff val="25000"/>
                    </a:prstClr>
                  </a:solidFill>
                  <a:latin typeface="方正姚体"/>
                  <a:ea typeface="方正姚体"/>
                </a:rPr>
                <a:t>文字</a:t>
              </a:r>
              <a:endParaRPr lang="zh-CN" altLang="en-US" sz="1600" dirty="0">
                <a:solidFill>
                  <a:prstClr val="black">
                    <a:lumMod val="75000"/>
                    <a:lumOff val="25000"/>
                  </a:prstClr>
                </a:solidFill>
                <a:latin typeface="方正姚体"/>
                <a:ea typeface="方正姚体"/>
              </a:endParaRPr>
            </a:p>
          </p:txBody>
        </p:sp>
      </p:grpSp>
      <p:grpSp>
        <p:nvGrpSpPr>
          <p:cNvPr id="32" name="Group 33"/>
          <p:cNvGrpSpPr/>
          <p:nvPr/>
        </p:nvGrpSpPr>
        <p:grpSpPr>
          <a:xfrm>
            <a:off x="470614" y="2431102"/>
            <a:ext cx="4315747" cy="1009465"/>
            <a:chOff x="7338662" y="1708663"/>
            <a:chExt cx="4316309" cy="1009232"/>
          </a:xfrm>
        </p:grpSpPr>
        <p:sp>
          <p:nvSpPr>
            <p:cNvPr id="33" name="淘宝网chenying0907出品 34"/>
            <p:cNvSpPr txBox="1"/>
            <p:nvPr/>
          </p:nvSpPr>
          <p:spPr>
            <a:xfrm>
              <a:off x="9769358" y="1708663"/>
              <a:ext cx="1882492" cy="400018"/>
            </a:xfrm>
            <a:prstGeom prst="rect">
              <a:avLst/>
            </a:prstGeom>
            <a:noFill/>
          </p:spPr>
          <p:txBody>
            <a:bodyPr wrap="none" rtlCol="0">
              <a:spAutoFit/>
            </a:bodyPr>
            <a:lstStyle/>
            <a:p>
              <a:pPr marL="0" marR="0" lvl="0" indent="0" algn="r"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smtClean="0">
                  <a:ln>
                    <a:noFill/>
                  </a:ln>
                  <a:solidFill>
                    <a:schemeClr val="tx1">
                      <a:lumMod val="75000"/>
                      <a:lumOff val="25000"/>
                    </a:schemeClr>
                  </a:solidFill>
                  <a:effectLst/>
                  <a:uLnTx/>
                  <a:uFillTx/>
                  <a:latin typeface="+mn-ea"/>
                  <a:ea typeface="+mn-ea"/>
                </a:rPr>
                <a:t>添加关键文本</a:t>
              </a:r>
              <a:r>
                <a:rPr kumimoji="0" lang="en-US" altLang="zh-CN" sz="2000" b="1" i="0" u="none" strike="noStrike" kern="0" cap="none" spc="0" normalizeH="0" baseline="0" noProof="0" dirty="0" smtClean="0">
                  <a:ln>
                    <a:noFill/>
                  </a:ln>
                  <a:solidFill>
                    <a:schemeClr val="tx1">
                      <a:lumMod val="75000"/>
                      <a:lumOff val="25000"/>
                    </a:schemeClr>
                  </a:solidFill>
                  <a:effectLst/>
                  <a:uLnTx/>
                  <a:uFillTx/>
                  <a:latin typeface="+mn-ea"/>
                  <a:ea typeface="+mn-ea"/>
                </a:rPr>
                <a:t>1</a:t>
              </a:r>
              <a:endParaRPr kumimoji="0" lang="en-US" altLang="zh-CN" sz="2000" b="1" i="0" u="none" strike="noStrike" kern="0" cap="none" spc="0" normalizeH="0" baseline="0" noProof="0" dirty="0">
                <a:ln>
                  <a:noFill/>
                </a:ln>
                <a:solidFill>
                  <a:schemeClr val="tx1">
                    <a:lumMod val="75000"/>
                    <a:lumOff val="25000"/>
                  </a:schemeClr>
                </a:solidFill>
                <a:effectLst/>
                <a:uLnTx/>
                <a:uFillTx/>
                <a:latin typeface="+mn-ea"/>
                <a:ea typeface="+mn-ea"/>
              </a:endParaRPr>
            </a:p>
          </p:txBody>
        </p:sp>
        <p:sp>
          <p:nvSpPr>
            <p:cNvPr id="34" name="淘宝网chenying0907出品 35"/>
            <p:cNvSpPr txBox="1"/>
            <p:nvPr/>
          </p:nvSpPr>
          <p:spPr>
            <a:xfrm>
              <a:off x="7338662" y="2077996"/>
              <a:ext cx="4316309" cy="639899"/>
            </a:xfrm>
            <a:prstGeom prst="rect">
              <a:avLst/>
            </a:prstGeom>
            <a:noFill/>
          </p:spPr>
          <p:txBody>
            <a:bodyPr wrap="square" rtlCol="0">
              <a:spAutoFit/>
            </a:bodyPr>
            <a:lstStyle/>
            <a:p>
              <a:pPr lvl="0">
                <a:lnSpc>
                  <a:spcPct val="120000"/>
                </a:lnSpc>
              </a:pPr>
              <a:r>
                <a:rPr lang="zh-CN" altLang="en-US" sz="1600" dirty="0">
                  <a:solidFill>
                    <a:prstClr val="black">
                      <a:lumMod val="75000"/>
                      <a:lumOff val="25000"/>
                    </a:prstClr>
                  </a:solidFill>
                  <a:latin typeface="方正姚体"/>
                  <a:ea typeface="方正姚体"/>
                </a:rPr>
                <a:t>您的内容打在这里，或者通过复制您的文本后，在此框中选择粘贴，并选择只保留</a:t>
              </a:r>
              <a:r>
                <a:rPr lang="zh-CN" altLang="en-US" sz="1600" dirty="0" smtClean="0">
                  <a:solidFill>
                    <a:prstClr val="black">
                      <a:lumMod val="75000"/>
                      <a:lumOff val="25000"/>
                    </a:prstClr>
                  </a:solidFill>
                  <a:latin typeface="方正姚体"/>
                  <a:ea typeface="方正姚体"/>
                </a:rPr>
                <a:t>文字</a:t>
              </a:r>
              <a:endParaRPr lang="zh-CN" altLang="en-US" sz="1600" dirty="0">
                <a:solidFill>
                  <a:prstClr val="black">
                    <a:lumMod val="75000"/>
                    <a:lumOff val="25000"/>
                  </a:prstClr>
                </a:solidFill>
                <a:latin typeface="方正姚体"/>
                <a:ea typeface="方正姚体"/>
              </a:endParaRPr>
            </a:p>
          </p:txBody>
        </p:sp>
      </p:grpSp>
      <p:grpSp>
        <p:nvGrpSpPr>
          <p:cNvPr id="35" name="Group 36"/>
          <p:cNvGrpSpPr/>
          <p:nvPr/>
        </p:nvGrpSpPr>
        <p:grpSpPr>
          <a:xfrm>
            <a:off x="463944" y="4074898"/>
            <a:ext cx="4315747" cy="1009465"/>
            <a:chOff x="7338662" y="1708663"/>
            <a:chExt cx="4316309" cy="1009232"/>
          </a:xfrm>
        </p:grpSpPr>
        <p:sp>
          <p:nvSpPr>
            <p:cNvPr id="36" name="淘宝网chenying0907出品 37"/>
            <p:cNvSpPr txBox="1"/>
            <p:nvPr/>
          </p:nvSpPr>
          <p:spPr>
            <a:xfrm>
              <a:off x="9769358" y="1708663"/>
              <a:ext cx="1882492" cy="400018"/>
            </a:xfrm>
            <a:prstGeom prst="rect">
              <a:avLst/>
            </a:prstGeom>
            <a:noFill/>
          </p:spPr>
          <p:txBody>
            <a:bodyPr wrap="none" rtlCol="0">
              <a:spAutoFit/>
            </a:bodyPr>
            <a:lstStyle/>
            <a:p>
              <a:pPr marL="0" marR="0" lvl="0" indent="0" algn="r"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smtClean="0">
                  <a:ln>
                    <a:noFill/>
                  </a:ln>
                  <a:solidFill>
                    <a:schemeClr val="tx1">
                      <a:lumMod val="75000"/>
                      <a:lumOff val="25000"/>
                    </a:schemeClr>
                  </a:solidFill>
                  <a:effectLst/>
                  <a:uLnTx/>
                  <a:uFillTx/>
                  <a:latin typeface="+mn-ea"/>
                  <a:ea typeface="+mn-ea"/>
                </a:rPr>
                <a:t>添加关键文本</a:t>
              </a:r>
              <a:r>
                <a:rPr kumimoji="0" lang="en-US" altLang="zh-CN" sz="2000" b="1" i="0" u="none" strike="noStrike" kern="0" cap="none" spc="0" normalizeH="0" baseline="0" noProof="0" dirty="0" smtClean="0">
                  <a:ln>
                    <a:noFill/>
                  </a:ln>
                  <a:solidFill>
                    <a:schemeClr val="tx1">
                      <a:lumMod val="75000"/>
                      <a:lumOff val="25000"/>
                    </a:schemeClr>
                  </a:solidFill>
                  <a:effectLst/>
                  <a:uLnTx/>
                  <a:uFillTx/>
                  <a:latin typeface="+mn-ea"/>
                  <a:ea typeface="+mn-ea"/>
                </a:rPr>
                <a:t>2</a:t>
              </a:r>
              <a:endParaRPr kumimoji="0" lang="en-US" altLang="zh-CN" sz="2000" b="1" i="0" u="none" strike="noStrike" kern="0" cap="none" spc="0" normalizeH="0" baseline="0" noProof="0" dirty="0">
                <a:ln>
                  <a:noFill/>
                </a:ln>
                <a:solidFill>
                  <a:schemeClr val="tx1">
                    <a:lumMod val="75000"/>
                    <a:lumOff val="25000"/>
                  </a:schemeClr>
                </a:solidFill>
                <a:effectLst/>
                <a:uLnTx/>
                <a:uFillTx/>
                <a:latin typeface="+mn-ea"/>
                <a:ea typeface="+mn-ea"/>
              </a:endParaRPr>
            </a:p>
          </p:txBody>
        </p:sp>
        <p:sp>
          <p:nvSpPr>
            <p:cNvPr id="37" name="淘宝网chenying0907出品 38"/>
            <p:cNvSpPr txBox="1"/>
            <p:nvPr/>
          </p:nvSpPr>
          <p:spPr>
            <a:xfrm>
              <a:off x="7338662" y="2077996"/>
              <a:ext cx="4316309" cy="639899"/>
            </a:xfrm>
            <a:prstGeom prst="rect">
              <a:avLst/>
            </a:prstGeom>
            <a:noFill/>
          </p:spPr>
          <p:txBody>
            <a:bodyPr wrap="square" rtlCol="0">
              <a:spAutoFit/>
            </a:bodyPr>
            <a:lstStyle/>
            <a:p>
              <a:pPr lvl="0">
                <a:lnSpc>
                  <a:spcPct val="120000"/>
                </a:lnSpc>
              </a:pPr>
              <a:r>
                <a:rPr lang="zh-CN" altLang="en-US" sz="1600" dirty="0">
                  <a:solidFill>
                    <a:prstClr val="black">
                      <a:lumMod val="75000"/>
                      <a:lumOff val="25000"/>
                    </a:prstClr>
                  </a:solidFill>
                  <a:latin typeface="方正姚体"/>
                  <a:ea typeface="方正姚体"/>
                </a:rPr>
                <a:t>您的内容打在这里，或者通过复制您的文本后，在此框中选择粘贴，并选择只保留</a:t>
              </a:r>
              <a:r>
                <a:rPr lang="zh-CN" altLang="en-US" sz="1600" dirty="0" smtClean="0">
                  <a:solidFill>
                    <a:prstClr val="black">
                      <a:lumMod val="75000"/>
                      <a:lumOff val="25000"/>
                    </a:prstClr>
                  </a:solidFill>
                  <a:latin typeface="方正姚体"/>
                  <a:ea typeface="方正姚体"/>
                </a:rPr>
                <a:t>文字</a:t>
              </a:r>
              <a:endParaRPr lang="zh-CN" altLang="en-US" sz="1600" dirty="0">
                <a:solidFill>
                  <a:prstClr val="black">
                    <a:lumMod val="75000"/>
                    <a:lumOff val="25000"/>
                  </a:prstClr>
                </a:solidFill>
                <a:latin typeface="方正姚体"/>
                <a:ea typeface="方正姚体"/>
              </a:endParaRPr>
            </a:p>
          </p:txBody>
        </p:sp>
      </p:grpSp>
      <p:cxnSp>
        <p:nvCxnSpPr>
          <p:cNvPr id="39" name="直接连接符 38"/>
          <p:cNvCxnSpPr/>
          <p:nvPr/>
        </p:nvCxnSpPr>
        <p:spPr>
          <a:xfrm>
            <a:off x="3176" y="404907"/>
            <a:ext cx="12190413" cy="0"/>
          </a:xfrm>
          <a:prstGeom prst="line">
            <a:avLst/>
          </a:prstGeom>
          <a:noFill/>
          <a:ln w="9525" cap="flat" cmpd="sng" algn="ctr">
            <a:solidFill>
              <a:srgbClr val="414455"/>
            </a:solidFill>
            <a:prstDash val="dash"/>
          </a:ln>
          <a:effectLst/>
        </p:spPr>
      </p:cxnSp>
      <p:sp>
        <p:nvSpPr>
          <p:cNvPr id="40" name="流程图: 离页连接符 39"/>
          <p:cNvSpPr/>
          <p:nvPr/>
        </p:nvSpPr>
        <p:spPr>
          <a:xfrm>
            <a:off x="478582" y="159247"/>
            <a:ext cx="1584325" cy="1079750"/>
          </a:xfrm>
          <a:prstGeom prst="flowChartOffpageConnector">
            <a:avLst/>
          </a:prstGeom>
          <a:ln/>
        </p:spPr>
        <p:style>
          <a:lnRef idx="0">
            <a:schemeClr val="accent2"/>
          </a:lnRef>
          <a:fillRef idx="3">
            <a:schemeClr val="accent2"/>
          </a:fillRef>
          <a:effectRef idx="3">
            <a:schemeClr val="accent2"/>
          </a:effectRef>
          <a:fontRef idx="minor">
            <a:schemeClr val="lt1"/>
          </a:fontRef>
        </p:style>
        <p:txBody>
          <a:bodyPr lIns="92951" tIns="46476" rIns="92951" bIns="46476"/>
          <a:lstStyle/>
          <a:p>
            <a:pPr defTabSz="929005" eaLnBrk="0" fontAlgn="base" hangingPunct="0">
              <a:spcBef>
                <a:spcPct val="0"/>
              </a:spcBef>
              <a:spcAft>
                <a:spcPct val="0"/>
              </a:spcAft>
            </a:pPr>
            <a:endParaRPr lang="zh-CN" altLang="en-US" noProof="1">
              <a:solidFill>
                <a:srgbClr val="000000"/>
              </a:solidFill>
              <a:ea typeface="华文细黑" panose="02010600040101010101" pitchFamily="2" charset="-122"/>
            </a:endParaRPr>
          </a:p>
        </p:txBody>
      </p:sp>
      <p:sp>
        <p:nvSpPr>
          <p:cNvPr id="41" name="TextBox 40"/>
          <p:cNvSpPr txBox="1"/>
          <p:nvPr/>
        </p:nvSpPr>
        <p:spPr>
          <a:xfrm>
            <a:off x="793689" y="241782"/>
            <a:ext cx="954107" cy="853567"/>
          </a:xfrm>
          <a:prstGeom prst="rect">
            <a:avLst/>
          </a:prstGeom>
          <a:noFill/>
          <a:ln w="9525">
            <a:noFill/>
            <a:miter/>
          </a:ln>
        </p:spPr>
        <p:txBody>
          <a:bodyPr wrap="none">
            <a:spAutoFit/>
          </a:bodyPr>
          <a:lstStyle/>
          <a:p>
            <a:pPr lvl="0" algn="ctr" eaLnBrk="1" hangingPunct="1">
              <a:lnSpc>
                <a:spcPct val="130000"/>
              </a:lnSpc>
            </a:pPr>
            <a:r>
              <a:rPr lang="zh-CN" altLang="en-US" sz="2000" b="1" dirty="0" smtClean="0">
                <a:solidFill>
                  <a:schemeClr val="bg1"/>
                </a:solidFill>
                <a:latin typeface="微软雅黑" panose="020B0503020204020204" pitchFamily="34" charset="-122"/>
                <a:ea typeface="微软雅黑" panose="020B0503020204020204" pitchFamily="34" charset="-122"/>
              </a:rPr>
              <a:t>幻灯片</a:t>
            </a:r>
            <a:endParaRPr lang="en-US" altLang="zh-CN" sz="2000" b="1" dirty="0" smtClean="0">
              <a:solidFill>
                <a:schemeClr val="bg1"/>
              </a:solidFill>
              <a:latin typeface="微软雅黑" panose="020B0503020204020204" pitchFamily="34" charset="-122"/>
              <a:ea typeface="微软雅黑" panose="020B0503020204020204" pitchFamily="34" charset="-122"/>
            </a:endParaRPr>
          </a:p>
          <a:p>
            <a:pPr lvl="0" algn="ctr" eaLnBrk="1" hangingPunct="1">
              <a:lnSpc>
                <a:spcPct val="130000"/>
              </a:lnSpc>
            </a:pPr>
            <a:r>
              <a:rPr lang="zh-CN" altLang="en-US" sz="2000" b="1" dirty="0">
                <a:solidFill>
                  <a:schemeClr val="bg1"/>
                </a:solidFill>
                <a:latin typeface="微软雅黑" panose="020B0503020204020204" pitchFamily="34" charset="-122"/>
                <a:ea typeface="微软雅黑" panose="020B0503020204020204" pitchFamily="34" charset="-122"/>
              </a:rPr>
              <a:t>主标题</a:t>
            </a:r>
          </a:p>
        </p:txBody>
      </p:sp>
    </p:spTree>
    <p:extLst>
      <p:ext uri="{BB962C8B-B14F-4D97-AF65-F5344CB8AC3E}">
        <p14:creationId xmlns:p14="http://schemas.microsoft.com/office/powerpoint/2010/main" xmlns="" val="2485575514"/>
      </p:ext>
    </p:extLst>
  </p:cSld>
  <p:clrMapOvr>
    <a:masterClrMapping/>
  </p:clrMapOvr>
  <mc:AlternateContent xmlns:mc="http://schemas.openxmlformats.org/markup-compatibility/2006">
    <mc:Choice xmlns:p14="http://schemas.microsoft.com/office/powerpoint/2010/main" xmlns="" Requires="p14">
      <p:transition p14:dur="10"/>
    </mc:Choice>
    <mc:Fallback>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afterEffect">
                                  <p:stCondLst>
                                    <p:cond delay="0"/>
                                  </p:stCondLst>
                                  <p:childTnLst>
                                    <p:set>
                                      <p:cBhvr>
                                        <p:cTn id="6" dur="1" fill="hold">
                                          <p:stCondLst>
                                            <p:cond delay="0"/>
                                          </p:stCondLst>
                                        </p:cTn>
                                        <p:tgtEl>
                                          <p:spTgt spid="39"/>
                                        </p:tgtEl>
                                        <p:attrNameLst>
                                          <p:attrName>style.visibility</p:attrName>
                                        </p:attrNameLst>
                                      </p:cBhvr>
                                      <p:to>
                                        <p:strVal val="visible"/>
                                      </p:to>
                                    </p:set>
                                    <p:animEffect transition="in" filter="wipe(right)">
                                      <p:cBhvr>
                                        <p:cTn id="7" dur="750"/>
                                        <p:tgtEl>
                                          <p:spTgt spid="39"/>
                                        </p:tgtEl>
                                      </p:cBhvr>
                                    </p:animEffect>
                                  </p:childTnLst>
                                </p:cTn>
                              </p:par>
                              <p:par>
                                <p:cTn id="8" presetID="2" presetClass="entr" presetSubtype="1" fill="hold" grpId="0" nodeType="withEffect">
                                  <p:stCondLst>
                                    <p:cond delay="0"/>
                                  </p:stCondLst>
                                  <p:childTnLst>
                                    <p:set>
                                      <p:cBhvr>
                                        <p:cTn id="9" dur="1" fill="hold">
                                          <p:stCondLst>
                                            <p:cond delay="0"/>
                                          </p:stCondLst>
                                        </p:cTn>
                                        <p:tgtEl>
                                          <p:spTgt spid="40"/>
                                        </p:tgtEl>
                                        <p:attrNameLst>
                                          <p:attrName>style.visibility</p:attrName>
                                        </p:attrNameLst>
                                      </p:cBhvr>
                                      <p:to>
                                        <p:strVal val="visible"/>
                                      </p:to>
                                    </p:set>
                                    <p:anim calcmode="lin" valueType="num">
                                      <p:cBhvr>
                                        <p:cTn id="10" dur="500" fill="hold"/>
                                        <p:tgtEl>
                                          <p:spTgt spid="40"/>
                                        </p:tgtEl>
                                        <p:attrNameLst>
                                          <p:attrName>ppt_x</p:attrName>
                                        </p:attrNameLst>
                                      </p:cBhvr>
                                      <p:tavLst>
                                        <p:tav tm="0">
                                          <p:val>
                                            <p:strVal val="#ppt_x"/>
                                          </p:val>
                                        </p:tav>
                                        <p:tav tm="100000">
                                          <p:val>
                                            <p:strVal val="#ppt_x"/>
                                          </p:val>
                                        </p:tav>
                                      </p:tavLst>
                                    </p:anim>
                                    <p:anim calcmode="lin" valueType="num">
                                      <p:cBhvr>
                                        <p:cTn id="11" dur="500" fill="hold"/>
                                        <p:tgtEl>
                                          <p:spTgt spid="40"/>
                                        </p:tgtEl>
                                        <p:attrNameLst>
                                          <p:attrName>ppt_y</p:attrName>
                                        </p:attrNameLst>
                                      </p:cBhvr>
                                      <p:tavLst>
                                        <p:tav tm="0">
                                          <p:val>
                                            <p:strVal val="0-#ppt_h/2"/>
                                          </p:val>
                                        </p:tav>
                                        <p:tav tm="100000">
                                          <p:val>
                                            <p:strVal val="#ppt_y"/>
                                          </p:val>
                                        </p:tav>
                                      </p:tavLst>
                                    </p:anim>
                                  </p:childTnLst>
                                </p:cTn>
                              </p:par>
                            </p:childTnLst>
                          </p:cTn>
                        </p:par>
                        <p:par>
                          <p:cTn id="12" fill="hold">
                            <p:stCondLst>
                              <p:cond delay="750"/>
                            </p:stCondLst>
                            <p:childTnLst>
                              <p:par>
                                <p:cTn id="13" presetID="17" presetClass="entr" presetSubtype="1" fill="hold" grpId="0" nodeType="afterEffect">
                                  <p:stCondLst>
                                    <p:cond delay="0"/>
                                  </p:stCondLst>
                                  <p:iterate type="lt">
                                    <p:tmPct val="40000"/>
                                  </p:iterate>
                                  <p:childTnLst>
                                    <p:set>
                                      <p:cBhvr>
                                        <p:cTn id="14" dur="1" fill="hold">
                                          <p:stCondLst>
                                            <p:cond delay="0"/>
                                          </p:stCondLst>
                                        </p:cTn>
                                        <p:tgtEl>
                                          <p:spTgt spid="41"/>
                                        </p:tgtEl>
                                        <p:attrNameLst>
                                          <p:attrName>style.visibility</p:attrName>
                                        </p:attrNameLst>
                                      </p:cBhvr>
                                      <p:to>
                                        <p:strVal val="visible"/>
                                      </p:to>
                                    </p:set>
                                    <p:anim calcmode="lin" valueType="num">
                                      <p:cBhvr>
                                        <p:cTn id="15" dur="250" fill="hold"/>
                                        <p:tgtEl>
                                          <p:spTgt spid="41"/>
                                        </p:tgtEl>
                                        <p:attrNameLst>
                                          <p:attrName>ppt_x</p:attrName>
                                        </p:attrNameLst>
                                      </p:cBhvr>
                                      <p:tavLst>
                                        <p:tav tm="0">
                                          <p:val>
                                            <p:strVal val="#ppt_x"/>
                                          </p:val>
                                        </p:tav>
                                        <p:tav tm="100000">
                                          <p:val>
                                            <p:strVal val="#ppt_x"/>
                                          </p:val>
                                        </p:tav>
                                      </p:tavLst>
                                    </p:anim>
                                    <p:anim calcmode="lin" valueType="num">
                                      <p:cBhvr>
                                        <p:cTn id="16" dur="250" fill="hold"/>
                                        <p:tgtEl>
                                          <p:spTgt spid="41"/>
                                        </p:tgtEl>
                                        <p:attrNameLst>
                                          <p:attrName>ppt_y</p:attrName>
                                        </p:attrNameLst>
                                      </p:cBhvr>
                                      <p:tavLst>
                                        <p:tav tm="0">
                                          <p:val>
                                            <p:strVal val="#ppt_y-#ppt_h/2"/>
                                          </p:val>
                                        </p:tav>
                                        <p:tav tm="100000">
                                          <p:val>
                                            <p:strVal val="#ppt_y"/>
                                          </p:val>
                                        </p:tav>
                                      </p:tavLst>
                                    </p:anim>
                                    <p:anim calcmode="lin" valueType="num">
                                      <p:cBhvr>
                                        <p:cTn id="17" dur="250" fill="hold"/>
                                        <p:tgtEl>
                                          <p:spTgt spid="41"/>
                                        </p:tgtEl>
                                        <p:attrNameLst>
                                          <p:attrName>ppt_w</p:attrName>
                                        </p:attrNameLst>
                                      </p:cBhvr>
                                      <p:tavLst>
                                        <p:tav tm="0">
                                          <p:val>
                                            <p:strVal val="#ppt_w"/>
                                          </p:val>
                                        </p:tav>
                                        <p:tav tm="100000">
                                          <p:val>
                                            <p:strVal val="#ppt_w"/>
                                          </p:val>
                                        </p:tav>
                                      </p:tavLst>
                                    </p:anim>
                                    <p:anim calcmode="lin" valueType="num">
                                      <p:cBhvr>
                                        <p:cTn id="18" dur="250" fill="hold"/>
                                        <p:tgtEl>
                                          <p:spTgt spid="41"/>
                                        </p:tgtEl>
                                        <p:attrNameLst>
                                          <p:attrName>ppt_h</p:attrName>
                                        </p:attrNameLst>
                                      </p:cBhvr>
                                      <p:tavLst>
                                        <p:tav tm="0">
                                          <p:val>
                                            <p:fltVal val="0"/>
                                          </p:val>
                                        </p:tav>
                                        <p:tav tm="100000">
                                          <p:val>
                                            <p:strVal val="#ppt_h"/>
                                          </p:val>
                                        </p:tav>
                                      </p:tavLst>
                                    </p:anim>
                                  </p:childTnLst>
                                </p:cTn>
                              </p:par>
                            </p:childTnLst>
                          </p:cTn>
                        </p:par>
                        <p:par>
                          <p:cTn id="19" fill="hold">
                            <p:stCondLst>
                              <p:cond delay="1500"/>
                            </p:stCondLst>
                            <p:childTnLst>
                              <p:par>
                                <p:cTn id="20" presetID="22" presetClass="entr" presetSubtype="1" fill="hold" nodeType="afterEffect">
                                  <p:stCondLst>
                                    <p:cond delay="0"/>
                                  </p:stCondLst>
                                  <p:childTnLst>
                                    <p:set>
                                      <p:cBhvr>
                                        <p:cTn id="21" dur="1" fill="hold">
                                          <p:stCondLst>
                                            <p:cond delay="0"/>
                                          </p:stCondLst>
                                        </p:cTn>
                                        <p:tgtEl>
                                          <p:spTgt spid="2"/>
                                        </p:tgtEl>
                                        <p:attrNameLst>
                                          <p:attrName>style.visibility</p:attrName>
                                        </p:attrNameLst>
                                      </p:cBhvr>
                                      <p:to>
                                        <p:strVal val="visible"/>
                                      </p:to>
                                    </p:set>
                                    <p:animEffect transition="in" filter="wipe(up)">
                                      <p:cBhvr>
                                        <p:cTn id="22" dur="500"/>
                                        <p:tgtEl>
                                          <p:spTgt spid="2"/>
                                        </p:tgtEl>
                                      </p:cBhvr>
                                    </p:animEffect>
                                  </p:childTnLst>
                                </p:cTn>
                              </p:par>
                            </p:childTnLst>
                          </p:cTn>
                        </p:par>
                        <p:par>
                          <p:cTn id="23" fill="hold">
                            <p:stCondLst>
                              <p:cond delay="2000"/>
                            </p:stCondLst>
                            <p:childTnLst>
                              <p:par>
                                <p:cTn id="24" presetID="49" presetClass="entr" presetSubtype="0" decel="100000" fill="hold" nodeType="afterEffect">
                                  <p:stCondLst>
                                    <p:cond delay="0"/>
                                  </p:stCondLst>
                                  <p:childTnLst>
                                    <p:set>
                                      <p:cBhvr>
                                        <p:cTn id="25" dur="1" fill="hold">
                                          <p:stCondLst>
                                            <p:cond delay="0"/>
                                          </p:stCondLst>
                                        </p:cTn>
                                        <p:tgtEl>
                                          <p:spTgt spid="11"/>
                                        </p:tgtEl>
                                        <p:attrNameLst>
                                          <p:attrName>style.visibility</p:attrName>
                                        </p:attrNameLst>
                                      </p:cBhvr>
                                      <p:to>
                                        <p:strVal val="visible"/>
                                      </p:to>
                                    </p:set>
                                    <p:anim calcmode="lin" valueType="num">
                                      <p:cBhvr>
                                        <p:cTn id="26" dur="500" fill="hold"/>
                                        <p:tgtEl>
                                          <p:spTgt spid="11"/>
                                        </p:tgtEl>
                                        <p:attrNameLst>
                                          <p:attrName>ppt_w</p:attrName>
                                        </p:attrNameLst>
                                      </p:cBhvr>
                                      <p:tavLst>
                                        <p:tav tm="0">
                                          <p:val>
                                            <p:fltVal val="0"/>
                                          </p:val>
                                        </p:tav>
                                        <p:tav tm="100000">
                                          <p:val>
                                            <p:strVal val="#ppt_w"/>
                                          </p:val>
                                        </p:tav>
                                      </p:tavLst>
                                    </p:anim>
                                    <p:anim calcmode="lin" valueType="num">
                                      <p:cBhvr>
                                        <p:cTn id="27" dur="500" fill="hold"/>
                                        <p:tgtEl>
                                          <p:spTgt spid="11"/>
                                        </p:tgtEl>
                                        <p:attrNameLst>
                                          <p:attrName>ppt_h</p:attrName>
                                        </p:attrNameLst>
                                      </p:cBhvr>
                                      <p:tavLst>
                                        <p:tav tm="0">
                                          <p:val>
                                            <p:fltVal val="0"/>
                                          </p:val>
                                        </p:tav>
                                        <p:tav tm="100000">
                                          <p:val>
                                            <p:strVal val="#ppt_h"/>
                                          </p:val>
                                        </p:tav>
                                      </p:tavLst>
                                    </p:anim>
                                    <p:anim calcmode="lin" valueType="num">
                                      <p:cBhvr>
                                        <p:cTn id="28" dur="500" fill="hold"/>
                                        <p:tgtEl>
                                          <p:spTgt spid="11"/>
                                        </p:tgtEl>
                                        <p:attrNameLst>
                                          <p:attrName>style.rotation</p:attrName>
                                        </p:attrNameLst>
                                      </p:cBhvr>
                                      <p:tavLst>
                                        <p:tav tm="0">
                                          <p:val>
                                            <p:fltVal val="360"/>
                                          </p:val>
                                        </p:tav>
                                        <p:tav tm="100000">
                                          <p:val>
                                            <p:fltVal val="0"/>
                                          </p:val>
                                        </p:tav>
                                      </p:tavLst>
                                    </p:anim>
                                    <p:animEffect transition="in" filter="fade">
                                      <p:cBhvr>
                                        <p:cTn id="29" dur="500"/>
                                        <p:tgtEl>
                                          <p:spTgt spid="11"/>
                                        </p:tgtEl>
                                      </p:cBhvr>
                                    </p:animEffect>
                                  </p:childTnLst>
                                </p:cTn>
                              </p:par>
                            </p:childTnLst>
                          </p:cTn>
                        </p:par>
                        <p:par>
                          <p:cTn id="30" fill="hold">
                            <p:stCondLst>
                              <p:cond delay="2500"/>
                            </p:stCondLst>
                            <p:childTnLst>
                              <p:par>
                                <p:cTn id="31" presetID="12" presetClass="entr" presetSubtype="8" fill="hold" nodeType="afterEffect">
                                  <p:stCondLst>
                                    <p:cond delay="0"/>
                                  </p:stCondLst>
                                  <p:childTnLst>
                                    <p:set>
                                      <p:cBhvr>
                                        <p:cTn id="32" dur="1" fill="hold">
                                          <p:stCondLst>
                                            <p:cond delay="0"/>
                                          </p:stCondLst>
                                        </p:cTn>
                                        <p:tgtEl>
                                          <p:spTgt spid="26"/>
                                        </p:tgtEl>
                                        <p:attrNameLst>
                                          <p:attrName>style.visibility</p:attrName>
                                        </p:attrNameLst>
                                      </p:cBhvr>
                                      <p:to>
                                        <p:strVal val="visible"/>
                                      </p:to>
                                    </p:set>
                                    <p:anim calcmode="lin" valueType="num">
                                      <p:cBhvr additive="base">
                                        <p:cTn id="33" dur="500"/>
                                        <p:tgtEl>
                                          <p:spTgt spid="26"/>
                                        </p:tgtEl>
                                        <p:attrNameLst>
                                          <p:attrName>ppt_x</p:attrName>
                                        </p:attrNameLst>
                                      </p:cBhvr>
                                      <p:tavLst>
                                        <p:tav tm="0">
                                          <p:val>
                                            <p:strVal val="#ppt_x-#ppt_w*1.125000"/>
                                          </p:val>
                                        </p:tav>
                                        <p:tav tm="100000">
                                          <p:val>
                                            <p:strVal val="#ppt_x"/>
                                          </p:val>
                                        </p:tav>
                                      </p:tavLst>
                                    </p:anim>
                                    <p:animEffect transition="in" filter="wipe(right)">
                                      <p:cBhvr>
                                        <p:cTn id="34" dur="500"/>
                                        <p:tgtEl>
                                          <p:spTgt spid="26"/>
                                        </p:tgtEl>
                                      </p:cBhvr>
                                    </p:animEffect>
                                  </p:childTnLst>
                                </p:cTn>
                              </p:par>
                            </p:childTnLst>
                          </p:cTn>
                        </p:par>
                        <p:par>
                          <p:cTn id="35" fill="hold">
                            <p:stCondLst>
                              <p:cond delay="3000"/>
                            </p:stCondLst>
                            <p:childTnLst>
                              <p:par>
                                <p:cTn id="36" presetID="49" presetClass="entr" presetSubtype="0" decel="100000" fill="hold" nodeType="afterEffect">
                                  <p:stCondLst>
                                    <p:cond delay="0"/>
                                  </p:stCondLst>
                                  <p:childTnLst>
                                    <p:set>
                                      <p:cBhvr>
                                        <p:cTn id="37" dur="1" fill="hold">
                                          <p:stCondLst>
                                            <p:cond delay="0"/>
                                          </p:stCondLst>
                                        </p:cTn>
                                        <p:tgtEl>
                                          <p:spTgt spid="20"/>
                                        </p:tgtEl>
                                        <p:attrNameLst>
                                          <p:attrName>style.visibility</p:attrName>
                                        </p:attrNameLst>
                                      </p:cBhvr>
                                      <p:to>
                                        <p:strVal val="visible"/>
                                      </p:to>
                                    </p:set>
                                    <p:anim calcmode="lin" valueType="num">
                                      <p:cBhvr>
                                        <p:cTn id="38" dur="500" fill="hold"/>
                                        <p:tgtEl>
                                          <p:spTgt spid="20"/>
                                        </p:tgtEl>
                                        <p:attrNameLst>
                                          <p:attrName>ppt_w</p:attrName>
                                        </p:attrNameLst>
                                      </p:cBhvr>
                                      <p:tavLst>
                                        <p:tav tm="0">
                                          <p:val>
                                            <p:fltVal val="0"/>
                                          </p:val>
                                        </p:tav>
                                        <p:tav tm="100000">
                                          <p:val>
                                            <p:strVal val="#ppt_w"/>
                                          </p:val>
                                        </p:tav>
                                      </p:tavLst>
                                    </p:anim>
                                    <p:anim calcmode="lin" valueType="num">
                                      <p:cBhvr>
                                        <p:cTn id="39" dur="500" fill="hold"/>
                                        <p:tgtEl>
                                          <p:spTgt spid="20"/>
                                        </p:tgtEl>
                                        <p:attrNameLst>
                                          <p:attrName>ppt_h</p:attrName>
                                        </p:attrNameLst>
                                      </p:cBhvr>
                                      <p:tavLst>
                                        <p:tav tm="0">
                                          <p:val>
                                            <p:fltVal val="0"/>
                                          </p:val>
                                        </p:tav>
                                        <p:tav tm="100000">
                                          <p:val>
                                            <p:strVal val="#ppt_h"/>
                                          </p:val>
                                        </p:tav>
                                      </p:tavLst>
                                    </p:anim>
                                    <p:anim calcmode="lin" valueType="num">
                                      <p:cBhvr>
                                        <p:cTn id="40" dur="500" fill="hold"/>
                                        <p:tgtEl>
                                          <p:spTgt spid="20"/>
                                        </p:tgtEl>
                                        <p:attrNameLst>
                                          <p:attrName>style.rotation</p:attrName>
                                        </p:attrNameLst>
                                      </p:cBhvr>
                                      <p:tavLst>
                                        <p:tav tm="0">
                                          <p:val>
                                            <p:fltVal val="360"/>
                                          </p:val>
                                        </p:tav>
                                        <p:tav tm="100000">
                                          <p:val>
                                            <p:fltVal val="0"/>
                                          </p:val>
                                        </p:tav>
                                      </p:tavLst>
                                    </p:anim>
                                    <p:animEffect transition="in" filter="fade">
                                      <p:cBhvr>
                                        <p:cTn id="41" dur="500"/>
                                        <p:tgtEl>
                                          <p:spTgt spid="20"/>
                                        </p:tgtEl>
                                      </p:cBhvr>
                                    </p:animEffect>
                                  </p:childTnLst>
                                </p:cTn>
                              </p:par>
                            </p:childTnLst>
                          </p:cTn>
                        </p:par>
                        <p:par>
                          <p:cTn id="42" fill="hold">
                            <p:stCondLst>
                              <p:cond delay="3500"/>
                            </p:stCondLst>
                            <p:childTnLst>
                              <p:par>
                                <p:cTn id="43" presetID="12" presetClass="entr" presetSubtype="2" fill="hold" nodeType="afterEffect">
                                  <p:stCondLst>
                                    <p:cond delay="0"/>
                                  </p:stCondLst>
                                  <p:childTnLst>
                                    <p:set>
                                      <p:cBhvr>
                                        <p:cTn id="44" dur="1" fill="hold">
                                          <p:stCondLst>
                                            <p:cond delay="0"/>
                                          </p:stCondLst>
                                        </p:cTn>
                                        <p:tgtEl>
                                          <p:spTgt spid="32"/>
                                        </p:tgtEl>
                                        <p:attrNameLst>
                                          <p:attrName>style.visibility</p:attrName>
                                        </p:attrNameLst>
                                      </p:cBhvr>
                                      <p:to>
                                        <p:strVal val="visible"/>
                                      </p:to>
                                    </p:set>
                                    <p:anim calcmode="lin" valueType="num">
                                      <p:cBhvr additive="base">
                                        <p:cTn id="45" dur="500"/>
                                        <p:tgtEl>
                                          <p:spTgt spid="32"/>
                                        </p:tgtEl>
                                        <p:attrNameLst>
                                          <p:attrName>ppt_x</p:attrName>
                                        </p:attrNameLst>
                                      </p:cBhvr>
                                      <p:tavLst>
                                        <p:tav tm="0">
                                          <p:val>
                                            <p:strVal val="#ppt_x+#ppt_w*1.125000"/>
                                          </p:val>
                                        </p:tav>
                                        <p:tav tm="100000">
                                          <p:val>
                                            <p:strVal val="#ppt_x"/>
                                          </p:val>
                                        </p:tav>
                                      </p:tavLst>
                                    </p:anim>
                                    <p:animEffect transition="in" filter="wipe(left)">
                                      <p:cBhvr>
                                        <p:cTn id="46" dur="500"/>
                                        <p:tgtEl>
                                          <p:spTgt spid="32"/>
                                        </p:tgtEl>
                                      </p:cBhvr>
                                    </p:animEffect>
                                  </p:childTnLst>
                                </p:cTn>
                              </p:par>
                            </p:childTnLst>
                          </p:cTn>
                        </p:par>
                        <p:par>
                          <p:cTn id="47" fill="hold">
                            <p:stCondLst>
                              <p:cond delay="4000"/>
                            </p:stCondLst>
                            <p:childTnLst>
                              <p:par>
                                <p:cTn id="48" presetID="49" presetClass="entr" presetSubtype="0" decel="100000" fill="hold" nodeType="afterEffect">
                                  <p:stCondLst>
                                    <p:cond delay="0"/>
                                  </p:stCondLst>
                                  <p:childTnLst>
                                    <p:set>
                                      <p:cBhvr>
                                        <p:cTn id="49" dur="1" fill="hold">
                                          <p:stCondLst>
                                            <p:cond delay="0"/>
                                          </p:stCondLst>
                                        </p:cTn>
                                        <p:tgtEl>
                                          <p:spTgt spid="14"/>
                                        </p:tgtEl>
                                        <p:attrNameLst>
                                          <p:attrName>style.visibility</p:attrName>
                                        </p:attrNameLst>
                                      </p:cBhvr>
                                      <p:to>
                                        <p:strVal val="visible"/>
                                      </p:to>
                                    </p:set>
                                    <p:anim calcmode="lin" valueType="num">
                                      <p:cBhvr>
                                        <p:cTn id="50" dur="500" fill="hold"/>
                                        <p:tgtEl>
                                          <p:spTgt spid="14"/>
                                        </p:tgtEl>
                                        <p:attrNameLst>
                                          <p:attrName>ppt_w</p:attrName>
                                        </p:attrNameLst>
                                      </p:cBhvr>
                                      <p:tavLst>
                                        <p:tav tm="0">
                                          <p:val>
                                            <p:fltVal val="0"/>
                                          </p:val>
                                        </p:tav>
                                        <p:tav tm="100000">
                                          <p:val>
                                            <p:strVal val="#ppt_w"/>
                                          </p:val>
                                        </p:tav>
                                      </p:tavLst>
                                    </p:anim>
                                    <p:anim calcmode="lin" valueType="num">
                                      <p:cBhvr>
                                        <p:cTn id="51" dur="500" fill="hold"/>
                                        <p:tgtEl>
                                          <p:spTgt spid="14"/>
                                        </p:tgtEl>
                                        <p:attrNameLst>
                                          <p:attrName>ppt_h</p:attrName>
                                        </p:attrNameLst>
                                      </p:cBhvr>
                                      <p:tavLst>
                                        <p:tav tm="0">
                                          <p:val>
                                            <p:fltVal val="0"/>
                                          </p:val>
                                        </p:tav>
                                        <p:tav tm="100000">
                                          <p:val>
                                            <p:strVal val="#ppt_h"/>
                                          </p:val>
                                        </p:tav>
                                      </p:tavLst>
                                    </p:anim>
                                    <p:anim calcmode="lin" valueType="num">
                                      <p:cBhvr>
                                        <p:cTn id="52" dur="500" fill="hold"/>
                                        <p:tgtEl>
                                          <p:spTgt spid="14"/>
                                        </p:tgtEl>
                                        <p:attrNameLst>
                                          <p:attrName>style.rotation</p:attrName>
                                        </p:attrNameLst>
                                      </p:cBhvr>
                                      <p:tavLst>
                                        <p:tav tm="0">
                                          <p:val>
                                            <p:fltVal val="360"/>
                                          </p:val>
                                        </p:tav>
                                        <p:tav tm="100000">
                                          <p:val>
                                            <p:fltVal val="0"/>
                                          </p:val>
                                        </p:tav>
                                      </p:tavLst>
                                    </p:anim>
                                    <p:animEffect transition="in" filter="fade">
                                      <p:cBhvr>
                                        <p:cTn id="53" dur="500"/>
                                        <p:tgtEl>
                                          <p:spTgt spid="14"/>
                                        </p:tgtEl>
                                      </p:cBhvr>
                                    </p:animEffect>
                                  </p:childTnLst>
                                </p:cTn>
                              </p:par>
                            </p:childTnLst>
                          </p:cTn>
                        </p:par>
                        <p:par>
                          <p:cTn id="54" fill="hold">
                            <p:stCondLst>
                              <p:cond delay="4500"/>
                            </p:stCondLst>
                            <p:childTnLst>
                              <p:par>
                                <p:cTn id="55" presetID="12" presetClass="entr" presetSubtype="8" fill="hold" nodeType="afterEffect">
                                  <p:stCondLst>
                                    <p:cond delay="0"/>
                                  </p:stCondLst>
                                  <p:childTnLst>
                                    <p:set>
                                      <p:cBhvr>
                                        <p:cTn id="56" dur="1" fill="hold">
                                          <p:stCondLst>
                                            <p:cond delay="0"/>
                                          </p:stCondLst>
                                        </p:cTn>
                                        <p:tgtEl>
                                          <p:spTgt spid="29"/>
                                        </p:tgtEl>
                                        <p:attrNameLst>
                                          <p:attrName>style.visibility</p:attrName>
                                        </p:attrNameLst>
                                      </p:cBhvr>
                                      <p:to>
                                        <p:strVal val="visible"/>
                                      </p:to>
                                    </p:set>
                                    <p:anim calcmode="lin" valueType="num">
                                      <p:cBhvr additive="base">
                                        <p:cTn id="57" dur="500"/>
                                        <p:tgtEl>
                                          <p:spTgt spid="29"/>
                                        </p:tgtEl>
                                        <p:attrNameLst>
                                          <p:attrName>ppt_x</p:attrName>
                                        </p:attrNameLst>
                                      </p:cBhvr>
                                      <p:tavLst>
                                        <p:tav tm="0">
                                          <p:val>
                                            <p:strVal val="#ppt_x-#ppt_w*1.125000"/>
                                          </p:val>
                                        </p:tav>
                                        <p:tav tm="100000">
                                          <p:val>
                                            <p:strVal val="#ppt_x"/>
                                          </p:val>
                                        </p:tav>
                                      </p:tavLst>
                                    </p:anim>
                                    <p:animEffect transition="in" filter="wipe(right)">
                                      <p:cBhvr>
                                        <p:cTn id="58" dur="500"/>
                                        <p:tgtEl>
                                          <p:spTgt spid="29"/>
                                        </p:tgtEl>
                                      </p:cBhvr>
                                    </p:animEffect>
                                  </p:childTnLst>
                                </p:cTn>
                              </p:par>
                            </p:childTnLst>
                          </p:cTn>
                        </p:par>
                        <p:par>
                          <p:cTn id="59" fill="hold">
                            <p:stCondLst>
                              <p:cond delay="5000"/>
                            </p:stCondLst>
                            <p:childTnLst>
                              <p:par>
                                <p:cTn id="60" presetID="49" presetClass="entr" presetSubtype="0" decel="100000" fill="hold" nodeType="afterEffect">
                                  <p:stCondLst>
                                    <p:cond delay="0"/>
                                  </p:stCondLst>
                                  <p:childTnLst>
                                    <p:set>
                                      <p:cBhvr>
                                        <p:cTn id="61" dur="1" fill="hold">
                                          <p:stCondLst>
                                            <p:cond delay="0"/>
                                          </p:stCondLst>
                                        </p:cTn>
                                        <p:tgtEl>
                                          <p:spTgt spid="6"/>
                                        </p:tgtEl>
                                        <p:attrNameLst>
                                          <p:attrName>style.visibility</p:attrName>
                                        </p:attrNameLst>
                                      </p:cBhvr>
                                      <p:to>
                                        <p:strVal val="visible"/>
                                      </p:to>
                                    </p:set>
                                    <p:anim calcmode="lin" valueType="num">
                                      <p:cBhvr>
                                        <p:cTn id="62" dur="500" fill="hold"/>
                                        <p:tgtEl>
                                          <p:spTgt spid="6"/>
                                        </p:tgtEl>
                                        <p:attrNameLst>
                                          <p:attrName>ppt_w</p:attrName>
                                        </p:attrNameLst>
                                      </p:cBhvr>
                                      <p:tavLst>
                                        <p:tav tm="0">
                                          <p:val>
                                            <p:fltVal val="0"/>
                                          </p:val>
                                        </p:tav>
                                        <p:tav tm="100000">
                                          <p:val>
                                            <p:strVal val="#ppt_w"/>
                                          </p:val>
                                        </p:tav>
                                      </p:tavLst>
                                    </p:anim>
                                    <p:anim calcmode="lin" valueType="num">
                                      <p:cBhvr>
                                        <p:cTn id="63" dur="500" fill="hold"/>
                                        <p:tgtEl>
                                          <p:spTgt spid="6"/>
                                        </p:tgtEl>
                                        <p:attrNameLst>
                                          <p:attrName>ppt_h</p:attrName>
                                        </p:attrNameLst>
                                      </p:cBhvr>
                                      <p:tavLst>
                                        <p:tav tm="0">
                                          <p:val>
                                            <p:fltVal val="0"/>
                                          </p:val>
                                        </p:tav>
                                        <p:tav tm="100000">
                                          <p:val>
                                            <p:strVal val="#ppt_h"/>
                                          </p:val>
                                        </p:tav>
                                      </p:tavLst>
                                    </p:anim>
                                    <p:anim calcmode="lin" valueType="num">
                                      <p:cBhvr>
                                        <p:cTn id="64" dur="500" fill="hold"/>
                                        <p:tgtEl>
                                          <p:spTgt spid="6"/>
                                        </p:tgtEl>
                                        <p:attrNameLst>
                                          <p:attrName>style.rotation</p:attrName>
                                        </p:attrNameLst>
                                      </p:cBhvr>
                                      <p:tavLst>
                                        <p:tav tm="0">
                                          <p:val>
                                            <p:fltVal val="360"/>
                                          </p:val>
                                        </p:tav>
                                        <p:tav tm="100000">
                                          <p:val>
                                            <p:fltVal val="0"/>
                                          </p:val>
                                        </p:tav>
                                      </p:tavLst>
                                    </p:anim>
                                    <p:animEffect transition="in" filter="fade">
                                      <p:cBhvr>
                                        <p:cTn id="65" dur="500"/>
                                        <p:tgtEl>
                                          <p:spTgt spid="6"/>
                                        </p:tgtEl>
                                      </p:cBhvr>
                                    </p:animEffect>
                                  </p:childTnLst>
                                </p:cTn>
                              </p:par>
                            </p:childTnLst>
                          </p:cTn>
                        </p:par>
                        <p:par>
                          <p:cTn id="66" fill="hold">
                            <p:stCondLst>
                              <p:cond delay="5500"/>
                            </p:stCondLst>
                            <p:childTnLst>
                              <p:par>
                                <p:cTn id="67" presetID="12" presetClass="entr" presetSubtype="2" fill="hold" nodeType="afterEffect">
                                  <p:stCondLst>
                                    <p:cond delay="0"/>
                                  </p:stCondLst>
                                  <p:childTnLst>
                                    <p:set>
                                      <p:cBhvr>
                                        <p:cTn id="68" dur="1" fill="hold">
                                          <p:stCondLst>
                                            <p:cond delay="0"/>
                                          </p:stCondLst>
                                        </p:cTn>
                                        <p:tgtEl>
                                          <p:spTgt spid="35"/>
                                        </p:tgtEl>
                                        <p:attrNameLst>
                                          <p:attrName>style.visibility</p:attrName>
                                        </p:attrNameLst>
                                      </p:cBhvr>
                                      <p:to>
                                        <p:strVal val="visible"/>
                                      </p:to>
                                    </p:set>
                                    <p:anim calcmode="lin" valueType="num">
                                      <p:cBhvr additive="base">
                                        <p:cTn id="69" dur="500"/>
                                        <p:tgtEl>
                                          <p:spTgt spid="35"/>
                                        </p:tgtEl>
                                        <p:attrNameLst>
                                          <p:attrName>ppt_x</p:attrName>
                                        </p:attrNameLst>
                                      </p:cBhvr>
                                      <p:tavLst>
                                        <p:tav tm="0">
                                          <p:val>
                                            <p:strVal val="#ppt_x+#ppt_w*1.125000"/>
                                          </p:val>
                                        </p:tav>
                                        <p:tav tm="100000">
                                          <p:val>
                                            <p:strVal val="#ppt_x"/>
                                          </p:val>
                                        </p:tav>
                                      </p:tavLst>
                                    </p:anim>
                                    <p:animEffect transition="in" filter="wipe(left)">
                                      <p:cBhvr>
                                        <p:cTn id="70" dur="500"/>
                                        <p:tgtEl>
                                          <p:spTgt spid="3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0" grpId="0" bldLvl="0" animBg="1"/>
      <p:bldP spid="41" grpId="0"/>
    </p:bldLst>
  </p:timing>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任意多边形 7"/>
          <p:cNvSpPr/>
          <p:nvPr/>
        </p:nvSpPr>
        <p:spPr>
          <a:xfrm>
            <a:off x="774965" y="1138368"/>
            <a:ext cx="10634836" cy="3836375"/>
          </a:xfrm>
          <a:custGeom>
            <a:avLst/>
            <a:gdLst>
              <a:gd name="connsiteX0" fmla="*/ 8105493 w 11217889"/>
              <a:gd name="connsiteY0" fmla="*/ 9081 h 4045517"/>
              <a:gd name="connsiteX1" fmla="*/ 10717751 w 11217889"/>
              <a:gd name="connsiteY1" fmla="*/ 9081 h 4045517"/>
              <a:gd name="connsiteX2" fmla="*/ 11217889 w 11217889"/>
              <a:gd name="connsiteY2" fmla="*/ 4045517 h 4045517"/>
              <a:gd name="connsiteX3" fmla="*/ 8605631 w 11217889"/>
              <a:gd name="connsiteY3" fmla="*/ 4045517 h 4045517"/>
              <a:gd name="connsiteX4" fmla="*/ 2701831 w 11217889"/>
              <a:gd name="connsiteY4" fmla="*/ 0 h 4045517"/>
              <a:gd name="connsiteX5" fmla="*/ 5314088 w 11217889"/>
              <a:gd name="connsiteY5" fmla="*/ 0 h 4045517"/>
              <a:gd name="connsiteX6" fmla="*/ 5814226 w 11217889"/>
              <a:gd name="connsiteY6" fmla="*/ 4036436 h 4045517"/>
              <a:gd name="connsiteX7" fmla="*/ 3201968 w 11217889"/>
              <a:gd name="connsiteY7" fmla="*/ 4036436 h 4045517"/>
              <a:gd name="connsiteX8" fmla="*/ 0 w 11217889"/>
              <a:gd name="connsiteY8" fmla="*/ 0 h 4045517"/>
              <a:gd name="connsiteX9" fmla="*/ 2612259 w 11217889"/>
              <a:gd name="connsiteY9" fmla="*/ 0 h 4045517"/>
              <a:gd name="connsiteX10" fmla="*/ 3112397 w 11217889"/>
              <a:gd name="connsiteY10" fmla="*/ 4036436 h 4045517"/>
              <a:gd name="connsiteX11" fmla="*/ 500138 w 11217889"/>
              <a:gd name="connsiteY11" fmla="*/ 4036436 h 4045517"/>
              <a:gd name="connsiteX12" fmla="*/ 5403660 w 11217889"/>
              <a:gd name="connsiteY12" fmla="*/ 0 h 4045517"/>
              <a:gd name="connsiteX13" fmla="*/ 8015918 w 11217889"/>
              <a:gd name="connsiteY13" fmla="*/ 0 h 4045517"/>
              <a:gd name="connsiteX14" fmla="*/ 8516056 w 11217889"/>
              <a:gd name="connsiteY14" fmla="*/ 4036436 h 4045517"/>
              <a:gd name="connsiteX15" fmla="*/ 5903798 w 11217889"/>
              <a:gd name="connsiteY15" fmla="*/ 4036436 h 404551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11217889" h="4045517">
                <a:moveTo>
                  <a:pt x="8105493" y="9081"/>
                </a:moveTo>
                <a:lnTo>
                  <a:pt x="10717751" y="9081"/>
                </a:lnTo>
                <a:lnTo>
                  <a:pt x="11217889" y="4045517"/>
                </a:lnTo>
                <a:lnTo>
                  <a:pt x="8605631" y="4045517"/>
                </a:lnTo>
                <a:close/>
                <a:moveTo>
                  <a:pt x="2701831" y="0"/>
                </a:moveTo>
                <a:lnTo>
                  <a:pt x="5314088" y="0"/>
                </a:lnTo>
                <a:lnTo>
                  <a:pt x="5814226" y="4036436"/>
                </a:lnTo>
                <a:lnTo>
                  <a:pt x="3201968" y="4036436"/>
                </a:lnTo>
                <a:close/>
                <a:moveTo>
                  <a:pt x="0" y="0"/>
                </a:moveTo>
                <a:lnTo>
                  <a:pt x="2612259" y="0"/>
                </a:lnTo>
                <a:lnTo>
                  <a:pt x="3112397" y="4036436"/>
                </a:lnTo>
                <a:lnTo>
                  <a:pt x="500138" y="4036436"/>
                </a:lnTo>
                <a:close/>
                <a:moveTo>
                  <a:pt x="5403660" y="0"/>
                </a:moveTo>
                <a:lnTo>
                  <a:pt x="8015918" y="0"/>
                </a:lnTo>
                <a:lnTo>
                  <a:pt x="8516056" y="4036436"/>
                </a:lnTo>
                <a:lnTo>
                  <a:pt x="5903798" y="4036436"/>
                </a:lnTo>
                <a:close/>
              </a:path>
            </a:pathLst>
          </a:custGeom>
          <a:blipFill dpi="0" rotWithShape="1">
            <a:blip r:embed="rId3">
              <a:extLst>
                <a:ext uri="{28A0092B-C50C-407E-A947-70E740481C1C}">
                  <a14:useLocalDpi xmlns:a14="http://schemas.microsoft.com/office/drawing/2010/main" xmlns=""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wrap="square" lIns="86703" tIns="43352" rIns="86703" bIns="43352" rtlCol="0" anchor="ctr">
            <a:noAutofit/>
          </a:bodyPr>
          <a:lstStyle/>
          <a:p>
            <a:pPr algn="ctr"/>
            <a:endParaRPr lang="zh-CN" altLang="en-US">
              <a:ea typeface="微软雅黑" panose="020B0503020204020204" pitchFamily="34" charset="-122"/>
            </a:endParaRPr>
          </a:p>
        </p:txBody>
      </p:sp>
      <p:cxnSp>
        <p:nvCxnSpPr>
          <p:cNvPr id="3" name="直接连接符 2"/>
          <p:cNvCxnSpPr/>
          <p:nvPr/>
        </p:nvCxnSpPr>
        <p:spPr>
          <a:xfrm flipH="1" flipV="1">
            <a:off x="335633" y="424"/>
            <a:ext cx="906182" cy="6858741"/>
          </a:xfrm>
          <a:prstGeom prst="line">
            <a:avLst/>
          </a:prstGeom>
          <a:ln w="12700">
            <a:solidFill>
              <a:schemeClr val="accent2"/>
            </a:solidFill>
          </a:ln>
        </p:spPr>
        <p:style>
          <a:lnRef idx="1">
            <a:schemeClr val="accent1"/>
          </a:lnRef>
          <a:fillRef idx="0">
            <a:schemeClr val="accent1"/>
          </a:fillRef>
          <a:effectRef idx="0">
            <a:schemeClr val="accent1"/>
          </a:effectRef>
          <a:fontRef idx="minor">
            <a:schemeClr val="tx1"/>
          </a:fontRef>
        </p:style>
      </p:cxnSp>
      <p:sp>
        <p:nvSpPr>
          <p:cNvPr id="9" name="MH_Text_1"/>
          <p:cNvSpPr txBox="1"/>
          <p:nvPr/>
        </p:nvSpPr>
        <p:spPr>
          <a:xfrm>
            <a:off x="1384897" y="6171783"/>
            <a:ext cx="9898008" cy="525137"/>
          </a:xfrm>
          <a:prstGeom prst="rect">
            <a:avLst/>
          </a:prstGeom>
          <a:noFill/>
        </p:spPr>
        <p:txBody>
          <a:bodyPr lIns="86703" tIns="43352" rIns="86703" bIns="43352">
            <a:normAutofit/>
          </a:bodyPr>
          <a:lstStyle/>
          <a:p>
            <a:pPr>
              <a:lnSpc>
                <a:spcPct val="15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添加相关标题文字，点击添加相关标题文字，点击添加相关标题文字，点击添加相关标题文字，点击添加相关标题文字，点击添加相关标题文字，点击添加相关标题文字，点击添加相关标题文字，点击添加相关标题文字，请替换文字内容，点击添加相关标题文字，修改文字内容，也可以直接复制你的内容到此。</a:t>
            </a:r>
            <a:endParaRPr lang="en-GB"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
        <p:nvSpPr>
          <p:cNvPr id="10" name="文本框 9"/>
          <p:cNvSpPr txBox="1"/>
          <p:nvPr/>
        </p:nvSpPr>
        <p:spPr>
          <a:xfrm>
            <a:off x="1384897" y="4976237"/>
            <a:ext cx="6916011" cy="1195546"/>
          </a:xfrm>
          <a:prstGeom prst="rect">
            <a:avLst/>
          </a:prstGeom>
          <a:noFill/>
        </p:spPr>
        <p:txBody>
          <a:bodyPr wrap="square" lIns="86703" tIns="43352" rIns="86703" bIns="43352" rtlCol="0">
            <a:spAutoFit/>
            <a:scene3d>
              <a:camera prst="orthographicFront"/>
              <a:lightRig rig="soft" dir="tl">
                <a:rot lat="0" lon="0" rev="0"/>
              </a:lightRig>
            </a:scene3d>
            <a:sp3d contourW="25400" prstMaterial="matte">
              <a:bevelT w="25400" h="55880" prst="artDeco"/>
              <a:contourClr>
                <a:schemeClr val="accent2">
                  <a:tint val="20000"/>
                </a:schemeClr>
              </a:contourClr>
            </a:sp3d>
          </a:bodyPr>
          <a:lstStyle/>
          <a:p>
            <a:r>
              <a:rPr lang="zh-CN" altLang="en-US" sz="7200" b="1" spc="50" dirty="0" smtClean="0">
                <a:ln w="11430"/>
                <a:gradFill>
                  <a:gsLst>
                    <a:gs pos="25000">
                      <a:schemeClr val="accent2">
                        <a:satMod val="155000"/>
                      </a:schemeClr>
                    </a:gs>
                    <a:gs pos="100000">
                      <a:schemeClr val="accent2">
                        <a:shade val="45000"/>
                        <a:satMod val="165000"/>
                      </a:schemeClr>
                    </a:gs>
                  </a:gsLst>
                  <a:lin ang="5400000"/>
                </a:gradFill>
                <a:effectLst>
                  <a:outerShdw blurRad="76200" dist="50800" dir="5400000" algn="tl" rotWithShape="0">
                    <a:srgbClr val="000000">
                      <a:alpha val="65000"/>
                    </a:srgbClr>
                  </a:outerShdw>
                </a:effectLst>
                <a:ea typeface="微软雅黑" panose="020B0503020204020204" pitchFamily="34" charset="-122"/>
              </a:rPr>
              <a:t>谢谢您的聆听</a:t>
            </a:r>
            <a:endParaRPr lang="zh-CN" altLang="en-US" sz="7200" b="1" spc="50" dirty="0">
              <a:ln w="11430"/>
              <a:gradFill>
                <a:gsLst>
                  <a:gs pos="25000">
                    <a:schemeClr val="accent2">
                      <a:satMod val="155000"/>
                    </a:schemeClr>
                  </a:gs>
                  <a:gs pos="100000">
                    <a:schemeClr val="accent2">
                      <a:shade val="45000"/>
                      <a:satMod val="165000"/>
                    </a:schemeClr>
                  </a:gs>
                </a:gsLst>
                <a:lin ang="5400000"/>
              </a:gradFill>
              <a:effectLst>
                <a:outerShdw blurRad="76200" dist="50800" dir="5400000" algn="tl" rotWithShape="0">
                  <a:srgbClr val="000000">
                    <a:alpha val="65000"/>
                  </a:srgbClr>
                </a:outerShdw>
              </a:effectLst>
              <a:latin typeface="Impact" panose="020B0806030902050204" pitchFamily="34" charset="0"/>
              <a:ea typeface="微软雅黑" panose="020B0503020204020204" pitchFamily="34" charset="-122"/>
              <a:cs typeface="Arial" panose="020B0604020202020204" pitchFamily="34" charset="0"/>
            </a:endParaRPr>
          </a:p>
        </p:txBody>
      </p:sp>
    </p:spTree>
  </p:cSld>
  <p:clrMapOvr>
    <a:masterClrMapping/>
  </p:clrMapOvr>
  <mc:AlternateContent xmlns:mc="http://schemas.openxmlformats.org/markup-compatibility/2006">
    <mc:Choice xmlns:p14="http://schemas.microsoft.com/office/powerpoint/2010/main" xmlns="" Requires="p14">
      <p:transition spd="slow" p14:dur="1750">
        <p:checker/>
      </p:transition>
    </mc:Choice>
    <mc:Fallback>
      <p:transition spd="slow">
        <p:checker/>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up)">
                                      <p:cBhvr>
                                        <p:cTn id="7" dur="500"/>
                                        <p:tgtEl>
                                          <p:spTgt spid="3"/>
                                        </p:tgtEl>
                                      </p:cBhvr>
                                    </p:animEffect>
                                  </p:childTnLst>
                                </p:cTn>
                              </p:par>
                              <p:par>
                                <p:cTn id="8" presetID="16" presetClass="entr" presetSubtype="37" fill="hold" grpId="0" nodeType="withEffect">
                                  <p:stCondLst>
                                    <p:cond delay="0"/>
                                  </p:stCondLst>
                                  <p:childTnLst>
                                    <p:set>
                                      <p:cBhvr>
                                        <p:cTn id="9" dur="1" fill="hold">
                                          <p:stCondLst>
                                            <p:cond delay="0"/>
                                          </p:stCondLst>
                                        </p:cTn>
                                        <p:tgtEl>
                                          <p:spTgt spid="8"/>
                                        </p:tgtEl>
                                        <p:attrNameLst>
                                          <p:attrName>style.visibility</p:attrName>
                                        </p:attrNameLst>
                                      </p:cBhvr>
                                      <p:to>
                                        <p:strVal val="visible"/>
                                      </p:to>
                                    </p:set>
                                    <p:animEffect transition="in" filter="barn(outVertical)">
                                      <p:cBhvr>
                                        <p:cTn id="10" dur="1000"/>
                                        <p:tgtEl>
                                          <p:spTgt spid="8"/>
                                        </p:tgtEl>
                                      </p:cBhvr>
                                    </p:animEffect>
                                  </p:childTnLst>
                                </p:cTn>
                              </p:par>
                            </p:childTnLst>
                          </p:cTn>
                        </p:par>
                        <p:par>
                          <p:cTn id="11" fill="hold">
                            <p:stCondLst>
                              <p:cond delay="1000"/>
                            </p:stCondLst>
                            <p:childTnLst>
                              <p:par>
                                <p:cTn id="12" presetID="47" presetClass="entr" presetSubtype="0" fill="hold" grpId="0" nodeType="afterEffect">
                                  <p:stCondLst>
                                    <p:cond delay="0"/>
                                  </p:stCondLst>
                                  <p:childTnLst>
                                    <p:set>
                                      <p:cBhvr>
                                        <p:cTn id="13" dur="1" fill="hold">
                                          <p:stCondLst>
                                            <p:cond delay="0"/>
                                          </p:stCondLst>
                                        </p:cTn>
                                        <p:tgtEl>
                                          <p:spTgt spid="10"/>
                                        </p:tgtEl>
                                        <p:attrNameLst>
                                          <p:attrName>style.visibility</p:attrName>
                                        </p:attrNameLst>
                                      </p:cBhvr>
                                      <p:to>
                                        <p:strVal val="visible"/>
                                      </p:to>
                                    </p:set>
                                    <p:animEffect transition="in" filter="fade">
                                      <p:cBhvr>
                                        <p:cTn id="14" dur="1000"/>
                                        <p:tgtEl>
                                          <p:spTgt spid="10"/>
                                        </p:tgtEl>
                                      </p:cBhvr>
                                    </p:animEffect>
                                    <p:anim calcmode="lin" valueType="num">
                                      <p:cBhvr>
                                        <p:cTn id="15" dur="1000" fill="hold"/>
                                        <p:tgtEl>
                                          <p:spTgt spid="10"/>
                                        </p:tgtEl>
                                        <p:attrNameLst>
                                          <p:attrName>ppt_x</p:attrName>
                                        </p:attrNameLst>
                                      </p:cBhvr>
                                      <p:tavLst>
                                        <p:tav tm="0">
                                          <p:val>
                                            <p:strVal val="#ppt_x"/>
                                          </p:val>
                                        </p:tav>
                                        <p:tav tm="100000">
                                          <p:val>
                                            <p:strVal val="#ppt_x"/>
                                          </p:val>
                                        </p:tav>
                                      </p:tavLst>
                                    </p:anim>
                                    <p:anim calcmode="lin" valueType="num">
                                      <p:cBhvr>
                                        <p:cTn id="16" dur="1000" fill="hold"/>
                                        <p:tgtEl>
                                          <p:spTgt spid="10"/>
                                        </p:tgtEl>
                                        <p:attrNameLst>
                                          <p:attrName>ppt_y</p:attrName>
                                        </p:attrNameLst>
                                      </p:cBhvr>
                                      <p:tavLst>
                                        <p:tav tm="0">
                                          <p:val>
                                            <p:strVal val="#ppt_y-.1"/>
                                          </p:val>
                                        </p:tav>
                                        <p:tav tm="100000">
                                          <p:val>
                                            <p:strVal val="#ppt_y"/>
                                          </p:val>
                                        </p:tav>
                                      </p:tavLst>
                                    </p:anim>
                                  </p:childTnLst>
                                </p:cTn>
                              </p:par>
                            </p:childTnLst>
                          </p:cTn>
                        </p:par>
                        <p:par>
                          <p:cTn id="17" fill="hold">
                            <p:stCondLst>
                              <p:cond delay="2000"/>
                            </p:stCondLst>
                            <p:childTnLst>
                              <p:par>
                                <p:cTn id="18" presetID="2" presetClass="entr" presetSubtype="4" fill="hold" grpId="0" nodeType="afterEffect">
                                  <p:stCondLst>
                                    <p:cond delay="0"/>
                                  </p:stCondLst>
                                  <p:childTnLst>
                                    <p:set>
                                      <p:cBhvr>
                                        <p:cTn id="19" dur="1" fill="hold">
                                          <p:stCondLst>
                                            <p:cond delay="0"/>
                                          </p:stCondLst>
                                        </p:cTn>
                                        <p:tgtEl>
                                          <p:spTgt spid="9"/>
                                        </p:tgtEl>
                                        <p:attrNameLst>
                                          <p:attrName>style.visibility</p:attrName>
                                        </p:attrNameLst>
                                      </p:cBhvr>
                                      <p:to>
                                        <p:strVal val="visible"/>
                                      </p:to>
                                    </p:set>
                                    <p:anim calcmode="lin" valueType="num">
                                      <p:cBhvr additive="base">
                                        <p:cTn id="20" dur="500" fill="hold"/>
                                        <p:tgtEl>
                                          <p:spTgt spid="9"/>
                                        </p:tgtEl>
                                        <p:attrNameLst>
                                          <p:attrName>ppt_x</p:attrName>
                                        </p:attrNameLst>
                                      </p:cBhvr>
                                      <p:tavLst>
                                        <p:tav tm="0">
                                          <p:val>
                                            <p:strVal val="#ppt_x"/>
                                          </p:val>
                                        </p:tav>
                                        <p:tav tm="100000">
                                          <p:val>
                                            <p:strVal val="#ppt_x"/>
                                          </p:val>
                                        </p:tav>
                                      </p:tavLst>
                                    </p:anim>
                                    <p:anim calcmode="lin" valueType="num">
                                      <p:cBhvr additive="base">
                                        <p:cTn id="21" dur="500" fill="hold"/>
                                        <p:tgtEl>
                                          <p:spTgt spid="9"/>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p:bldP spid="10"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商务PPT"/>
</p:tagLst>
</file>

<file path=ppt/tags/tag2.xml><?xml version="1.0" encoding="utf-8"?>
<p:tagLst xmlns:a="http://schemas.openxmlformats.org/drawingml/2006/main" xmlns:r="http://schemas.openxmlformats.org/officeDocument/2006/relationships" xmlns:p="http://schemas.openxmlformats.org/presentationml/2006/main">
  <p:tag name="MH" val="20160401104653"/>
  <p:tag name="MH_LIBRARY" val="GRAPHIC"/>
  <p:tag name="MH_TYPE" val="SubTitle"/>
  <p:tag name="MH_ORDER" val="4"/>
</p:tagLst>
</file>

<file path=ppt/tags/tag3.xml><?xml version="1.0" encoding="utf-8"?>
<p:tagLst xmlns:a="http://schemas.openxmlformats.org/drawingml/2006/main" xmlns:r="http://schemas.openxmlformats.org/officeDocument/2006/relationships" xmlns:p="http://schemas.openxmlformats.org/presentationml/2006/main">
  <p:tag name="MH" val="20160401104653"/>
  <p:tag name="MH_LIBRARY" val="GRAPHIC"/>
  <p:tag name="MH_TYPE" val="SubTitle"/>
  <p:tag name="MH_ORDER" val="3"/>
</p:tagLst>
</file>

<file path=ppt/tags/tag4.xml><?xml version="1.0" encoding="utf-8"?>
<p:tagLst xmlns:a="http://schemas.openxmlformats.org/drawingml/2006/main" xmlns:r="http://schemas.openxmlformats.org/officeDocument/2006/relationships" xmlns:p="http://schemas.openxmlformats.org/presentationml/2006/main">
  <p:tag name="MH" val="20160401104653"/>
  <p:tag name="MH_LIBRARY" val="GRAPHIC"/>
  <p:tag name="MH_TYPE" val="SubTitle"/>
  <p:tag name="MH_ORDER" val="2"/>
</p:tagLst>
</file>

<file path=ppt/tags/tag5.xml><?xml version="1.0" encoding="utf-8"?>
<p:tagLst xmlns:a="http://schemas.openxmlformats.org/drawingml/2006/main" xmlns:r="http://schemas.openxmlformats.org/officeDocument/2006/relationships" xmlns:p="http://schemas.openxmlformats.org/presentationml/2006/main">
  <p:tag name="MH" val="20160401104653"/>
  <p:tag name="MH_LIBRARY" val="GRAPHIC"/>
  <p:tag name="MH_TYPE" val="SubTitle"/>
  <p:tag name="MH_ORDER" val="1"/>
</p:tagLst>
</file>

<file path=ppt/tags/tag6.xml><?xml version="1.0" encoding="utf-8"?>
<p:tagLst xmlns:a="http://schemas.openxmlformats.org/drawingml/2006/main" xmlns:r="http://schemas.openxmlformats.org/officeDocument/2006/relationships" xmlns:p="http://schemas.openxmlformats.org/presentationml/2006/main">
  <p:tag name="MH" val="20160401104653"/>
  <p:tag name="MH_LIBRARY" val="GRAPHIC"/>
  <p:tag name="MH_TYPE" val="Title"/>
  <p:tag name="MH_ORDER" val="1"/>
</p:tagLst>
</file>

<file path=ppt/tags/tag7.xml><?xml version="1.0" encoding="utf-8"?>
<p:tagLst xmlns:a="http://schemas.openxmlformats.org/drawingml/2006/main" xmlns:r="http://schemas.openxmlformats.org/officeDocument/2006/relationships" xmlns:p="http://schemas.openxmlformats.org/presentationml/2006/main">
  <p:tag name="MH" val="20160401104653"/>
  <p:tag name="MH_LIBRARY" val="GRAPHIC"/>
  <p:tag name="MH_TYPE" val="Desc"/>
  <p:tag name="MH_ORDER" val="1"/>
</p:tagLst>
</file>

<file path=ppt/tags/tag8.xml><?xml version="1.0" encoding="utf-8"?>
<p:tagLst xmlns:a="http://schemas.openxmlformats.org/drawingml/2006/main" xmlns:r="http://schemas.openxmlformats.org/officeDocument/2006/relationships" xmlns:p="http://schemas.openxmlformats.org/presentationml/2006/main">
  <p:tag name="MH" val="20160401104653"/>
  <p:tag name="MH_LIBRARY" val="GRAPHIC"/>
  <p:tag name="MH_TYPE" val="SubTitle"/>
  <p:tag name="MH_ORDER" val="5"/>
</p:tagLst>
</file>

<file path=ppt/tags/tag9.xml><?xml version="1.0" encoding="utf-8"?>
<p:tagLst xmlns:a="http://schemas.openxmlformats.org/drawingml/2006/main" xmlns:r="http://schemas.openxmlformats.org/officeDocument/2006/relationships" xmlns:p="http://schemas.openxmlformats.org/presentationml/2006/main">
  <p:tag name="MH" val="20161231170234"/>
  <p:tag name="MH_LIBRARY" val="GRAPHIC"/>
  <p:tag name="MH_TYPE" val="SubTitle"/>
  <p:tag name="MH_ORDER" val="1"/>
</p:tagLst>
</file>

<file path=ppt/tags/tag10.xml><?xml version="1.0" encoding="utf-8"?>
<p:tagLst xmlns:a="http://schemas.openxmlformats.org/drawingml/2006/main" xmlns:r="http://schemas.openxmlformats.org/officeDocument/2006/relationships" xmlns:p="http://schemas.openxmlformats.org/presentationml/2006/main">
  <p:tag name="MH" val="20161231170234"/>
  <p:tag name="MH_LIBRARY" val="GRAPHIC"/>
  <p:tag name="MH_TYPE" val="Other"/>
  <p:tag name="MH_ORDER" val="1"/>
</p:tagLst>
</file>

<file path=ppt/tags/tag11.xml><?xml version="1.0" encoding="utf-8"?>
<p:tagLst xmlns:a="http://schemas.openxmlformats.org/drawingml/2006/main" xmlns:r="http://schemas.openxmlformats.org/officeDocument/2006/relationships" xmlns:p="http://schemas.openxmlformats.org/presentationml/2006/main">
  <p:tag name="MH" val="20161231170234"/>
  <p:tag name="MH_LIBRARY" val="GRAPHIC"/>
  <p:tag name="MH_TYPE" val="SubTitle"/>
  <p:tag name="MH_ORDER" val="1"/>
</p:tagLst>
</file>

<file path=ppt/tags/tag12.xml><?xml version="1.0" encoding="utf-8"?>
<p:tagLst xmlns:a="http://schemas.openxmlformats.org/drawingml/2006/main" xmlns:r="http://schemas.openxmlformats.org/officeDocument/2006/relationships" xmlns:p="http://schemas.openxmlformats.org/presentationml/2006/main">
  <p:tag name="MH" val="20161231170234"/>
  <p:tag name="MH_LIBRARY" val="GRAPHIC"/>
  <p:tag name="MH_TYPE" val="Other"/>
  <p:tag name="MH_ORDER" val="1"/>
</p:tagLst>
</file>

<file path=ppt/tags/tag13.xml><?xml version="1.0" encoding="utf-8"?>
<p:tagLst xmlns:a="http://schemas.openxmlformats.org/drawingml/2006/main" xmlns:r="http://schemas.openxmlformats.org/officeDocument/2006/relationships" xmlns:p="http://schemas.openxmlformats.org/presentationml/2006/main">
  <p:tag name="MH" val="20161231170234"/>
  <p:tag name="MH_LIBRARY" val="GRAPHIC"/>
  <p:tag name="MH_TYPE" val="Other"/>
  <p:tag name="MH_ORDER" val="1"/>
</p:tagLst>
</file>

<file path=ppt/tags/tag14.xml><?xml version="1.0" encoding="utf-8"?>
<p:tagLst xmlns:a="http://schemas.openxmlformats.org/drawingml/2006/main" xmlns:r="http://schemas.openxmlformats.org/officeDocument/2006/relationships" xmlns:p="http://schemas.openxmlformats.org/presentationml/2006/main">
  <p:tag name="MH" val="20161231170234"/>
  <p:tag name="MH_LIBRARY" val="GRAPHIC"/>
  <p:tag name="MH_TYPE" val="SubTitle"/>
  <p:tag name="MH_ORDER" val="1"/>
</p:tagLst>
</file>

<file path=ppt/theme/theme1.xml><?xml version="1.0" encoding="utf-8"?>
<a:theme xmlns:a="http://schemas.openxmlformats.org/drawingml/2006/main" name="1_自定义设计方案">
  <a:themeElements>
    <a:clrScheme name="自定义 135">
      <a:dk1>
        <a:sysClr val="windowText" lastClr="000000"/>
      </a:dk1>
      <a:lt1>
        <a:sysClr val="window" lastClr="FFFFFF"/>
      </a:lt1>
      <a:dk2>
        <a:srgbClr val="1F497D"/>
      </a:dk2>
      <a:lt2>
        <a:srgbClr val="EEECE1"/>
      </a:lt2>
      <a:accent1>
        <a:srgbClr val="30318B"/>
      </a:accent1>
      <a:accent2>
        <a:srgbClr val="008ED6"/>
      </a:accent2>
      <a:accent3>
        <a:srgbClr val="00B2EA"/>
      </a:accent3>
      <a:accent4>
        <a:srgbClr val="3EBAC0"/>
      </a:accent4>
      <a:accent5>
        <a:srgbClr val="D8262C"/>
      </a:accent5>
      <a:accent6>
        <a:srgbClr val="F79646"/>
      </a:accent6>
      <a:hlink>
        <a:srgbClr val="0000FF"/>
      </a:hlink>
      <a:folHlink>
        <a:srgbClr val="800080"/>
      </a:folHlink>
    </a:clrScheme>
    <a:fontScheme name="自定义 2">
      <a:majorFont>
        <a:latin typeface="Calibri"/>
        <a:ea typeface="方正姚体"/>
        <a:cs typeface=""/>
      </a:majorFont>
      <a:minorFont>
        <a:latin typeface="Calibri"/>
        <a:ea typeface="微软雅黑"/>
        <a:cs typeface=""/>
      </a:minorFont>
    </a:fontScheme>
    <a:fmtScheme name="茅草">
      <a:fillStyleLst>
        <a:solidFill>
          <a:schemeClr val="phClr"/>
        </a:solidFill>
        <a:gradFill rotWithShape="1">
          <a:gsLst>
            <a:gs pos="0">
              <a:schemeClr val="phClr">
                <a:tint val="79000"/>
                <a:satMod val="180000"/>
              </a:schemeClr>
            </a:gs>
            <a:gs pos="65000">
              <a:schemeClr val="phClr">
                <a:tint val="52000"/>
                <a:satMod val="250000"/>
              </a:schemeClr>
            </a:gs>
            <a:gs pos="100000">
              <a:schemeClr val="phClr">
                <a:tint val="29000"/>
                <a:satMod val="300000"/>
              </a:schemeClr>
            </a:gs>
          </a:gsLst>
          <a:lin ang="16200000" scaled="0"/>
        </a:gradFill>
        <a:gradFill rotWithShape="1">
          <a:gsLst>
            <a:gs pos="0">
              <a:schemeClr val="phClr">
                <a:shade val="15000"/>
                <a:satMod val="180000"/>
              </a:schemeClr>
            </a:gs>
            <a:gs pos="50000">
              <a:schemeClr val="phClr">
                <a:shade val="45000"/>
                <a:satMod val="170000"/>
              </a:schemeClr>
            </a:gs>
            <a:gs pos="70000">
              <a:schemeClr val="phClr">
                <a:tint val="99000"/>
                <a:shade val="65000"/>
                <a:satMod val="155000"/>
              </a:schemeClr>
            </a:gs>
            <a:gs pos="100000">
              <a:schemeClr val="phClr">
                <a:tint val="95500"/>
                <a:shade val="100000"/>
                <a:satMod val="155000"/>
              </a:schemeClr>
            </a:gs>
          </a:gsLst>
          <a:lin ang="16200000" scaled="0"/>
        </a:gradFill>
      </a:fillStyleLst>
      <a:lnStyleLst>
        <a:ln w="9525" cap="flat" cmpd="sng" algn="ctr">
          <a:solidFill>
            <a:schemeClr val="phClr"/>
          </a:solidFill>
          <a:prstDash val="solid"/>
        </a:ln>
        <a:ln w="15875" cap="flat" cmpd="sng" algn="ctr">
          <a:solidFill>
            <a:schemeClr val="phClr"/>
          </a:solidFill>
          <a:prstDash val="solid"/>
        </a:ln>
        <a:ln w="38100" cap="flat" cmpd="sng" algn="ctr">
          <a:solidFill>
            <a:schemeClr val="phClr"/>
          </a:solidFill>
          <a:prstDash val="solid"/>
        </a:ln>
      </a:lnStyleLst>
      <a:effectStyleLst>
        <a:effectStyle>
          <a:effectLst>
            <a:outerShdw blurRad="63500" dist="25400" dir="5400000" rotWithShape="0">
              <a:srgbClr val="000000">
                <a:alpha val="43000"/>
              </a:srgbClr>
            </a:outerShdw>
          </a:effectLst>
        </a:effectStyle>
        <a:effectStyle>
          <a:effectLst>
            <a:outerShdw blurRad="63500" dist="25400" dir="5400000" rotWithShape="0">
              <a:srgbClr val="000000">
                <a:alpha val="43000"/>
              </a:srgbClr>
            </a:outerShdw>
          </a:effectLst>
          <a:scene3d>
            <a:camera prst="orthographicFront">
              <a:rot lat="0" lon="0" rev="0"/>
            </a:camera>
            <a:lightRig rig="brightRoom" dir="t">
              <a:rot lat="0" lon="0" rev="8700000"/>
            </a:lightRig>
          </a:scene3d>
          <a:sp3d contourW="12700" prstMaterial="dkEdge">
            <a:bevelT w="0" h="0" prst="relaxedInset"/>
            <a:contourClr>
              <a:schemeClr val="phClr">
                <a:shade val="65000"/>
                <a:satMod val="150000"/>
              </a:schemeClr>
            </a:contourClr>
          </a:sp3d>
        </a:effectStyle>
        <a:effectStyle>
          <a:effectLst>
            <a:outerShdw blurRad="63500" dist="25400" dir="5400000" rotWithShape="0">
              <a:srgbClr val="000000">
                <a:alpha val="43000"/>
              </a:srgbClr>
            </a:outerShdw>
          </a:effectLst>
          <a:scene3d>
            <a:camera prst="orthographicFront">
              <a:rot lat="0" lon="0" rev="0"/>
            </a:camera>
            <a:lightRig rig="glow" dir="t">
              <a:rot lat="0" lon="0" rev="13200000"/>
            </a:lightRig>
          </a:scene3d>
          <a:sp3d prstMaterial="dkEdge">
            <a:bevelT w="63500" h="50800" prst="relaxedInset"/>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extLst>
    <a:ext uri="{05A4C25C-085E-4340-85A3-A5531E510DB2}">
      <thm15:themeFamily xmlns:thm15="http://schemas.microsoft.com/office/thememl/2012/main" xmlns=""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extLst>
    <a:ext uri="{05A4C25C-085E-4340-85A3-A5531E510DB2}">
      <thm15:themeFamily xmlns:thm15="http://schemas.microsoft.com/office/thememl/2012/main" xmlns=""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Austin</Template>
  <TotalTime>74</TotalTime>
  <Words>2316</Words>
  <Application>Microsoft Office PowerPoint</Application>
  <PresentationFormat>自定义</PresentationFormat>
  <Paragraphs>275</Paragraphs>
  <Slides>32</Slides>
  <Notes>8</Notes>
  <HiddenSlides>0</HiddenSlides>
  <MMClips>1</MMClips>
  <ScaleCrop>false</ScaleCrop>
  <HeadingPairs>
    <vt:vector size="4" baseType="variant">
      <vt:variant>
        <vt:lpstr>主题</vt:lpstr>
      </vt:variant>
      <vt:variant>
        <vt:i4>1</vt:i4>
      </vt:variant>
      <vt:variant>
        <vt:lpstr>幻灯片标题</vt:lpstr>
      </vt:variant>
      <vt:variant>
        <vt:i4>32</vt:i4>
      </vt:variant>
    </vt:vector>
  </HeadingPairs>
  <TitlesOfParts>
    <vt:vector size="33" baseType="lpstr">
      <vt:lpstr>1_自定义设计方案</vt:lpstr>
      <vt:lpstr>幻灯片 1</vt:lpstr>
      <vt:lpstr>幻灯片 2</vt:lpstr>
      <vt:lpstr>幻灯片 3</vt:lpstr>
      <vt:lpstr>幻灯片 4</vt:lpstr>
      <vt:lpstr>幻灯片 5</vt:lpstr>
      <vt:lpstr>幻灯片 6</vt:lpstr>
      <vt:lpstr>幻灯片 7</vt:lpstr>
      <vt:lpstr>幻灯片 8</vt:lpstr>
      <vt:lpstr>幻灯片 9</vt:lpstr>
      <vt:lpstr>幻灯片 10</vt:lpstr>
      <vt:lpstr>幻灯片 11</vt:lpstr>
      <vt:lpstr>幻灯片 12</vt:lpstr>
      <vt:lpstr>幻灯片 13</vt:lpstr>
      <vt:lpstr>幻灯片 14</vt:lpstr>
      <vt:lpstr>幻灯片 15</vt:lpstr>
      <vt:lpstr>幻灯片 16</vt:lpstr>
      <vt:lpstr>幻灯片 17</vt:lpstr>
      <vt:lpstr>幻灯片 18</vt:lpstr>
      <vt:lpstr>幻灯片 19</vt:lpstr>
      <vt:lpstr>幻灯片 20</vt:lpstr>
      <vt:lpstr>幻灯片 21</vt:lpstr>
      <vt:lpstr>幻灯片 22</vt:lpstr>
      <vt:lpstr>幻灯片 23</vt:lpstr>
      <vt:lpstr>幻灯片 24</vt:lpstr>
      <vt:lpstr>幻灯片 25</vt:lpstr>
      <vt:lpstr>幻灯片 26</vt:lpstr>
      <vt:lpstr>幻灯片 27</vt:lpstr>
      <vt:lpstr>幻灯片 28</vt:lpstr>
      <vt:lpstr>幻灯片 29</vt:lpstr>
      <vt:lpstr>幻灯片 30</vt:lpstr>
      <vt:lpstr>幻灯片 31</vt:lpstr>
      <vt:lpstr>幻灯片 32</vt:lpstr>
    </vt:vector>
  </TitlesOfParts>
  <LinksUpToDate>false</LinksUpToDate>
  <SharedDoc>false</SharedDoc>
  <HyperlinksChanged>false</HyperlinksChanged>
  <AppVersion>12.0000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商务PPT</dc:title>
  <dc:creator>PPT</dc:creator>
  <cp:lastModifiedBy>User</cp:lastModifiedBy>
  <cp:revision>7</cp:revision>
  <dcterms:created xsi:type="dcterms:W3CDTF">2016-09-08T01:06:00Z</dcterms:created>
  <dcterms:modified xsi:type="dcterms:W3CDTF">2020-08-27T07:41:22Z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2052-10.1.0.6260</vt:lpwstr>
  </property>
</Properties>
</file>