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handoutMasterIdLst>
    <p:handoutMasterId r:id="rId28"/>
  </p:handoutMasterIdLst>
  <p:sldIdLst>
    <p:sldId id="385" r:id="rId3"/>
    <p:sldId id="421" r:id="rId5"/>
    <p:sldId id="322" r:id="rId6"/>
    <p:sldId id="441" r:id="rId7"/>
    <p:sldId id="442" r:id="rId8"/>
    <p:sldId id="443" r:id="rId9"/>
    <p:sldId id="426" r:id="rId10"/>
    <p:sldId id="321" r:id="rId11"/>
    <p:sldId id="408" r:id="rId12"/>
    <p:sldId id="444" r:id="rId13"/>
    <p:sldId id="422" r:id="rId14"/>
    <p:sldId id="404" r:id="rId15"/>
    <p:sldId id="357" r:id="rId16"/>
    <p:sldId id="438" r:id="rId17"/>
    <p:sldId id="424" r:id="rId18"/>
    <p:sldId id="439" r:id="rId19"/>
    <p:sldId id="433" r:id="rId20"/>
    <p:sldId id="320" r:id="rId21"/>
    <p:sldId id="437" r:id="rId22"/>
    <p:sldId id="431" r:id="rId23"/>
    <p:sldId id="436" r:id="rId24"/>
    <p:sldId id="445" r:id="rId25"/>
    <p:sldId id="435" r:id="rId26"/>
    <p:sldId id="318" r:id="rId27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B200"/>
    <a:srgbClr val="BC3E2E"/>
    <a:srgbClr val="81CFE2"/>
    <a:srgbClr val="42A2BC"/>
    <a:srgbClr val="549A89"/>
    <a:srgbClr val="409667"/>
    <a:srgbClr val="3A966E"/>
    <a:srgbClr val="216E42"/>
    <a:srgbClr val="507145"/>
    <a:srgbClr val="5E4F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35" autoAdjust="0"/>
    <p:restoredTop sz="94660" autoAdjust="0"/>
  </p:normalViewPr>
  <p:slideViewPr>
    <p:cSldViewPr>
      <p:cViewPr>
        <p:scale>
          <a:sx n="75" d="100"/>
          <a:sy n="75" d="100"/>
        </p:scale>
        <p:origin x="1962" y="126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handoutMaster" Target="handoutMasters/handoutMaster1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7" Type="http://schemas.openxmlformats.org/officeDocument/2006/relationships/theme" Target="../theme/theme1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5.xml"/><Relationship Id="rId6" Type="http://schemas.openxmlformats.org/officeDocument/2006/relationships/themeOverride" Target="../theme/themeOverride1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emf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3.xml"/><Relationship Id="rId1" Type="http://schemas.openxmlformats.org/officeDocument/2006/relationships/image" Target="../media/image2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5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hemeOverride" Target="../theme/themeOverride6.xml"/><Relationship Id="rId2" Type="http://schemas.openxmlformats.org/officeDocument/2006/relationships/tags" Target="../tags/tag1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7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8.xml"/><Relationship Id="rId1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9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5.xml"/><Relationship Id="rId3" Type="http://schemas.openxmlformats.org/officeDocument/2006/relationships/themeOverride" Target="../theme/themeOverride10.xml"/><Relationship Id="rId2" Type="http://schemas.openxmlformats.org/officeDocument/2006/relationships/tags" Target="../tags/tag2.xml"/><Relationship Id="rId1" Type="http://schemas.openxmlformats.org/officeDocument/2006/relationships/image" Target="../media/image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2.xml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5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2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hemeOverride" Target="../theme/themeOverride17.xml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8.xml"/><Relationship Id="rId1" Type="http://schemas.openxmlformats.org/officeDocument/2006/relationships/image" Target="../media/image2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9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0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1.xml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22.xml"/><Relationship Id="rId2" Type="http://schemas.openxmlformats.org/officeDocument/2006/relationships/tags" Target="../tags/tag3.xml"/><Relationship Id="rId1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3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4.xml"/><Relationship Id="rId1" Type="http://schemas.openxmlformats.org/officeDocument/2006/relationships/image" Target="../media/image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49389" y="0"/>
            <a:ext cx="5846947" cy="5143500"/>
          </a:xfrm>
          <a:prstGeom prst="rect">
            <a:avLst/>
          </a:prstGeom>
        </p:spPr>
      </p:pic>
      <p:pic>
        <p:nvPicPr>
          <p:cNvPr id="43" name="Lenka - The Show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540552" y="-525780"/>
            <a:ext cx="457200" cy="457200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3420110" y="1635760"/>
            <a:ext cx="2747010" cy="10147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000" spc="300" dirty="0">
                <a:solidFill>
                  <a:srgbClr val="FFB200"/>
                </a:solidFill>
                <a:latin typeface="Broadway" panose="04040905080B02020502" pitchFamily="82" charset="0"/>
                <a:cs typeface="+mn-ea"/>
                <a:sym typeface="+mn-lt"/>
              </a:rPr>
              <a:t>2019</a:t>
            </a:r>
            <a:endParaRPr lang="zh-CN" altLang="en-US" sz="6000" spc="300" dirty="0">
              <a:solidFill>
                <a:srgbClr val="FFB200"/>
              </a:solidFill>
              <a:latin typeface="Broadway" panose="04040905080B02020502" pitchFamily="82" charset="0"/>
              <a:cs typeface="+mn-ea"/>
              <a:sym typeface="+mn-lt"/>
            </a:endParaRPr>
          </a:p>
        </p:txBody>
      </p:sp>
      <p:sp>
        <p:nvSpPr>
          <p:cNvPr id="15" name="TextBox 7"/>
          <p:cNvSpPr>
            <a:spLocks noChangeArrowheads="1"/>
          </p:cNvSpPr>
          <p:nvPr/>
        </p:nvSpPr>
        <p:spPr bwMode="auto">
          <a:xfrm>
            <a:off x="2051721" y="2504647"/>
            <a:ext cx="4968552" cy="4305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教育教学说课</a:t>
            </a:r>
            <a:r>
              <a:rPr lang="en-US" altLang="zh-CN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PPT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模板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6" name="TextBox 7"/>
          <p:cNvSpPr>
            <a:spLocks noChangeArrowheads="1"/>
          </p:cNvSpPr>
          <p:nvPr/>
        </p:nvSpPr>
        <p:spPr bwMode="auto">
          <a:xfrm>
            <a:off x="2318742" y="2972772"/>
            <a:ext cx="4534011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7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100">
                <p:cTn id="3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3"/>
                </p:tgtEl>
              </p:cMediaNode>
            </p:audio>
          </p:childTnLst>
        </p:cTn>
      </p:par>
    </p:tnLst>
    <p:bldLst>
      <p:bldP spid="11" grpId="0"/>
      <p:bldP spid="15" grpId="0" bldLvl="0" animBg="1"/>
      <p:bldP spid="15" grpId="1" bldLvl="0" animBg="1"/>
      <p:bldP spid="1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Rectangle 6"/>
          <p:cNvSpPr/>
          <p:nvPr/>
        </p:nvSpPr>
        <p:spPr>
          <a:xfrm>
            <a:off x="4376529" y="1552755"/>
            <a:ext cx="3378692" cy="309797"/>
          </a:xfrm>
          <a:prstGeom prst="rect">
            <a:avLst/>
          </a:prstGeom>
          <a:solidFill>
            <a:srgbClr val="BC3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  <a:endParaRPr lang="en-US" sz="1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8" name="Rectangle 8"/>
          <p:cNvSpPr/>
          <p:nvPr/>
        </p:nvSpPr>
        <p:spPr>
          <a:xfrm>
            <a:off x="4376529" y="2108034"/>
            <a:ext cx="3378692" cy="309797"/>
          </a:xfrm>
          <a:prstGeom prst="rect">
            <a:avLst/>
          </a:prstGeom>
          <a:solidFill>
            <a:srgbClr val="FFB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  <a:endParaRPr lang="en-US" sz="1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39" name="Rectangle 11"/>
          <p:cNvSpPr/>
          <p:nvPr/>
        </p:nvSpPr>
        <p:spPr>
          <a:xfrm>
            <a:off x="4376529" y="2653046"/>
            <a:ext cx="3378692" cy="309797"/>
          </a:xfrm>
          <a:prstGeom prst="rect">
            <a:avLst/>
          </a:prstGeom>
          <a:solidFill>
            <a:srgbClr val="BC3E2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  <a:endParaRPr lang="en-US" sz="1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0" name="Rectangle 15"/>
          <p:cNvSpPr/>
          <p:nvPr/>
        </p:nvSpPr>
        <p:spPr>
          <a:xfrm>
            <a:off x="4376529" y="3198057"/>
            <a:ext cx="3378692" cy="309797"/>
          </a:xfrm>
          <a:prstGeom prst="rect">
            <a:avLst/>
          </a:prstGeom>
          <a:solidFill>
            <a:srgbClr val="FFB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24000" rIns="72000" rtlCol="0" anchor="ctr"/>
          <a:lstStyle/>
          <a:p>
            <a:r>
              <a:rPr lang="zh-CN" altLang="en-US" sz="1400" b="1" dirty="0"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  <a:endParaRPr lang="en-US" sz="1400" b="1" dirty="0"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1" name="TextBox 31"/>
          <p:cNvSpPr txBox="1"/>
          <p:nvPr/>
        </p:nvSpPr>
        <p:spPr>
          <a:xfrm>
            <a:off x="1714915" y="1879222"/>
            <a:ext cx="1620765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4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目录</a:t>
            </a:r>
            <a:endParaRPr lang="tr-TR" sz="44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algn="r"/>
            <a:r>
              <a:rPr lang="tr-TR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CONTENTS</a:t>
            </a:r>
            <a:endParaRPr lang="tr-TR" sz="20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8" grpId="0" animBg="1"/>
      <p:bldP spid="39" grpId="0" animBg="1"/>
      <p:bldP spid="40" grpId="0" animBg="1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9389" y="0"/>
            <a:ext cx="5846947" cy="5143500"/>
          </a:xfrm>
          <a:prstGeom prst="rect">
            <a:avLst/>
          </a:prstGeom>
        </p:spPr>
      </p:pic>
      <p:sp>
        <p:nvSpPr>
          <p:cNvPr id="7" name="TextBox 48"/>
          <p:cNvSpPr txBox="1"/>
          <p:nvPr/>
        </p:nvSpPr>
        <p:spPr>
          <a:xfrm>
            <a:off x="3131840" y="2305784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年度工作概述</a:t>
            </a:r>
            <a:endParaRPr lang="en-GB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8" name="TextBox 49"/>
          <p:cNvSpPr txBox="1"/>
          <p:nvPr/>
        </p:nvSpPr>
        <p:spPr>
          <a:xfrm>
            <a:off x="3664070" y="2880687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64" name="TextBox 48"/>
          <p:cNvSpPr txBox="1"/>
          <p:nvPr/>
        </p:nvSpPr>
        <p:spPr>
          <a:xfrm>
            <a:off x="4095526" y="1504404"/>
            <a:ext cx="148458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Broadway" panose="04040905080B020205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01</a:t>
            </a:r>
            <a:endParaRPr lang="en-GB" altLang="zh-CN" sz="6000" dirty="0">
              <a:solidFill>
                <a:schemeClr val="tx1">
                  <a:lumMod val="75000"/>
                  <a:lumOff val="25000"/>
                </a:schemeClr>
              </a:solidFill>
              <a:latin typeface="Broadway" panose="04040905080B02020502" pitchFamily="82" charset="0"/>
              <a:ea typeface="华康雅宋体W9(P)" panose="02020900000000000000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9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9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6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39"/>
          <p:cNvGrpSpPr/>
          <p:nvPr/>
        </p:nvGrpSpPr>
        <p:grpSpPr>
          <a:xfrm>
            <a:off x="540736" y="3239336"/>
            <a:ext cx="8063398" cy="174361"/>
            <a:chOff x="1477632" y="2460919"/>
            <a:chExt cx="6184959" cy="210932"/>
          </a:xfrm>
        </p:grpSpPr>
        <p:sp>
          <p:nvSpPr>
            <p:cNvPr id="45" name="Rectangle 40"/>
            <p:cNvSpPr/>
            <p:nvPr/>
          </p:nvSpPr>
          <p:spPr bwMode="auto">
            <a:xfrm>
              <a:off x="1477632" y="2460919"/>
              <a:ext cx="506680" cy="2109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Rectangle 41"/>
            <p:cNvSpPr/>
            <p:nvPr/>
          </p:nvSpPr>
          <p:spPr bwMode="auto">
            <a:xfrm>
              <a:off x="1993840" y="2460919"/>
              <a:ext cx="506680" cy="2109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 dirty="0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7" name="Rectangle 42"/>
            <p:cNvSpPr/>
            <p:nvPr/>
          </p:nvSpPr>
          <p:spPr bwMode="auto">
            <a:xfrm>
              <a:off x="2510047" y="2460919"/>
              <a:ext cx="506680" cy="2109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8" name="Rectangle 43"/>
            <p:cNvSpPr/>
            <p:nvPr/>
          </p:nvSpPr>
          <p:spPr bwMode="auto">
            <a:xfrm>
              <a:off x="3026255" y="2460919"/>
              <a:ext cx="506680" cy="2109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9" name="Rectangle 44"/>
            <p:cNvSpPr/>
            <p:nvPr/>
          </p:nvSpPr>
          <p:spPr bwMode="auto">
            <a:xfrm>
              <a:off x="3542462" y="2460919"/>
              <a:ext cx="506680" cy="2109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0" name="Rectangle 45"/>
            <p:cNvSpPr/>
            <p:nvPr/>
          </p:nvSpPr>
          <p:spPr bwMode="auto">
            <a:xfrm>
              <a:off x="4058670" y="2460919"/>
              <a:ext cx="506680" cy="2109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1" name="Rectangle 46"/>
            <p:cNvSpPr/>
            <p:nvPr/>
          </p:nvSpPr>
          <p:spPr bwMode="auto">
            <a:xfrm>
              <a:off x="4574877" y="2460919"/>
              <a:ext cx="506680" cy="2109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2" name="Rectangle 47"/>
            <p:cNvSpPr/>
            <p:nvPr/>
          </p:nvSpPr>
          <p:spPr bwMode="auto">
            <a:xfrm>
              <a:off x="5091085" y="2460919"/>
              <a:ext cx="506680" cy="2109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3" name="Rectangle 48"/>
            <p:cNvSpPr/>
            <p:nvPr/>
          </p:nvSpPr>
          <p:spPr bwMode="auto">
            <a:xfrm>
              <a:off x="5607292" y="2460919"/>
              <a:ext cx="506680" cy="2109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4" name="Rectangle 49"/>
            <p:cNvSpPr/>
            <p:nvPr/>
          </p:nvSpPr>
          <p:spPr bwMode="auto">
            <a:xfrm>
              <a:off x="6123500" y="2460919"/>
              <a:ext cx="506680" cy="2109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5" name="Rectangle 50"/>
            <p:cNvSpPr/>
            <p:nvPr/>
          </p:nvSpPr>
          <p:spPr bwMode="auto">
            <a:xfrm>
              <a:off x="6639707" y="2460919"/>
              <a:ext cx="506680" cy="210932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56" name="Rectangle 51"/>
            <p:cNvSpPr/>
            <p:nvPr/>
          </p:nvSpPr>
          <p:spPr bwMode="auto">
            <a:xfrm>
              <a:off x="7155911" y="2460919"/>
              <a:ext cx="506680" cy="210932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 w="9525">
              <a:noFill/>
              <a:miter lim="800000"/>
            </a:ln>
          </p:spPr>
          <p:txBody>
            <a:bodyPr vert="horz" wrap="none" lIns="91440" tIns="45720" rIns="91440" bIns="45720" anchor="ctr" anchorCtr="1" compatLnSpc="1">
              <a:normAutofit fontScale="55000" lnSpcReduction="20000"/>
            </a:bodyPr>
            <a:lstStyle/>
            <a:p>
              <a:r>
                <a:rPr lang="zh-CN" altLang="en-US" sz="1050" b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关键词</a:t>
              </a:r>
              <a:endParaRPr lang="zh-CN" altLang="en-US" sz="1050" b="1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74" name="组合 73"/>
          <p:cNvGrpSpPr/>
          <p:nvPr/>
        </p:nvGrpSpPr>
        <p:grpSpPr>
          <a:xfrm>
            <a:off x="539750" y="1811836"/>
            <a:ext cx="2006806" cy="1424880"/>
            <a:chOff x="539750" y="1811836"/>
            <a:chExt cx="2006806" cy="1424880"/>
          </a:xfrm>
        </p:grpSpPr>
        <p:grpSp>
          <p:nvGrpSpPr>
            <p:cNvPr id="4" name="Group 116"/>
            <p:cNvGrpSpPr/>
            <p:nvPr/>
          </p:nvGrpSpPr>
          <p:grpSpPr>
            <a:xfrm>
              <a:off x="1306827" y="1811836"/>
              <a:ext cx="472651" cy="430220"/>
              <a:chOff x="1348376" y="1536492"/>
              <a:chExt cx="571787" cy="520456"/>
            </a:xfrm>
          </p:grpSpPr>
          <p:sp>
            <p:nvSpPr>
              <p:cNvPr id="69" name="Teardrop 117"/>
              <p:cNvSpPr/>
              <p:nvPr/>
            </p:nvSpPr>
            <p:spPr bwMode="auto">
              <a:xfrm rot="8044637">
                <a:off x="1374041" y="1536492"/>
                <a:ext cx="520456" cy="520456"/>
              </a:xfrm>
              <a:prstGeom prst="teardrop">
                <a:avLst>
                  <a:gd name="adj" fmla="val 120833"/>
                </a:avLst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70" name="Group 118"/>
              <p:cNvGrpSpPr/>
              <p:nvPr/>
            </p:nvGrpSpPr>
            <p:grpSpPr>
              <a:xfrm>
                <a:off x="1348376" y="1612735"/>
                <a:ext cx="571787" cy="381000"/>
                <a:chOff x="1371600" y="1631785"/>
                <a:chExt cx="571787" cy="381000"/>
              </a:xfrm>
            </p:grpSpPr>
            <p:sp>
              <p:nvSpPr>
                <p:cNvPr id="71" name="Oval 119"/>
                <p:cNvSpPr/>
                <p:nvPr/>
              </p:nvSpPr>
              <p:spPr bwMode="auto">
                <a:xfrm>
                  <a:off x="1466993" y="1631785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TextBox 120"/>
                <p:cNvSpPr txBox="1"/>
                <p:nvPr/>
              </p:nvSpPr>
              <p:spPr>
                <a:xfrm>
                  <a:off x="1371600" y="1631785"/>
                  <a:ext cx="571787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 anchorCtr="1">
                  <a:norm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accent1"/>
                      </a:solidFill>
                    </a:rPr>
                    <a:t>20%</a:t>
                  </a:r>
                  <a:endParaRPr lang="en-US" sz="1200" b="1">
                    <a:solidFill>
                      <a:schemeClr val="accent1"/>
                    </a:solidFill>
                  </a:endParaRPr>
                </a:p>
              </p:txBody>
            </p:sp>
          </p:grpSp>
        </p:grpSp>
        <p:grpSp>
          <p:nvGrpSpPr>
            <p:cNvPr id="9" name="Group 52"/>
            <p:cNvGrpSpPr/>
            <p:nvPr/>
          </p:nvGrpSpPr>
          <p:grpSpPr>
            <a:xfrm>
              <a:off x="539750" y="2711144"/>
              <a:ext cx="2006806" cy="525572"/>
              <a:chOff x="661982" y="2726692"/>
              <a:chExt cx="1944574" cy="635807"/>
            </a:xfrm>
          </p:grpSpPr>
          <p:sp>
            <p:nvSpPr>
              <p:cNvPr id="39" name="Rectangle 53"/>
              <p:cNvSpPr/>
              <p:nvPr/>
            </p:nvSpPr>
            <p:spPr bwMode="auto">
              <a:xfrm>
                <a:off x="661982" y="2729850"/>
                <a:ext cx="640080" cy="632649"/>
              </a:xfrm>
              <a:prstGeom prst="rect">
                <a:avLst/>
              </a:prstGeom>
              <a:solidFill>
                <a:schemeClr val="accent1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Rectangle 54"/>
              <p:cNvSpPr/>
              <p:nvPr/>
            </p:nvSpPr>
            <p:spPr bwMode="auto">
              <a:xfrm>
                <a:off x="1314229" y="2729850"/>
                <a:ext cx="640080" cy="632649"/>
              </a:xfrm>
              <a:prstGeom prst="rect">
                <a:avLst/>
              </a:prstGeom>
              <a:solidFill>
                <a:schemeClr val="accent1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1" name="Rectangle 55"/>
              <p:cNvSpPr/>
              <p:nvPr/>
            </p:nvSpPr>
            <p:spPr bwMode="auto">
              <a:xfrm>
                <a:off x="1966476" y="2729850"/>
                <a:ext cx="640080" cy="632649"/>
              </a:xfrm>
              <a:prstGeom prst="rect">
                <a:avLst/>
              </a:prstGeom>
              <a:solidFill>
                <a:schemeClr val="accent1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Rectangle 56"/>
              <p:cNvSpPr/>
              <p:nvPr/>
            </p:nvSpPr>
            <p:spPr bwMode="auto">
              <a:xfrm>
                <a:off x="661982" y="2726692"/>
                <a:ext cx="640080" cy="11429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Rectangle 57"/>
              <p:cNvSpPr/>
              <p:nvPr/>
            </p:nvSpPr>
            <p:spPr bwMode="auto">
              <a:xfrm>
                <a:off x="1314229" y="2726692"/>
                <a:ext cx="640080" cy="11429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Rectangle 59"/>
              <p:cNvSpPr/>
              <p:nvPr/>
            </p:nvSpPr>
            <p:spPr bwMode="auto">
              <a:xfrm>
                <a:off x="1966476" y="2726692"/>
                <a:ext cx="640080" cy="114298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Right Brace 115"/>
            <p:cNvSpPr/>
            <p:nvPr/>
          </p:nvSpPr>
          <p:spPr>
            <a:xfrm rot="16200000">
              <a:off x="1448671" y="1914637"/>
              <a:ext cx="188965" cy="1336857"/>
            </a:xfrm>
            <a:prstGeom prst="rightBrace">
              <a:avLst>
                <a:gd name="adj1" fmla="val 80556"/>
                <a:gd name="adj2" fmla="val 50000"/>
              </a:avLst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2559111" y="1346789"/>
            <a:ext cx="2006806" cy="1889928"/>
            <a:chOff x="2559111" y="1346789"/>
            <a:chExt cx="2006806" cy="1889928"/>
          </a:xfrm>
        </p:grpSpPr>
        <p:grpSp>
          <p:nvGrpSpPr>
            <p:cNvPr id="5" name="Group 122"/>
            <p:cNvGrpSpPr/>
            <p:nvPr/>
          </p:nvGrpSpPr>
          <p:grpSpPr>
            <a:xfrm>
              <a:off x="3326190" y="1346789"/>
              <a:ext cx="472651" cy="430220"/>
              <a:chOff x="1348376" y="1536492"/>
              <a:chExt cx="571787" cy="520456"/>
            </a:xfrm>
          </p:grpSpPr>
          <p:sp>
            <p:nvSpPr>
              <p:cNvPr id="65" name="Teardrop 123"/>
              <p:cNvSpPr/>
              <p:nvPr/>
            </p:nvSpPr>
            <p:spPr bwMode="auto">
              <a:xfrm rot="8044637">
                <a:off x="1374041" y="1536492"/>
                <a:ext cx="520456" cy="520456"/>
              </a:xfrm>
              <a:prstGeom prst="teardrop">
                <a:avLst>
                  <a:gd name="adj" fmla="val 120833"/>
                </a:avLst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6" name="Group 124"/>
              <p:cNvGrpSpPr/>
              <p:nvPr/>
            </p:nvGrpSpPr>
            <p:grpSpPr>
              <a:xfrm>
                <a:off x="1348376" y="1612735"/>
                <a:ext cx="571787" cy="381000"/>
                <a:chOff x="1371600" y="1631785"/>
                <a:chExt cx="571787" cy="381000"/>
              </a:xfrm>
            </p:grpSpPr>
            <p:sp>
              <p:nvSpPr>
                <p:cNvPr id="67" name="Oval 125"/>
                <p:cNvSpPr/>
                <p:nvPr/>
              </p:nvSpPr>
              <p:spPr bwMode="auto">
                <a:xfrm>
                  <a:off x="1466993" y="1631785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TextBox 126"/>
                <p:cNvSpPr txBox="1"/>
                <p:nvPr/>
              </p:nvSpPr>
              <p:spPr>
                <a:xfrm>
                  <a:off x="1371600" y="1631785"/>
                  <a:ext cx="571787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 anchorCtr="1">
                  <a:norm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accent2"/>
                      </a:solidFill>
                    </a:rPr>
                    <a:t>40%</a:t>
                  </a:r>
                  <a:endParaRPr lang="en-US" sz="1200" b="1">
                    <a:solidFill>
                      <a:schemeClr val="accent2"/>
                    </a:solidFill>
                  </a:endParaRPr>
                </a:p>
              </p:txBody>
            </p:sp>
          </p:grpSp>
        </p:grpSp>
        <p:grpSp>
          <p:nvGrpSpPr>
            <p:cNvPr id="10" name="Group 60"/>
            <p:cNvGrpSpPr/>
            <p:nvPr/>
          </p:nvGrpSpPr>
          <p:grpSpPr>
            <a:xfrm>
              <a:off x="2559111" y="2241341"/>
              <a:ext cx="2006806" cy="995376"/>
              <a:chOff x="2618723" y="2158350"/>
              <a:chExt cx="1944574" cy="1204149"/>
            </a:xfrm>
          </p:grpSpPr>
          <p:sp>
            <p:nvSpPr>
              <p:cNvPr id="33" name="Rectangle 61"/>
              <p:cNvSpPr/>
              <p:nvPr/>
            </p:nvSpPr>
            <p:spPr bwMode="auto">
              <a:xfrm>
                <a:off x="2618723" y="2158350"/>
                <a:ext cx="640080" cy="1204149"/>
              </a:xfrm>
              <a:prstGeom prst="rect">
                <a:avLst/>
              </a:prstGeom>
              <a:solidFill>
                <a:schemeClr val="accent2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Rectangle 63"/>
              <p:cNvSpPr/>
              <p:nvPr/>
            </p:nvSpPr>
            <p:spPr bwMode="auto">
              <a:xfrm>
                <a:off x="3270970" y="2158350"/>
                <a:ext cx="640080" cy="1204149"/>
              </a:xfrm>
              <a:prstGeom prst="rect">
                <a:avLst/>
              </a:prstGeom>
              <a:solidFill>
                <a:schemeClr val="accent2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Rectangle 75"/>
              <p:cNvSpPr/>
              <p:nvPr/>
            </p:nvSpPr>
            <p:spPr bwMode="auto">
              <a:xfrm>
                <a:off x="3923217" y="2158350"/>
                <a:ext cx="640080" cy="1204149"/>
              </a:xfrm>
              <a:prstGeom prst="rect">
                <a:avLst/>
              </a:prstGeom>
              <a:solidFill>
                <a:schemeClr val="accent2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Rectangle 76"/>
              <p:cNvSpPr/>
              <p:nvPr/>
            </p:nvSpPr>
            <p:spPr bwMode="auto">
              <a:xfrm>
                <a:off x="2618723" y="2158361"/>
                <a:ext cx="640080" cy="11887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Rectangle 83"/>
              <p:cNvSpPr/>
              <p:nvPr/>
            </p:nvSpPr>
            <p:spPr bwMode="auto">
              <a:xfrm>
                <a:off x="3270970" y="2158361"/>
                <a:ext cx="640080" cy="11887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Rectangle 84"/>
              <p:cNvSpPr/>
              <p:nvPr/>
            </p:nvSpPr>
            <p:spPr bwMode="auto">
              <a:xfrm>
                <a:off x="3923217" y="2158361"/>
                <a:ext cx="640080" cy="118872"/>
              </a:xfrm>
              <a:prstGeom prst="rect">
                <a:avLst/>
              </a:pr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4" name="Right Brace 121"/>
            <p:cNvSpPr/>
            <p:nvPr/>
          </p:nvSpPr>
          <p:spPr>
            <a:xfrm rot="16200000">
              <a:off x="3468034" y="1442223"/>
              <a:ext cx="188965" cy="1336857"/>
            </a:xfrm>
            <a:prstGeom prst="rightBrace">
              <a:avLst>
                <a:gd name="adj1" fmla="val 80556"/>
                <a:gd name="adj2" fmla="val 50000"/>
              </a:avLst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4578475" y="1152577"/>
            <a:ext cx="2006806" cy="2084138"/>
            <a:chOff x="4578475" y="1152577"/>
            <a:chExt cx="2006806" cy="2084138"/>
          </a:xfrm>
        </p:grpSpPr>
        <p:grpSp>
          <p:nvGrpSpPr>
            <p:cNvPr id="6" name="Group 128"/>
            <p:cNvGrpSpPr/>
            <p:nvPr/>
          </p:nvGrpSpPr>
          <p:grpSpPr>
            <a:xfrm>
              <a:off x="5345554" y="1152577"/>
              <a:ext cx="472651" cy="430220"/>
              <a:chOff x="1348376" y="1536492"/>
              <a:chExt cx="571787" cy="520456"/>
            </a:xfrm>
          </p:grpSpPr>
          <p:sp>
            <p:nvSpPr>
              <p:cNvPr id="61" name="Teardrop 129"/>
              <p:cNvSpPr/>
              <p:nvPr/>
            </p:nvSpPr>
            <p:spPr bwMode="auto">
              <a:xfrm rot="8044637">
                <a:off x="1374041" y="1536492"/>
                <a:ext cx="520456" cy="520456"/>
              </a:xfrm>
              <a:prstGeom prst="teardrop">
                <a:avLst>
                  <a:gd name="adj" fmla="val 120833"/>
                </a:avLst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62" name="Group 130"/>
              <p:cNvGrpSpPr/>
              <p:nvPr/>
            </p:nvGrpSpPr>
            <p:grpSpPr>
              <a:xfrm>
                <a:off x="1348376" y="1612735"/>
                <a:ext cx="571787" cy="381000"/>
                <a:chOff x="1371600" y="1631785"/>
                <a:chExt cx="571787" cy="381000"/>
              </a:xfrm>
            </p:grpSpPr>
            <p:sp>
              <p:nvSpPr>
                <p:cNvPr id="63" name="Oval 131"/>
                <p:cNvSpPr/>
                <p:nvPr/>
              </p:nvSpPr>
              <p:spPr bwMode="auto">
                <a:xfrm>
                  <a:off x="1466993" y="1631785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TextBox 132"/>
                <p:cNvSpPr txBox="1"/>
                <p:nvPr/>
              </p:nvSpPr>
              <p:spPr>
                <a:xfrm>
                  <a:off x="1371600" y="1631785"/>
                  <a:ext cx="571787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 anchorCtr="1">
                  <a:norm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accent3"/>
                      </a:solidFill>
                    </a:rPr>
                    <a:t>60%</a:t>
                  </a:r>
                  <a:endParaRPr lang="en-US" sz="1200" b="1">
                    <a:solidFill>
                      <a:schemeClr val="accent3"/>
                    </a:solidFill>
                  </a:endParaRPr>
                </a:p>
              </p:txBody>
            </p:sp>
          </p:grpSp>
        </p:grpSp>
        <p:grpSp>
          <p:nvGrpSpPr>
            <p:cNvPr id="11" name="Group 88"/>
            <p:cNvGrpSpPr/>
            <p:nvPr/>
          </p:nvGrpSpPr>
          <p:grpSpPr>
            <a:xfrm>
              <a:off x="4578475" y="2044501"/>
              <a:ext cx="2006806" cy="1192214"/>
              <a:chOff x="4575464" y="1920225"/>
              <a:chExt cx="1944574" cy="1442274"/>
            </a:xfrm>
          </p:grpSpPr>
          <p:sp>
            <p:nvSpPr>
              <p:cNvPr id="27" name="Rectangle 92"/>
              <p:cNvSpPr/>
              <p:nvPr/>
            </p:nvSpPr>
            <p:spPr bwMode="auto">
              <a:xfrm>
                <a:off x="4575464" y="1920225"/>
                <a:ext cx="640080" cy="1442274"/>
              </a:xfrm>
              <a:prstGeom prst="rect">
                <a:avLst/>
              </a:prstGeom>
              <a:solidFill>
                <a:schemeClr val="accent3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Rectangle 96"/>
              <p:cNvSpPr/>
              <p:nvPr/>
            </p:nvSpPr>
            <p:spPr bwMode="auto">
              <a:xfrm>
                <a:off x="5227711" y="1920225"/>
                <a:ext cx="640080" cy="1442274"/>
              </a:xfrm>
              <a:prstGeom prst="rect">
                <a:avLst/>
              </a:prstGeom>
              <a:solidFill>
                <a:schemeClr val="accent3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Rectangle 97"/>
              <p:cNvSpPr/>
              <p:nvPr/>
            </p:nvSpPr>
            <p:spPr bwMode="auto">
              <a:xfrm>
                <a:off x="5879958" y="1920225"/>
                <a:ext cx="640080" cy="1442274"/>
              </a:xfrm>
              <a:prstGeom prst="rect">
                <a:avLst/>
              </a:prstGeom>
              <a:solidFill>
                <a:schemeClr val="accent3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Rectangle 99"/>
              <p:cNvSpPr/>
              <p:nvPr/>
            </p:nvSpPr>
            <p:spPr bwMode="auto">
              <a:xfrm>
                <a:off x="4575464" y="1920235"/>
                <a:ext cx="640080" cy="118872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Rectangle 100"/>
              <p:cNvSpPr/>
              <p:nvPr/>
            </p:nvSpPr>
            <p:spPr bwMode="auto">
              <a:xfrm>
                <a:off x="5227711" y="1920235"/>
                <a:ext cx="640080" cy="118872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Rectangle 101"/>
              <p:cNvSpPr/>
              <p:nvPr/>
            </p:nvSpPr>
            <p:spPr bwMode="auto">
              <a:xfrm>
                <a:off x="5879958" y="1920235"/>
                <a:ext cx="640080" cy="118872"/>
              </a:xfrm>
              <a:prstGeom prst="rect">
                <a:avLst/>
              </a:pr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5" name="Right Brace 127"/>
            <p:cNvSpPr/>
            <p:nvPr/>
          </p:nvSpPr>
          <p:spPr>
            <a:xfrm rot="16200000">
              <a:off x="5487398" y="1253258"/>
              <a:ext cx="188965" cy="1336857"/>
            </a:xfrm>
            <a:prstGeom prst="rightBrace">
              <a:avLst>
                <a:gd name="adj1" fmla="val 80556"/>
                <a:gd name="adj2" fmla="val 50000"/>
              </a:avLst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6597842" y="833950"/>
            <a:ext cx="2006804" cy="2402766"/>
            <a:chOff x="6597842" y="833950"/>
            <a:chExt cx="2006804" cy="2402766"/>
          </a:xfrm>
        </p:grpSpPr>
        <p:grpSp>
          <p:nvGrpSpPr>
            <p:cNvPr id="7" name="Group 134"/>
            <p:cNvGrpSpPr/>
            <p:nvPr/>
          </p:nvGrpSpPr>
          <p:grpSpPr>
            <a:xfrm>
              <a:off x="7364553" y="833950"/>
              <a:ext cx="472651" cy="430220"/>
              <a:chOff x="1348376" y="1536492"/>
              <a:chExt cx="571787" cy="520456"/>
            </a:xfrm>
          </p:grpSpPr>
          <p:sp>
            <p:nvSpPr>
              <p:cNvPr id="57" name="Teardrop 135"/>
              <p:cNvSpPr/>
              <p:nvPr/>
            </p:nvSpPr>
            <p:spPr bwMode="auto">
              <a:xfrm rot="8044637">
                <a:off x="1374041" y="1536492"/>
                <a:ext cx="520456" cy="520456"/>
              </a:xfrm>
              <a:prstGeom prst="teardrop">
                <a:avLst>
                  <a:gd name="adj" fmla="val 120833"/>
                </a:avLst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58" name="Group 136"/>
              <p:cNvGrpSpPr/>
              <p:nvPr/>
            </p:nvGrpSpPr>
            <p:grpSpPr>
              <a:xfrm>
                <a:off x="1348376" y="1612735"/>
                <a:ext cx="571787" cy="381000"/>
                <a:chOff x="1371600" y="1631785"/>
                <a:chExt cx="571787" cy="381000"/>
              </a:xfrm>
            </p:grpSpPr>
            <p:sp>
              <p:nvSpPr>
                <p:cNvPr id="59" name="Oval 137"/>
                <p:cNvSpPr/>
                <p:nvPr/>
              </p:nvSpPr>
              <p:spPr bwMode="auto">
                <a:xfrm>
                  <a:off x="1466993" y="1631785"/>
                  <a:ext cx="381000" cy="381000"/>
                </a:xfrm>
                <a:prstGeom prst="ellipse">
                  <a:avLst/>
                </a:prstGeom>
                <a:solidFill>
                  <a:schemeClr val="bg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TextBox 138"/>
                <p:cNvSpPr txBox="1"/>
                <p:nvPr/>
              </p:nvSpPr>
              <p:spPr>
                <a:xfrm>
                  <a:off x="1371600" y="1631785"/>
                  <a:ext cx="571787" cy="381000"/>
                </a:xfrm>
                <a:prstGeom prst="rect">
                  <a:avLst/>
                </a:prstGeom>
                <a:noFill/>
                <a:ln>
                  <a:noFill/>
                </a:ln>
              </p:spPr>
              <p:txBody>
                <a:bodyPr wrap="none" anchor="ctr" anchorCtr="1">
                  <a:normAutofit/>
                </a:bodyPr>
                <a:lstStyle/>
                <a:p>
                  <a:pPr algn="ctr"/>
                  <a:r>
                    <a:rPr lang="en-US" sz="1200" b="1">
                      <a:solidFill>
                        <a:schemeClr val="accent4"/>
                      </a:solidFill>
                    </a:rPr>
                    <a:t>80%</a:t>
                  </a:r>
                  <a:endParaRPr lang="en-US" sz="1200" b="1">
                    <a:solidFill>
                      <a:schemeClr val="accent4"/>
                    </a:solidFill>
                  </a:endParaRPr>
                </a:p>
              </p:txBody>
            </p:sp>
          </p:grpSp>
        </p:grpSp>
        <p:grpSp>
          <p:nvGrpSpPr>
            <p:cNvPr id="12" name="Group 103"/>
            <p:cNvGrpSpPr/>
            <p:nvPr/>
          </p:nvGrpSpPr>
          <p:grpSpPr>
            <a:xfrm>
              <a:off x="6597842" y="1723260"/>
              <a:ext cx="2006804" cy="1513456"/>
              <a:chOff x="6532205" y="1531605"/>
              <a:chExt cx="1944570" cy="1830894"/>
            </a:xfrm>
          </p:grpSpPr>
          <p:sp>
            <p:nvSpPr>
              <p:cNvPr id="21" name="Rectangle 104"/>
              <p:cNvSpPr/>
              <p:nvPr/>
            </p:nvSpPr>
            <p:spPr bwMode="auto">
              <a:xfrm>
                <a:off x="7836695" y="1531605"/>
                <a:ext cx="640080" cy="1830894"/>
              </a:xfrm>
              <a:prstGeom prst="rect">
                <a:avLst/>
              </a:prstGeom>
              <a:solidFill>
                <a:schemeClr val="accent4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Rectangle 105"/>
              <p:cNvSpPr/>
              <p:nvPr/>
            </p:nvSpPr>
            <p:spPr bwMode="auto">
              <a:xfrm>
                <a:off x="6532205" y="1531605"/>
                <a:ext cx="640080" cy="1830894"/>
              </a:xfrm>
              <a:prstGeom prst="rect">
                <a:avLst/>
              </a:prstGeom>
              <a:solidFill>
                <a:schemeClr val="accent4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3" name="Rectangle 107"/>
              <p:cNvSpPr/>
              <p:nvPr/>
            </p:nvSpPr>
            <p:spPr bwMode="auto">
              <a:xfrm>
                <a:off x="7184452" y="1531605"/>
                <a:ext cx="640080" cy="1830894"/>
              </a:xfrm>
              <a:prstGeom prst="rect">
                <a:avLst/>
              </a:prstGeom>
              <a:solidFill>
                <a:schemeClr val="accent4">
                  <a:alpha val="65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Rectangle 108"/>
              <p:cNvSpPr/>
              <p:nvPr/>
            </p:nvSpPr>
            <p:spPr bwMode="auto">
              <a:xfrm>
                <a:off x="7836695" y="1532875"/>
                <a:ext cx="640080" cy="118872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5" name="Rectangle 109"/>
              <p:cNvSpPr/>
              <p:nvPr/>
            </p:nvSpPr>
            <p:spPr bwMode="auto">
              <a:xfrm>
                <a:off x="6532205" y="1532875"/>
                <a:ext cx="640080" cy="118872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Rectangle 110"/>
              <p:cNvSpPr/>
              <p:nvPr/>
            </p:nvSpPr>
            <p:spPr bwMode="auto">
              <a:xfrm>
                <a:off x="7184452" y="1532875"/>
                <a:ext cx="640080" cy="118872"/>
              </a:xfrm>
              <a:prstGeom prst="rect">
                <a:avLst/>
              </a:pr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6" name="Right Brace 133"/>
            <p:cNvSpPr/>
            <p:nvPr/>
          </p:nvSpPr>
          <p:spPr>
            <a:xfrm rot="16200000">
              <a:off x="7506759" y="930441"/>
              <a:ext cx="188965" cy="1336857"/>
            </a:xfrm>
            <a:prstGeom prst="rightBrace">
              <a:avLst>
                <a:gd name="adj1" fmla="val 80556"/>
                <a:gd name="adj2" fmla="val 50000"/>
              </a:avLst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602463" y="3829333"/>
            <a:ext cx="7940597" cy="472023"/>
            <a:chOff x="602463" y="3829333"/>
            <a:chExt cx="7940597" cy="472023"/>
          </a:xfrm>
        </p:grpSpPr>
        <p:sp>
          <p:nvSpPr>
            <p:cNvPr id="17" name="TextBox 73"/>
            <p:cNvSpPr txBox="1"/>
            <p:nvPr/>
          </p:nvSpPr>
          <p:spPr bwMode="auto">
            <a:xfrm>
              <a:off x="5651627" y="3829333"/>
              <a:ext cx="2891433" cy="20101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algn="r" latinLnBrk="0"/>
              <a:r>
                <a:rPr lang="zh-CN" altLang="en-US" sz="1600">
                  <a:solidFill>
                    <a:schemeClr val="tx1"/>
                  </a:solidFill>
                  <a:effectLst/>
                </a:rPr>
                <a:t>标题文本预设</a:t>
              </a:r>
              <a:endParaRPr lang="zh-CN" altLang="en-US" sz="160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8" name="TextBox 74"/>
            <p:cNvSpPr txBox="1"/>
            <p:nvPr/>
          </p:nvSpPr>
          <p:spPr bwMode="auto">
            <a:xfrm>
              <a:off x="5651627" y="4030345"/>
              <a:ext cx="2891433" cy="27101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85000" lnSpcReduction="1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50" b="0">
                  <a:solidFill>
                    <a:schemeClr val="tx1"/>
                  </a:solidFill>
                  <a:effectLst/>
                </a:rPr>
                <a:t>此部分内容作为文字排版占位显示 （建议使用主题字体）</a:t>
              </a:r>
              <a:endParaRPr lang="zh-CN" altLang="en-US" sz="1050" b="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19" name="TextBox 77"/>
            <p:cNvSpPr txBox="1"/>
            <p:nvPr/>
          </p:nvSpPr>
          <p:spPr bwMode="auto">
            <a:xfrm>
              <a:off x="602463" y="3829333"/>
              <a:ext cx="2891433" cy="201012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 fontScale="92500" lnSpcReduction="20000"/>
            </a:bodyPr>
            <a:lstStyle/>
            <a:p>
              <a:pPr algn="l" latinLnBrk="0"/>
              <a:r>
                <a:rPr lang="zh-CN" altLang="en-US" sz="1600">
                  <a:solidFill>
                    <a:schemeClr val="tx1"/>
                  </a:solidFill>
                  <a:effectLst/>
                </a:rPr>
                <a:t>标题文本预设</a:t>
              </a:r>
              <a:endParaRPr lang="zh-CN" altLang="en-US" sz="1600">
                <a:solidFill>
                  <a:schemeClr val="tx1"/>
                </a:solidFill>
                <a:effectLst/>
              </a:endParaRPr>
            </a:p>
          </p:txBody>
        </p:sp>
        <p:sp>
          <p:nvSpPr>
            <p:cNvPr id="20" name="TextBox 78"/>
            <p:cNvSpPr txBox="1"/>
            <p:nvPr/>
          </p:nvSpPr>
          <p:spPr bwMode="auto">
            <a:xfrm>
              <a:off x="602463" y="4030345"/>
              <a:ext cx="2891433" cy="271011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 fontScale="85000" lnSpcReduction="100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50" b="0" dirty="0">
                  <a:solidFill>
                    <a:schemeClr val="tx1"/>
                  </a:solidFill>
                  <a:effectLst/>
                </a:rPr>
                <a:t>此部分内容作为文字排版占位显示 （建议使用主题字体）</a:t>
              </a:r>
              <a:endParaRPr lang="zh-CN" altLang="en-US" sz="1050" b="0" dirty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73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3207401" y="868734"/>
            <a:ext cx="2729198" cy="2729199"/>
            <a:chOff x="3207401" y="868734"/>
            <a:chExt cx="2729198" cy="2729199"/>
          </a:xfrm>
        </p:grpSpPr>
        <p:sp>
          <p:nvSpPr>
            <p:cNvPr id="4" name="Teardrop 22"/>
            <p:cNvSpPr/>
            <p:nvPr/>
          </p:nvSpPr>
          <p:spPr>
            <a:xfrm rot="8100000">
              <a:off x="3207401" y="868734"/>
              <a:ext cx="2729198" cy="2729199"/>
            </a:xfrm>
            <a:prstGeom prst="teardrop">
              <a:avLst>
                <a:gd name="adj" fmla="val 112833"/>
              </a:avLst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26"/>
            <p:cNvSpPr/>
            <p:nvPr/>
          </p:nvSpPr>
          <p:spPr bwMode="auto">
            <a:xfrm>
              <a:off x="4422800" y="952735"/>
              <a:ext cx="298402" cy="560513"/>
            </a:xfrm>
            <a:custGeom>
              <a:avLst/>
              <a:gdLst/>
              <a:ahLst/>
              <a:cxnLst>
                <a:cxn ang="0">
                  <a:pos x="21" y="57"/>
                </a:cxn>
                <a:cxn ang="0">
                  <a:pos x="21" y="63"/>
                </a:cxn>
                <a:cxn ang="0">
                  <a:pos x="20" y="64"/>
                </a:cxn>
                <a:cxn ang="0">
                  <a:pos x="15" y="64"/>
                </a:cxn>
                <a:cxn ang="0">
                  <a:pos x="14" y="63"/>
                </a:cxn>
                <a:cxn ang="0">
                  <a:pos x="14" y="57"/>
                </a:cxn>
                <a:cxn ang="0">
                  <a:pos x="1" y="50"/>
                </a:cxn>
                <a:cxn ang="0">
                  <a:pos x="1" y="49"/>
                </a:cxn>
                <a:cxn ang="0">
                  <a:pos x="4" y="44"/>
                </a:cxn>
                <a:cxn ang="0">
                  <a:pos x="5" y="43"/>
                </a:cxn>
                <a:cxn ang="0">
                  <a:pos x="6" y="44"/>
                </a:cxn>
                <a:cxn ang="0">
                  <a:pos x="17" y="49"/>
                </a:cxn>
                <a:cxn ang="0">
                  <a:pos x="25" y="43"/>
                </a:cxn>
                <a:cxn ang="0">
                  <a:pos x="16" y="36"/>
                </a:cxn>
                <a:cxn ang="0">
                  <a:pos x="1" y="21"/>
                </a:cxn>
                <a:cxn ang="0">
                  <a:pos x="14" y="8"/>
                </a:cxn>
                <a:cxn ang="0">
                  <a:pos x="14" y="1"/>
                </a:cxn>
                <a:cxn ang="0">
                  <a:pos x="15" y="0"/>
                </a:cxn>
                <a:cxn ang="0">
                  <a:pos x="20" y="0"/>
                </a:cxn>
                <a:cxn ang="0">
                  <a:pos x="21" y="1"/>
                </a:cxn>
                <a:cxn ang="0">
                  <a:pos x="21" y="7"/>
                </a:cxn>
                <a:cxn ang="0">
                  <a:pos x="32" y="12"/>
                </a:cxn>
                <a:cxn ang="0">
                  <a:pos x="32" y="14"/>
                </a:cxn>
                <a:cxn ang="0">
                  <a:pos x="29" y="19"/>
                </a:cxn>
                <a:cxn ang="0">
                  <a:pos x="29" y="19"/>
                </a:cxn>
                <a:cxn ang="0">
                  <a:pos x="28" y="19"/>
                </a:cxn>
                <a:cxn ang="0">
                  <a:pos x="18" y="15"/>
                </a:cxn>
                <a:cxn ang="0">
                  <a:pos x="10" y="21"/>
                </a:cxn>
                <a:cxn ang="0">
                  <a:pos x="20" y="28"/>
                </a:cxn>
                <a:cxn ang="0">
                  <a:pos x="34" y="42"/>
                </a:cxn>
                <a:cxn ang="0">
                  <a:pos x="21" y="57"/>
                </a:cxn>
              </a:cxnLst>
              <a:rect l="0" t="0" r="r" b="b"/>
              <a:pathLst>
                <a:path w="34" h="64">
                  <a:moveTo>
                    <a:pt x="21" y="57"/>
                  </a:moveTo>
                  <a:cubicBezTo>
                    <a:pt x="21" y="63"/>
                    <a:pt x="21" y="63"/>
                    <a:pt x="21" y="63"/>
                  </a:cubicBezTo>
                  <a:cubicBezTo>
                    <a:pt x="21" y="63"/>
                    <a:pt x="20" y="64"/>
                    <a:pt x="20" y="64"/>
                  </a:cubicBezTo>
                  <a:cubicBezTo>
                    <a:pt x="15" y="64"/>
                    <a:pt x="15" y="64"/>
                    <a:pt x="15" y="64"/>
                  </a:cubicBezTo>
                  <a:cubicBezTo>
                    <a:pt x="14" y="64"/>
                    <a:pt x="14" y="63"/>
                    <a:pt x="14" y="63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5" y="55"/>
                    <a:pt x="1" y="50"/>
                    <a:pt x="1" y="50"/>
                  </a:cubicBezTo>
                  <a:cubicBezTo>
                    <a:pt x="0" y="50"/>
                    <a:pt x="0" y="49"/>
                    <a:pt x="1" y="49"/>
                  </a:cubicBezTo>
                  <a:cubicBezTo>
                    <a:pt x="4" y="44"/>
                    <a:pt x="4" y="44"/>
                    <a:pt x="4" y="44"/>
                  </a:cubicBezTo>
                  <a:cubicBezTo>
                    <a:pt x="4" y="44"/>
                    <a:pt x="5" y="43"/>
                    <a:pt x="5" y="43"/>
                  </a:cubicBezTo>
                  <a:cubicBezTo>
                    <a:pt x="5" y="43"/>
                    <a:pt x="6" y="44"/>
                    <a:pt x="6" y="44"/>
                  </a:cubicBezTo>
                  <a:cubicBezTo>
                    <a:pt x="6" y="44"/>
                    <a:pt x="11" y="49"/>
                    <a:pt x="17" y="49"/>
                  </a:cubicBezTo>
                  <a:cubicBezTo>
                    <a:pt x="21" y="49"/>
                    <a:pt x="25" y="47"/>
                    <a:pt x="25" y="43"/>
                  </a:cubicBezTo>
                  <a:cubicBezTo>
                    <a:pt x="25" y="39"/>
                    <a:pt x="20" y="38"/>
                    <a:pt x="16" y="36"/>
                  </a:cubicBezTo>
                  <a:cubicBezTo>
                    <a:pt x="9" y="33"/>
                    <a:pt x="1" y="30"/>
                    <a:pt x="1" y="21"/>
                  </a:cubicBezTo>
                  <a:cubicBezTo>
                    <a:pt x="1" y="14"/>
                    <a:pt x="6" y="9"/>
                    <a:pt x="14" y="8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0"/>
                    <a:pt x="14" y="0"/>
                    <a:pt x="1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1" y="7"/>
                    <a:pt x="21" y="7"/>
                    <a:pt x="21" y="7"/>
                  </a:cubicBezTo>
                  <a:cubicBezTo>
                    <a:pt x="28" y="8"/>
                    <a:pt x="32" y="12"/>
                    <a:pt x="32" y="12"/>
                  </a:cubicBezTo>
                  <a:cubicBezTo>
                    <a:pt x="33" y="13"/>
                    <a:pt x="33" y="13"/>
                    <a:pt x="32" y="14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8" y="19"/>
                    <a:pt x="23" y="15"/>
                    <a:pt x="18" y="15"/>
                  </a:cubicBezTo>
                  <a:cubicBezTo>
                    <a:pt x="13" y="15"/>
                    <a:pt x="10" y="18"/>
                    <a:pt x="10" y="21"/>
                  </a:cubicBezTo>
                  <a:cubicBezTo>
                    <a:pt x="10" y="25"/>
                    <a:pt x="15" y="26"/>
                    <a:pt x="20" y="28"/>
                  </a:cubicBezTo>
                  <a:cubicBezTo>
                    <a:pt x="26" y="31"/>
                    <a:pt x="34" y="34"/>
                    <a:pt x="34" y="42"/>
                  </a:cubicBezTo>
                  <a:cubicBezTo>
                    <a:pt x="34" y="50"/>
                    <a:pt x="28" y="55"/>
                    <a:pt x="21" y="5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3492542" y="1601549"/>
            <a:ext cx="2158916" cy="2158917"/>
            <a:chOff x="3492542" y="1601549"/>
            <a:chExt cx="2158916" cy="2158917"/>
          </a:xfrm>
        </p:grpSpPr>
        <p:sp>
          <p:nvSpPr>
            <p:cNvPr id="5" name="Teardrop 23"/>
            <p:cNvSpPr/>
            <p:nvPr/>
          </p:nvSpPr>
          <p:spPr>
            <a:xfrm rot="8100000">
              <a:off x="3492542" y="1601549"/>
              <a:ext cx="2158916" cy="2158917"/>
            </a:xfrm>
            <a:prstGeom prst="teardrop">
              <a:avLst>
                <a:gd name="adj" fmla="val 112833"/>
              </a:avLst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28"/>
            <p:cNvSpPr/>
            <p:nvPr/>
          </p:nvSpPr>
          <p:spPr bwMode="auto">
            <a:xfrm>
              <a:off x="4318308" y="1780763"/>
              <a:ext cx="451888" cy="391872"/>
            </a:xfrm>
            <a:custGeom>
              <a:avLst/>
              <a:gdLst/>
              <a:ahLst/>
              <a:cxnLst>
                <a:cxn ang="0">
                  <a:pos x="59" y="26"/>
                </a:cxn>
                <a:cxn ang="0">
                  <a:pos x="57" y="28"/>
                </a:cxn>
                <a:cxn ang="0">
                  <a:pos x="20" y="32"/>
                </a:cxn>
                <a:cxn ang="0">
                  <a:pos x="20" y="35"/>
                </a:cxn>
                <a:cxn ang="0">
                  <a:pos x="19" y="37"/>
                </a:cxn>
                <a:cxn ang="0">
                  <a:pos x="52" y="37"/>
                </a:cxn>
                <a:cxn ang="0">
                  <a:pos x="55" y="39"/>
                </a:cxn>
                <a:cxn ang="0">
                  <a:pos x="52" y="42"/>
                </a:cxn>
                <a:cxn ang="0">
                  <a:pos x="16" y="42"/>
                </a:cxn>
                <a:cxn ang="0">
                  <a:pos x="13" y="39"/>
                </a:cxn>
                <a:cxn ang="0">
                  <a:pos x="16" y="34"/>
                </a:cxn>
                <a:cxn ang="0">
                  <a:pos x="9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1" y="0"/>
                </a:cxn>
                <a:cxn ang="0">
                  <a:pos x="14" y="5"/>
                </a:cxn>
                <a:cxn ang="0">
                  <a:pos x="57" y="5"/>
                </a:cxn>
                <a:cxn ang="0">
                  <a:pos x="59" y="7"/>
                </a:cxn>
                <a:cxn ang="0">
                  <a:pos x="59" y="26"/>
                </a:cxn>
                <a:cxn ang="0">
                  <a:pos x="18" y="51"/>
                </a:cxn>
                <a:cxn ang="0">
                  <a:pos x="13" y="46"/>
                </a:cxn>
                <a:cxn ang="0">
                  <a:pos x="18" y="42"/>
                </a:cxn>
                <a:cxn ang="0">
                  <a:pos x="23" y="46"/>
                </a:cxn>
                <a:cxn ang="0">
                  <a:pos x="18" y="51"/>
                </a:cxn>
                <a:cxn ang="0">
                  <a:pos x="50" y="51"/>
                </a:cxn>
                <a:cxn ang="0">
                  <a:pos x="45" y="46"/>
                </a:cxn>
                <a:cxn ang="0">
                  <a:pos x="50" y="42"/>
                </a:cxn>
                <a:cxn ang="0">
                  <a:pos x="55" y="46"/>
                </a:cxn>
                <a:cxn ang="0">
                  <a:pos x="50" y="51"/>
                </a:cxn>
              </a:cxnLst>
              <a:rect l="0" t="0" r="r" b="b"/>
              <a:pathLst>
                <a:path w="59" h="51">
                  <a:moveTo>
                    <a:pt x="59" y="26"/>
                  </a:moveTo>
                  <a:cubicBezTo>
                    <a:pt x="59" y="27"/>
                    <a:pt x="58" y="28"/>
                    <a:pt x="57" y="2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4"/>
                    <a:pt x="20" y="35"/>
                  </a:cubicBezTo>
                  <a:cubicBezTo>
                    <a:pt x="20" y="36"/>
                    <a:pt x="20" y="36"/>
                    <a:pt x="19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4" y="37"/>
                    <a:pt x="55" y="38"/>
                    <a:pt x="55" y="39"/>
                  </a:cubicBezTo>
                  <a:cubicBezTo>
                    <a:pt x="55" y="41"/>
                    <a:pt x="54" y="42"/>
                    <a:pt x="52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2"/>
                    <a:pt x="13" y="41"/>
                    <a:pt x="13" y="39"/>
                  </a:cubicBezTo>
                  <a:cubicBezTo>
                    <a:pt x="13" y="38"/>
                    <a:pt x="15" y="35"/>
                    <a:pt x="16" y="3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3"/>
                    <a:pt x="1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9" y="6"/>
                    <a:pt x="59" y="7"/>
                  </a:cubicBezTo>
                  <a:lnTo>
                    <a:pt x="59" y="26"/>
                  </a:lnTo>
                  <a:close/>
                  <a:moveTo>
                    <a:pt x="18" y="51"/>
                  </a:moveTo>
                  <a:cubicBezTo>
                    <a:pt x="16" y="51"/>
                    <a:pt x="13" y="49"/>
                    <a:pt x="13" y="46"/>
                  </a:cubicBezTo>
                  <a:cubicBezTo>
                    <a:pt x="13" y="44"/>
                    <a:pt x="16" y="42"/>
                    <a:pt x="18" y="42"/>
                  </a:cubicBezTo>
                  <a:cubicBezTo>
                    <a:pt x="21" y="42"/>
                    <a:pt x="23" y="44"/>
                    <a:pt x="23" y="46"/>
                  </a:cubicBezTo>
                  <a:cubicBezTo>
                    <a:pt x="23" y="49"/>
                    <a:pt x="21" y="51"/>
                    <a:pt x="18" y="51"/>
                  </a:cubicBezTo>
                  <a:close/>
                  <a:moveTo>
                    <a:pt x="50" y="51"/>
                  </a:moveTo>
                  <a:cubicBezTo>
                    <a:pt x="47" y="51"/>
                    <a:pt x="45" y="49"/>
                    <a:pt x="45" y="46"/>
                  </a:cubicBezTo>
                  <a:cubicBezTo>
                    <a:pt x="45" y="44"/>
                    <a:pt x="47" y="42"/>
                    <a:pt x="50" y="42"/>
                  </a:cubicBezTo>
                  <a:cubicBezTo>
                    <a:pt x="53" y="42"/>
                    <a:pt x="55" y="44"/>
                    <a:pt x="55" y="46"/>
                  </a:cubicBezTo>
                  <a:cubicBezTo>
                    <a:pt x="55" y="49"/>
                    <a:pt x="53" y="51"/>
                    <a:pt x="50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682809" y="1080340"/>
            <a:ext cx="7806958" cy="3086404"/>
            <a:chOff x="682809" y="1080340"/>
            <a:chExt cx="7806958" cy="3086404"/>
          </a:xfrm>
        </p:grpSpPr>
        <p:grpSp>
          <p:nvGrpSpPr>
            <p:cNvPr id="12" name="Group 7"/>
            <p:cNvGrpSpPr/>
            <p:nvPr/>
          </p:nvGrpSpPr>
          <p:grpSpPr>
            <a:xfrm>
              <a:off x="711916" y="3269400"/>
              <a:ext cx="2276195" cy="897344"/>
              <a:chOff x="949221" y="4359199"/>
              <a:chExt cx="3034927" cy="1196459"/>
            </a:xfrm>
          </p:grpSpPr>
          <p:sp>
            <p:nvSpPr>
              <p:cNvPr id="22" name="TextBox 31"/>
              <p:cNvSpPr txBox="1"/>
              <p:nvPr/>
            </p:nvSpPr>
            <p:spPr>
              <a:xfrm>
                <a:off x="949221" y="4574643"/>
                <a:ext cx="3034927" cy="98101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3" name="Rectangle 32"/>
              <p:cNvSpPr/>
              <p:nvPr/>
            </p:nvSpPr>
            <p:spPr>
              <a:xfrm>
                <a:off x="949221" y="4359199"/>
                <a:ext cx="3034927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2"/>
                  </a:solidFill>
                </a:endParaRPr>
              </a:p>
            </p:txBody>
          </p:sp>
        </p:grpSp>
        <p:grpSp>
          <p:nvGrpSpPr>
            <p:cNvPr id="13" name="Group 8"/>
            <p:cNvGrpSpPr/>
            <p:nvPr/>
          </p:nvGrpSpPr>
          <p:grpSpPr>
            <a:xfrm>
              <a:off x="6213572" y="1080340"/>
              <a:ext cx="2276195" cy="897344"/>
              <a:chOff x="8284762" y="1440453"/>
              <a:chExt cx="3034927" cy="1196459"/>
            </a:xfrm>
          </p:grpSpPr>
          <p:sp>
            <p:nvSpPr>
              <p:cNvPr id="20" name="TextBox 34"/>
              <p:cNvSpPr txBox="1"/>
              <p:nvPr/>
            </p:nvSpPr>
            <p:spPr>
              <a:xfrm>
                <a:off x="8284762" y="1655897"/>
                <a:ext cx="3034927" cy="98101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21" name="Rectangle 35"/>
              <p:cNvSpPr/>
              <p:nvPr/>
            </p:nvSpPr>
            <p:spPr>
              <a:xfrm>
                <a:off x="8284762" y="1440453"/>
                <a:ext cx="3034927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14" name="Group 6"/>
            <p:cNvGrpSpPr/>
            <p:nvPr/>
          </p:nvGrpSpPr>
          <p:grpSpPr>
            <a:xfrm>
              <a:off x="682809" y="1080341"/>
              <a:ext cx="2276195" cy="897344"/>
              <a:chOff x="910412" y="1440454"/>
              <a:chExt cx="3034927" cy="1196459"/>
            </a:xfrm>
          </p:grpSpPr>
          <p:sp>
            <p:nvSpPr>
              <p:cNvPr id="18" name="TextBox 37"/>
              <p:cNvSpPr txBox="1"/>
              <p:nvPr/>
            </p:nvSpPr>
            <p:spPr>
              <a:xfrm>
                <a:off x="910412" y="1655898"/>
                <a:ext cx="3034927" cy="98101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r"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 dirty="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0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9" name="Rectangle 38"/>
              <p:cNvSpPr/>
              <p:nvPr/>
            </p:nvSpPr>
            <p:spPr>
              <a:xfrm>
                <a:off x="910412" y="1440454"/>
                <a:ext cx="3034927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pPr algn="r"/>
                <a:r>
                  <a:rPr lang="zh-CN" altLang="en-US" sz="14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1"/>
                  </a:solidFill>
                </a:endParaRPr>
              </a:p>
            </p:txBody>
          </p:sp>
        </p:grpSp>
        <p:grpSp>
          <p:nvGrpSpPr>
            <p:cNvPr id="15" name="Group 9"/>
            <p:cNvGrpSpPr/>
            <p:nvPr/>
          </p:nvGrpSpPr>
          <p:grpSpPr>
            <a:xfrm>
              <a:off x="6184997" y="3211800"/>
              <a:ext cx="2276195" cy="897344"/>
              <a:chOff x="8246662" y="4282399"/>
              <a:chExt cx="3034927" cy="1196459"/>
            </a:xfrm>
          </p:grpSpPr>
          <p:sp>
            <p:nvSpPr>
              <p:cNvPr id="16" name="TextBox 40"/>
              <p:cNvSpPr txBox="1"/>
              <p:nvPr/>
            </p:nvSpPr>
            <p:spPr>
              <a:xfrm>
                <a:off x="8246662" y="4497843"/>
                <a:ext cx="3034927" cy="981015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defTabSz="1218565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</a:br>
                <a:r>
                  <a:rPr lang="zh-CN" altLang="en-US" sz="1000">
                    <a:solidFill>
                      <a:schemeClr val="dk1">
                        <a:lumMod val="100000"/>
                      </a:schemeClr>
                    </a:solidFill>
                  </a:rPr>
                  <a:t>（建议使用主题字体）</a:t>
                </a:r>
                <a:endParaRPr lang="zh-CN" altLang="en-US" sz="100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17" name="Rectangle 41"/>
              <p:cNvSpPr/>
              <p:nvPr/>
            </p:nvSpPr>
            <p:spPr>
              <a:xfrm>
                <a:off x="8246662" y="4282399"/>
                <a:ext cx="3034927" cy="215444"/>
              </a:xfrm>
              <a:prstGeom prst="rect">
                <a:avLst/>
              </a:prstGeom>
            </p:spPr>
            <p:txBody>
              <a:bodyPr wrap="none" lIns="0" tIns="0" rIns="0" bIns="0">
                <a:normAutofit fontScale="92500" lnSpcReduction="20000"/>
              </a:bodyPr>
              <a:lstStyle/>
              <a:p>
                <a:r>
                  <a:rPr lang="zh-CN" altLang="en-US" sz="1400" b="1">
                    <a:solidFill>
                      <a:schemeClr val="accent6"/>
                    </a:solidFill>
                  </a:rPr>
                  <a:t>标题文本预设</a:t>
                </a:r>
                <a:endParaRPr lang="zh-CN" altLang="en-US" sz="1400" b="1">
                  <a:solidFill>
                    <a:schemeClr val="accent6"/>
                  </a:solidFill>
                </a:endParaRPr>
              </a:p>
            </p:txBody>
          </p:sp>
        </p:grpSp>
      </p:grpSp>
      <p:sp>
        <p:nvSpPr>
          <p:cNvPr id="24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3694947" y="2242598"/>
            <a:ext cx="1754106" cy="1754106"/>
            <a:chOff x="3694947" y="2242598"/>
            <a:chExt cx="1754106" cy="1754106"/>
          </a:xfrm>
        </p:grpSpPr>
        <p:sp>
          <p:nvSpPr>
            <p:cNvPr id="6" name="Teardrop 24"/>
            <p:cNvSpPr/>
            <p:nvPr/>
          </p:nvSpPr>
          <p:spPr>
            <a:xfrm rot="8100000">
              <a:off x="3694947" y="2242598"/>
              <a:ext cx="1754106" cy="1754106"/>
            </a:xfrm>
            <a:prstGeom prst="teardrop">
              <a:avLst>
                <a:gd name="adj" fmla="val 112833"/>
              </a:avLst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27"/>
            <p:cNvSpPr/>
            <p:nvPr/>
          </p:nvSpPr>
          <p:spPr bwMode="auto">
            <a:xfrm>
              <a:off x="4373806" y="2324208"/>
              <a:ext cx="396391" cy="374818"/>
            </a:xfrm>
            <a:custGeom>
              <a:avLst/>
              <a:gdLst/>
              <a:ahLst/>
              <a:cxnLst>
                <a:cxn ang="0">
                  <a:pos x="68" y="14"/>
                </a:cxn>
                <a:cxn ang="0">
                  <a:pos x="68" y="18"/>
                </a:cxn>
                <a:cxn ang="0">
                  <a:pos x="64" y="18"/>
                </a:cxn>
                <a:cxn ang="0">
                  <a:pos x="61" y="21"/>
                </a:cxn>
                <a:cxn ang="0">
                  <a:pos x="7" y="21"/>
                </a:cxn>
                <a:cxn ang="0">
                  <a:pos x="4" y="18"/>
                </a:cxn>
                <a:cxn ang="0">
                  <a:pos x="0" y="18"/>
                </a:cxn>
                <a:cxn ang="0">
                  <a:pos x="0" y="14"/>
                </a:cxn>
                <a:cxn ang="0">
                  <a:pos x="34" y="0"/>
                </a:cxn>
                <a:cxn ang="0">
                  <a:pos x="68" y="14"/>
                </a:cxn>
                <a:cxn ang="0">
                  <a:pos x="68" y="60"/>
                </a:cxn>
                <a:cxn ang="0">
                  <a:pos x="68" y="64"/>
                </a:cxn>
                <a:cxn ang="0">
                  <a:pos x="0" y="64"/>
                </a:cxn>
                <a:cxn ang="0">
                  <a:pos x="0" y="60"/>
                </a:cxn>
                <a:cxn ang="0">
                  <a:pos x="2" y="57"/>
                </a:cxn>
                <a:cxn ang="0">
                  <a:pos x="66" y="57"/>
                </a:cxn>
                <a:cxn ang="0">
                  <a:pos x="68" y="60"/>
                </a:cxn>
                <a:cxn ang="0">
                  <a:pos x="18" y="23"/>
                </a:cxn>
                <a:cxn ang="0">
                  <a:pos x="18" y="50"/>
                </a:cxn>
                <a:cxn ang="0">
                  <a:pos x="23" y="50"/>
                </a:cxn>
                <a:cxn ang="0">
                  <a:pos x="23" y="23"/>
                </a:cxn>
                <a:cxn ang="0">
                  <a:pos x="32" y="23"/>
                </a:cxn>
                <a:cxn ang="0">
                  <a:pos x="32" y="50"/>
                </a:cxn>
                <a:cxn ang="0">
                  <a:pos x="36" y="50"/>
                </a:cxn>
                <a:cxn ang="0">
                  <a:pos x="36" y="23"/>
                </a:cxn>
                <a:cxn ang="0">
                  <a:pos x="45" y="23"/>
                </a:cxn>
                <a:cxn ang="0">
                  <a:pos x="45" y="50"/>
                </a:cxn>
                <a:cxn ang="0">
                  <a:pos x="50" y="50"/>
                </a:cxn>
                <a:cxn ang="0">
                  <a:pos x="50" y="23"/>
                </a:cxn>
                <a:cxn ang="0">
                  <a:pos x="59" y="23"/>
                </a:cxn>
                <a:cxn ang="0">
                  <a:pos x="59" y="50"/>
                </a:cxn>
                <a:cxn ang="0">
                  <a:pos x="61" y="50"/>
                </a:cxn>
                <a:cxn ang="0">
                  <a:pos x="64" y="53"/>
                </a:cxn>
                <a:cxn ang="0">
                  <a:pos x="64" y="55"/>
                </a:cxn>
                <a:cxn ang="0">
                  <a:pos x="4" y="55"/>
                </a:cxn>
                <a:cxn ang="0">
                  <a:pos x="4" y="53"/>
                </a:cxn>
                <a:cxn ang="0">
                  <a:pos x="7" y="50"/>
                </a:cxn>
                <a:cxn ang="0">
                  <a:pos x="9" y="50"/>
                </a:cxn>
                <a:cxn ang="0">
                  <a:pos x="9" y="23"/>
                </a:cxn>
                <a:cxn ang="0">
                  <a:pos x="18" y="23"/>
                </a:cxn>
              </a:cxnLst>
              <a:rect l="0" t="0" r="r" b="b"/>
              <a:pathLst>
                <a:path w="68" h="64">
                  <a:moveTo>
                    <a:pt x="68" y="14"/>
                  </a:moveTo>
                  <a:cubicBezTo>
                    <a:pt x="68" y="18"/>
                    <a:pt x="68" y="18"/>
                    <a:pt x="68" y="18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4" y="20"/>
                    <a:pt x="63" y="21"/>
                    <a:pt x="61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5" y="21"/>
                    <a:pt x="4" y="20"/>
                    <a:pt x="4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34" y="0"/>
                    <a:pt x="34" y="0"/>
                    <a:pt x="34" y="0"/>
                  </a:cubicBezTo>
                  <a:lnTo>
                    <a:pt x="68" y="14"/>
                  </a:lnTo>
                  <a:close/>
                  <a:moveTo>
                    <a:pt x="68" y="60"/>
                  </a:moveTo>
                  <a:cubicBezTo>
                    <a:pt x="68" y="64"/>
                    <a:pt x="68" y="64"/>
                    <a:pt x="68" y="64"/>
                  </a:cubicBezTo>
                  <a:cubicBezTo>
                    <a:pt x="0" y="64"/>
                    <a:pt x="0" y="64"/>
                    <a:pt x="0" y="64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58"/>
                    <a:pt x="1" y="57"/>
                    <a:pt x="2" y="57"/>
                  </a:cubicBezTo>
                  <a:cubicBezTo>
                    <a:pt x="66" y="57"/>
                    <a:pt x="66" y="57"/>
                    <a:pt x="66" y="57"/>
                  </a:cubicBezTo>
                  <a:cubicBezTo>
                    <a:pt x="67" y="57"/>
                    <a:pt x="68" y="58"/>
                    <a:pt x="68" y="60"/>
                  </a:cubicBezTo>
                  <a:close/>
                  <a:moveTo>
                    <a:pt x="18" y="23"/>
                  </a:moveTo>
                  <a:cubicBezTo>
                    <a:pt x="18" y="50"/>
                    <a:pt x="18" y="50"/>
                    <a:pt x="18" y="50"/>
                  </a:cubicBezTo>
                  <a:cubicBezTo>
                    <a:pt x="23" y="50"/>
                    <a:pt x="23" y="50"/>
                    <a:pt x="23" y="50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2" y="23"/>
                    <a:pt x="32" y="23"/>
                    <a:pt x="32" y="2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36" y="23"/>
                    <a:pt x="36" y="23"/>
                    <a:pt x="36" y="23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50"/>
                    <a:pt x="45" y="50"/>
                    <a:pt x="45" y="50"/>
                  </a:cubicBezTo>
                  <a:cubicBezTo>
                    <a:pt x="50" y="50"/>
                    <a:pt x="50" y="50"/>
                    <a:pt x="50" y="50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50"/>
                    <a:pt x="59" y="50"/>
                    <a:pt x="59" y="50"/>
                  </a:cubicBezTo>
                  <a:cubicBezTo>
                    <a:pt x="61" y="50"/>
                    <a:pt x="61" y="50"/>
                    <a:pt x="61" y="50"/>
                  </a:cubicBezTo>
                  <a:cubicBezTo>
                    <a:pt x="63" y="50"/>
                    <a:pt x="64" y="51"/>
                    <a:pt x="64" y="53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4" y="55"/>
                    <a:pt x="4" y="55"/>
                    <a:pt x="4" y="5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4" y="51"/>
                    <a:pt x="5" y="50"/>
                    <a:pt x="7" y="50"/>
                  </a:cubicBezTo>
                  <a:cubicBezTo>
                    <a:pt x="9" y="50"/>
                    <a:pt x="9" y="50"/>
                    <a:pt x="9" y="50"/>
                  </a:cubicBezTo>
                  <a:cubicBezTo>
                    <a:pt x="9" y="23"/>
                    <a:pt x="9" y="23"/>
                    <a:pt x="9" y="23"/>
                  </a:cubicBezTo>
                  <a:lnTo>
                    <a:pt x="18" y="23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3890267" y="2774951"/>
            <a:ext cx="1363468" cy="1363468"/>
            <a:chOff x="3890267" y="2774951"/>
            <a:chExt cx="1363468" cy="1363468"/>
          </a:xfrm>
        </p:grpSpPr>
        <p:sp>
          <p:nvSpPr>
            <p:cNvPr id="7" name="Teardrop 25"/>
            <p:cNvSpPr/>
            <p:nvPr/>
          </p:nvSpPr>
          <p:spPr>
            <a:xfrm rot="8100000">
              <a:off x="3890267" y="2774951"/>
              <a:ext cx="1363468" cy="1363468"/>
            </a:xfrm>
            <a:prstGeom prst="teardrop">
              <a:avLst>
                <a:gd name="adj" fmla="val 112833"/>
              </a:avLst>
            </a:prstGeom>
            <a:solidFill>
              <a:schemeClr val="accent6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Freeform: Shape 29"/>
            <p:cNvSpPr/>
            <p:nvPr/>
          </p:nvSpPr>
          <p:spPr bwMode="auto">
            <a:xfrm>
              <a:off x="4356409" y="3284344"/>
              <a:ext cx="456695" cy="456695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Rectangle: Rounded Corners 1"/>
          <p:cNvSpPr/>
          <p:nvPr/>
        </p:nvSpPr>
        <p:spPr>
          <a:xfrm>
            <a:off x="1416844" y="1118686"/>
            <a:ext cx="5946577" cy="2730102"/>
          </a:xfrm>
          <a:prstGeom prst="roundRect">
            <a:avLst/>
          </a:prstGeom>
          <a:blipFill dpi="0" rotWithShape="1">
            <a:blip r:embed="rId1"/>
            <a:srcRect/>
            <a:stretch>
              <a:fillRect t="-24647" b="-2442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" name="íślíḋè-Arrow: Right 2"/>
          <p:cNvSpPr/>
          <p:nvPr/>
        </p:nvSpPr>
        <p:spPr bwMode="auto">
          <a:xfrm>
            <a:off x="6059687" y="3487434"/>
            <a:ext cx="1458516" cy="361355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6"/>
          </a:solidFill>
          <a:ln>
            <a:noFill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algn="r">
              <a:defRPr/>
            </a:pPr>
            <a:r>
              <a:rPr lang="zh-CN" altLang="en-US" sz="1400" b="1">
                <a:solidFill>
                  <a:schemeClr val="bg1">
                    <a:lumMod val="95000"/>
                  </a:schemeClr>
                </a:solidFill>
              </a:rPr>
              <a:t>标题文本预设</a:t>
            </a:r>
            <a:endParaRPr lang="zh-CN" altLang="en-US" sz="1400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5" name="íślíḋè-Arrow: Right 3"/>
          <p:cNvSpPr/>
          <p:nvPr/>
        </p:nvSpPr>
        <p:spPr bwMode="auto">
          <a:xfrm>
            <a:off x="4862513" y="3487434"/>
            <a:ext cx="1458516" cy="361355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algn="r">
              <a:defRPr/>
            </a:pPr>
            <a:r>
              <a:rPr lang="zh-CN" altLang="en-US" sz="1400" b="1">
                <a:solidFill>
                  <a:schemeClr val="bg1">
                    <a:lumMod val="95000"/>
                  </a:schemeClr>
                </a:solidFill>
              </a:rPr>
              <a:t>标题文本预设</a:t>
            </a:r>
            <a:endParaRPr lang="zh-CN" altLang="en-US" sz="1400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6" name="íślíḋè-Arrow: Right 4"/>
          <p:cNvSpPr/>
          <p:nvPr/>
        </p:nvSpPr>
        <p:spPr bwMode="auto">
          <a:xfrm>
            <a:off x="3676056" y="3487434"/>
            <a:ext cx="1459111" cy="361355"/>
          </a:xfrm>
          <a:prstGeom prst="rightArrow">
            <a:avLst>
              <a:gd name="adj1" fmla="val 100000"/>
              <a:gd name="adj2" fmla="val 43183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algn="r">
              <a:defRPr/>
            </a:pPr>
            <a:r>
              <a:rPr lang="zh-CN" altLang="en-US" sz="1400" b="1">
                <a:solidFill>
                  <a:schemeClr val="bg1">
                    <a:lumMod val="95000"/>
                  </a:schemeClr>
                </a:solidFill>
              </a:rPr>
              <a:t>标题文本预设</a:t>
            </a:r>
            <a:endParaRPr lang="zh-CN" altLang="en-US" sz="1400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íślíḋè-Arrow: Right 5"/>
          <p:cNvSpPr/>
          <p:nvPr/>
        </p:nvSpPr>
        <p:spPr bwMode="auto">
          <a:xfrm>
            <a:off x="2478882" y="3487434"/>
            <a:ext cx="1458516" cy="361355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algn="r">
              <a:defRPr/>
            </a:pPr>
            <a:r>
              <a:rPr lang="zh-CN" altLang="en-US" sz="1400" b="1">
                <a:solidFill>
                  <a:schemeClr val="bg1">
                    <a:lumMod val="95000"/>
                  </a:schemeClr>
                </a:solidFill>
              </a:rPr>
              <a:t>标题文本预设</a:t>
            </a:r>
            <a:endParaRPr lang="zh-CN" altLang="en-US" sz="1400" b="1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íślíḋè-Arrow: Right 6"/>
          <p:cNvSpPr/>
          <p:nvPr/>
        </p:nvSpPr>
        <p:spPr bwMode="auto">
          <a:xfrm>
            <a:off x="1347788" y="3487434"/>
            <a:ext cx="1458516" cy="361355"/>
          </a:xfrm>
          <a:prstGeom prst="rightArrow">
            <a:avLst>
              <a:gd name="adj1" fmla="val 100000"/>
              <a:gd name="adj2" fmla="val 43165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wrap="none" lIns="25400" tIns="25400" rIns="25400" bIns="25400" anchor="ctr">
            <a:normAutofit/>
          </a:bodyPr>
          <a:lstStyle/>
          <a:p>
            <a:pPr algn="r">
              <a:defRPr/>
            </a:pPr>
            <a:r>
              <a:rPr lang="zh-CN" altLang="en-US" sz="1400" b="1">
                <a:solidFill>
                  <a:srgbClr val="FFFFFF"/>
                </a:solidFill>
              </a:rPr>
              <a:t>标题文本预设</a:t>
            </a:r>
            <a:endParaRPr lang="zh-CN" altLang="en-US" sz="1400" b="1">
              <a:solidFill>
                <a:srgbClr val="FFFFFF"/>
              </a:solidFill>
            </a:endParaRPr>
          </a:p>
        </p:txBody>
      </p:sp>
      <p:sp>
        <p:nvSpPr>
          <p:cNvPr id="9" name="íślíḋè-Freeform: Shape 12"/>
          <p:cNvSpPr/>
          <p:nvPr/>
        </p:nvSpPr>
        <p:spPr bwMode="auto">
          <a:xfrm>
            <a:off x="884635" y="3358846"/>
            <a:ext cx="595313" cy="6096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0" name="íślíḋè-Freeform: Shape 13"/>
          <p:cNvSpPr/>
          <p:nvPr/>
        </p:nvSpPr>
        <p:spPr bwMode="auto">
          <a:xfrm>
            <a:off x="7673579" y="3358846"/>
            <a:ext cx="609600" cy="60960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</a:ln>
          <a:effectLst/>
        </p:spPr>
        <p:txBody>
          <a:bodyPr anchor="ctr"/>
          <a:lstStyle/>
          <a:p>
            <a:pPr algn="ctr"/>
          </a:p>
        </p:txBody>
      </p:sp>
      <p:sp>
        <p:nvSpPr>
          <p:cNvPr id="11" name="íślíḋè-Freeform: Shape 14"/>
          <p:cNvSpPr/>
          <p:nvPr/>
        </p:nvSpPr>
        <p:spPr bwMode="auto">
          <a:xfrm>
            <a:off x="7849196" y="3531486"/>
            <a:ext cx="261938" cy="276225"/>
          </a:xfrm>
          <a:custGeom>
            <a:avLst/>
            <a:gdLst>
              <a:gd name="T0" fmla="*/ 349250 w 21600"/>
              <a:gd name="T1" fmla="*/ 368300 h 21600"/>
              <a:gd name="T2" fmla="*/ 349250 w 21600"/>
              <a:gd name="T3" fmla="*/ 368300 h 21600"/>
              <a:gd name="T4" fmla="*/ 349250 w 21600"/>
              <a:gd name="T5" fmla="*/ 368300 h 21600"/>
              <a:gd name="T6" fmla="*/ 349250 w 21600"/>
              <a:gd name="T7" fmla="*/ 36830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1599" y="6949"/>
                </a:moveTo>
                <a:cubicBezTo>
                  <a:pt x="21599" y="7542"/>
                  <a:pt x="21407" y="8153"/>
                  <a:pt x="21017" y="8781"/>
                </a:cubicBezTo>
                <a:cubicBezTo>
                  <a:pt x="20627" y="9416"/>
                  <a:pt x="20109" y="10015"/>
                  <a:pt x="19458" y="10585"/>
                </a:cubicBezTo>
                <a:cubicBezTo>
                  <a:pt x="18806" y="11152"/>
                  <a:pt x="18040" y="11651"/>
                  <a:pt x="17159" y="12083"/>
                </a:cubicBezTo>
                <a:cubicBezTo>
                  <a:pt x="16275" y="12512"/>
                  <a:pt x="15327" y="12820"/>
                  <a:pt x="14315" y="12996"/>
                </a:cubicBezTo>
                <a:cubicBezTo>
                  <a:pt x="13880" y="13090"/>
                  <a:pt x="13492" y="13284"/>
                  <a:pt x="13151" y="13578"/>
                </a:cubicBezTo>
                <a:cubicBezTo>
                  <a:pt x="12809" y="13872"/>
                  <a:pt x="12641" y="14204"/>
                  <a:pt x="12641" y="14571"/>
                </a:cubicBezTo>
                <a:cubicBezTo>
                  <a:pt x="12641" y="14900"/>
                  <a:pt x="12713" y="15140"/>
                  <a:pt x="12865" y="15293"/>
                </a:cubicBezTo>
                <a:cubicBezTo>
                  <a:pt x="13015" y="15449"/>
                  <a:pt x="13177" y="15596"/>
                  <a:pt x="13364" y="15728"/>
                </a:cubicBezTo>
                <a:cubicBezTo>
                  <a:pt x="13546" y="15866"/>
                  <a:pt x="13717" y="16010"/>
                  <a:pt x="13874" y="16169"/>
                </a:cubicBezTo>
                <a:cubicBezTo>
                  <a:pt x="14032" y="16330"/>
                  <a:pt x="14125" y="16574"/>
                  <a:pt x="14160" y="16903"/>
                </a:cubicBezTo>
                <a:cubicBezTo>
                  <a:pt x="14195" y="17117"/>
                  <a:pt x="14187" y="17340"/>
                  <a:pt x="14133" y="17564"/>
                </a:cubicBezTo>
                <a:cubicBezTo>
                  <a:pt x="14099" y="17696"/>
                  <a:pt x="14200" y="17805"/>
                  <a:pt x="14432" y="17893"/>
                </a:cubicBezTo>
                <a:cubicBezTo>
                  <a:pt x="14667" y="17981"/>
                  <a:pt x="14956" y="18069"/>
                  <a:pt x="15295" y="18154"/>
                </a:cubicBezTo>
                <a:cubicBezTo>
                  <a:pt x="15637" y="18236"/>
                  <a:pt x="15987" y="18342"/>
                  <a:pt x="16344" y="18468"/>
                </a:cubicBezTo>
                <a:cubicBezTo>
                  <a:pt x="16705" y="18595"/>
                  <a:pt x="16975" y="18756"/>
                  <a:pt x="17164" y="18953"/>
                </a:cubicBezTo>
                <a:cubicBezTo>
                  <a:pt x="17266" y="19050"/>
                  <a:pt x="17351" y="19232"/>
                  <a:pt x="17415" y="19511"/>
                </a:cubicBezTo>
                <a:cubicBezTo>
                  <a:pt x="17477" y="19790"/>
                  <a:pt x="17519" y="20090"/>
                  <a:pt x="17535" y="20416"/>
                </a:cubicBezTo>
                <a:cubicBezTo>
                  <a:pt x="17554" y="20727"/>
                  <a:pt x="17527" y="21000"/>
                  <a:pt x="17463" y="21241"/>
                </a:cubicBezTo>
                <a:cubicBezTo>
                  <a:pt x="17394" y="21479"/>
                  <a:pt x="17268" y="21599"/>
                  <a:pt x="17089" y="21599"/>
                </a:cubicBezTo>
                <a:lnTo>
                  <a:pt x="4496" y="21599"/>
                </a:lnTo>
                <a:cubicBezTo>
                  <a:pt x="4328" y="21599"/>
                  <a:pt x="4205" y="21479"/>
                  <a:pt x="4130" y="21241"/>
                </a:cubicBezTo>
                <a:cubicBezTo>
                  <a:pt x="4061" y="21000"/>
                  <a:pt x="4032" y="20727"/>
                  <a:pt x="4048" y="20416"/>
                </a:cubicBezTo>
                <a:cubicBezTo>
                  <a:pt x="4066" y="20090"/>
                  <a:pt x="4109" y="19790"/>
                  <a:pt x="4170" y="19511"/>
                </a:cubicBezTo>
                <a:cubicBezTo>
                  <a:pt x="4235" y="19232"/>
                  <a:pt x="4317" y="19050"/>
                  <a:pt x="4421" y="18953"/>
                </a:cubicBezTo>
                <a:cubicBezTo>
                  <a:pt x="4616" y="18768"/>
                  <a:pt x="4889" y="18606"/>
                  <a:pt x="5239" y="18474"/>
                </a:cubicBezTo>
                <a:cubicBezTo>
                  <a:pt x="5588" y="18345"/>
                  <a:pt x="5933" y="18236"/>
                  <a:pt x="6269" y="18154"/>
                </a:cubicBezTo>
                <a:cubicBezTo>
                  <a:pt x="6606" y="18069"/>
                  <a:pt x="6897" y="17984"/>
                  <a:pt x="7145" y="17901"/>
                </a:cubicBezTo>
                <a:cubicBezTo>
                  <a:pt x="7394" y="17816"/>
                  <a:pt x="7498" y="17705"/>
                  <a:pt x="7463" y="17564"/>
                </a:cubicBezTo>
                <a:cubicBezTo>
                  <a:pt x="7428" y="17432"/>
                  <a:pt x="7412" y="17311"/>
                  <a:pt x="7412" y="17205"/>
                </a:cubicBezTo>
                <a:lnTo>
                  <a:pt x="7412" y="16903"/>
                </a:lnTo>
                <a:cubicBezTo>
                  <a:pt x="7428" y="16574"/>
                  <a:pt x="7519" y="16330"/>
                  <a:pt x="7687" y="16169"/>
                </a:cubicBezTo>
                <a:cubicBezTo>
                  <a:pt x="7853" y="16010"/>
                  <a:pt x="8034" y="15866"/>
                  <a:pt x="8224" y="15728"/>
                </a:cubicBezTo>
                <a:cubicBezTo>
                  <a:pt x="8416" y="15593"/>
                  <a:pt x="8584" y="15446"/>
                  <a:pt x="8729" y="15293"/>
                </a:cubicBezTo>
                <a:cubicBezTo>
                  <a:pt x="8873" y="15140"/>
                  <a:pt x="8945" y="14900"/>
                  <a:pt x="8945" y="14571"/>
                </a:cubicBezTo>
                <a:cubicBezTo>
                  <a:pt x="8945" y="14204"/>
                  <a:pt x="8777" y="13875"/>
                  <a:pt x="8440" y="13578"/>
                </a:cubicBezTo>
                <a:cubicBezTo>
                  <a:pt x="8104" y="13281"/>
                  <a:pt x="7706" y="13090"/>
                  <a:pt x="7247" y="12996"/>
                </a:cubicBezTo>
                <a:cubicBezTo>
                  <a:pt x="6251" y="12811"/>
                  <a:pt x="5311" y="12497"/>
                  <a:pt x="4435" y="12062"/>
                </a:cubicBezTo>
                <a:cubicBezTo>
                  <a:pt x="3554" y="11628"/>
                  <a:pt x="2790" y="11128"/>
                  <a:pt x="2133" y="10570"/>
                </a:cubicBezTo>
                <a:cubicBezTo>
                  <a:pt x="1479" y="10012"/>
                  <a:pt x="958" y="9416"/>
                  <a:pt x="574" y="8781"/>
                </a:cubicBezTo>
                <a:cubicBezTo>
                  <a:pt x="189" y="8153"/>
                  <a:pt x="0" y="7542"/>
                  <a:pt x="0" y="6949"/>
                </a:cubicBezTo>
                <a:lnTo>
                  <a:pt x="0" y="4320"/>
                </a:lnTo>
                <a:cubicBezTo>
                  <a:pt x="0" y="4009"/>
                  <a:pt x="93" y="3756"/>
                  <a:pt x="285" y="3553"/>
                </a:cubicBezTo>
                <a:cubicBezTo>
                  <a:pt x="475" y="3354"/>
                  <a:pt x="712" y="3254"/>
                  <a:pt x="998" y="3254"/>
                </a:cubicBezTo>
                <a:lnTo>
                  <a:pt x="5124" y="3254"/>
                </a:lnTo>
                <a:cubicBezTo>
                  <a:pt x="5108" y="3139"/>
                  <a:pt x="5097" y="3025"/>
                  <a:pt x="5097" y="2901"/>
                </a:cubicBezTo>
                <a:lnTo>
                  <a:pt x="5097" y="2564"/>
                </a:lnTo>
                <a:lnTo>
                  <a:pt x="5097" y="2505"/>
                </a:lnTo>
                <a:cubicBezTo>
                  <a:pt x="5097" y="2005"/>
                  <a:pt x="5118" y="1594"/>
                  <a:pt x="5156" y="1265"/>
                </a:cubicBezTo>
                <a:cubicBezTo>
                  <a:pt x="5193" y="939"/>
                  <a:pt x="5260" y="684"/>
                  <a:pt x="5353" y="499"/>
                </a:cubicBezTo>
                <a:cubicBezTo>
                  <a:pt x="5444" y="320"/>
                  <a:pt x="5580" y="187"/>
                  <a:pt x="5754" y="111"/>
                </a:cubicBezTo>
                <a:cubicBezTo>
                  <a:pt x="5928" y="38"/>
                  <a:pt x="6165" y="0"/>
                  <a:pt x="6464" y="0"/>
                </a:cubicBezTo>
                <a:lnTo>
                  <a:pt x="15132" y="0"/>
                </a:lnTo>
                <a:cubicBezTo>
                  <a:pt x="15410" y="0"/>
                  <a:pt x="15645" y="38"/>
                  <a:pt x="15829" y="111"/>
                </a:cubicBezTo>
                <a:cubicBezTo>
                  <a:pt x="16011" y="187"/>
                  <a:pt x="16149" y="320"/>
                  <a:pt x="16243" y="499"/>
                </a:cubicBezTo>
                <a:cubicBezTo>
                  <a:pt x="16336" y="684"/>
                  <a:pt x="16403" y="939"/>
                  <a:pt x="16435" y="1265"/>
                </a:cubicBezTo>
                <a:cubicBezTo>
                  <a:pt x="16470" y="1594"/>
                  <a:pt x="16486" y="2006"/>
                  <a:pt x="16486" y="2505"/>
                </a:cubicBezTo>
                <a:lnTo>
                  <a:pt x="16486" y="2863"/>
                </a:lnTo>
                <a:cubicBezTo>
                  <a:pt x="16486" y="2989"/>
                  <a:pt x="16478" y="3119"/>
                  <a:pt x="16459" y="3251"/>
                </a:cubicBezTo>
                <a:lnTo>
                  <a:pt x="20603" y="3251"/>
                </a:lnTo>
                <a:cubicBezTo>
                  <a:pt x="20884" y="3251"/>
                  <a:pt x="21119" y="3351"/>
                  <a:pt x="21314" y="3550"/>
                </a:cubicBezTo>
                <a:cubicBezTo>
                  <a:pt x="21503" y="3753"/>
                  <a:pt x="21599" y="4006"/>
                  <a:pt x="21599" y="4317"/>
                </a:cubicBezTo>
                <a:lnTo>
                  <a:pt x="21599" y="6949"/>
                </a:lnTo>
                <a:close/>
                <a:moveTo>
                  <a:pt x="6283" y="10550"/>
                </a:moveTo>
                <a:cubicBezTo>
                  <a:pt x="6072" y="9798"/>
                  <a:pt x="5882" y="8978"/>
                  <a:pt x="5714" y="8082"/>
                </a:cubicBezTo>
                <a:cubicBezTo>
                  <a:pt x="5548" y="7189"/>
                  <a:pt x="5407" y="6299"/>
                  <a:pt x="5287" y="5415"/>
                </a:cubicBezTo>
                <a:lnTo>
                  <a:pt x="1962" y="5415"/>
                </a:lnTo>
                <a:lnTo>
                  <a:pt x="1962" y="6949"/>
                </a:lnTo>
                <a:cubicBezTo>
                  <a:pt x="1962" y="7137"/>
                  <a:pt x="2064" y="7389"/>
                  <a:pt x="2264" y="7709"/>
                </a:cubicBezTo>
                <a:cubicBezTo>
                  <a:pt x="2462" y="8029"/>
                  <a:pt x="2753" y="8358"/>
                  <a:pt x="3126" y="8699"/>
                </a:cubicBezTo>
                <a:cubicBezTo>
                  <a:pt x="3500" y="9040"/>
                  <a:pt x="3954" y="9381"/>
                  <a:pt x="4488" y="9707"/>
                </a:cubicBezTo>
                <a:cubicBezTo>
                  <a:pt x="5022" y="10033"/>
                  <a:pt x="5618" y="10315"/>
                  <a:pt x="6283" y="10550"/>
                </a:cubicBezTo>
                <a:moveTo>
                  <a:pt x="19629" y="5415"/>
                </a:moveTo>
                <a:lnTo>
                  <a:pt x="16280" y="5415"/>
                </a:lnTo>
                <a:cubicBezTo>
                  <a:pt x="16179" y="6299"/>
                  <a:pt x="16043" y="7189"/>
                  <a:pt x="15877" y="8082"/>
                </a:cubicBezTo>
                <a:cubicBezTo>
                  <a:pt x="15712" y="8978"/>
                  <a:pt x="15522" y="9798"/>
                  <a:pt x="15308" y="10550"/>
                </a:cubicBezTo>
                <a:cubicBezTo>
                  <a:pt x="15973" y="10315"/>
                  <a:pt x="16574" y="10033"/>
                  <a:pt x="17105" y="9707"/>
                </a:cubicBezTo>
                <a:cubicBezTo>
                  <a:pt x="17637" y="9381"/>
                  <a:pt x="18091" y="9040"/>
                  <a:pt x="18467" y="8699"/>
                </a:cubicBezTo>
                <a:cubicBezTo>
                  <a:pt x="18844" y="8358"/>
                  <a:pt x="19129" y="8029"/>
                  <a:pt x="19330" y="7709"/>
                </a:cubicBezTo>
                <a:cubicBezTo>
                  <a:pt x="19530" y="7389"/>
                  <a:pt x="19629" y="7137"/>
                  <a:pt x="19629" y="6949"/>
                </a:cubicBezTo>
                <a:lnTo>
                  <a:pt x="19629" y="541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" name="íślíḋè-Freeform: Shape 15"/>
          <p:cNvSpPr/>
          <p:nvPr/>
        </p:nvSpPr>
        <p:spPr bwMode="auto">
          <a:xfrm>
            <a:off x="1070968" y="3544584"/>
            <a:ext cx="261938" cy="214313"/>
          </a:xfrm>
          <a:custGeom>
            <a:avLst/>
            <a:gdLst>
              <a:gd name="T0" fmla="*/ 349250 w 21600"/>
              <a:gd name="T1" fmla="*/ 285750 h 21600"/>
              <a:gd name="T2" fmla="*/ 349250 w 21600"/>
              <a:gd name="T3" fmla="*/ 285750 h 21600"/>
              <a:gd name="T4" fmla="*/ 349250 w 21600"/>
              <a:gd name="T5" fmla="*/ 285750 h 21600"/>
              <a:gd name="T6" fmla="*/ 349250 w 21600"/>
              <a:gd name="T7" fmla="*/ 285750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20708" y="14020"/>
                </a:moveTo>
                <a:cubicBezTo>
                  <a:pt x="20951" y="14020"/>
                  <a:pt x="21161" y="14125"/>
                  <a:pt x="21335" y="14334"/>
                </a:cubicBezTo>
                <a:cubicBezTo>
                  <a:pt x="21511" y="14548"/>
                  <a:pt x="21599" y="14810"/>
                  <a:pt x="21599" y="15115"/>
                </a:cubicBezTo>
                <a:lnTo>
                  <a:pt x="21599" y="20504"/>
                </a:lnTo>
                <a:cubicBezTo>
                  <a:pt x="21599" y="20815"/>
                  <a:pt x="21511" y="21071"/>
                  <a:pt x="21335" y="21285"/>
                </a:cubicBezTo>
                <a:cubicBezTo>
                  <a:pt x="21161" y="21494"/>
                  <a:pt x="20951" y="21600"/>
                  <a:pt x="20708" y="21600"/>
                </a:cubicBezTo>
                <a:lnTo>
                  <a:pt x="16197" y="21600"/>
                </a:lnTo>
                <a:cubicBezTo>
                  <a:pt x="15940" y="21600"/>
                  <a:pt x="15729" y="21494"/>
                  <a:pt x="15563" y="21285"/>
                </a:cubicBezTo>
                <a:cubicBezTo>
                  <a:pt x="15399" y="21071"/>
                  <a:pt x="15316" y="20815"/>
                  <a:pt x="15316" y="20504"/>
                </a:cubicBezTo>
                <a:lnTo>
                  <a:pt x="15316" y="15115"/>
                </a:lnTo>
                <a:cubicBezTo>
                  <a:pt x="15316" y="14810"/>
                  <a:pt x="15399" y="14548"/>
                  <a:pt x="15570" y="14334"/>
                </a:cubicBezTo>
                <a:cubicBezTo>
                  <a:pt x="15737" y="14125"/>
                  <a:pt x="15945" y="14020"/>
                  <a:pt x="16197" y="14020"/>
                </a:cubicBezTo>
                <a:lnTo>
                  <a:pt x="17788" y="14020"/>
                </a:lnTo>
                <a:lnTo>
                  <a:pt x="17788" y="11869"/>
                </a:lnTo>
                <a:cubicBezTo>
                  <a:pt x="17788" y="11699"/>
                  <a:pt x="17707" y="11610"/>
                  <a:pt x="17543" y="11602"/>
                </a:cubicBezTo>
                <a:lnTo>
                  <a:pt x="11473" y="11602"/>
                </a:lnTo>
                <a:lnTo>
                  <a:pt x="11473" y="14019"/>
                </a:lnTo>
                <a:lnTo>
                  <a:pt x="13054" y="14019"/>
                </a:lnTo>
                <a:cubicBezTo>
                  <a:pt x="13296" y="14019"/>
                  <a:pt x="13507" y="14125"/>
                  <a:pt x="13681" y="14334"/>
                </a:cubicBezTo>
                <a:cubicBezTo>
                  <a:pt x="13857" y="14548"/>
                  <a:pt x="13945" y="14810"/>
                  <a:pt x="13945" y="15115"/>
                </a:cubicBezTo>
                <a:lnTo>
                  <a:pt x="13945" y="20504"/>
                </a:lnTo>
                <a:cubicBezTo>
                  <a:pt x="13945" y="20815"/>
                  <a:pt x="13857" y="21071"/>
                  <a:pt x="13681" y="21285"/>
                </a:cubicBezTo>
                <a:cubicBezTo>
                  <a:pt x="13507" y="21494"/>
                  <a:pt x="13296" y="21599"/>
                  <a:pt x="13054" y="21599"/>
                </a:cubicBezTo>
                <a:lnTo>
                  <a:pt x="8543" y="21599"/>
                </a:lnTo>
                <a:cubicBezTo>
                  <a:pt x="8298" y="21599"/>
                  <a:pt x="8090" y="21494"/>
                  <a:pt x="7913" y="21285"/>
                </a:cubicBezTo>
                <a:cubicBezTo>
                  <a:pt x="7740" y="21071"/>
                  <a:pt x="7651" y="20815"/>
                  <a:pt x="7651" y="20504"/>
                </a:cubicBezTo>
                <a:lnTo>
                  <a:pt x="7651" y="15115"/>
                </a:lnTo>
                <a:cubicBezTo>
                  <a:pt x="7651" y="14810"/>
                  <a:pt x="7740" y="14548"/>
                  <a:pt x="7913" y="14334"/>
                </a:cubicBezTo>
                <a:cubicBezTo>
                  <a:pt x="8090" y="14125"/>
                  <a:pt x="8298" y="14019"/>
                  <a:pt x="8543" y="14019"/>
                </a:cubicBezTo>
                <a:lnTo>
                  <a:pt x="10124" y="14019"/>
                </a:lnTo>
                <a:lnTo>
                  <a:pt x="10124" y="11602"/>
                </a:lnTo>
                <a:lnTo>
                  <a:pt x="4056" y="11602"/>
                </a:lnTo>
                <a:cubicBezTo>
                  <a:pt x="3901" y="11602"/>
                  <a:pt x="3821" y="11690"/>
                  <a:pt x="3821" y="11869"/>
                </a:cubicBezTo>
                <a:lnTo>
                  <a:pt x="3821" y="14020"/>
                </a:lnTo>
                <a:lnTo>
                  <a:pt x="5402" y="14020"/>
                </a:lnTo>
                <a:cubicBezTo>
                  <a:pt x="5661" y="14020"/>
                  <a:pt x="5874" y="14125"/>
                  <a:pt x="6053" y="14334"/>
                </a:cubicBezTo>
                <a:cubicBezTo>
                  <a:pt x="6229" y="14548"/>
                  <a:pt x="6315" y="14810"/>
                  <a:pt x="6315" y="15115"/>
                </a:cubicBezTo>
                <a:lnTo>
                  <a:pt x="6315" y="20504"/>
                </a:lnTo>
                <a:cubicBezTo>
                  <a:pt x="6315" y="20815"/>
                  <a:pt x="6229" y="21071"/>
                  <a:pt x="6053" y="21285"/>
                </a:cubicBezTo>
                <a:cubicBezTo>
                  <a:pt x="5877" y="21494"/>
                  <a:pt x="5664" y="21600"/>
                  <a:pt x="5402" y="21600"/>
                </a:cubicBezTo>
                <a:lnTo>
                  <a:pt x="913" y="21600"/>
                </a:lnTo>
                <a:cubicBezTo>
                  <a:pt x="658" y="21600"/>
                  <a:pt x="440" y="21494"/>
                  <a:pt x="261" y="21285"/>
                </a:cubicBezTo>
                <a:cubicBezTo>
                  <a:pt x="88" y="21071"/>
                  <a:pt x="0" y="20815"/>
                  <a:pt x="0" y="20504"/>
                </a:cubicBezTo>
                <a:lnTo>
                  <a:pt x="0" y="15115"/>
                </a:lnTo>
                <a:cubicBezTo>
                  <a:pt x="0" y="14810"/>
                  <a:pt x="88" y="14548"/>
                  <a:pt x="261" y="14334"/>
                </a:cubicBezTo>
                <a:cubicBezTo>
                  <a:pt x="438" y="14125"/>
                  <a:pt x="656" y="14020"/>
                  <a:pt x="913" y="14020"/>
                </a:cubicBezTo>
                <a:lnTo>
                  <a:pt x="2472" y="14020"/>
                </a:lnTo>
                <a:lnTo>
                  <a:pt x="2472" y="11869"/>
                </a:lnTo>
                <a:cubicBezTo>
                  <a:pt x="2472" y="11352"/>
                  <a:pt x="2629" y="10911"/>
                  <a:pt x="2942" y="10544"/>
                </a:cubicBezTo>
                <a:cubicBezTo>
                  <a:pt x="3253" y="10180"/>
                  <a:pt x="3622" y="9997"/>
                  <a:pt x="4053" y="9997"/>
                </a:cubicBezTo>
                <a:lnTo>
                  <a:pt x="10121" y="9997"/>
                </a:lnTo>
                <a:lnTo>
                  <a:pt x="10121" y="7550"/>
                </a:lnTo>
                <a:lnTo>
                  <a:pt x="8540" y="7550"/>
                </a:lnTo>
                <a:cubicBezTo>
                  <a:pt x="8295" y="7550"/>
                  <a:pt x="8087" y="7450"/>
                  <a:pt x="7911" y="7248"/>
                </a:cubicBezTo>
                <a:cubicBezTo>
                  <a:pt x="7737" y="7045"/>
                  <a:pt x="7649" y="6789"/>
                  <a:pt x="7649" y="6484"/>
                </a:cubicBezTo>
                <a:lnTo>
                  <a:pt x="7649" y="1066"/>
                </a:lnTo>
                <a:cubicBezTo>
                  <a:pt x="7649" y="775"/>
                  <a:pt x="7737" y="522"/>
                  <a:pt x="7911" y="314"/>
                </a:cubicBezTo>
                <a:cubicBezTo>
                  <a:pt x="8087" y="102"/>
                  <a:pt x="8295" y="0"/>
                  <a:pt x="8540" y="0"/>
                </a:cubicBezTo>
                <a:lnTo>
                  <a:pt x="13052" y="0"/>
                </a:lnTo>
                <a:cubicBezTo>
                  <a:pt x="13294" y="0"/>
                  <a:pt x="13504" y="102"/>
                  <a:pt x="13678" y="314"/>
                </a:cubicBezTo>
                <a:cubicBezTo>
                  <a:pt x="13854" y="522"/>
                  <a:pt x="13943" y="775"/>
                  <a:pt x="13943" y="1066"/>
                </a:cubicBezTo>
                <a:lnTo>
                  <a:pt x="13943" y="6484"/>
                </a:lnTo>
                <a:cubicBezTo>
                  <a:pt x="13943" y="6789"/>
                  <a:pt x="13854" y="7045"/>
                  <a:pt x="13678" y="7248"/>
                </a:cubicBezTo>
                <a:cubicBezTo>
                  <a:pt x="13504" y="7450"/>
                  <a:pt x="13294" y="7550"/>
                  <a:pt x="13052" y="7550"/>
                </a:cubicBezTo>
                <a:lnTo>
                  <a:pt x="11470" y="7550"/>
                </a:lnTo>
                <a:lnTo>
                  <a:pt x="11470" y="9997"/>
                </a:lnTo>
                <a:lnTo>
                  <a:pt x="17541" y="9997"/>
                </a:lnTo>
                <a:cubicBezTo>
                  <a:pt x="17969" y="9997"/>
                  <a:pt x="18339" y="10177"/>
                  <a:pt x="18652" y="10538"/>
                </a:cubicBezTo>
                <a:cubicBezTo>
                  <a:pt x="18966" y="10899"/>
                  <a:pt x="19122" y="11343"/>
                  <a:pt x="19122" y="11869"/>
                </a:cubicBezTo>
                <a:lnTo>
                  <a:pt x="19122" y="14020"/>
                </a:lnTo>
                <a:lnTo>
                  <a:pt x="20708" y="1402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" name="íślíḋè-Freeform: Shape 17"/>
          <p:cNvSpPr/>
          <p:nvPr/>
        </p:nvSpPr>
        <p:spPr bwMode="auto">
          <a:xfrm>
            <a:off x="1444229" y="3900488"/>
            <a:ext cx="1185863" cy="6869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normAutofit/>
          </a:bodyPr>
          <a:lstStyle/>
          <a:p>
            <a:pPr defTabSz="323850">
              <a:lnSpc>
                <a:spcPct val="120000"/>
              </a:lnSpc>
              <a:defRPr/>
            </a:pPr>
            <a:r>
              <a:rPr lang="zh-CN" altLang="en-US" sz="80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8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80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  <a:endParaRPr lang="zh-CN" altLang="en-US" sz="8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4" name="íślíḋè-Freeform: Shape 19"/>
          <p:cNvSpPr/>
          <p:nvPr/>
        </p:nvSpPr>
        <p:spPr bwMode="auto">
          <a:xfrm>
            <a:off x="2656881" y="3900488"/>
            <a:ext cx="1185863" cy="6869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normAutofit/>
          </a:bodyPr>
          <a:lstStyle/>
          <a:p>
            <a:pPr defTabSz="323850">
              <a:lnSpc>
                <a:spcPct val="120000"/>
              </a:lnSpc>
              <a:defRPr/>
            </a:pPr>
            <a:r>
              <a:rPr lang="zh-CN" altLang="en-US" sz="80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8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80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  <a:endParaRPr lang="zh-CN" altLang="en-US" sz="8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5" name="is1ide-Freeform: Shape 21"/>
          <p:cNvSpPr/>
          <p:nvPr/>
        </p:nvSpPr>
        <p:spPr bwMode="auto">
          <a:xfrm>
            <a:off x="3873104" y="3900488"/>
            <a:ext cx="1185863" cy="6869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normAutofit/>
          </a:bodyPr>
          <a:lstStyle/>
          <a:p>
            <a:pPr defTabSz="323850">
              <a:lnSpc>
                <a:spcPct val="120000"/>
              </a:lnSpc>
              <a:defRPr/>
            </a:pPr>
            <a:r>
              <a:rPr lang="zh-CN" altLang="en-US" sz="80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8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80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  <a:endParaRPr lang="zh-CN" altLang="en-US" sz="8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6" name="is1ide-Freeform: Shape 23"/>
          <p:cNvSpPr/>
          <p:nvPr/>
        </p:nvSpPr>
        <p:spPr bwMode="auto">
          <a:xfrm>
            <a:off x="5029796" y="3900488"/>
            <a:ext cx="1185863" cy="6869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normAutofit/>
          </a:bodyPr>
          <a:lstStyle/>
          <a:p>
            <a:pPr defTabSz="323850">
              <a:lnSpc>
                <a:spcPct val="120000"/>
              </a:lnSpc>
              <a:defRPr/>
            </a:pPr>
            <a:r>
              <a:rPr lang="zh-CN" altLang="en-US" sz="80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8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80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  <a:endParaRPr lang="zh-CN" altLang="en-US" sz="8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7" name="is1ide-Freeform: Shape 25"/>
          <p:cNvSpPr/>
          <p:nvPr/>
        </p:nvSpPr>
        <p:spPr bwMode="auto">
          <a:xfrm>
            <a:off x="6239471" y="3900488"/>
            <a:ext cx="1185863" cy="68699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</p:spPr>
        <p:txBody>
          <a:bodyPr wrap="square" lIns="0" tIns="0" rIns="0" bIns="0" anchor="t" anchorCtr="0">
            <a:normAutofit/>
          </a:bodyPr>
          <a:lstStyle/>
          <a:p>
            <a:pPr defTabSz="323850">
              <a:lnSpc>
                <a:spcPct val="120000"/>
              </a:lnSpc>
              <a:defRPr/>
            </a:pPr>
            <a:r>
              <a:rPr lang="zh-CN" altLang="en-US" sz="800">
                <a:solidFill>
                  <a:schemeClr val="dk1">
                    <a:lumMod val="100000"/>
                  </a:schemeClr>
                </a:solidFill>
              </a:rPr>
              <a:t>此部分内容作为文字排版占位显示</a:t>
            </a:r>
            <a:br>
              <a:rPr lang="zh-CN" altLang="en-US" sz="800">
                <a:solidFill>
                  <a:schemeClr val="dk1">
                    <a:lumMod val="100000"/>
                  </a:schemeClr>
                </a:solidFill>
              </a:rPr>
            </a:br>
            <a:r>
              <a:rPr lang="zh-CN" altLang="en-US" sz="800">
                <a:solidFill>
                  <a:schemeClr val="dk1">
                    <a:lumMod val="100000"/>
                  </a:schemeClr>
                </a:solidFill>
              </a:rPr>
              <a:t>（建议使用主题字体）</a:t>
            </a:r>
            <a:endParaRPr lang="zh-CN" altLang="en-US" sz="800">
              <a:solidFill>
                <a:schemeClr val="dk1">
                  <a:lumMod val="100000"/>
                </a:schemeClr>
              </a:solidFill>
            </a:endParaRPr>
          </a:p>
        </p:txBody>
      </p:sp>
      <p:sp>
        <p:nvSpPr>
          <p:cNvPr id="1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/>
      <p:bldP spid="14" grpId="0"/>
      <p:bldP spid="15" grpId="0"/>
      <p:bldP spid="16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e6a05ed-7dd9-4a70-81f7-a256eee13ee3"/>
          <p:cNvGrpSpPr>
            <a:grpSpLocks noChangeAspect="1"/>
          </p:cNvGrpSpPr>
          <p:nvPr/>
        </p:nvGrpSpPr>
        <p:grpSpPr>
          <a:xfrm>
            <a:off x="539354" y="1089344"/>
            <a:ext cx="8163160" cy="3021578"/>
            <a:chOff x="719139" y="1452461"/>
            <a:chExt cx="10884210" cy="4028769"/>
          </a:xfrm>
        </p:grpSpPr>
        <p:grpSp>
          <p:nvGrpSpPr>
            <p:cNvPr id="4" name="Group 3"/>
            <p:cNvGrpSpPr/>
            <p:nvPr/>
          </p:nvGrpSpPr>
          <p:grpSpPr>
            <a:xfrm rot="5400000">
              <a:off x="7170109" y="2675755"/>
              <a:ext cx="845652" cy="1435940"/>
              <a:chOff x="5658178" y="1707898"/>
              <a:chExt cx="869583" cy="1476574"/>
            </a:xfrm>
          </p:grpSpPr>
          <p:sp>
            <p:nvSpPr>
              <p:cNvPr id="65" name="Freeform: Shape 4"/>
              <p:cNvSpPr/>
              <p:nvPr/>
            </p:nvSpPr>
            <p:spPr bwMode="auto">
              <a:xfrm>
                <a:off x="5681407" y="1732137"/>
                <a:ext cx="823125" cy="1428096"/>
              </a:xfrm>
              <a:custGeom>
                <a:avLst/>
                <a:gdLst>
                  <a:gd name="T0" fmla="*/ 489 w 489"/>
                  <a:gd name="T1" fmla="*/ 245 h 849"/>
                  <a:gd name="T2" fmla="*/ 245 w 489"/>
                  <a:gd name="T3" fmla="*/ 0 h 849"/>
                  <a:gd name="T4" fmla="*/ 0 w 489"/>
                  <a:gd name="T5" fmla="*/ 245 h 849"/>
                  <a:gd name="T6" fmla="*/ 215 w 489"/>
                  <a:gd name="T7" fmla="*/ 487 h 849"/>
                  <a:gd name="T8" fmla="*/ 215 w 489"/>
                  <a:gd name="T9" fmla="*/ 849 h 849"/>
                  <a:gd name="T10" fmla="*/ 279 w 489"/>
                  <a:gd name="T11" fmla="*/ 849 h 849"/>
                  <a:gd name="T12" fmla="*/ 279 w 489"/>
                  <a:gd name="T13" fmla="*/ 486 h 849"/>
                  <a:gd name="T14" fmla="*/ 489 w 489"/>
                  <a:gd name="T15" fmla="*/ 245 h 8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489" h="849">
                    <a:moveTo>
                      <a:pt x="489" y="245"/>
                    </a:moveTo>
                    <a:cubicBezTo>
                      <a:pt x="489" y="110"/>
                      <a:pt x="379" y="0"/>
                      <a:pt x="245" y="0"/>
                    </a:cubicBezTo>
                    <a:cubicBezTo>
                      <a:pt x="110" y="0"/>
                      <a:pt x="0" y="110"/>
                      <a:pt x="0" y="245"/>
                    </a:cubicBezTo>
                    <a:cubicBezTo>
                      <a:pt x="0" y="370"/>
                      <a:pt x="94" y="473"/>
                      <a:pt x="215" y="487"/>
                    </a:cubicBezTo>
                    <a:cubicBezTo>
                      <a:pt x="215" y="849"/>
                      <a:pt x="215" y="849"/>
                      <a:pt x="215" y="849"/>
                    </a:cubicBezTo>
                    <a:cubicBezTo>
                      <a:pt x="279" y="849"/>
                      <a:pt x="279" y="849"/>
                      <a:pt x="279" y="849"/>
                    </a:cubicBezTo>
                    <a:cubicBezTo>
                      <a:pt x="279" y="486"/>
                      <a:pt x="279" y="486"/>
                      <a:pt x="279" y="486"/>
                    </a:cubicBezTo>
                    <a:cubicBezTo>
                      <a:pt x="398" y="469"/>
                      <a:pt x="489" y="368"/>
                      <a:pt x="489" y="24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6" name="Freeform: Shape 5"/>
              <p:cNvSpPr/>
              <p:nvPr/>
            </p:nvSpPr>
            <p:spPr bwMode="auto">
              <a:xfrm>
                <a:off x="5658178" y="1707898"/>
                <a:ext cx="869583" cy="1476574"/>
              </a:xfrm>
              <a:custGeom>
                <a:avLst/>
                <a:gdLst>
                  <a:gd name="T0" fmla="*/ 259 w 517"/>
                  <a:gd name="T1" fmla="*/ 14 h 877"/>
                  <a:gd name="T2" fmla="*/ 503 w 517"/>
                  <a:gd name="T3" fmla="*/ 259 h 877"/>
                  <a:gd name="T4" fmla="*/ 293 w 517"/>
                  <a:gd name="T5" fmla="*/ 500 h 877"/>
                  <a:gd name="T6" fmla="*/ 293 w 517"/>
                  <a:gd name="T7" fmla="*/ 863 h 877"/>
                  <a:gd name="T8" fmla="*/ 229 w 517"/>
                  <a:gd name="T9" fmla="*/ 863 h 877"/>
                  <a:gd name="T10" fmla="*/ 229 w 517"/>
                  <a:gd name="T11" fmla="*/ 501 h 877"/>
                  <a:gd name="T12" fmla="*/ 14 w 517"/>
                  <a:gd name="T13" fmla="*/ 259 h 877"/>
                  <a:gd name="T14" fmla="*/ 259 w 517"/>
                  <a:gd name="T15" fmla="*/ 14 h 877"/>
                  <a:gd name="T16" fmla="*/ 259 w 517"/>
                  <a:gd name="T17" fmla="*/ 0 h 877"/>
                  <a:gd name="T18" fmla="*/ 0 w 517"/>
                  <a:gd name="T19" fmla="*/ 259 h 877"/>
                  <a:gd name="T20" fmla="*/ 216 w 517"/>
                  <a:gd name="T21" fmla="*/ 513 h 877"/>
                  <a:gd name="T22" fmla="*/ 216 w 517"/>
                  <a:gd name="T23" fmla="*/ 863 h 877"/>
                  <a:gd name="T24" fmla="*/ 216 w 517"/>
                  <a:gd name="T25" fmla="*/ 877 h 877"/>
                  <a:gd name="T26" fmla="*/ 229 w 517"/>
                  <a:gd name="T27" fmla="*/ 877 h 877"/>
                  <a:gd name="T28" fmla="*/ 293 w 517"/>
                  <a:gd name="T29" fmla="*/ 877 h 877"/>
                  <a:gd name="T30" fmla="*/ 307 w 517"/>
                  <a:gd name="T31" fmla="*/ 877 h 877"/>
                  <a:gd name="T32" fmla="*/ 307 w 517"/>
                  <a:gd name="T33" fmla="*/ 863 h 877"/>
                  <a:gd name="T34" fmla="*/ 307 w 517"/>
                  <a:gd name="T35" fmla="*/ 512 h 877"/>
                  <a:gd name="T36" fmla="*/ 453 w 517"/>
                  <a:gd name="T37" fmla="*/ 428 h 877"/>
                  <a:gd name="T38" fmla="*/ 517 w 517"/>
                  <a:gd name="T39" fmla="*/ 259 h 877"/>
                  <a:gd name="T40" fmla="*/ 259 w 517"/>
                  <a:gd name="T41" fmla="*/ 0 h 8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517" h="877">
                    <a:moveTo>
                      <a:pt x="259" y="14"/>
                    </a:moveTo>
                    <a:cubicBezTo>
                      <a:pt x="393" y="14"/>
                      <a:pt x="503" y="124"/>
                      <a:pt x="503" y="259"/>
                    </a:cubicBezTo>
                    <a:cubicBezTo>
                      <a:pt x="503" y="382"/>
                      <a:pt x="412" y="483"/>
                      <a:pt x="293" y="500"/>
                    </a:cubicBezTo>
                    <a:cubicBezTo>
                      <a:pt x="293" y="863"/>
                      <a:pt x="293" y="863"/>
                      <a:pt x="293" y="863"/>
                    </a:cubicBezTo>
                    <a:cubicBezTo>
                      <a:pt x="229" y="863"/>
                      <a:pt x="229" y="863"/>
                      <a:pt x="229" y="863"/>
                    </a:cubicBezTo>
                    <a:cubicBezTo>
                      <a:pt x="229" y="501"/>
                      <a:pt x="229" y="501"/>
                      <a:pt x="229" y="501"/>
                    </a:cubicBezTo>
                    <a:cubicBezTo>
                      <a:pt x="108" y="487"/>
                      <a:pt x="14" y="384"/>
                      <a:pt x="14" y="259"/>
                    </a:cubicBezTo>
                    <a:cubicBezTo>
                      <a:pt x="14" y="124"/>
                      <a:pt x="124" y="14"/>
                      <a:pt x="259" y="14"/>
                    </a:cubicBezTo>
                    <a:moveTo>
                      <a:pt x="259" y="0"/>
                    </a:moveTo>
                    <a:cubicBezTo>
                      <a:pt x="116" y="0"/>
                      <a:pt x="0" y="116"/>
                      <a:pt x="0" y="259"/>
                    </a:cubicBezTo>
                    <a:cubicBezTo>
                      <a:pt x="0" y="385"/>
                      <a:pt x="92" y="492"/>
                      <a:pt x="216" y="513"/>
                    </a:cubicBezTo>
                    <a:cubicBezTo>
                      <a:pt x="216" y="863"/>
                      <a:pt x="216" y="863"/>
                      <a:pt x="216" y="863"/>
                    </a:cubicBezTo>
                    <a:cubicBezTo>
                      <a:pt x="216" y="877"/>
                      <a:pt x="216" y="877"/>
                      <a:pt x="216" y="877"/>
                    </a:cubicBezTo>
                    <a:cubicBezTo>
                      <a:pt x="229" y="877"/>
                      <a:pt x="229" y="877"/>
                      <a:pt x="229" y="877"/>
                    </a:cubicBezTo>
                    <a:cubicBezTo>
                      <a:pt x="293" y="877"/>
                      <a:pt x="293" y="877"/>
                      <a:pt x="293" y="877"/>
                    </a:cubicBezTo>
                    <a:cubicBezTo>
                      <a:pt x="307" y="877"/>
                      <a:pt x="307" y="877"/>
                      <a:pt x="307" y="877"/>
                    </a:cubicBezTo>
                    <a:cubicBezTo>
                      <a:pt x="307" y="863"/>
                      <a:pt x="307" y="863"/>
                      <a:pt x="307" y="863"/>
                    </a:cubicBezTo>
                    <a:cubicBezTo>
                      <a:pt x="307" y="512"/>
                      <a:pt x="307" y="512"/>
                      <a:pt x="307" y="512"/>
                    </a:cubicBezTo>
                    <a:cubicBezTo>
                      <a:pt x="364" y="501"/>
                      <a:pt x="415" y="472"/>
                      <a:pt x="453" y="428"/>
                    </a:cubicBezTo>
                    <a:cubicBezTo>
                      <a:pt x="494" y="381"/>
                      <a:pt x="517" y="321"/>
                      <a:pt x="517" y="259"/>
                    </a:cubicBezTo>
                    <a:cubicBezTo>
                      <a:pt x="517" y="116"/>
                      <a:pt x="401" y="0"/>
                      <a:pt x="259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" name="Group 6"/>
            <p:cNvGrpSpPr/>
            <p:nvPr/>
          </p:nvGrpSpPr>
          <p:grpSpPr>
            <a:xfrm rot="5400000">
              <a:off x="4319837" y="2513700"/>
              <a:ext cx="1243434" cy="1768897"/>
              <a:chOff x="5458204" y="4263119"/>
              <a:chExt cx="1278621" cy="1818954"/>
            </a:xfrm>
          </p:grpSpPr>
          <p:sp>
            <p:nvSpPr>
              <p:cNvPr id="63" name="Freeform: Shape 7"/>
              <p:cNvSpPr/>
              <p:nvPr/>
            </p:nvSpPr>
            <p:spPr bwMode="auto">
              <a:xfrm>
                <a:off x="5481433" y="4286348"/>
                <a:ext cx="1232162" cy="1772495"/>
              </a:xfrm>
              <a:custGeom>
                <a:avLst/>
                <a:gdLst>
                  <a:gd name="T0" fmla="*/ 395 w 732"/>
                  <a:gd name="T1" fmla="*/ 321 h 1053"/>
                  <a:gd name="T2" fmla="*/ 395 w 732"/>
                  <a:gd name="T3" fmla="*/ 0 h 1053"/>
                  <a:gd name="T4" fmla="*/ 331 w 732"/>
                  <a:gd name="T5" fmla="*/ 0 h 1053"/>
                  <a:gd name="T6" fmla="*/ 331 w 732"/>
                  <a:gd name="T7" fmla="*/ 322 h 1053"/>
                  <a:gd name="T8" fmla="*/ 0 w 732"/>
                  <a:gd name="T9" fmla="*/ 687 h 1053"/>
                  <a:gd name="T10" fmla="*/ 366 w 732"/>
                  <a:gd name="T11" fmla="*/ 1053 h 1053"/>
                  <a:gd name="T12" fmla="*/ 732 w 732"/>
                  <a:gd name="T13" fmla="*/ 687 h 1053"/>
                  <a:gd name="T14" fmla="*/ 395 w 732"/>
                  <a:gd name="T15" fmla="*/ 321 h 10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2" h="1053">
                    <a:moveTo>
                      <a:pt x="395" y="321"/>
                    </a:moveTo>
                    <a:cubicBezTo>
                      <a:pt x="395" y="0"/>
                      <a:pt x="395" y="0"/>
                      <a:pt x="395" y="0"/>
                    </a:cubicBezTo>
                    <a:cubicBezTo>
                      <a:pt x="331" y="0"/>
                      <a:pt x="331" y="0"/>
                      <a:pt x="331" y="0"/>
                    </a:cubicBezTo>
                    <a:cubicBezTo>
                      <a:pt x="331" y="322"/>
                      <a:pt x="331" y="322"/>
                      <a:pt x="331" y="322"/>
                    </a:cubicBezTo>
                    <a:cubicBezTo>
                      <a:pt x="145" y="339"/>
                      <a:pt x="0" y="496"/>
                      <a:pt x="0" y="687"/>
                    </a:cubicBezTo>
                    <a:cubicBezTo>
                      <a:pt x="0" y="889"/>
                      <a:pt x="164" y="1053"/>
                      <a:pt x="366" y="1053"/>
                    </a:cubicBezTo>
                    <a:cubicBezTo>
                      <a:pt x="568" y="1053"/>
                      <a:pt x="732" y="889"/>
                      <a:pt x="732" y="687"/>
                    </a:cubicBezTo>
                    <a:cubicBezTo>
                      <a:pt x="732" y="494"/>
                      <a:pt x="584" y="336"/>
                      <a:pt x="395" y="321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Freeform: Shape 8"/>
              <p:cNvSpPr/>
              <p:nvPr/>
            </p:nvSpPr>
            <p:spPr bwMode="auto">
              <a:xfrm>
                <a:off x="5458204" y="4263119"/>
                <a:ext cx="1278621" cy="1818954"/>
              </a:xfrm>
              <a:custGeom>
                <a:avLst/>
                <a:gdLst>
                  <a:gd name="T0" fmla="*/ 409 w 760"/>
                  <a:gd name="T1" fmla="*/ 14 h 1081"/>
                  <a:gd name="T2" fmla="*/ 409 w 760"/>
                  <a:gd name="T3" fmla="*/ 335 h 1081"/>
                  <a:gd name="T4" fmla="*/ 746 w 760"/>
                  <a:gd name="T5" fmla="*/ 701 h 1081"/>
                  <a:gd name="T6" fmla="*/ 380 w 760"/>
                  <a:gd name="T7" fmla="*/ 1067 h 1081"/>
                  <a:gd name="T8" fmla="*/ 14 w 760"/>
                  <a:gd name="T9" fmla="*/ 701 h 1081"/>
                  <a:gd name="T10" fmla="*/ 345 w 760"/>
                  <a:gd name="T11" fmla="*/ 336 h 1081"/>
                  <a:gd name="T12" fmla="*/ 345 w 760"/>
                  <a:gd name="T13" fmla="*/ 14 h 1081"/>
                  <a:gd name="T14" fmla="*/ 409 w 760"/>
                  <a:gd name="T15" fmla="*/ 14 h 1081"/>
                  <a:gd name="T16" fmla="*/ 423 w 760"/>
                  <a:gd name="T17" fmla="*/ 0 h 1081"/>
                  <a:gd name="T18" fmla="*/ 409 w 760"/>
                  <a:gd name="T19" fmla="*/ 0 h 1081"/>
                  <a:gd name="T20" fmla="*/ 345 w 760"/>
                  <a:gd name="T21" fmla="*/ 0 h 1081"/>
                  <a:gd name="T22" fmla="*/ 331 w 760"/>
                  <a:gd name="T23" fmla="*/ 0 h 1081"/>
                  <a:gd name="T24" fmla="*/ 331 w 760"/>
                  <a:gd name="T25" fmla="*/ 14 h 1081"/>
                  <a:gd name="T26" fmla="*/ 331 w 760"/>
                  <a:gd name="T27" fmla="*/ 323 h 1081"/>
                  <a:gd name="T28" fmla="*/ 99 w 760"/>
                  <a:gd name="T29" fmla="*/ 444 h 1081"/>
                  <a:gd name="T30" fmla="*/ 0 w 760"/>
                  <a:gd name="T31" fmla="*/ 701 h 1081"/>
                  <a:gd name="T32" fmla="*/ 111 w 760"/>
                  <a:gd name="T33" fmla="*/ 969 h 1081"/>
                  <a:gd name="T34" fmla="*/ 380 w 760"/>
                  <a:gd name="T35" fmla="*/ 1081 h 1081"/>
                  <a:gd name="T36" fmla="*/ 649 w 760"/>
                  <a:gd name="T37" fmla="*/ 969 h 1081"/>
                  <a:gd name="T38" fmla="*/ 760 w 760"/>
                  <a:gd name="T39" fmla="*/ 701 h 1081"/>
                  <a:gd name="T40" fmla="*/ 659 w 760"/>
                  <a:gd name="T41" fmla="*/ 442 h 1081"/>
                  <a:gd name="T42" fmla="*/ 423 w 760"/>
                  <a:gd name="T43" fmla="*/ 323 h 1081"/>
                  <a:gd name="T44" fmla="*/ 423 w 760"/>
                  <a:gd name="T45" fmla="*/ 14 h 1081"/>
                  <a:gd name="T46" fmla="*/ 423 w 760"/>
                  <a:gd name="T47" fmla="*/ 0 h 10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760" h="1081">
                    <a:moveTo>
                      <a:pt x="409" y="14"/>
                    </a:moveTo>
                    <a:cubicBezTo>
                      <a:pt x="409" y="335"/>
                      <a:pt x="409" y="335"/>
                      <a:pt x="409" y="335"/>
                    </a:cubicBezTo>
                    <a:cubicBezTo>
                      <a:pt x="598" y="350"/>
                      <a:pt x="746" y="508"/>
                      <a:pt x="746" y="701"/>
                    </a:cubicBezTo>
                    <a:cubicBezTo>
                      <a:pt x="746" y="903"/>
                      <a:pt x="582" y="1067"/>
                      <a:pt x="380" y="1067"/>
                    </a:cubicBezTo>
                    <a:cubicBezTo>
                      <a:pt x="178" y="1067"/>
                      <a:pt x="14" y="903"/>
                      <a:pt x="14" y="701"/>
                    </a:cubicBezTo>
                    <a:cubicBezTo>
                      <a:pt x="14" y="510"/>
                      <a:pt x="159" y="353"/>
                      <a:pt x="345" y="336"/>
                    </a:cubicBezTo>
                    <a:cubicBezTo>
                      <a:pt x="345" y="14"/>
                      <a:pt x="345" y="14"/>
                      <a:pt x="345" y="14"/>
                    </a:cubicBezTo>
                    <a:cubicBezTo>
                      <a:pt x="409" y="14"/>
                      <a:pt x="409" y="14"/>
                      <a:pt x="409" y="14"/>
                    </a:cubicBezTo>
                    <a:moveTo>
                      <a:pt x="423" y="0"/>
                    </a:moveTo>
                    <a:cubicBezTo>
                      <a:pt x="409" y="0"/>
                      <a:pt x="409" y="0"/>
                      <a:pt x="409" y="0"/>
                    </a:cubicBezTo>
                    <a:cubicBezTo>
                      <a:pt x="345" y="0"/>
                      <a:pt x="345" y="0"/>
                      <a:pt x="345" y="0"/>
                    </a:cubicBezTo>
                    <a:cubicBezTo>
                      <a:pt x="331" y="0"/>
                      <a:pt x="331" y="0"/>
                      <a:pt x="331" y="0"/>
                    </a:cubicBezTo>
                    <a:cubicBezTo>
                      <a:pt x="331" y="14"/>
                      <a:pt x="331" y="14"/>
                      <a:pt x="331" y="14"/>
                    </a:cubicBezTo>
                    <a:cubicBezTo>
                      <a:pt x="331" y="323"/>
                      <a:pt x="331" y="323"/>
                      <a:pt x="331" y="323"/>
                    </a:cubicBezTo>
                    <a:cubicBezTo>
                      <a:pt x="242" y="335"/>
                      <a:pt x="160" y="377"/>
                      <a:pt x="99" y="444"/>
                    </a:cubicBezTo>
                    <a:cubicBezTo>
                      <a:pt x="35" y="514"/>
                      <a:pt x="0" y="605"/>
                      <a:pt x="0" y="701"/>
                    </a:cubicBezTo>
                    <a:cubicBezTo>
                      <a:pt x="0" y="802"/>
                      <a:pt x="39" y="898"/>
                      <a:pt x="111" y="969"/>
                    </a:cubicBezTo>
                    <a:cubicBezTo>
                      <a:pt x="183" y="1041"/>
                      <a:pt x="278" y="1081"/>
                      <a:pt x="380" y="1081"/>
                    </a:cubicBezTo>
                    <a:cubicBezTo>
                      <a:pt x="482" y="1081"/>
                      <a:pt x="577" y="1041"/>
                      <a:pt x="649" y="969"/>
                    </a:cubicBezTo>
                    <a:cubicBezTo>
                      <a:pt x="721" y="898"/>
                      <a:pt x="760" y="802"/>
                      <a:pt x="760" y="701"/>
                    </a:cubicBezTo>
                    <a:cubicBezTo>
                      <a:pt x="760" y="604"/>
                      <a:pt x="724" y="512"/>
                      <a:pt x="659" y="442"/>
                    </a:cubicBezTo>
                    <a:cubicBezTo>
                      <a:pt x="596" y="375"/>
                      <a:pt x="513" y="333"/>
                      <a:pt x="423" y="323"/>
                    </a:cubicBezTo>
                    <a:cubicBezTo>
                      <a:pt x="423" y="14"/>
                      <a:pt x="423" y="14"/>
                      <a:pt x="423" y="14"/>
                    </a:cubicBezTo>
                    <a:lnTo>
                      <a:pt x="423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Group 9"/>
            <p:cNvGrpSpPr/>
            <p:nvPr/>
          </p:nvGrpSpPr>
          <p:grpSpPr>
            <a:xfrm rot="5400000">
              <a:off x="6440285" y="3798291"/>
              <a:ext cx="1480139" cy="1267988"/>
              <a:chOff x="6573210" y="2209852"/>
              <a:chExt cx="1522023" cy="1303870"/>
            </a:xfrm>
          </p:grpSpPr>
          <p:sp>
            <p:nvSpPr>
              <p:cNvPr id="61" name="Freeform: Shape 10"/>
              <p:cNvSpPr/>
              <p:nvPr/>
            </p:nvSpPr>
            <p:spPr bwMode="auto">
              <a:xfrm>
                <a:off x="6613608" y="2209852"/>
                <a:ext cx="1481625" cy="1263471"/>
              </a:xfrm>
              <a:custGeom>
                <a:avLst/>
                <a:gdLst>
                  <a:gd name="T0" fmla="*/ 777 w 880"/>
                  <a:gd name="T1" fmla="*/ 162 h 751"/>
                  <a:gd name="T2" fmla="*/ 347 w 880"/>
                  <a:gd name="T3" fmla="*/ 103 h 751"/>
                  <a:gd name="T4" fmla="*/ 266 w 880"/>
                  <a:gd name="T5" fmla="*/ 498 h 751"/>
                  <a:gd name="T6" fmla="*/ 0 w 880"/>
                  <a:gd name="T7" fmla="*/ 700 h 751"/>
                  <a:gd name="T8" fmla="*/ 39 w 880"/>
                  <a:gd name="T9" fmla="*/ 751 h 751"/>
                  <a:gd name="T10" fmla="*/ 303 w 880"/>
                  <a:gd name="T11" fmla="*/ 550 h 751"/>
                  <a:gd name="T12" fmla="*/ 718 w 880"/>
                  <a:gd name="T13" fmla="*/ 592 h 751"/>
                  <a:gd name="T14" fmla="*/ 777 w 880"/>
                  <a:gd name="T15" fmla="*/ 162 h 7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80" h="751">
                    <a:moveTo>
                      <a:pt x="777" y="162"/>
                    </a:moveTo>
                    <a:cubicBezTo>
                      <a:pt x="675" y="27"/>
                      <a:pt x="482" y="0"/>
                      <a:pt x="347" y="103"/>
                    </a:cubicBezTo>
                    <a:cubicBezTo>
                      <a:pt x="223" y="197"/>
                      <a:pt x="191" y="367"/>
                      <a:pt x="266" y="498"/>
                    </a:cubicBezTo>
                    <a:cubicBezTo>
                      <a:pt x="0" y="700"/>
                      <a:pt x="0" y="700"/>
                      <a:pt x="0" y="700"/>
                    </a:cubicBezTo>
                    <a:cubicBezTo>
                      <a:pt x="39" y="751"/>
                      <a:pt x="39" y="751"/>
                      <a:pt x="39" y="751"/>
                    </a:cubicBezTo>
                    <a:cubicBezTo>
                      <a:pt x="303" y="550"/>
                      <a:pt x="303" y="550"/>
                      <a:pt x="303" y="550"/>
                    </a:cubicBezTo>
                    <a:cubicBezTo>
                      <a:pt x="408" y="670"/>
                      <a:pt x="590" y="689"/>
                      <a:pt x="718" y="592"/>
                    </a:cubicBezTo>
                    <a:cubicBezTo>
                      <a:pt x="853" y="489"/>
                      <a:pt x="880" y="296"/>
                      <a:pt x="777" y="162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Freeform: Shape 11"/>
              <p:cNvSpPr/>
              <p:nvPr/>
            </p:nvSpPr>
            <p:spPr bwMode="auto">
              <a:xfrm>
                <a:off x="6573210" y="2248231"/>
                <a:ext cx="1522023" cy="1265491"/>
              </a:xfrm>
              <a:custGeom>
                <a:avLst/>
                <a:gdLst>
                  <a:gd name="T0" fmla="*/ 557 w 904"/>
                  <a:gd name="T1" fmla="*/ 17 h 752"/>
                  <a:gd name="T2" fmla="*/ 801 w 904"/>
                  <a:gd name="T3" fmla="*/ 139 h 752"/>
                  <a:gd name="T4" fmla="*/ 742 w 904"/>
                  <a:gd name="T5" fmla="*/ 569 h 752"/>
                  <a:gd name="T6" fmla="*/ 557 w 904"/>
                  <a:gd name="T7" fmla="*/ 631 h 752"/>
                  <a:gd name="T8" fmla="*/ 327 w 904"/>
                  <a:gd name="T9" fmla="*/ 527 h 752"/>
                  <a:gd name="T10" fmla="*/ 63 w 904"/>
                  <a:gd name="T11" fmla="*/ 728 h 752"/>
                  <a:gd name="T12" fmla="*/ 24 w 904"/>
                  <a:gd name="T13" fmla="*/ 677 h 752"/>
                  <a:gd name="T14" fmla="*/ 290 w 904"/>
                  <a:gd name="T15" fmla="*/ 475 h 752"/>
                  <a:gd name="T16" fmla="*/ 371 w 904"/>
                  <a:gd name="T17" fmla="*/ 80 h 752"/>
                  <a:gd name="T18" fmla="*/ 557 w 904"/>
                  <a:gd name="T19" fmla="*/ 17 h 752"/>
                  <a:gd name="T20" fmla="*/ 557 w 904"/>
                  <a:gd name="T21" fmla="*/ 0 h 752"/>
                  <a:gd name="T22" fmla="*/ 361 w 904"/>
                  <a:gd name="T23" fmla="*/ 66 h 752"/>
                  <a:gd name="T24" fmla="*/ 239 w 904"/>
                  <a:gd name="T25" fmla="*/ 260 h 752"/>
                  <a:gd name="T26" fmla="*/ 267 w 904"/>
                  <a:gd name="T27" fmla="*/ 470 h 752"/>
                  <a:gd name="T28" fmla="*/ 14 w 904"/>
                  <a:gd name="T29" fmla="*/ 663 h 752"/>
                  <a:gd name="T30" fmla="*/ 0 w 904"/>
                  <a:gd name="T31" fmla="*/ 673 h 752"/>
                  <a:gd name="T32" fmla="*/ 11 w 904"/>
                  <a:gd name="T33" fmla="*/ 687 h 752"/>
                  <a:gd name="T34" fmla="*/ 49 w 904"/>
                  <a:gd name="T35" fmla="*/ 738 h 752"/>
                  <a:gd name="T36" fmla="*/ 60 w 904"/>
                  <a:gd name="T37" fmla="*/ 752 h 752"/>
                  <a:gd name="T38" fmla="*/ 74 w 904"/>
                  <a:gd name="T39" fmla="*/ 741 h 752"/>
                  <a:gd name="T40" fmla="*/ 325 w 904"/>
                  <a:gd name="T41" fmla="*/ 551 h 752"/>
                  <a:gd name="T42" fmla="*/ 557 w 904"/>
                  <a:gd name="T43" fmla="*/ 648 h 752"/>
                  <a:gd name="T44" fmla="*/ 753 w 904"/>
                  <a:gd name="T45" fmla="*/ 582 h 752"/>
                  <a:gd name="T46" fmla="*/ 878 w 904"/>
                  <a:gd name="T47" fmla="*/ 368 h 752"/>
                  <a:gd name="T48" fmla="*/ 815 w 904"/>
                  <a:gd name="T49" fmla="*/ 128 h 752"/>
                  <a:gd name="T50" fmla="*/ 699 w 904"/>
                  <a:gd name="T51" fmla="*/ 32 h 752"/>
                  <a:gd name="T52" fmla="*/ 557 w 904"/>
                  <a:gd name="T53" fmla="*/ 0 h 7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904" h="752">
                    <a:moveTo>
                      <a:pt x="557" y="17"/>
                    </a:moveTo>
                    <a:cubicBezTo>
                      <a:pt x="649" y="17"/>
                      <a:pt x="741" y="59"/>
                      <a:pt x="801" y="139"/>
                    </a:cubicBezTo>
                    <a:cubicBezTo>
                      <a:pt x="904" y="273"/>
                      <a:pt x="877" y="466"/>
                      <a:pt x="742" y="569"/>
                    </a:cubicBezTo>
                    <a:cubicBezTo>
                      <a:pt x="687" y="611"/>
                      <a:pt x="622" y="631"/>
                      <a:pt x="557" y="631"/>
                    </a:cubicBezTo>
                    <a:cubicBezTo>
                      <a:pt x="472" y="631"/>
                      <a:pt x="387" y="595"/>
                      <a:pt x="327" y="527"/>
                    </a:cubicBezTo>
                    <a:cubicBezTo>
                      <a:pt x="63" y="728"/>
                      <a:pt x="63" y="728"/>
                      <a:pt x="63" y="728"/>
                    </a:cubicBezTo>
                    <a:cubicBezTo>
                      <a:pt x="24" y="677"/>
                      <a:pt x="24" y="677"/>
                      <a:pt x="24" y="677"/>
                    </a:cubicBezTo>
                    <a:cubicBezTo>
                      <a:pt x="290" y="475"/>
                      <a:pt x="290" y="475"/>
                      <a:pt x="290" y="475"/>
                    </a:cubicBezTo>
                    <a:cubicBezTo>
                      <a:pt x="215" y="344"/>
                      <a:pt x="247" y="174"/>
                      <a:pt x="371" y="80"/>
                    </a:cubicBezTo>
                    <a:cubicBezTo>
                      <a:pt x="427" y="38"/>
                      <a:pt x="492" y="17"/>
                      <a:pt x="557" y="17"/>
                    </a:cubicBezTo>
                    <a:moveTo>
                      <a:pt x="557" y="0"/>
                    </a:moveTo>
                    <a:cubicBezTo>
                      <a:pt x="485" y="0"/>
                      <a:pt x="418" y="23"/>
                      <a:pt x="361" y="66"/>
                    </a:cubicBezTo>
                    <a:cubicBezTo>
                      <a:pt x="298" y="114"/>
                      <a:pt x="255" y="183"/>
                      <a:pt x="239" y="260"/>
                    </a:cubicBezTo>
                    <a:cubicBezTo>
                      <a:pt x="225" y="332"/>
                      <a:pt x="235" y="406"/>
                      <a:pt x="267" y="470"/>
                    </a:cubicBezTo>
                    <a:cubicBezTo>
                      <a:pt x="14" y="663"/>
                      <a:pt x="14" y="663"/>
                      <a:pt x="14" y="663"/>
                    </a:cubicBezTo>
                    <a:cubicBezTo>
                      <a:pt x="0" y="673"/>
                      <a:pt x="0" y="673"/>
                      <a:pt x="0" y="673"/>
                    </a:cubicBezTo>
                    <a:cubicBezTo>
                      <a:pt x="11" y="687"/>
                      <a:pt x="11" y="687"/>
                      <a:pt x="11" y="687"/>
                    </a:cubicBezTo>
                    <a:cubicBezTo>
                      <a:pt x="49" y="738"/>
                      <a:pt x="49" y="738"/>
                      <a:pt x="49" y="738"/>
                    </a:cubicBezTo>
                    <a:cubicBezTo>
                      <a:pt x="60" y="752"/>
                      <a:pt x="60" y="752"/>
                      <a:pt x="60" y="752"/>
                    </a:cubicBezTo>
                    <a:cubicBezTo>
                      <a:pt x="74" y="741"/>
                      <a:pt x="74" y="741"/>
                      <a:pt x="74" y="741"/>
                    </a:cubicBezTo>
                    <a:cubicBezTo>
                      <a:pt x="325" y="551"/>
                      <a:pt x="325" y="551"/>
                      <a:pt x="325" y="551"/>
                    </a:cubicBezTo>
                    <a:cubicBezTo>
                      <a:pt x="386" y="613"/>
                      <a:pt x="469" y="648"/>
                      <a:pt x="557" y="648"/>
                    </a:cubicBezTo>
                    <a:cubicBezTo>
                      <a:pt x="628" y="648"/>
                      <a:pt x="696" y="626"/>
                      <a:pt x="753" y="582"/>
                    </a:cubicBezTo>
                    <a:cubicBezTo>
                      <a:pt x="822" y="530"/>
                      <a:pt x="866" y="454"/>
                      <a:pt x="878" y="368"/>
                    </a:cubicBezTo>
                    <a:cubicBezTo>
                      <a:pt x="890" y="282"/>
                      <a:pt x="867" y="197"/>
                      <a:pt x="815" y="128"/>
                    </a:cubicBezTo>
                    <a:cubicBezTo>
                      <a:pt x="784" y="87"/>
                      <a:pt x="745" y="55"/>
                      <a:pt x="699" y="32"/>
                    </a:cubicBezTo>
                    <a:cubicBezTo>
                      <a:pt x="655" y="11"/>
                      <a:pt x="606" y="0"/>
                      <a:pt x="557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12"/>
            <p:cNvGrpSpPr/>
            <p:nvPr/>
          </p:nvGrpSpPr>
          <p:grpSpPr>
            <a:xfrm rot="5400000">
              <a:off x="4457830" y="1563447"/>
              <a:ext cx="1693271" cy="1471300"/>
              <a:chOff x="4096766" y="4042946"/>
              <a:chExt cx="1741186" cy="1512933"/>
            </a:xfrm>
          </p:grpSpPr>
          <p:sp>
            <p:nvSpPr>
              <p:cNvPr id="59" name="Freeform: Shape 13"/>
              <p:cNvSpPr/>
              <p:nvPr/>
            </p:nvSpPr>
            <p:spPr bwMode="auto">
              <a:xfrm>
                <a:off x="4122015" y="4076274"/>
                <a:ext cx="1682608" cy="1479605"/>
              </a:xfrm>
              <a:custGeom>
                <a:avLst/>
                <a:gdLst>
                  <a:gd name="T0" fmla="*/ 1000 w 1000"/>
                  <a:gd name="T1" fmla="*/ 51 h 879"/>
                  <a:gd name="T2" fmla="*/ 962 w 1000"/>
                  <a:gd name="T3" fmla="*/ 0 h 879"/>
                  <a:gd name="T4" fmla="*/ 511 w 1000"/>
                  <a:gd name="T5" fmla="*/ 342 h 879"/>
                  <a:gd name="T6" fmla="*/ 150 w 1000"/>
                  <a:gd name="T7" fmla="*/ 329 h 879"/>
                  <a:gd name="T8" fmla="*/ 95 w 1000"/>
                  <a:gd name="T9" fmla="*/ 729 h 879"/>
                  <a:gd name="T10" fmla="*/ 495 w 1000"/>
                  <a:gd name="T11" fmla="*/ 783 h 879"/>
                  <a:gd name="T12" fmla="*/ 554 w 1000"/>
                  <a:gd name="T13" fmla="*/ 389 h 879"/>
                  <a:gd name="T14" fmla="*/ 1000 w 1000"/>
                  <a:gd name="T15" fmla="*/ 51 h 8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0" h="879">
                    <a:moveTo>
                      <a:pt x="1000" y="51"/>
                    </a:moveTo>
                    <a:cubicBezTo>
                      <a:pt x="962" y="0"/>
                      <a:pt x="962" y="0"/>
                      <a:pt x="962" y="0"/>
                    </a:cubicBezTo>
                    <a:cubicBezTo>
                      <a:pt x="511" y="342"/>
                      <a:pt x="511" y="342"/>
                      <a:pt x="511" y="342"/>
                    </a:cubicBezTo>
                    <a:cubicBezTo>
                      <a:pt x="411" y="254"/>
                      <a:pt x="260" y="245"/>
                      <a:pt x="150" y="329"/>
                    </a:cubicBezTo>
                    <a:cubicBezTo>
                      <a:pt x="25" y="424"/>
                      <a:pt x="0" y="603"/>
                      <a:pt x="95" y="729"/>
                    </a:cubicBezTo>
                    <a:cubicBezTo>
                      <a:pt x="191" y="854"/>
                      <a:pt x="370" y="879"/>
                      <a:pt x="495" y="783"/>
                    </a:cubicBezTo>
                    <a:cubicBezTo>
                      <a:pt x="619" y="689"/>
                      <a:pt x="645" y="515"/>
                      <a:pt x="554" y="389"/>
                    </a:cubicBezTo>
                    <a:lnTo>
                      <a:pt x="1000" y="51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14"/>
              <p:cNvSpPr/>
              <p:nvPr/>
            </p:nvSpPr>
            <p:spPr bwMode="auto">
              <a:xfrm>
                <a:off x="4096766" y="4042946"/>
                <a:ext cx="1741186" cy="1472534"/>
              </a:xfrm>
              <a:custGeom>
                <a:avLst/>
                <a:gdLst>
                  <a:gd name="T0" fmla="*/ 977 w 1035"/>
                  <a:gd name="T1" fmla="*/ 20 h 875"/>
                  <a:gd name="T2" fmla="*/ 1015 w 1035"/>
                  <a:gd name="T3" fmla="*/ 71 h 875"/>
                  <a:gd name="T4" fmla="*/ 569 w 1035"/>
                  <a:gd name="T5" fmla="*/ 409 h 875"/>
                  <a:gd name="T6" fmla="*/ 510 w 1035"/>
                  <a:gd name="T7" fmla="*/ 803 h 875"/>
                  <a:gd name="T8" fmla="*/ 338 w 1035"/>
                  <a:gd name="T9" fmla="*/ 861 h 875"/>
                  <a:gd name="T10" fmla="*/ 110 w 1035"/>
                  <a:gd name="T11" fmla="*/ 749 h 875"/>
                  <a:gd name="T12" fmla="*/ 165 w 1035"/>
                  <a:gd name="T13" fmla="*/ 349 h 875"/>
                  <a:gd name="T14" fmla="*/ 337 w 1035"/>
                  <a:gd name="T15" fmla="*/ 291 h 875"/>
                  <a:gd name="T16" fmla="*/ 526 w 1035"/>
                  <a:gd name="T17" fmla="*/ 362 h 875"/>
                  <a:gd name="T18" fmla="*/ 977 w 1035"/>
                  <a:gd name="T19" fmla="*/ 20 h 875"/>
                  <a:gd name="T20" fmla="*/ 979 w 1035"/>
                  <a:gd name="T21" fmla="*/ 0 h 875"/>
                  <a:gd name="T22" fmla="*/ 968 w 1035"/>
                  <a:gd name="T23" fmla="*/ 9 h 875"/>
                  <a:gd name="T24" fmla="*/ 527 w 1035"/>
                  <a:gd name="T25" fmla="*/ 344 h 875"/>
                  <a:gd name="T26" fmla="*/ 337 w 1035"/>
                  <a:gd name="T27" fmla="*/ 277 h 875"/>
                  <a:gd name="T28" fmla="*/ 157 w 1035"/>
                  <a:gd name="T29" fmla="*/ 338 h 875"/>
                  <a:gd name="T30" fmla="*/ 99 w 1035"/>
                  <a:gd name="T31" fmla="*/ 757 h 875"/>
                  <a:gd name="T32" fmla="*/ 207 w 1035"/>
                  <a:gd name="T33" fmla="*/ 845 h 875"/>
                  <a:gd name="T34" fmla="*/ 338 w 1035"/>
                  <a:gd name="T35" fmla="*/ 875 h 875"/>
                  <a:gd name="T36" fmla="*/ 519 w 1035"/>
                  <a:gd name="T37" fmla="*/ 814 h 875"/>
                  <a:gd name="T38" fmla="*/ 634 w 1035"/>
                  <a:gd name="T39" fmla="*/ 620 h 875"/>
                  <a:gd name="T40" fmla="*/ 588 w 1035"/>
                  <a:gd name="T41" fmla="*/ 412 h 875"/>
                  <a:gd name="T42" fmla="*/ 1024 w 1035"/>
                  <a:gd name="T43" fmla="*/ 82 h 875"/>
                  <a:gd name="T44" fmla="*/ 1035 w 1035"/>
                  <a:gd name="T45" fmla="*/ 73 h 875"/>
                  <a:gd name="T46" fmla="*/ 1026 w 1035"/>
                  <a:gd name="T47" fmla="*/ 62 h 875"/>
                  <a:gd name="T48" fmla="*/ 988 w 1035"/>
                  <a:gd name="T49" fmla="*/ 11 h 875"/>
                  <a:gd name="T50" fmla="*/ 979 w 1035"/>
                  <a:gd name="T51" fmla="*/ 0 h 8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035" h="875">
                    <a:moveTo>
                      <a:pt x="977" y="20"/>
                    </a:moveTo>
                    <a:cubicBezTo>
                      <a:pt x="1015" y="71"/>
                      <a:pt x="1015" y="71"/>
                      <a:pt x="1015" y="71"/>
                    </a:cubicBezTo>
                    <a:cubicBezTo>
                      <a:pt x="569" y="409"/>
                      <a:pt x="569" y="409"/>
                      <a:pt x="569" y="409"/>
                    </a:cubicBezTo>
                    <a:cubicBezTo>
                      <a:pt x="660" y="535"/>
                      <a:pt x="634" y="709"/>
                      <a:pt x="510" y="803"/>
                    </a:cubicBezTo>
                    <a:cubicBezTo>
                      <a:pt x="459" y="843"/>
                      <a:pt x="398" y="861"/>
                      <a:pt x="338" y="861"/>
                    </a:cubicBezTo>
                    <a:cubicBezTo>
                      <a:pt x="252" y="861"/>
                      <a:pt x="167" y="823"/>
                      <a:pt x="110" y="749"/>
                    </a:cubicBezTo>
                    <a:cubicBezTo>
                      <a:pt x="15" y="623"/>
                      <a:pt x="40" y="444"/>
                      <a:pt x="165" y="349"/>
                    </a:cubicBezTo>
                    <a:cubicBezTo>
                      <a:pt x="217" y="310"/>
                      <a:pt x="277" y="291"/>
                      <a:pt x="337" y="291"/>
                    </a:cubicBezTo>
                    <a:cubicBezTo>
                      <a:pt x="406" y="291"/>
                      <a:pt x="473" y="315"/>
                      <a:pt x="526" y="362"/>
                    </a:cubicBezTo>
                    <a:cubicBezTo>
                      <a:pt x="977" y="20"/>
                      <a:pt x="977" y="20"/>
                      <a:pt x="977" y="20"/>
                    </a:cubicBezTo>
                    <a:moveTo>
                      <a:pt x="979" y="0"/>
                    </a:moveTo>
                    <a:cubicBezTo>
                      <a:pt x="968" y="9"/>
                      <a:pt x="968" y="9"/>
                      <a:pt x="968" y="9"/>
                    </a:cubicBezTo>
                    <a:cubicBezTo>
                      <a:pt x="527" y="344"/>
                      <a:pt x="527" y="344"/>
                      <a:pt x="527" y="344"/>
                    </a:cubicBezTo>
                    <a:cubicBezTo>
                      <a:pt x="474" y="301"/>
                      <a:pt x="407" y="277"/>
                      <a:pt x="337" y="277"/>
                    </a:cubicBezTo>
                    <a:cubicBezTo>
                      <a:pt x="272" y="277"/>
                      <a:pt x="209" y="298"/>
                      <a:pt x="157" y="338"/>
                    </a:cubicBezTo>
                    <a:cubicBezTo>
                      <a:pt x="25" y="438"/>
                      <a:pt x="0" y="626"/>
                      <a:pt x="99" y="757"/>
                    </a:cubicBezTo>
                    <a:cubicBezTo>
                      <a:pt x="128" y="795"/>
                      <a:pt x="164" y="825"/>
                      <a:pt x="207" y="845"/>
                    </a:cubicBezTo>
                    <a:cubicBezTo>
                      <a:pt x="247" y="865"/>
                      <a:pt x="293" y="875"/>
                      <a:pt x="338" y="875"/>
                    </a:cubicBezTo>
                    <a:cubicBezTo>
                      <a:pt x="404" y="875"/>
                      <a:pt x="466" y="854"/>
                      <a:pt x="519" y="814"/>
                    </a:cubicBezTo>
                    <a:cubicBezTo>
                      <a:pt x="581" y="767"/>
                      <a:pt x="622" y="698"/>
                      <a:pt x="634" y="620"/>
                    </a:cubicBezTo>
                    <a:cubicBezTo>
                      <a:pt x="645" y="547"/>
                      <a:pt x="628" y="474"/>
                      <a:pt x="588" y="412"/>
                    </a:cubicBezTo>
                    <a:cubicBezTo>
                      <a:pt x="1024" y="82"/>
                      <a:pt x="1024" y="82"/>
                      <a:pt x="1024" y="82"/>
                    </a:cubicBezTo>
                    <a:cubicBezTo>
                      <a:pt x="1035" y="73"/>
                      <a:pt x="1035" y="73"/>
                      <a:pt x="1035" y="73"/>
                    </a:cubicBezTo>
                    <a:cubicBezTo>
                      <a:pt x="1026" y="62"/>
                      <a:pt x="1026" y="62"/>
                      <a:pt x="1026" y="62"/>
                    </a:cubicBezTo>
                    <a:cubicBezTo>
                      <a:pt x="988" y="11"/>
                      <a:pt x="988" y="11"/>
                      <a:pt x="988" y="11"/>
                    </a:cubicBezTo>
                    <a:lnTo>
                      <a:pt x="979" y="0"/>
                    </a:ln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8" name="Freeform: Shape 16"/>
            <p:cNvSpPr/>
            <p:nvPr/>
          </p:nvSpPr>
          <p:spPr bwMode="auto">
            <a:xfrm rot="5400000">
              <a:off x="4823427" y="3980385"/>
              <a:ext cx="1340672" cy="995925"/>
            </a:xfrm>
            <a:custGeom>
              <a:avLst/>
              <a:gdLst>
                <a:gd name="T0" fmla="*/ 663 w 819"/>
                <a:gd name="T1" fmla="*/ 119 h 609"/>
                <a:gd name="T2" fmla="*/ 345 w 819"/>
                <a:gd name="T3" fmla="*/ 183 h 609"/>
                <a:gd name="T4" fmla="*/ 32 w 819"/>
                <a:gd name="T5" fmla="*/ 0 h 609"/>
                <a:gd name="T6" fmla="*/ 0 w 819"/>
                <a:gd name="T7" fmla="*/ 56 h 609"/>
                <a:gd name="T8" fmla="*/ 314 w 819"/>
                <a:gd name="T9" fmla="*/ 238 h 609"/>
                <a:gd name="T10" fmla="*/ 417 w 819"/>
                <a:gd name="T11" fmla="*/ 541 h 609"/>
                <a:gd name="T12" fmla="*/ 751 w 819"/>
                <a:gd name="T13" fmla="*/ 453 h 609"/>
                <a:gd name="T14" fmla="*/ 663 w 819"/>
                <a:gd name="T15" fmla="*/ 119 h 6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9" h="609">
                  <a:moveTo>
                    <a:pt x="663" y="119"/>
                  </a:moveTo>
                  <a:cubicBezTo>
                    <a:pt x="555" y="56"/>
                    <a:pt x="418" y="85"/>
                    <a:pt x="345" y="183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314" y="238"/>
                    <a:pt x="314" y="238"/>
                    <a:pt x="314" y="238"/>
                  </a:cubicBezTo>
                  <a:cubicBezTo>
                    <a:pt x="269" y="349"/>
                    <a:pt x="311" y="479"/>
                    <a:pt x="417" y="541"/>
                  </a:cubicBezTo>
                  <a:cubicBezTo>
                    <a:pt x="534" y="609"/>
                    <a:pt x="683" y="569"/>
                    <a:pt x="751" y="453"/>
                  </a:cubicBezTo>
                  <a:cubicBezTo>
                    <a:pt x="819" y="336"/>
                    <a:pt x="779" y="187"/>
                    <a:pt x="663" y="11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7"/>
            <p:cNvSpPr/>
            <p:nvPr/>
          </p:nvSpPr>
          <p:spPr bwMode="auto">
            <a:xfrm rot="5400000">
              <a:off x="4827847" y="3978912"/>
              <a:ext cx="1397636" cy="992980"/>
            </a:xfrm>
            <a:custGeom>
              <a:avLst/>
              <a:gdLst>
                <a:gd name="T0" fmla="*/ 51 w 854"/>
                <a:gd name="T1" fmla="*/ 19 h 607"/>
                <a:gd name="T2" fmla="*/ 364 w 854"/>
                <a:gd name="T3" fmla="*/ 202 h 607"/>
                <a:gd name="T4" fmla="*/ 559 w 854"/>
                <a:gd name="T5" fmla="*/ 104 h 607"/>
                <a:gd name="T6" fmla="*/ 682 w 854"/>
                <a:gd name="T7" fmla="*/ 138 h 607"/>
                <a:gd name="T8" fmla="*/ 770 w 854"/>
                <a:gd name="T9" fmla="*/ 472 h 607"/>
                <a:gd name="T10" fmla="*/ 559 w 854"/>
                <a:gd name="T11" fmla="*/ 593 h 607"/>
                <a:gd name="T12" fmla="*/ 436 w 854"/>
                <a:gd name="T13" fmla="*/ 560 h 607"/>
                <a:gd name="T14" fmla="*/ 333 w 854"/>
                <a:gd name="T15" fmla="*/ 257 h 607"/>
                <a:gd name="T16" fmla="*/ 19 w 854"/>
                <a:gd name="T17" fmla="*/ 75 h 607"/>
                <a:gd name="T18" fmla="*/ 51 w 854"/>
                <a:gd name="T19" fmla="*/ 19 h 607"/>
                <a:gd name="T20" fmla="*/ 46 w 854"/>
                <a:gd name="T21" fmla="*/ 0 h 607"/>
                <a:gd name="T22" fmla="*/ 39 w 854"/>
                <a:gd name="T23" fmla="*/ 12 h 607"/>
                <a:gd name="T24" fmla="*/ 7 w 854"/>
                <a:gd name="T25" fmla="*/ 68 h 607"/>
                <a:gd name="T26" fmla="*/ 0 w 854"/>
                <a:gd name="T27" fmla="*/ 80 h 607"/>
                <a:gd name="T28" fmla="*/ 12 w 854"/>
                <a:gd name="T29" fmla="*/ 87 h 607"/>
                <a:gd name="T30" fmla="*/ 315 w 854"/>
                <a:gd name="T31" fmla="*/ 263 h 607"/>
                <a:gd name="T32" fmla="*/ 314 w 854"/>
                <a:gd name="T33" fmla="*/ 431 h 607"/>
                <a:gd name="T34" fmla="*/ 429 w 854"/>
                <a:gd name="T35" fmla="*/ 572 h 607"/>
                <a:gd name="T36" fmla="*/ 559 w 854"/>
                <a:gd name="T37" fmla="*/ 607 h 607"/>
                <a:gd name="T38" fmla="*/ 686 w 854"/>
                <a:gd name="T39" fmla="*/ 574 h 607"/>
                <a:gd name="T40" fmla="*/ 782 w 854"/>
                <a:gd name="T41" fmla="*/ 479 h 607"/>
                <a:gd name="T42" fmla="*/ 689 w 854"/>
                <a:gd name="T43" fmla="*/ 126 h 607"/>
                <a:gd name="T44" fmla="*/ 559 w 854"/>
                <a:gd name="T45" fmla="*/ 91 h 607"/>
                <a:gd name="T46" fmla="*/ 361 w 854"/>
                <a:gd name="T47" fmla="*/ 184 h 607"/>
                <a:gd name="T48" fmla="*/ 58 w 854"/>
                <a:gd name="T49" fmla="*/ 7 h 607"/>
                <a:gd name="T50" fmla="*/ 46 w 854"/>
                <a:gd name="T51" fmla="*/ 0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4" h="607">
                  <a:moveTo>
                    <a:pt x="51" y="19"/>
                  </a:moveTo>
                  <a:cubicBezTo>
                    <a:pt x="364" y="202"/>
                    <a:pt x="364" y="202"/>
                    <a:pt x="364" y="202"/>
                  </a:cubicBezTo>
                  <a:cubicBezTo>
                    <a:pt x="411" y="139"/>
                    <a:pt x="484" y="104"/>
                    <a:pt x="559" y="104"/>
                  </a:cubicBezTo>
                  <a:cubicBezTo>
                    <a:pt x="601" y="104"/>
                    <a:pt x="643" y="115"/>
                    <a:pt x="682" y="138"/>
                  </a:cubicBezTo>
                  <a:cubicBezTo>
                    <a:pt x="798" y="206"/>
                    <a:pt x="838" y="355"/>
                    <a:pt x="770" y="472"/>
                  </a:cubicBezTo>
                  <a:cubicBezTo>
                    <a:pt x="725" y="550"/>
                    <a:pt x="643" y="593"/>
                    <a:pt x="559" y="593"/>
                  </a:cubicBezTo>
                  <a:cubicBezTo>
                    <a:pt x="517" y="593"/>
                    <a:pt x="475" y="582"/>
                    <a:pt x="436" y="560"/>
                  </a:cubicBezTo>
                  <a:cubicBezTo>
                    <a:pt x="330" y="498"/>
                    <a:pt x="288" y="368"/>
                    <a:pt x="333" y="257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51" y="19"/>
                    <a:pt x="51" y="19"/>
                    <a:pt x="51" y="19"/>
                  </a:cubicBezTo>
                  <a:moveTo>
                    <a:pt x="46" y="0"/>
                  </a:moveTo>
                  <a:cubicBezTo>
                    <a:pt x="39" y="12"/>
                    <a:pt x="39" y="12"/>
                    <a:pt x="39" y="12"/>
                  </a:cubicBezTo>
                  <a:cubicBezTo>
                    <a:pt x="7" y="68"/>
                    <a:pt x="7" y="68"/>
                    <a:pt x="7" y="68"/>
                  </a:cubicBezTo>
                  <a:cubicBezTo>
                    <a:pt x="0" y="80"/>
                    <a:pt x="0" y="80"/>
                    <a:pt x="0" y="80"/>
                  </a:cubicBezTo>
                  <a:cubicBezTo>
                    <a:pt x="12" y="87"/>
                    <a:pt x="12" y="87"/>
                    <a:pt x="12" y="87"/>
                  </a:cubicBezTo>
                  <a:cubicBezTo>
                    <a:pt x="315" y="263"/>
                    <a:pt x="315" y="263"/>
                    <a:pt x="315" y="263"/>
                  </a:cubicBezTo>
                  <a:cubicBezTo>
                    <a:pt x="296" y="317"/>
                    <a:pt x="296" y="377"/>
                    <a:pt x="314" y="431"/>
                  </a:cubicBezTo>
                  <a:cubicBezTo>
                    <a:pt x="334" y="490"/>
                    <a:pt x="375" y="540"/>
                    <a:pt x="429" y="572"/>
                  </a:cubicBezTo>
                  <a:cubicBezTo>
                    <a:pt x="469" y="595"/>
                    <a:pt x="513" y="607"/>
                    <a:pt x="559" y="607"/>
                  </a:cubicBezTo>
                  <a:cubicBezTo>
                    <a:pt x="603" y="607"/>
                    <a:pt x="647" y="595"/>
                    <a:pt x="686" y="574"/>
                  </a:cubicBezTo>
                  <a:cubicBezTo>
                    <a:pt x="726" y="551"/>
                    <a:pt x="759" y="518"/>
                    <a:pt x="782" y="479"/>
                  </a:cubicBezTo>
                  <a:cubicBezTo>
                    <a:pt x="854" y="356"/>
                    <a:pt x="812" y="197"/>
                    <a:pt x="689" y="126"/>
                  </a:cubicBezTo>
                  <a:cubicBezTo>
                    <a:pt x="649" y="103"/>
                    <a:pt x="605" y="91"/>
                    <a:pt x="559" y="91"/>
                  </a:cubicBezTo>
                  <a:cubicBezTo>
                    <a:pt x="483" y="91"/>
                    <a:pt x="409" y="125"/>
                    <a:pt x="361" y="184"/>
                  </a:cubicBezTo>
                  <a:cubicBezTo>
                    <a:pt x="58" y="7"/>
                    <a:pt x="58" y="7"/>
                    <a:pt x="58" y="7"/>
                  </a:cubicBezTo>
                  <a:lnTo>
                    <a:pt x="46" y="0"/>
                  </a:ln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0" name="Group 18"/>
            <p:cNvGrpSpPr/>
            <p:nvPr/>
          </p:nvGrpSpPr>
          <p:grpSpPr>
            <a:xfrm rot="5400000">
              <a:off x="6265524" y="1755464"/>
              <a:ext cx="1446744" cy="1092180"/>
              <a:chOff x="4226042" y="2505773"/>
              <a:chExt cx="1487684" cy="1123086"/>
            </a:xfrm>
          </p:grpSpPr>
          <p:sp>
            <p:nvSpPr>
              <p:cNvPr id="57" name="Freeform: Shape 19"/>
              <p:cNvSpPr/>
              <p:nvPr/>
            </p:nvSpPr>
            <p:spPr bwMode="auto">
              <a:xfrm>
                <a:off x="4226042" y="2505773"/>
                <a:ext cx="1455365" cy="1090766"/>
              </a:xfrm>
              <a:custGeom>
                <a:avLst/>
                <a:gdLst>
                  <a:gd name="T0" fmla="*/ 865 w 865"/>
                  <a:gd name="T1" fmla="*/ 593 h 648"/>
                  <a:gd name="T2" fmla="*/ 570 w 865"/>
                  <a:gd name="T3" fmla="*/ 421 h 648"/>
                  <a:gd name="T4" fmla="*/ 454 w 865"/>
                  <a:gd name="T5" fmla="*/ 76 h 648"/>
                  <a:gd name="T6" fmla="*/ 76 w 865"/>
                  <a:gd name="T7" fmla="*/ 176 h 648"/>
                  <a:gd name="T8" fmla="*/ 176 w 865"/>
                  <a:gd name="T9" fmla="*/ 554 h 648"/>
                  <a:gd name="T10" fmla="*/ 539 w 865"/>
                  <a:gd name="T11" fmla="*/ 477 h 648"/>
                  <a:gd name="T12" fmla="*/ 833 w 865"/>
                  <a:gd name="T13" fmla="*/ 648 h 648"/>
                  <a:gd name="T14" fmla="*/ 865 w 865"/>
                  <a:gd name="T15" fmla="*/ 593 h 6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5" h="648">
                    <a:moveTo>
                      <a:pt x="865" y="593"/>
                    </a:moveTo>
                    <a:cubicBezTo>
                      <a:pt x="570" y="421"/>
                      <a:pt x="570" y="421"/>
                      <a:pt x="570" y="421"/>
                    </a:cubicBezTo>
                    <a:cubicBezTo>
                      <a:pt x="623" y="295"/>
                      <a:pt x="575" y="147"/>
                      <a:pt x="454" y="76"/>
                    </a:cubicBezTo>
                    <a:cubicBezTo>
                      <a:pt x="322" y="0"/>
                      <a:pt x="153" y="44"/>
                      <a:pt x="76" y="176"/>
                    </a:cubicBezTo>
                    <a:cubicBezTo>
                      <a:pt x="0" y="308"/>
                      <a:pt x="44" y="477"/>
                      <a:pt x="176" y="554"/>
                    </a:cubicBezTo>
                    <a:cubicBezTo>
                      <a:pt x="300" y="626"/>
                      <a:pt x="457" y="591"/>
                      <a:pt x="539" y="477"/>
                    </a:cubicBezTo>
                    <a:cubicBezTo>
                      <a:pt x="833" y="648"/>
                      <a:pt x="833" y="648"/>
                      <a:pt x="833" y="648"/>
                    </a:cubicBezTo>
                    <a:lnTo>
                      <a:pt x="865" y="593"/>
                    </a:ln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20"/>
              <p:cNvSpPr/>
              <p:nvPr/>
            </p:nvSpPr>
            <p:spPr bwMode="auto">
              <a:xfrm>
                <a:off x="4226042" y="2548192"/>
                <a:ext cx="1487684" cy="1080667"/>
              </a:xfrm>
              <a:custGeom>
                <a:avLst/>
                <a:gdLst>
                  <a:gd name="T0" fmla="*/ 316 w 884"/>
                  <a:gd name="T1" fmla="*/ 14 h 642"/>
                  <a:gd name="T2" fmla="*/ 454 w 884"/>
                  <a:gd name="T3" fmla="*/ 51 h 642"/>
                  <a:gd name="T4" fmla="*/ 570 w 884"/>
                  <a:gd name="T5" fmla="*/ 396 h 642"/>
                  <a:gd name="T6" fmla="*/ 865 w 884"/>
                  <a:gd name="T7" fmla="*/ 568 h 642"/>
                  <a:gd name="T8" fmla="*/ 833 w 884"/>
                  <a:gd name="T9" fmla="*/ 623 h 642"/>
                  <a:gd name="T10" fmla="*/ 539 w 884"/>
                  <a:gd name="T11" fmla="*/ 452 h 642"/>
                  <a:gd name="T12" fmla="*/ 315 w 884"/>
                  <a:gd name="T13" fmla="*/ 567 h 642"/>
                  <a:gd name="T14" fmla="*/ 176 w 884"/>
                  <a:gd name="T15" fmla="*/ 529 h 642"/>
                  <a:gd name="T16" fmla="*/ 76 w 884"/>
                  <a:gd name="T17" fmla="*/ 151 h 642"/>
                  <a:gd name="T18" fmla="*/ 316 w 884"/>
                  <a:gd name="T19" fmla="*/ 14 h 642"/>
                  <a:gd name="T20" fmla="*/ 316 w 884"/>
                  <a:gd name="T21" fmla="*/ 0 h 642"/>
                  <a:gd name="T22" fmla="*/ 173 w 884"/>
                  <a:gd name="T23" fmla="*/ 37 h 642"/>
                  <a:gd name="T24" fmla="*/ 65 w 884"/>
                  <a:gd name="T25" fmla="*/ 144 h 642"/>
                  <a:gd name="T26" fmla="*/ 35 w 884"/>
                  <a:gd name="T27" fmla="*/ 364 h 642"/>
                  <a:gd name="T28" fmla="*/ 169 w 884"/>
                  <a:gd name="T29" fmla="*/ 541 h 642"/>
                  <a:gd name="T30" fmla="*/ 315 w 884"/>
                  <a:gd name="T31" fmla="*/ 581 h 642"/>
                  <a:gd name="T32" fmla="*/ 543 w 884"/>
                  <a:gd name="T33" fmla="*/ 470 h 642"/>
                  <a:gd name="T34" fmla="*/ 826 w 884"/>
                  <a:gd name="T35" fmla="*/ 635 h 642"/>
                  <a:gd name="T36" fmla="*/ 838 w 884"/>
                  <a:gd name="T37" fmla="*/ 642 h 642"/>
                  <a:gd name="T38" fmla="*/ 845 w 884"/>
                  <a:gd name="T39" fmla="*/ 630 h 642"/>
                  <a:gd name="T40" fmla="*/ 877 w 884"/>
                  <a:gd name="T41" fmla="*/ 575 h 642"/>
                  <a:gd name="T42" fmla="*/ 884 w 884"/>
                  <a:gd name="T43" fmla="*/ 563 h 642"/>
                  <a:gd name="T44" fmla="*/ 872 w 884"/>
                  <a:gd name="T45" fmla="*/ 556 h 642"/>
                  <a:gd name="T46" fmla="*/ 588 w 884"/>
                  <a:gd name="T47" fmla="*/ 390 h 642"/>
                  <a:gd name="T48" fmla="*/ 591 w 884"/>
                  <a:gd name="T49" fmla="*/ 199 h 642"/>
                  <a:gd name="T50" fmla="*/ 461 w 884"/>
                  <a:gd name="T51" fmla="*/ 40 h 642"/>
                  <a:gd name="T52" fmla="*/ 316 w 884"/>
                  <a:gd name="T53" fmla="*/ 0 h 6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884" h="642">
                    <a:moveTo>
                      <a:pt x="316" y="14"/>
                    </a:moveTo>
                    <a:cubicBezTo>
                      <a:pt x="363" y="14"/>
                      <a:pt x="411" y="26"/>
                      <a:pt x="454" y="51"/>
                    </a:cubicBezTo>
                    <a:cubicBezTo>
                      <a:pt x="575" y="122"/>
                      <a:pt x="623" y="270"/>
                      <a:pt x="570" y="396"/>
                    </a:cubicBezTo>
                    <a:cubicBezTo>
                      <a:pt x="865" y="568"/>
                      <a:pt x="865" y="568"/>
                      <a:pt x="865" y="568"/>
                    </a:cubicBezTo>
                    <a:cubicBezTo>
                      <a:pt x="833" y="623"/>
                      <a:pt x="833" y="623"/>
                      <a:pt x="833" y="623"/>
                    </a:cubicBezTo>
                    <a:cubicBezTo>
                      <a:pt x="539" y="452"/>
                      <a:pt x="539" y="452"/>
                      <a:pt x="539" y="452"/>
                    </a:cubicBezTo>
                    <a:cubicBezTo>
                      <a:pt x="486" y="526"/>
                      <a:pt x="402" y="567"/>
                      <a:pt x="315" y="567"/>
                    </a:cubicBezTo>
                    <a:cubicBezTo>
                      <a:pt x="268" y="567"/>
                      <a:pt x="220" y="555"/>
                      <a:pt x="176" y="529"/>
                    </a:cubicBezTo>
                    <a:cubicBezTo>
                      <a:pt x="44" y="452"/>
                      <a:pt x="0" y="283"/>
                      <a:pt x="76" y="151"/>
                    </a:cubicBezTo>
                    <a:cubicBezTo>
                      <a:pt x="128" y="63"/>
                      <a:pt x="220" y="14"/>
                      <a:pt x="316" y="14"/>
                    </a:cubicBezTo>
                    <a:moveTo>
                      <a:pt x="316" y="0"/>
                    </a:moveTo>
                    <a:cubicBezTo>
                      <a:pt x="266" y="0"/>
                      <a:pt x="216" y="13"/>
                      <a:pt x="173" y="37"/>
                    </a:cubicBezTo>
                    <a:cubicBezTo>
                      <a:pt x="128" y="63"/>
                      <a:pt x="91" y="100"/>
                      <a:pt x="65" y="144"/>
                    </a:cubicBezTo>
                    <a:cubicBezTo>
                      <a:pt x="26" y="211"/>
                      <a:pt x="15" y="289"/>
                      <a:pt x="35" y="364"/>
                    </a:cubicBezTo>
                    <a:cubicBezTo>
                      <a:pt x="55" y="439"/>
                      <a:pt x="102" y="502"/>
                      <a:pt x="169" y="541"/>
                    </a:cubicBezTo>
                    <a:cubicBezTo>
                      <a:pt x="214" y="567"/>
                      <a:pt x="264" y="581"/>
                      <a:pt x="315" y="581"/>
                    </a:cubicBezTo>
                    <a:cubicBezTo>
                      <a:pt x="404" y="581"/>
                      <a:pt x="488" y="540"/>
                      <a:pt x="543" y="470"/>
                    </a:cubicBezTo>
                    <a:cubicBezTo>
                      <a:pt x="826" y="635"/>
                      <a:pt x="826" y="635"/>
                      <a:pt x="826" y="635"/>
                    </a:cubicBezTo>
                    <a:cubicBezTo>
                      <a:pt x="838" y="642"/>
                      <a:pt x="838" y="642"/>
                      <a:pt x="838" y="642"/>
                    </a:cubicBezTo>
                    <a:cubicBezTo>
                      <a:pt x="845" y="630"/>
                      <a:pt x="845" y="630"/>
                      <a:pt x="845" y="630"/>
                    </a:cubicBezTo>
                    <a:cubicBezTo>
                      <a:pt x="877" y="575"/>
                      <a:pt x="877" y="575"/>
                      <a:pt x="877" y="575"/>
                    </a:cubicBezTo>
                    <a:cubicBezTo>
                      <a:pt x="884" y="563"/>
                      <a:pt x="884" y="563"/>
                      <a:pt x="884" y="563"/>
                    </a:cubicBezTo>
                    <a:cubicBezTo>
                      <a:pt x="872" y="556"/>
                      <a:pt x="872" y="556"/>
                      <a:pt x="872" y="556"/>
                    </a:cubicBezTo>
                    <a:cubicBezTo>
                      <a:pt x="588" y="390"/>
                      <a:pt x="588" y="390"/>
                      <a:pt x="588" y="390"/>
                    </a:cubicBezTo>
                    <a:cubicBezTo>
                      <a:pt x="610" y="329"/>
                      <a:pt x="611" y="261"/>
                      <a:pt x="591" y="199"/>
                    </a:cubicBezTo>
                    <a:cubicBezTo>
                      <a:pt x="568" y="132"/>
                      <a:pt x="522" y="75"/>
                      <a:pt x="461" y="40"/>
                    </a:cubicBezTo>
                    <a:cubicBezTo>
                      <a:pt x="417" y="14"/>
                      <a:pt x="367" y="0"/>
                      <a:pt x="316" y="0"/>
                    </a:cubicBezTo>
                    <a:close/>
                  </a:path>
                </a:pathLst>
              </a:custGeom>
              <a:solidFill>
                <a:schemeClr val="tx2">
                  <a:lumMod val="20000"/>
                  <a:lumOff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1" name="Freeform: Shape 21"/>
            <p:cNvSpPr/>
            <p:nvPr/>
          </p:nvSpPr>
          <p:spPr bwMode="auto">
            <a:xfrm>
              <a:off x="4342198" y="3138380"/>
              <a:ext cx="653602" cy="542276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2" name="Group 22"/>
            <p:cNvGrpSpPr/>
            <p:nvPr/>
          </p:nvGrpSpPr>
          <p:grpSpPr>
            <a:xfrm>
              <a:off x="5194075" y="4527576"/>
              <a:ext cx="478643" cy="364455"/>
              <a:chOff x="2070649" y="1631036"/>
              <a:chExt cx="723379" cy="550800"/>
            </a:xfrm>
            <a:solidFill>
              <a:schemeClr val="bg1"/>
            </a:solidFill>
          </p:grpSpPr>
          <p:sp>
            <p:nvSpPr>
              <p:cNvPr id="53" name="Oval 23"/>
              <p:cNvSpPr/>
              <p:nvPr/>
            </p:nvSpPr>
            <p:spPr bwMode="auto">
              <a:xfrm>
                <a:off x="2344840" y="2015709"/>
                <a:ext cx="165321" cy="166127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24"/>
              <p:cNvSpPr/>
              <p:nvPr/>
            </p:nvSpPr>
            <p:spPr bwMode="auto">
              <a:xfrm>
                <a:off x="2228712" y="1861679"/>
                <a:ext cx="405641" cy="169353"/>
              </a:xfrm>
              <a:custGeom>
                <a:avLst/>
                <a:gdLst>
                  <a:gd name="T0" fmla="*/ 105 w 213"/>
                  <a:gd name="T1" fmla="*/ 31 h 89"/>
                  <a:gd name="T2" fmla="*/ 191 w 213"/>
                  <a:gd name="T3" fmla="*/ 89 h 89"/>
                  <a:gd name="T4" fmla="*/ 213 w 213"/>
                  <a:gd name="T5" fmla="*/ 64 h 89"/>
                  <a:gd name="T6" fmla="*/ 105 w 213"/>
                  <a:gd name="T7" fmla="*/ 0 h 89"/>
                  <a:gd name="T8" fmla="*/ 0 w 213"/>
                  <a:gd name="T9" fmla="*/ 58 h 89"/>
                  <a:gd name="T10" fmla="*/ 21 w 213"/>
                  <a:gd name="T11" fmla="*/ 82 h 89"/>
                  <a:gd name="T12" fmla="*/ 105 w 213"/>
                  <a:gd name="T13" fmla="*/ 31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13" h="89">
                    <a:moveTo>
                      <a:pt x="105" y="31"/>
                    </a:moveTo>
                    <a:cubicBezTo>
                      <a:pt x="144" y="31"/>
                      <a:pt x="177" y="54"/>
                      <a:pt x="191" y="89"/>
                    </a:cubicBezTo>
                    <a:cubicBezTo>
                      <a:pt x="213" y="64"/>
                      <a:pt x="213" y="64"/>
                      <a:pt x="213" y="64"/>
                    </a:cubicBezTo>
                    <a:cubicBezTo>
                      <a:pt x="192" y="26"/>
                      <a:pt x="152" y="0"/>
                      <a:pt x="105" y="0"/>
                    </a:cubicBezTo>
                    <a:cubicBezTo>
                      <a:pt x="61" y="0"/>
                      <a:pt x="22" y="23"/>
                      <a:pt x="0" y="58"/>
                    </a:cubicBezTo>
                    <a:cubicBezTo>
                      <a:pt x="21" y="82"/>
                      <a:pt x="21" y="82"/>
                      <a:pt x="21" y="82"/>
                    </a:cubicBezTo>
                    <a:cubicBezTo>
                      <a:pt x="37" y="51"/>
                      <a:pt x="68" y="31"/>
                      <a:pt x="105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25"/>
              <p:cNvSpPr/>
              <p:nvPr/>
            </p:nvSpPr>
            <p:spPr bwMode="auto">
              <a:xfrm>
                <a:off x="2157745" y="1749583"/>
                <a:ext cx="549187" cy="195966"/>
              </a:xfrm>
              <a:custGeom>
                <a:avLst/>
                <a:gdLst>
                  <a:gd name="T0" fmla="*/ 142 w 288"/>
                  <a:gd name="T1" fmla="*/ 34 h 103"/>
                  <a:gd name="T2" fmla="*/ 264 w 288"/>
                  <a:gd name="T3" fmla="*/ 103 h 103"/>
                  <a:gd name="T4" fmla="*/ 288 w 288"/>
                  <a:gd name="T5" fmla="*/ 76 h 103"/>
                  <a:gd name="T6" fmla="*/ 142 w 288"/>
                  <a:gd name="T7" fmla="*/ 0 h 103"/>
                  <a:gd name="T8" fmla="*/ 0 w 288"/>
                  <a:gd name="T9" fmla="*/ 71 h 103"/>
                  <a:gd name="T10" fmla="*/ 23 w 288"/>
                  <a:gd name="T11" fmla="*/ 97 h 103"/>
                  <a:gd name="T12" fmla="*/ 142 w 288"/>
                  <a:gd name="T13" fmla="*/ 3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03">
                    <a:moveTo>
                      <a:pt x="142" y="34"/>
                    </a:moveTo>
                    <a:cubicBezTo>
                      <a:pt x="194" y="34"/>
                      <a:pt x="239" y="62"/>
                      <a:pt x="264" y="103"/>
                    </a:cubicBezTo>
                    <a:cubicBezTo>
                      <a:pt x="288" y="76"/>
                      <a:pt x="288" y="76"/>
                      <a:pt x="288" y="76"/>
                    </a:cubicBezTo>
                    <a:cubicBezTo>
                      <a:pt x="256" y="30"/>
                      <a:pt x="202" y="0"/>
                      <a:pt x="142" y="0"/>
                    </a:cubicBezTo>
                    <a:cubicBezTo>
                      <a:pt x="84" y="0"/>
                      <a:pt x="32" y="28"/>
                      <a:pt x="0" y="71"/>
                    </a:cubicBezTo>
                    <a:cubicBezTo>
                      <a:pt x="23" y="97"/>
                      <a:pt x="23" y="97"/>
                      <a:pt x="23" y="97"/>
                    </a:cubicBezTo>
                    <a:cubicBezTo>
                      <a:pt x="49" y="59"/>
                      <a:pt x="93" y="34"/>
                      <a:pt x="142" y="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Freeform: Shape 26"/>
              <p:cNvSpPr/>
              <p:nvPr/>
            </p:nvSpPr>
            <p:spPr bwMode="auto">
              <a:xfrm>
                <a:off x="2070649" y="1631036"/>
                <a:ext cx="723379" cy="229030"/>
              </a:xfrm>
              <a:custGeom>
                <a:avLst/>
                <a:gdLst>
                  <a:gd name="T0" fmla="*/ 188 w 380"/>
                  <a:gd name="T1" fmla="*/ 36 h 120"/>
                  <a:gd name="T2" fmla="*/ 355 w 380"/>
                  <a:gd name="T3" fmla="*/ 120 h 120"/>
                  <a:gd name="T4" fmla="*/ 380 w 380"/>
                  <a:gd name="T5" fmla="*/ 93 h 120"/>
                  <a:gd name="T6" fmla="*/ 188 w 380"/>
                  <a:gd name="T7" fmla="*/ 0 h 120"/>
                  <a:gd name="T8" fmla="*/ 0 w 380"/>
                  <a:gd name="T9" fmla="*/ 88 h 120"/>
                  <a:gd name="T10" fmla="*/ 25 w 380"/>
                  <a:gd name="T11" fmla="*/ 115 h 120"/>
                  <a:gd name="T12" fmla="*/ 188 w 380"/>
                  <a:gd name="T13" fmla="*/ 36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0" h="120">
                    <a:moveTo>
                      <a:pt x="188" y="36"/>
                    </a:moveTo>
                    <a:cubicBezTo>
                      <a:pt x="256" y="36"/>
                      <a:pt x="317" y="69"/>
                      <a:pt x="355" y="120"/>
                    </a:cubicBezTo>
                    <a:cubicBezTo>
                      <a:pt x="380" y="93"/>
                      <a:pt x="380" y="93"/>
                      <a:pt x="380" y="93"/>
                    </a:cubicBezTo>
                    <a:cubicBezTo>
                      <a:pt x="335" y="36"/>
                      <a:pt x="266" y="0"/>
                      <a:pt x="188" y="0"/>
                    </a:cubicBezTo>
                    <a:cubicBezTo>
                      <a:pt x="113" y="0"/>
                      <a:pt x="45" y="34"/>
                      <a:pt x="0" y="88"/>
                    </a:cubicBezTo>
                    <a:cubicBezTo>
                      <a:pt x="25" y="115"/>
                      <a:pt x="25" y="115"/>
                      <a:pt x="25" y="115"/>
                    </a:cubicBezTo>
                    <a:cubicBezTo>
                      <a:pt x="63" y="67"/>
                      <a:pt x="122" y="36"/>
                      <a:pt x="188" y="3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13" name="Freeform: Shape 27"/>
            <p:cNvSpPr>
              <a:spLocks noChangeAspect="1"/>
            </p:cNvSpPr>
            <p:nvPr/>
          </p:nvSpPr>
          <p:spPr bwMode="auto">
            <a:xfrm>
              <a:off x="7659505" y="3243428"/>
              <a:ext cx="417225" cy="306503"/>
            </a:xfrm>
            <a:custGeom>
              <a:avLst/>
              <a:gdLst>
                <a:gd name="T0" fmla="*/ 586 w 1347"/>
                <a:gd name="T1" fmla="*/ 602 h 987"/>
                <a:gd name="T2" fmla="*/ 502 w 1347"/>
                <a:gd name="T3" fmla="*/ 535 h 987"/>
                <a:gd name="T4" fmla="*/ 42 w 1347"/>
                <a:gd name="T5" fmla="*/ 117 h 987"/>
                <a:gd name="T6" fmla="*/ 17 w 1347"/>
                <a:gd name="T7" fmla="*/ 33 h 987"/>
                <a:gd name="T8" fmla="*/ 92 w 1347"/>
                <a:gd name="T9" fmla="*/ 0 h 987"/>
                <a:gd name="T10" fmla="*/ 1255 w 1347"/>
                <a:gd name="T11" fmla="*/ 0 h 987"/>
                <a:gd name="T12" fmla="*/ 1330 w 1347"/>
                <a:gd name="T13" fmla="*/ 41 h 987"/>
                <a:gd name="T14" fmla="*/ 1305 w 1347"/>
                <a:gd name="T15" fmla="*/ 125 h 987"/>
                <a:gd name="T16" fmla="*/ 803 w 1347"/>
                <a:gd name="T17" fmla="*/ 576 h 987"/>
                <a:gd name="T18" fmla="*/ 586 w 1347"/>
                <a:gd name="T19" fmla="*/ 602 h 987"/>
                <a:gd name="T20" fmla="*/ 92 w 1347"/>
                <a:gd name="T21" fmla="*/ 986 h 987"/>
                <a:gd name="T22" fmla="*/ 0 w 1347"/>
                <a:gd name="T23" fmla="*/ 894 h 987"/>
                <a:gd name="T24" fmla="*/ 0 w 1347"/>
                <a:gd name="T25" fmla="*/ 225 h 987"/>
                <a:gd name="T26" fmla="*/ 42 w 1347"/>
                <a:gd name="T27" fmla="*/ 217 h 987"/>
                <a:gd name="T28" fmla="*/ 234 w 1347"/>
                <a:gd name="T29" fmla="*/ 409 h 987"/>
                <a:gd name="T30" fmla="*/ 251 w 1347"/>
                <a:gd name="T31" fmla="*/ 493 h 987"/>
                <a:gd name="T32" fmla="*/ 109 w 1347"/>
                <a:gd name="T33" fmla="*/ 827 h 987"/>
                <a:gd name="T34" fmla="*/ 126 w 1347"/>
                <a:gd name="T35" fmla="*/ 827 h 987"/>
                <a:gd name="T36" fmla="*/ 318 w 1347"/>
                <a:gd name="T37" fmla="*/ 576 h 987"/>
                <a:gd name="T38" fmla="*/ 393 w 1347"/>
                <a:gd name="T39" fmla="*/ 568 h 987"/>
                <a:gd name="T40" fmla="*/ 477 w 1347"/>
                <a:gd name="T41" fmla="*/ 643 h 987"/>
                <a:gd name="T42" fmla="*/ 569 w 1347"/>
                <a:gd name="T43" fmla="*/ 694 h 987"/>
                <a:gd name="T44" fmla="*/ 820 w 1347"/>
                <a:gd name="T45" fmla="*/ 677 h 987"/>
                <a:gd name="T46" fmla="*/ 945 w 1347"/>
                <a:gd name="T47" fmla="*/ 568 h 987"/>
                <a:gd name="T48" fmla="*/ 1020 w 1347"/>
                <a:gd name="T49" fmla="*/ 576 h 987"/>
                <a:gd name="T50" fmla="*/ 1229 w 1347"/>
                <a:gd name="T51" fmla="*/ 853 h 987"/>
                <a:gd name="T52" fmla="*/ 1238 w 1347"/>
                <a:gd name="T53" fmla="*/ 844 h 987"/>
                <a:gd name="T54" fmla="*/ 1096 w 1347"/>
                <a:gd name="T55" fmla="*/ 493 h 987"/>
                <a:gd name="T56" fmla="*/ 1112 w 1347"/>
                <a:gd name="T57" fmla="*/ 409 h 987"/>
                <a:gd name="T58" fmla="*/ 1313 w 1347"/>
                <a:gd name="T59" fmla="*/ 217 h 987"/>
                <a:gd name="T60" fmla="*/ 1346 w 1347"/>
                <a:gd name="T61" fmla="*/ 225 h 987"/>
                <a:gd name="T62" fmla="*/ 1346 w 1347"/>
                <a:gd name="T63" fmla="*/ 903 h 987"/>
                <a:gd name="T64" fmla="*/ 1246 w 1347"/>
                <a:gd name="T65" fmla="*/ 986 h 987"/>
                <a:gd name="T66" fmla="*/ 92 w 1347"/>
                <a:gd name="T67" fmla="*/ 986 h 987"/>
                <a:gd name="T68" fmla="*/ 92 w 1347"/>
                <a:gd name="T69" fmla="*/ 986 h 987"/>
                <a:gd name="T70" fmla="*/ 92 w 1347"/>
                <a:gd name="T71" fmla="*/ 986 h 9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347" h="987">
                  <a:moveTo>
                    <a:pt x="586" y="602"/>
                  </a:moveTo>
                  <a:cubicBezTo>
                    <a:pt x="561" y="585"/>
                    <a:pt x="519" y="560"/>
                    <a:pt x="502" y="535"/>
                  </a:cubicBezTo>
                  <a:cubicBezTo>
                    <a:pt x="42" y="117"/>
                    <a:pt x="42" y="117"/>
                    <a:pt x="42" y="117"/>
                  </a:cubicBezTo>
                  <a:cubicBezTo>
                    <a:pt x="26" y="100"/>
                    <a:pt x="9" y="58"/>
                    <a:pt x="17" y="33"/>
                  </a:cubicBezTo>
                  <a:cubicBezTo>
                    <a:pt x="34" y="17"/>
                    <a:pt x="51" y="0"/>
                    <a:pt x="92" y="0"/>
                  </a:cubicBezTo>
                  <a:cubicBezTo>
                    <a:pt x="1255" y="0"/>
                    <a:pt x="1255" y="0"/>
                    <a:pt x="1255" y="0"/>
                  </a:cubicBezTo>
                  <a:cubicBezTo>
                    <a:pt x="1255" y="0"/>
                    <a:pt x="1305" y="0"/>
                    <a:pt x="1330" y="41"/>
                  </a:cubicBezTo>
                  <a:cubicBezTo>
                    <a:pt x="1346" y="67"/>
                    <a:pt x="1330" y="108"/>
                    <a:pt x="1305" y="125"/>
                  </a:cubicBezTo>
                  <a:cubicBezTo>
                    <a:pt x="803" y="576"/>
                    <a:pt x="803" y="576"/>
                    <a:pt x="803" y="576"/>
                  </a:cubicBezTo>
                  <a:cubicBezTo>
                    <a:pt x="803" y="576"/>
                    <a:pt x="711" y="652"/>
                    <a:pt x="586" y="602"/>
                  </a:cubicBezTo>
                  <a:close/>
                  <a:moveTo>
                    <a:pt x="92" y="986"/>
                  </a:moveTo>
                  <a:cubicBezTo>
                    <a:pt x="92" y="986"/>
                    <a:pt x="0" y="978"/>
                    <a:pt x="0" y="894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0" y="200"/>
                    <a:pt x="17" y="192"/>
                    <a:pt x="42" y="217"/>
                  </a:cubicBezTo>
                  <a:cubicBezTo>
                    <a:pt x="234" y="409"/>
                    <a:pt x="234" y="409"/>
                    <a:pt x="234" y="409"/>
                  </a:cubicBezTo>
                  <a:cubicBezTo>
                    <a:pt x="260" y="426"/>
                    <a:pt x="268" y="468"/>
                    <a:pt x="251" y="493"/>
                  </a:cubicBezTo>
                  <a:cubicBezTo>
                    <a:pt x="109" y="827"/>
                    <a:pt x="109" y="827"/>
                    <a:pt x="109" y="827"/>
                  </a:cubicBezTo>
                  <a:cubicBezTo>
                    <a:pt x="101" y="853"/>
                    <a:pt x="109" y="853"/>
                    <a:pt x="126" y="827"/>
                  </a:cubicBezTo>
                  <a:cubicBezTo>
                    <a:pt x="318" y="576"/>
                    <a:pt x="318" y="576"/>
                    <a:pt x="318" y="576"/>
                  </a:cubicBezTo>
                  <a:cubicBezTo>
                    <a:pt x="343" y="552"/>
                    <a:pt x="368" y="552"/>
                    <a:pt x="393" y="568"/>
                  </a:cubicBezTo>
                  <a:cubicBezTo>
                    <a:pt x="477" y="643"/>
                    <a:pt x="477" y="643"/>
                    <a:pt x="477" y="643"/>
                  </a:cubicBezTo>
                  <a:cubicBezTo>
                    <a:pt x="502" y="660"/>
                    <a:pt x="544" y="685"/>
                    <a:pt x="569" y="694"/>
                  </a:cubicBezTo>
                  <a:cubicBezTo>
                    <a:pt x="636" y="710"/>
                    <a:pt x="744" y="735"/>
                    <a:pt x="820" y="677"/>
                  </a:cubicBezTo>
                  <a:cubicBezTo>
                    <a:pt x="945" y="568"/>
                    <a:pt x="945" y="568"/>
                    <a:pt x="945" y="568"/>
                  </a:cubicBezTo>
                  <a:cubicBezTo>
                    <a:pt x="970" y="552"/>
                    <a:pt x="1004" y="552"/>
                    <a:pt x="1020" y="576"/>
                  </a:cubicBezTo>
                  <a:cubicBezTo>
                    <a:pt x="1229" y="853"/>
                    <a:pt x="1229" y="853"/>
                    <a:pt x="1229" y="853"/>
                  </a:cubicBezTo>
                  <a:cubicBezTo>
                    <a:pt x="1246" y="877"/>
                    <a:pt x="1246" y="869"/>
                    <a:pt x="1238" y="844"/>
                  </a:cubicBezTo>
                  <a:cubicBezTo>
                    <a:pt x="1096" y="493"/>
                    <a:pt x="1096" y="493"/>
                    <a:pt x="1096" y="493"/>
                  </a:cubicBezTo>
                  <a:cubicBezTo>
                    <a:pt x="1079" y="468"/>
                    <a:pt x="1087" y="434"/>
                    <a:pt x="1112" y="409"/>
                  </a:cubicBezTo>
                  <a:cubicBezTo>
                    <a:pt x="1313" y="217"/>
                    <a:pt x="1313" y="217"/>
                    <a:pt x="1313" y="217"/>
                  </a:cubicBezTo>
                  <a:cubicBezTo>
                    <a:pt x="1330" y="192"/>
                    <a:pt x="1346" y="200"/>
                    <a:pt x="1346" y="225"/>
                  </a:cubicBezTo>
                  <a:cubicBezTo>
                    <a:pt x="1346" y="903"/>
                    <a:pt x="1346" y="903"/>
                    <a:pt x="1346" y="903"/>
                  </a:cubicBezTo>
                  <a:cubicBezTo>
                    <a:pt x="1346" y="903"/>
                    <a:pt x="1338" y="986"/>
                    <a:pt x="1246" y="986"/>
                  </a:cubicBezTo>
                  <a:cubicBezTo>
                    <a:pt x="92" y="986"/>
                    <a:pt x="92" y="986"/>
                    <a:pt x="92" y="986"/>
                  </a:cubicBezTo>
                  <a:close/>
                  <a:moveTo>
                    <a:pt x="92" y="986"/>
                  </a:moveTo>
                  <a:lnTo>
                    <a:pt x="92" y="9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4" name="Freeform: Shape 28"/>
            <p:cNvSpPr>
              <a:spLocks noChangeAspect="1"/>
            </p:cNvSpPr>
            <p:nvPr/>
          </p:nvSpPr>
          <p:spPr bwMode="auto">
            <a:xfrm>
              <a:off x="6979446" y="4332949"/>
              <a:ext cx="540316" cy="5426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792" y="0"/>
                  </a:moveTo>
                  <a:cubicBezTo>
                    <a:pt x="12101" y="0"/>
                    <a:pt x="13398" y="296"/>
                    <a:pt x="14685" y="897"/>
                  </a:cubicBezTo>
                  <a:cubicBezTo>
                    <a:pt x="15972" y="1496"/>
                    <a:pt x="17128" y="2309"/>
                    <a:pt x="18152" y="3337"/>
                  </a:cubicBezTo>
                  <a:cubicBezTo>
                    <a:pt x="19173" y="4365"/>
                    <a:pt x="20002" y="5565"/>
                    <a:pt x="20642" y="6941"/>
                  </a:cubicBezTo>
                  <a:cubicBezTo>
                    <a:pt x="21277" y="8313"/>
                    <a:pt x="21599" y="9784"/>
                    <a:pt x="21599" y="11354"/>
                  </a:cubicBezTo>
                  <a:cubicBezTo>
                    <a:pt x="21599" y="12995"/>
                    <a:pt x="21305" y="14571"/>
                    <a:pt x="20722" y="16085"/>
                  </a:cubicBezTo>
                  <a:lnTo>
                    <a:pt x="20416" y="16895"/>
                  </a:lnTo>
                  <a:lnTo>
                    <a:pt x="18455" y="17245"/>
                  </a:lnTo>
                  <a:cubicBezTo>
                    <a:pt x="18253" y="18183"/>
                    <a:pt x="17836" y="18965"/>
                    <a:pt x="17210" y="19589"/>
                  </a:cubicBezTo>
                  <a:cubicBezTo>
                    <a:pt x="16584" y="20207"/>
                    <a:pt x="15843" y="20521"/>
                    <a:pt x="14996" y="20521"/>
                  </a:cubicBezTo>
                  <a:lnTo>
                    <a:pt x="14996" y="21074"/>
                  </a:lnTo>
                  <a:cubicBezTo>
                    <a:pt x="14996" y="21218"/>
                    <a:pt x="14953" y="21343"/>
                    <a:pt x="14862" y="21447"/>
                  </a:cubicBezTo>
                  <a:cubicBezTo>
                    <a:pt x="14770" y="21549"/>
                    <a:pt x="14664" y="21599"/>
                    <a:pt x="14534" y="21599"/>
                  </a:cubicBezTo>
                  <a:lnTo>
                    <a:pt x="13633" y="21599"/>
                  </a:lnTo>
                  <a:cubicBezTo>
                    <a:pt x="13513" y="21599"/>
                    <a:pt x="13407" y="21549"/>
                    <a:pt x="13322" y="21447"/>
                  </a:cubicBezTo>
                  <a:cubicBezTo>
                    <a:pt x="13238" y="21343"/>
                    <a:pt x="13193" y="21218"/>
                    <a:pt x="13193" y="21074"/>
                  </a:cubicBezTo>
                  <a:lnTo>
                    <a:pt x="13193" y="11354"/>
                  </a:lnTo>
                  <a:cubicBezTo>
                    <a:pt x="13193" y="11210"/>
                    <a:pt x="13238" y="11081"/>
                    <a:pt x="13322" y="10970"/>
                  </a:cubicBezTo>
                  <a:cubicBezTo>
                    <a:pt x="13407" y="10857"/>
                    <a:pt x="13513" y="10798"/>
                    <a:pt x="13633" y="10798"/>
                  </a:cubicBezTo>
                  <a:lnTo>
                    <a:pt x="14534" y="10798"/>
                  </a:lnTo>
                  <a:cubicBezTo>
                    <a:pt x="14654" y="10798"/>
                    <a:pt x="14763" y="10857"/>
                    <a:pt x="14857" y="10970"/>
                  </a:cubicBezTo>
                  <a:cubicBezTo>
                    <a:pt x="14949" y="11081"/>
                    <a:pt x="14996" y="11210"/>
                    <a:pt x="14996" y="11354"/>
                  </a:cubicBezTo>
                  <a:lnTo>
                    <a:pt x="14996" y="11880"/>
                  </a:lnTo>
                  <a:cubicBezTo>
                    <a:pt x="15655" y="11880"/>
                    <a:pt x="16262" y="12077"/>
                    <a:pt x="16810" y="12476"/>
                  </a:cubicBezTo>
                  <a:cubicBezTo>
                    <a:pt x="17359" y="12874"/>
                    <a:pt x="17787" y="13396"/>
                    <a:pt x="18095" y="14046"/>
                  </a:cubicBezTo>
                  <a:lnTo>
                    <a:pt x="18533" y="13947"/>
                  </a:lnTo>
                  <a:cubicBezTo>
                    <a:pt x="18782" y="13136"/>
                    <a:pt x="18900" y="12272"/>
                    <a:pt x="18893" y="11354"/>
                  </a:cubicBezTo>
                  <a:cubicBezTo>
                    <a:pt x="18893" y="10228"/>
                    <a:pt x="18648" y="9177"/>
                    <a:pt x="18156" y="8194"/>
                  </a:cubicBezTo>
                  <a:cubicBezTo>
                    <a:pt x="17665" y="7220"/>
                    <a:pt x="17024" y="6362"/>
                    <a:pt x="16238" y="5622"/>
                  </a:cubicBezTo>
                  <a:cubicBezTo>
                    <a:pt x="15455" y="4882"/>
                    <a:pt x="14584" y="4300"/>
                    <a:pt x="13621" y="3877"/>
                  </a:cubicBezTo>
                  <a:cubicBezTo>
                    <a:pt x="12659" y="3456"/>
                    <a:pt x="11717" y="3241"/>
                    <a:pt x="10792" y="3241"/>
                  </a:cubicBezTo>
                  <a:cubicBezTo>
                    <a:pt x="9868" y="3241"/>
                    <a:pt x="8929" y="3456"/>
                    <a:pt x="7971" y="3877"/>
                  </a:cubicBezTo>
                  <a:cubicBezTo>
                    <a:pt x="7015" y="4300"/>
                    <a:pt x="6140" y="4879"/>
                    <a:pt x="5358" y="5608"/>
                  </a:cubicBezTo>
                  <a:cubicBezTo>
                    <a:pt x="4572" y="6336"/>
                    <a:pt x="3934" y="7198"/>
                    <a:pt x="3443" y="8183"/>
                  </a:cubicBezTo>
                  <a:cubicBezTo>
                    <a:pt x="2951" y="9171"/>
                    <a:pt x="2704" y="10219"/>
                    <a:pt x="2704" y="11329"/>
                  </a:cubicBezTo>
                  <a:cubicBezTo>
                    <a:pt x="2704" y="12267"/>
                    <a:pt x="2824" y="13136"/>
                    <a:pt x="3066" y="13947"/>
                  </a:cubicBezTo>
                  <a:lnTo>
                    <a:pt x="3504" y="14046"/>
                  </a:lnTo>
                  <a:cubicBezTo>
                    <a:pt x="3812" y="13396"/>
                    <a:pt x="4240" y="12874"/>
                    <a:pt x="4789" y="12476"/>
                  </a:cubicBezTo>
                  <a:cubicBezTo>
                    <a:pt x="5337" y="12077"/>
                    <a:pt x="5942" y="11880"/>
                    <a:pt x="6603" y="11880"/>
                  </a:cubicBezTo>
                  <a:lnTo>
                    <a:pt x="6603" y="11354"/>
                  </a:lnTo>
                  <a:cubicBezTo>
                    <a:pt x="6603" y="11210"/>
                    <a:pt x="6646" y="11081"/>
                    <a:pt x="6737" y="10970"/>
                  </a:cubicBezTo>
                  <a:cubicBezTo>
                    <a:pt x="6827" y="10857"/>
                    <a:pt x="6935" y="10798"/>
                    <a:pt x="7065" y="10798"/>
                  </a:cubicBezTo>
                  <a:lnTo>
                    <a:pt x="7966" y="10798"/>
                  </a:lnTo>
                  <a:cubicBezTo>
                    <a:pt x="8086" y="10798"/>
                    <a:pt x="8187" y="10857"/>
                    <a:pt x="8270" y="10970"/>
                  </a:cubicBezTo>
                  <a:cubicBezTo>
                    <a:pt x="8352" y="11081"/>
                    <a:pt x="8392" y="11210"/>
                    <a:pt x="8392" y="11354"/>
                  </a:cubicBezTo>
                  <a:lnTo>
                    <a:pt x="8392" y="21074"/>
                  </a:lnTo>
                  <a:cubicBezTo>
                    <a:pt x="8392" y="21218"/>
                    <a:pt x="8352" y="21343"/>
                    <a:pt x="8270" y="21447"/>
                  </a:cubicBezTo>
                  <a:cubicBezTo>
                    <a:pt x="8187" y="21549"/>
                    <a:pt x="8086" y="21599"/>
                    <a:pt x="7966" y="21599"/>
                  </a:cubicBezTo>
                  <a:lnTo>
                    <a:pt x="7065" y="21599"/>
                  </a:lnTo>
                  <a:cubicBezTo>
                    <a:pt x="6945" y="21599"/>
                    <a:pt x="6836" y="21549"/>
                    <a:pt x="6742" y="21447"/>
                  </a:cubicBezTo>
                  <a:cubicBezTo>
                    <a:pt x="6650" y="21343"/>
                    <a:pt x="6603" y="21218"/>
                    <a:pt x="6603" y="21074"/>
                  </a:cubicBezTo>
                  <a:lnTo>
                    <a:pt x="6603" y="20521"/>
                  </a:lnTo>
                  <a:cubicBezTo>
                    <a:pt x="6189" y="20521"/>
                    <a:pt x="5789" y="20436"/>
                    <a:pt x="5403" y="20270"/>
                  </a:cubicBezTo>
                  <a:cubicBezTo>
                    <a:pt x="5015" y="20103"/>
                    <a:pt x="4671" y="19877"/>
                    <a:pt x="4370" y="19589"/>
                  </a:cubicBezTo>
                  <a:cubicBezTo>
                    <a:pt x="4073" y="19298"/>
                    <a:pt x="3814" y="18956"/>
                    <a:pt x="3598" y="18558"/>
                  </a:cubicBezTo>
                  <a:cubicBezTo>
                    <a:pt x="3388" y="18163"/>
                    <a:pt x="3233" y="17725"/>
                    <a:pt x="3144" y="17245"/>
                  </a:cubicBezTo>
                  <a:lnTo>
                    <a:pt x="1172" y="16895"/>
                  </a:lnTo>
                  <a:lnTo>
                    <a:pt x="877" y="16085"/>
                  </a:lnTo>
                  <a:cubicBezTo>
                    <a:pt x="294" y="14571"/>
                    <a:pt x="0" y="12987"/>
                    <a:pt x="0" y="11326"/>
                  </a:cubicBezTo>
                  <a:cubicBezTo>
                    <a:pt x="0" y="9776"/>
                    <a:pt x="320" y="8310"/>
                    <a:pt x="957" y="6938"/>
                  </a:cubicBezTo>
                  <a:cubicBezTo>
                    <a:pt x="1595" y="5563"/>
                    <a:pt x="2426" y="4363"/>
                    <a:pt x="3447" y="3335"/>
                  </a:cubicBezTo>
                  <a:cubicBezTo>
                    <a:pt x="4469" y="2307"/>
                    <a:pt x="5622" y="1493"/>
                    <a:pt x="6909" y="895"/>
                  </a:cubicBezTo>
                  <a:cubicBezTo>
                    <a:pt x="8192" y="296"/>
                    <a:pt x="9486" y="0"/>
                    <a:pt x="10792" y="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Freeform: Shape 29"/>
            <p:cNvSpPr>
              <a:spLocks noChangeAspect="1"/>
            </p:cNvSpPr>
            <p:nvPr/>
          </p:nvSpPr>
          <p:spPr bwMode="auto">
            <a:xfrm rot="8074228">
              <a:off x="6782776" y="1827332"/>
              <a:ext cx="493388" cy="493512"/>
            </a:xfrm>
            <a:custGeom>
              <a:avLst/>
              <a:gdLst>
                <a:gd name="T0" fmla="*/ 177 w 553"/>
                <a:gd name="T1" fmla="*/ 186 h 552"/>
                <a:gd name="T2" fmla="*/ 52 w 553"/>
                <a:gd name="T3" fmla="*/ 61 h 552"/>
                <a:gd name="T4" fmla="*/ 104 w 553"/>
                <a:gd name="T5" fmla="*/ 9 h 552"/>
                <a:gd name="T6" fmla="*/ 125 w 553"/>
                <a:gd name="T7" fmla="*/ 9 h 552"/>
                <a:gd name="T8" fmla="*/ 229 w 553"/>
                <a:gd name="T9" fmla="*/ 103 h 552"/>
                <a:gd name="T10" fmla="*/ 229 w 553"/>
                <a:gd name="T11" fmla="*/ 134 h 552"/>
                <a:gd name="T12" fmla="*/ 187 w 553"/>
                <a:gd name="T13" fmla="*/ 176 h 552"/>
                <a:gd name="T14" fmla="*/ 177 w 553"/>
                <a:gd name="T15" fmla="*/ 186 h 552"/>
                <a:gd name="T16" fmla="*/ 281 w 553"/>
                <a:gd name="T17" fmla="*/ 384 h 552"/>
                <a:gd name="T18" fmla="*/ 219 w 553"/>
                <a:gd name="T19" fmla="*/ 332 h 552"/>
                <a:gd name="T20" fmla="*/ 167 w 553"/>
                <a:gd name="T21" fmla="*/ 269 h 552"/>
                <a:gd name="T22" fmla="*/ 156 w 553"/>
                <a:gd name="T23" fmla="*/ 207 h 552"/>
                <a:gd name="T24" fmla="*/ 31 w 553"/>
                <a:gd name="T25" fmla="*/ 82 h 552"/>
                <a:gd name="T26" fmla="*/ 31 w 553"/>
                <a:gd name="T27" fmla="*/ 259 h 552"/>
                <a:gd name="T28" fmla="*/ 84 w 553"/>
                <a:gd name="T29" fmla="*/ 332 h 552"/>
                <a:gd name="T30" fmla="*/ 146 w 553"/>
                <a:gd name="T31" fmla="*/ 405 h 552"/>
                <a:gd name="T32" fmla="*/ 219 w 553"/>
                <a:gd name="T33" fmla="*/ 467 h 552"/>
                <a:gd name="T34" fmla="*/ 292 w 553"/>
                <a:gd name="T35" fmla="*/ 519 h 552"/>
                <a:gd name="T36" fmla="*/ 469 w 553"/>
                <a:gd name="T37" fmla="*/ 530 h 552"/>
                <a:gd name="T38" fmla="*/ 344 w 553"/>
                <a:gd name="T39" fmla="*/ 394 h 552"/>
                <a:gd name="T40" fmla="*/ 281 w 553"/>
                <a:gd name="T41" fmla="*/ 384 h 552"/>
                <a:gd name="T42" fmla="*/ 542 w 553"/>
                <a:gd name="T43" fmla="*/ 426 h 552"/>
                <a:gd name="T44" fmla="*/ 448 w 553"/>
                <a:gd name="T45" fmla="*/ 321 h 552"/>
                <a:gd name="T46" fmla="*/ 417 w 553"/>
                <a:gd name="T47" fmla="*/ 321 h 552"/>
                <a:gd name="T48" fmla="*/ 396 w 553"/>
                <a:gd name="T49" fmla="*/ 353 h 552"/>
                <a:gd name="T50" fmla="*/ 375 w 553"/>
                <a:gd name="T51" fmla="*/ 363 h 552"/>
                <a:gd name="T52" fmla="*/ 364 w 553"/>
                <a:gd name="T53" fmla="*/ 374 h 552"/>
                <a:gd name="T54" fmla="*/ 500 w 553"/>
                <a:gd name="T55" fmla="*/ 499 h 552"/>
                <a:gd name="T56" fmla="*/ 542 w 553"/>
                <a:gd name="T57" fmla="*/ 446 h 552"/>
                <a:gd name="T58" fmla="*/ 542 w 553"/>
                <a:gd name="T59" fmla="*/ 426 h 552"/>
                <a:gd name="T60" fmla="*/ 542 w 553"/>
                <a:gd name="T61" fmla="*/ 426 h 552"/>
                <a:gd name="T62" fmla="*/ 542 w 553"/>
                <a:gd name="T63" fmla="*/ 426 h 5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553" h="552">
                  <a:moveTo>
                    <a:pt x="177" y="186"/>
                  </a:moveTo>
                  <a:cubicBezTo>
                    <a:pt x="52" y="61"/>
                    <a:pt x="52" y="61"/>
                    <a:pt x="52" y="61"/>
                  </a:cubicBezTo>
                  <a:cubicBezTo>
                    <a:pt x="73" y="40"/>
                    <a:pt x="84" y="19"/>
                    <a:pt x="104" y="9"/>
                  </a:cubicBezTo>
                  <a:cubicBezTo>
                    <a:pt x="104" y="0"/>
                    <a:pt x="125" y="0"/>
                    <a:pt x="125" y="9"/>
                  </a:cubicBezTo>
                  <a:cubicBezTo>
                    <a:pt x="229" y="103"/>
                    <a:pt x="229" y="103"/>
                    <a:pt x="229" y="103"/>
                  </a:cubicBezTo>
                  <a:cubicBezTo>
                    <a:pt x="229" y="113"/>
                    <a:pt x="229" y="124"/>
                    <a:pt x="229" y="134"/>
                  </a:cubicBezTo>
                  <a:cubicBezTo>
                    <a:pt x="187" y="176"/>
                    <a:pt x="187" y="176"/>
                    <a:pt x="187" y="176"/>
                  </a:cubicBezTo>
                  <a:cubicBezTo>
                    <a:pt x="177" y="176"/>
                    <a:pt x="177" y="176"/>
                    <a:pt x="177" y="186"/>
                  </a:cubicBezTo>
                  <a:close/>
                  <a:moveTo>
                    <a:pt x="281" y="384"/>
                  </a:moveTo>
                  <a:cubicBezTo>
                    <a:pt x="260" y="374"/>
                    <a:pt x="239" y="353"/>
                    <a:pt x="219" y="332"/>
                  </a:cubicBezTo>
                  <a:cubicBezTo>
                    <a:pt x="198" y="311"/>
                    <a:pt x="187" y="290"/>
                    <a:pt x="167" y="269"/>
                  </a:cubicBezTo>
                  <a:cubicBezTo>
                    <a:pt x="146" y="259"/>
                    <a:pt x="146" y="228"/>
                    <a:pt x="156" y="207"/>
                  </a:cubicBezTo>
                  <a:cubicBezTo>
                    <a:pt x="31" y="82"/>
                    <a:pt x="31" y="82"/>
                    <a:pt x="31" y="82"/>
                  </a:cubicBezTo>
                  <a:cubicBezTo>
                    <a:pt x="0" y="113"/>
                    <a:pt x="0" y="186"/>
                    <a:pt x="31" y="259"/>
                  </a:cubicBezTo>
                  <a:cubicBezTo>
                    <a:pt x="52" y="280"/>
                    <a:pt x="63" y="311"/>
                    <a:pt x="84" y="332"/>
                  </a:cubicBezTo>
                  <a:cubicBezTo>
                    <a:pt x="104" y="363"/>
                    <a:pt x="125" y="384"/>
                    <a:pt x="146" y="405"/>
                  </a:cubicBezTo>
                  <a:cubicBezTo>
                    <a:pt x="167" y="426"/>
                    <a:pt x="187" y="446"/>
                    <a:pt x="219" y="467"/>
                  </a:cubicBezTo>
                  <a:cubicBezTo>
                    <a:pt x="239" y="488"/>
                    <a:pt x="271" y="509"/>
                    <a:pt x="292" y="519"/>
                  </a:cubicBezTo>
                  <a:cubicBezTo>
                    <a:pt x="364" y="551"/>
                    <a:pt x="437" y="551"/>
                    <a:pt x="469" y="530"/>
                  </a:cubicBezTo>
                  <a:cubicBezTo>
                    <a:pt x="344" y="394"/>
                    <a:pt x="344" y="394"/>
                    <a:pt x="344" y="394"/>
                  </a:cubicBezTo>
                  <a:cubicBezTo>
                    <a:pt x="323" y="405"/>
                    <a:pt x="292" y="405"/>
                    <a:pt x="281" y="384"/>
                  </a:cubicBezTo>
                  <a:close/>
                  <a:moveTo>
                    <a:pt x="542" y="426"/>
                  </a:moveTo>
                  <a:cubicBezTo>
                    <a:pt x="448" y="321"/>
                    <a:pt x="448" y="321"/>
                    <a:pt x="448" y="321"/>
                  </a:cubicBezTo>
                  <a:cubicBezTo>
                    <a:pt x="437" y="321"/>
                    <a:pt x="427" y="321"/>
                    <a:pt x="417" y="321"/>
                  </a:cubicBezTo>
                  <a:cubicBezTo>
                    <a:pt x="396" y="353"/>
                    <a:pt x="396" y="353"/>
                    <a:pt x="396" y="353"/>
                  </a:cubicBezTo>
                  <a:cubicBezTo>
                    <a:pt x="375" y="363"/>
                    <a:pt x="375" y="363"/>
                    <a:pt x="375" y="363"/>
                  </a:cubicBezTo>
                  <a:cubicBezTo>
                    <a:pt x="375" y="374"/>
                    <a:pt x="375" y="374"/>
                    <a:pt x="364" y="374"/>
                  </a:cubicBezTo>
                  <a:cubicBezTo>
                    <a:pt x="500" y="499"/>
                    <a:pt x="500" y="499"/>
                    <a:pt x="500" y="499"/>
                  </a:cubicBezTo>
                  <a:cubicBezTo>
                    <a:pt x="510" y="488"/>
                    <a:pt x="531" y="467"/>
                    <a:pt x="542" y="446"/>
                  </a:cubicBezTo>
                  <a:cubicBezTo>
                    <a:pt x="552" y="446"/>
                    <a:pt x="552" y="436"/>
                    <a:pt x="542" y="426"/>
                  </a:cubicBezTo>
                  <a:close/>
                  <a:moveTo>
                    <a:pt x="542" y="426"/>
                  </a:moveTo>
                  <a:lnTo>
                    <a:pt x="542" y="4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30"/>
            <p:cNvSpPr>
              <a:spLocks noChangeAspect="1"/>
            </p:cNvSpPr>
            <p:nvPr/>
          </p:nvSpPr>
          <p:spPr bwMode="auto">
            <a:xfrm>
              <a:off x="4861790" y="1745719"/>
              <a:ext cx="517403" cy="495631"/>
            </a:xfrm>
            <a:custGeom>
              <a:avLst/>
              <a:gdLst>
                <a:gd name="T0" fmla="*/ 1229 w 1665"/>
                <a:gd name="T1" fmla="*/ 561 h 1598"/>
                <a:gd name="T2" fmla="*/ 911 w 1665"/>
                <a:gd name="T3" fmla="*/ 686 h 1598"/>
                <a:gd name="T4" fmla="*/ 1246 w 1665"/>
                <a:gd name="T5" fmla="*/ 419 h 1598"/>
                <a:gd name="T6" fmla="*/ 1664 w 1665"/>
                <a:gd name="T7" fmla="*/ 76 h 1598"/>
                <a:gd name="T8" fmla="*/ 1597 w 1665"/>
                <a:gd name="T9" fmla="*/ 0 h 1598"/>
                <a:gd name="T10" fmla="*/ 1530 w 1665"/>
                <a:gd name="T11" fmla="*/ 76 h 1598"/>
                <a:gd name="T12" fmla="*/ 1246 w 1665"/>
                <a:gd name="T13" fmla="*/ 276 h 1598"/>
                <a:gd name="T14" fmla="*/ 769 w 1665"/>
                <a:gd name="T15" fmla="*/ 686 h 1598"/>
                <a:gd name="T16" fmla="*/ 435 w 1665"/>
                <a:gd name="T17" fmla="*/ 561 h 1598"/>
                <a:gd name="T18" fmla="*/ 0 w 1665"/>
                <a:gd name="T19" fmla="*/ 1288 h 1598"/>
                <a:gd name="T20" fmla="*/ 201 w 1665"/>
                <a:gd name="T21" fmla="*/ 1597 h 1598"/>
                <a:gd name="T22" fmla="*/ 836 w 1665"/>
                <a:gd name="T23" fmla="*/ 1255 h 1598"/>
                <a:gd name="T24" fmla="*/ 1463 w 1665"/>
                <a:gd name="T25" fmla="*/ 1597 h 1598"/>
                <a:gd name="T26" fmla="*/ 1664 w 1665"/>
                <a:gd name="T27" fmla="*/ 1288 h 1598"/>
                <a:gd name="T28" fmla="*/ 1229 w 1665"/>
                <a:gd name="T29" fmla="*/ 561 h 1598"/>
                <a:gd name="T30" fmla="*/ 1246 w 1665"/>
                <a:gd name="T31" fmla="*/ 811 h 1598"/>
                <a:gd name="T32" fmla="*/ 1338 w 1665"/>
                <a:gd name="T33" fmla="*/ 903 h 1598"/>
                <a:gd name="T34" fmla="*/ 1246 w 1665"/>
                <a:gd name="T35" fmla="*/ 995 h 1598"/>
                <a:gd name="T36" fmla="*/ 1162 w 1665"/>
                <a:gd name="T37" fmla="*/ 903 h 1598"/>
                <a:gd name="T38" fmla="*/ 1246 w 1665"/>
                <a:gd name="T39" fmla="*/ 811 h 1598"/>
                <a:gd name="T40" fmla="*/ 627 w 1665"/>
                <a:gd name="T41" fmla="*/ 1112 h 1598"/>
                <a:gd name="T42" fmla="*/ 485 w 1665"/>
                <a:gd name="T43" fmla="*/ 1112 h 1598"/>
                <a:gd name="T44" fmla="*/ 485 w 1665"/>
                <a:gd name="T45" fmla="*/ 1255 h 1598"/>
                <a:gd name="T46" fmla="*/ 351 w 1665"/>
                <a:gd name="T47" fmla="*/ 1255 h 1598"/>
                <a:gd name="T48" fmla="*/ 351 w 1665"/>
                <a:gd name="T49" fmla="*/ 1112 h 1598"/>
                <a:gd name="T50" fmla="*/ 209 w 1665"/>
                <a:gd name="T51" fmla="*/ 1112 h 1598"/>
                <a:gd name="T52" fmla="*/ 209 w 1665"/>
                <a:gd name="T53" fmla="*/ 970 h 1598"/>
                <a:gd name="T54" fmla="*/ 351 w 1665"/>
                <a:gd name="T55" fmla="*/ 970 h 1598"/>
                <a:gd name="T56" fmla="*/ 351 w 1665"/>
                <a:gd name="T57" fmla="*/ 836 h 1598"/>
                <a:gd name="T58" fmla="*/ 485 w 1665"/>
                <a:gd name="T59" fmla="*/ 836 h 1598"/>
                <a:gd name="T60" fmla="*/ 485 w 1665"/>
                <a:gd name="T61" fmla="*/ 970 h 1598"/>
                <a:gd name="T62" fmla="*/ 627 w 1665"/>
                <a:gd name="T63" fmla="*/ 970 h 1598"/>
                <a:gd name="T64" fmla="*/ 627 w 1665"/>
                <a:gd name="T65" fmla="*/ 1112 h 1598"/>
                <a:gd name="T66" fmla="*/ 1020 w 1665"/>
                <a:gd name="T67" fmla="*/ 1045 h 1598"/>
                <a:gd name="T68" fmla="*/ 1112 w 1665"/>
                <a:gd name="T69" fmla="*/ 954 h 1598"/>
                <a:gd name="T70" fmla="*/ 1204 w 1665"/>
                <a:gd name="T71" fmla="*/ 1045 h 1598"/>
                <a:gd name="T72" fmla="*/ 1112 w 1665"/>
                <a:gd name="T73" fmla="*/ 1129 h 1598"/>
                <a:gd name="T74" fmla="*/ 1020 w 1665"/>
                <a:gd name="T75" fmla="*/ 1045 h 1598"/>
                <a:gd name="T76" fmla="*/ 1246 w 1665"/>
                <a:gd name="T77" fmla="*/ 1271 h 1598"/>
                <a:gd name="T78" fmla="*/ 1162 w 1665"/>
                <a:gd name="T79" fmla="*/ 1179 h 1598"/>
                <a:gd name="T80" fmla="*/ 1246 w 1665"/>
                <a:gd name="T81" fmla="*/ 1087 h 1598"/>
                <a:gd name="T82" fmla="*/ 1338 w 1665"/>
                <a:gd name="T83" fmla="*/ 1179 h 1598"/>
                <a:gd name="T84" fmla="*/ 1246 w 1665"/>
                <a:gd name="T85" fmla="*/ 1271 h 1598"/>
                <a:gd name="T86" fmla="*/ 1480 w 1665"/>
                <a:gd name="T87" fmla="*/ 1045 h 1598"/>
                <a:gd name="T88" fmla="*/ 1388 w 1665"/>
                <a:gd name="T89" fmla="*/ 1129 h 1598"/>
                <a:gd name="T90" fmla="*/ 1296 w 1665"/>
                <a:gd name="T91" fmla="*/ 1045 h 1598"/>
                <a:gd name="T92" fmla="*/ 1388 w 1665"/>
                <a:gd name="T93" fmla="*/ 954 h 1598"/>
                <a:gd name="T94" fmla="*/ 1480 w 1665"/>
                <a:gd name="T95" fmla="*/ 1045 h 1598"/>
                <a:gd name="T96" fmla="*/ 1480 w 1665"/>
                <a:gd name="T97" fmla="*/ 1045 h 1598"/>
                <a:gd name="T98" fmla="*/ 1480 w 1665"/>
                <a:gd name="T99" fmla="*/ 1045 h 1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665" h="1598">
                  <a:moveTo>
                    <a:pt x="1229" y="561"/>
                  </a:moveTo>
                  <a:cubicBezTo>
                    <a:pt x="1079" y="561"/>
                    <a:pt x="1028" y="653"/>
                    <a:pt x="911" y="686"/>
                  </a:cubicBezTo>
                  <a:cubicBezTo>
                    <a:pt x="928" y="552"/>
                    <a:pt x="1012" y="419"/>
                    <a:pt x="1246" y="419"/>
                  </a:cubicBezTo>
                  <a:cubicBezTo>
                    <a:pt x="1580" y="419"/>
                    <a:pt x="1664" y="193"/>
                    <a:pt x="1664" y="76"/>
                  </a:cubicBezTo>
                  <a:cubicBezTo>
                    <a:pt x="1664" y="34"/>
                    <a:pt x="1630" y="0"/>
                    <a:pt x="1597" y="0"/>
                  </a:cubicBezTo>
                  <a:cubicBezTo>
                    <a:pt x="1555" y="0"/>
                    <a:pt x="1530" y="34"/>
                    <a:pt x="1530" y="76"/>
                  </a:cubicBezTo>
                  <a:cubicBezTo>
                    <a:pt x="1530" y="84"/>
                    <a:pt x="1522" y="276"/>
                    <a:pt x="1246" y="276"/>
                  </a:cubicBezTo>
                  <a:cubicBezTo>
                    <a:pt x="870" y="276"/>
                    <a:pt x="786" y="535"/>
                    <a:pt x="769" y="686"/>
                  </a:cubicBezTo>
                  <a:cubicBezTo>
                    <a:pt x="644" y="661"/>
                    <a:pt x="594" y="561"/>
                    <a:pt x="435" y="561"/>
                  </a:cubicBezTo>
                  <a:cubicBezTo>
                    <a:pt x="268" y="561"/>
                    <a:pt x="0" y="887"/>
                    <a:pt x="0" y="1288"/>
                  </a:cubicBezTo>
                  <a:cubicBezTo>
                    <a:pt x="0" y="1489"/>
                    <a:pt x="100" y="1597"/>
                    <a:pt x="201" y="1597"/>
                  </a:cubicBezTo>
                  <a:cubicBezTo>
                    <a:pt x="418" y="1597"/>
                    <a:pt x="460" y="1255"/>
                    <a:pt x="836" y="1255"/>
                  </a:cubicBezTo>
                  <a:cubicBezTo>
                    <a:pt x="1204" y="1255"/>
                    <a:pt x="1246" y="1597"/>
                    <a:pt x="1463" y="1597"/>
                  </a:cubicBezTo>
                  <a:cubicBezTo>
                    <a:pt x="1564" y="1597"/>
                    <a:pt x="1664" y="1497"/>
                    <a:pt x="1664" y="1288"/>
                  </a:cubicBezTo>
                  <a:cubicBezTo>
                    <a:pt x="1664" y="887"/>
                    <a:pt x="1405" y="561"/>
                    <a:pt x="1229" y="561"/>
                  </a:cubicBezTo>
                  <a:close/>
                  <a:moveTo>
                    <a:pt x="1246" y="811"/>
                  </a:moveTo>
                  <a:cubicBezTo>
                    <a:pt x="1296" y="811"/>
                    <a:pt x="1338" y="853"/>
                    <a:pt x="1338" y="903"/>
                  </a:cubicBezTo>
                  <a:cubicBezTo>
                    <a:pt x="1338" y="954"/>
                    <a:pt x="1296" y="995"/>
                    <a:pt x="1246" y="995"/>
                  </a:cubicBezTo>
                  <a:cubicBezTo>
                    <a:pt x="1204" y="995"/>
                    <a:pt x="1162" y="954"/>
                    <a:pt x="1162" y="903"/>
                  </a:cubicBezTo>
                  <a:cubicBezTo>
                    <a:pt x="1162" y="853"/>
                    <a:pt x="1204" y="811"/>
                    <a:pt x="1246" y="811"/>
                  </a:cubicBezTo>
                  <a:close/>
                  <a:moveTo>
                    <a:pt x="627" y="1112"/>
                  </a:moveTo>
                  <a:cubicBezTo>
                    <a:pt x="485" y="1112"/>
                    <a:pt x="485" y="1112"/>
                    <a:pt x="485" y="1112"/>
                  </a:cubicBezTo>
                  <a:cubicBezTo>
                    <a:pt x="485" y="1255"/>
                    <a:pt x="485" y="1255"/>
                    <a:pt x="485" y="1255"/>
                  </a:cubicBezTo>
                  <a:cubicBezTo>
                    <a:pt x="351" y="1255"/>
                    <a:pt x="351" y="1255"/>
                    <a:pt x="351" y="1255"/>
                  </a:cubicBezTo>
                  <a:cubicBezTo>
                    <a:pt x="351" y="1112"/>
                    <a:pt x="351" y="1112"/>
                    <a:pt x="351" y="1112"/>
                  </a:cubicBezTo>
                  <a:cubicBezTo>
                    <a:pt x="209" y="1112"/>
                    <a:pt x="209" y="1112"/>
                    <a:pt x="209" y="1112"/>
                  </a:cubicBezTo>
                  <a:cubicBezTo>
                    <a:pt x="209" y="970"/>
                    <a:pt x="209" y="970"/>
                    <a:pt x="209" y="970"/>
                  </a:cubicBezTo>
                  <a:cubicBezTo>
                    <a:pt x="351" y="970"/>
                    <a:pt x="351" y="970"/>
                    <a:pt x="351" y="970"/>
                  </a:cubicBezTo>
                  <a:cubicBezTo>
                    <a:pt x="351" y="836"/>
                    <a:pt x="351" y="836"/>
                    <a:pt x="351" y="836"/>
                  </a:cubicBezTo>
                  <a:cubicBezTo>
                    <a:pt x="485" y="836"/>
                    <a:pt x="485" y="836"/>
                    <a:pt x="485" y="836"/>
                  </a:cubicBezTo>
                  <a:cubicBezTo>
                    <a:pt x="485" y="970"/>
                    <a:pt x="485" y="970"/>
                    <a:pt x="485" y="970"/>
                  </a:cubicBezTo>
                  <a:cubicBezTo>
                    <a:pt x="627" y="970"/>
                    <a:pt x="627" y="970"/>
                    <a:pt x="627" y="970"/>
                  </a:cubicBezTo>
                  <a:lnTo>
                    <a:pt x="627" y="1112"/>
                  </a:lnTo>
                  <a:close/>
                  <a:moveTo>
                    <a:pt x="1020" y="1045"/>
                  </a:moveTo>
                  <a:cubicBezTo>
                    <a:pt x="1020" y="995"/>
                    <a:pt x="1062" y="954"/>
                    <a:pt x="1112" y="954"/>
                  </a:cubicBezTo>
                  <a:cubicBezTo>
                    <a:pt x="1162" y="954"/>
                    <a:pt x="1204" y="995"/>
                    <a:pt x="1204" y="1045"/>
                  </a:cubicBezTo>
                  <a:cubicBezTo>
                    <a:pt x="1204" y="1087"/>
                    <a:pt x="1162" y="1129"/>
                    <a:pt x="1112" y="1129"/>
                  </a:cubicBezTo>
                  <a:cubicBezTo>
                    <a:pt x="1062" y="1129"/>
                    <a:pt x="1020" y="1087"/>
                    <a:pt x="1020" y="1045"/>
                  </a:cubicBezTo>
                  <a:close/>
                  <a:moveTo>
                    <a:pt x="1246" y="1271"/>
                  </a:moveTo>
                  <a:cubicBezTo>
                    <a:pt x="1204" y="1271"/>
                    <a:pt x="1162" y="1229"/>
                    <a:pt x="1162" y="1179"/>
                  </a:cubicBezTo>
                  <a:cubicBezTo>
                    <a:pt x="1162" y="1129"/>
                    <a:pt x="1204" y="1087"/>
                    <a:pt x="1246" y="1087"/>
                  </a:cubicBezTo>
                  <a:cubicBezTo>
                    <a:pt x="1296" y="1087"/>
                    <a:pt x="1338" y="1129"/>
                    <a:pt x="1338" y="1179"/>
                  </a:cubicBezTo>
                  <a:cubicBezTo>
                    <a:pt x="1338" y="1229"/>
                    <a:pt x="1296" y="1271"/>
                    <a:pt x="1246" y="1271"/>
                  </a:cubicBezTo>
                  <a:close/>
                  <a:moveTo>
                    <a:pt x="1480" y="1045"/>
                  </a:moveTo>
                  <a:cubicBezTo>
                    <a:pt x="1480" y="1087"/>
                    <a:pt x="1438" y="1129"/>
                    <a:pt x="1388" y="1129"/>
                  </a:cubicBezTo>
                  <a:cubicBezTo>
                    <a:pt x="1338" y="1129"/>
                    <a:pt x="1296" y="1087"/>
                    <a:pt x="1296" y="1045"/>
                  </a:cubicBezTo>
                  <a:cubicBezTo>
                    <a:pt x="1296" y="995"/>
                    <a:pt x="1338" y="954"/>
                    <a:pt x="1388" y="954"/>
                  </a:cubicBezTo>
                  <a:cubicBezTo>
                    <a:pt x="1438" y="954"/>
                    <a:pt x="1480" y="995"/>
                    <a:pt x="1480" y="1045"/>
                  </a:cubicBezTo>
                  <a:close/>
                  <a:moveTo>
                    <a:pt x="1480" y="1045"/>
                  </a:moveTo>
                  <a:lnTo>
                    <a:pt x="1480" y="104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50"/>
            <p:cNvSpPr/>
            <p:nvPr/>
          </p:nvSpPr>
          <p:spPr bwMode="auto">
            <a:xfrm>
              <a:off x="5103119" y="2507320"/>
              <a:ext cx="2379811" cy="1705056"/>
            </a:xfrm>
            <a:custGeom>
              <a:avLst/>
              <a:gdLst>
                <a:gd name="T0" fmla="*/ 1413 w 1454"/>
                <a:gd name="T1" fmla="*/ 410 h 1042"/>
                <a:gd name="T2" fmla="*/ 1224 w 1454"/>
                <a:gd name="T3" fmla="*/ 327 h 1042"/>
                <a:gd name="T4" fmla="*/ 1197 w 1454"/>
                <a:gd name="T5" fmla="*/ 328 h 1042"/>
                <a:gd name="T6" fmla="*/ 1119 w 1454"/>
                <a:gd name="T7" fmla="*/ 150 h 1042"/>
                <a:gd name="T8" fmla="*/ 984 w 1454"/>
                <a:gd name="T9" fmla="*/ 101 h 1042"/>
                <a:gd name="T10" fmla="*/ 875 w 1454"/>
                <a:gd name="T11" fmla="*/ 122 h 1042"/>
                <a:gd name="T12" fmla="*/ 641 w 1454"/>
                <a:gd name="T13" fmla="*/ 0 h 1042"/>
                <a:gd name="T14" fmla="*/ 627 w 1454"/>
                <a:gd name="T15" fmla="*/ 0 h 1042"/>
                <a:gd name="T16" fmla="*/ 386 w 1454"/>
                <a:gd name="T17" fmla="*/ 202 h 1042"/>
                <a:gd name="T18" fmla="*/ 343 w 1454"/>
                <a:gd name="T19" fmla="*/ 198 h 1042"/>
                <a:gd name="T20" fmla="*/ 205 w 1454"/>
                <a:gd name="T21" fmla="*/ 300 h 1042"/>
                <a:gd name="T22" fmla="*/ 188 w 1454"/>
                <a:gd name="T23" fmla="*/ 299 h 1042"/>
                <a:gd name="T24" fmla="*/ 42 w 1454"/>
                <a:gd name="T25" fmla="*/ 393 h 1042"/>
                <a:gd name="T26" fmla="*/ 37 w 1454"/>
                <a:gd name="T27" fmla="*/ 610 h 1042"/>
                <a:gd name="T28" fmla="*/ 240 w 1454"/>
                <a:gd name="T29" fmla="*/ 721 h 1042"/>
                <a:gd name="T30" fmla="*/ 317 w 1454"/>
                <a:gd name="T31" fmla="*/ 712 h 1042"/>
                <a:gd name="T32" fmla="*/ 453 w 1454"/>
                <a:gd name="T33" fmla="*/ 841 h 1042"/>
                <a:gd name="T34" fmla="*/ 489 w 1454"/>
                <a:gd name="T35" fmla="*/ 844 h 1042"/>
                <a:gd name="T36" fmla="*/ 644 w 1454"/>
                <a:gd name="T37" fmla="*/ 770 h 1042"/>
                <a:gd name="T38" fmla="*/ 791 w 1454"/>
                <a:gd name="T39" fmla="*/ 873 h 1042"/>
                <a:gd name="T40" fmla="*/ 673 w 1454"/>
                <a:gd name="T41" fmla="*/ 1042 h 1042"/>
                <a:gd name="T42" fmla="*/ 1099 w 1454"/>
                <a:gd name="T43" fmla="*/ 761 h 1042"/>
                <a:gd name="T44" fmla="*/ 1102 w 1454"/>
                <a:gd name="T45" fmla="*/ 757 h 1042"/>
                <a:gd name="T46" fmla="*/ 1162 w 1454"/>
                <a:gd name="T47" fmla="*/ 766 h 1042"/>
                <a:gd name="T48" fmla="*/ 1285 w 1454"/>
                <a:gd name="T49" fmla="*/ 700 h 1042"/>
                <a:gd name="T50" fmla="*/ 1420 w 1454"/>
                <a:gd name="T51" fmla="*/ 601 h 1042"/>
                <a:gd name="T52" fmla="*/ 1413 w 1454"/>
                <a:gd name="T53" fmla="*/ 41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454" h="1042">
                  <a:moveTo>
                    <a:pt x="1413" y="410"/>
                  </a:moveTo>
                  <a:cubicBezTo>
                    <a:pt x="1359" y="338"/>
                    <a:pt x="1272" y="327"/>
                    <a:pt x="1224" y="327"/>
                  </a:cubicBezTo>
                  <a:cubicBezTo>
                    <a:pt x="1214" y="327"/>
                    <a:pt x="1204" y="328"/>
                    <a:pt x="1197" y="328"/>
                  </a:cubicBezTo>
                  <a:cubicBezTo>
                    <a:pt x="1201" y="297"/>
                    <a:pt x="1200" y="224"/>
                    <a:pt x="1119" y="150"/>
                  </a:cubicBezTo>
                  <a:cubicBezTo>
                    <a:pt x="1082" y="117"/>
                    <a:pt x="1037" y="101"/>
                    <a:pt x="984" y="101"/>
                  </a:cubicBezTo>
                  <a:cubicBezTo>
                    <a:pt x="935" y="101"/>
                    <a:pt x="893" y="115"/>
                    <a:pt x="875" y="122"/>
                  </a:cubicBezTo>
                  <a:cubicBezTo>
                    <a:pt x="859" y="91"/>
                    <a:pt x="799" y="0"/>
                    <a:pt x="641" y="0"/>
                  </a:cubicBezTo>
                  <a:cubicBezTo>
                    <a:pt x="637" y="0"/>
                    <a:pt x="632" y="0"/>
                    <a:pt x="627" y="0"/>
                  </a:cubicBezTo>
                  <a:cubicBezTo>
                    <a:pt x="437" y="6"/>
                    <a:pt x="395" y="158"/>
                    <a:pt x="386" y="202"/>
                  </a:cubicBezTo>
                  <a:cubicBezTo>
                    <a:pt x="371" y="199"/>
                    <a:pt x="357" y="198"/>
                    <a:pt x="343" y="198"/>
                  </a:cubicBezTo>
                  <a:cubicBezTo>
                    <a:pt x="246" y="198"/>
                    <a:pt x="214" y="273"/>
                    <a:pt x="205" y="300"/>
                  </a:cubicBezTo>
                  <a:cubicBezTo>
                    <a:pt x="200" y="300"/>
                    <a:pt x="194" y="299"/>
                    <a:pt x="188" y="299"/>
                  </a:cubicBezTo>
                  <a:cubicBezTo>
                    <a:pt x="132" y="299"/>
                    <a:pt x="76" y="335"/>
                    <a:pt x="42" y="393"/>
                  </a:cubicBezTo>
                  <a:cubicBezTo>
                    <a:pt x="2" y="461"/>
                    <a:pt x="0" y="542"/>
                    <a:pt x="37" y="610"/>
                  </a:cubicBezTo>
                  <a:cubicBezTo>
                    <a:pt x="88" y="702"/>
                    <a:pt x="175" y="721"/>
                    <a:pt x="240" y="721"/>
                  </a:cubicBezTo>
                  <a:cubicBezTo>
                    <a:pt x="274" y="721"/>
                    <a:pt x="302" y="716"/>
                    <a:pt x="317" y="712"/>
                  </a:cubicBezTo>
                  <a:cubicBezTo>
                    <a:pt x="322" y="744"/>
                    <a:pt x="347" y="823"/>
                    <a:pt x="453" y="841"/>
                  </a:cubicBezTo>
                  <a:cubicBezTo>
                    <a:pt x="465" y="843"/>
                    <a:pt x="477" y="844"/>
                    <a:pt x="489" y="844"/>
                  </a:cubicBezTo>
                  <a:cubicBezTo>
                    <a:pt x="568" y="844"/>
                    <a:pt x="621" y="797"/>
                    <a:pt x="644" y="770"/>
                  </a:cubicBezTo>
                  <a:cubicBezTo>
                    <a:pt x="655" y="799"/>
                    <a:pt x="689" y="847"/>
                    <a:pt x="791" y="873"/>
                  </a:cubicBezTo>
                  <a:cubicBezTo>
                    <a:pt x="778" y="928"/>
                    <a:pt x="746" y="1003"/>
                    <a:pt x="673" y="1042"/>
                  </a:cubicBezTo>
                  <a:cubicBezTo>
                    <a:pt x="673" y="1042"/>
                    <a:pt x="966" y="1042"/>
                    <a:pt x="1099" y="761"/>
                  </a:cubicBezTo>
                  <a:cubicBezTo>
                    <a:pt x="1100" y="760"/>
                    <a:pt x="1101" y="758"/>
                    <a:pt x="1102" y="757"/>
                  </a:cubicBezTo>
                  <a:cubicBezTo>
                    <a:pt x="1123" y="763"/>
                    <a:pt x="1143" y="766"/>
                    <a:pt x="1162" y="766"/>
                  </a:cubicBezTo>
                  <a:cubicBezTo>
                    <a:pt x="1238" y="766"/>
                    <a:pt x="1274" y="717"/>
                    <a:pt x="1285" y="700"/>
                  </a:cubicBezTo>
                  <a:cubicBezTo>
                    <a:pt x="1339" y="699"/>
                    <a:pt x="1390" y="661"/>
                    <a:pt x="1420" y="601"/>
                  </a:cubicBezTo>
                  <a:cubicBezTo>
                    <a:pt x="1454" y="534"/>
                    <a:pt x="1451" y="461"/>
                    <a:pt x="1413" y="410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51"/>
            <p:cNvSpPr/>
            <p:nvPr/>
          </p:nvSpPr>
          <p:spPr bwMode="auto">
            <a:xfrm>
              <a:off x="5229820" y="2617321"/>
              <a:ext cx="2127393" cy="1459512"/>
            </a:xfrm>
            <a:custGeom>
              <a:avLst/>
              <a:gdLst>
                <a:gd name="T0" fmla="*/ 1263 w 1300"/>
                <a:gd name="T1" fmla="*/ 334 h 892"/>
                <a:gd name="T2" fmla="*/ 1095 w 1300"/>
                <a:gd name="T3" fmla="*/ 267 h 892"/>
                <a:gd name="T4" fmla="*/ 1070 w 1300"/>
                <a:gd name="T5" fmla="*/ 268 h 892"/>
                <a:gd name="T6" fmla="*/ 1000 w 1300"/>
                <a:gd name="T7" fmla="*/ 123 h 892"/>
                <a:gd name="T8" fmla="*/ 880 w 1300"/>
                <a:gd name="T9" fmla="*/ 82 h 892"/>
                <a:gd name="T10" fmla="*/ 782 w 1300"/>
                <a:gd name="T11" fmla="*/ 100 h 892"/>
                <a:gd name="T12" fmla="*/ 573 w 1300"/>
                <a:gd name="T13" fmla="*/ 0 h 892"/>
                <a:gd name="T14" fmla="*/ 561 w 1300"/>
                <a:gd name="T15" fmla="*/ 1 h 892"/>
                <a:gd name="T16" fmla="*/ 346 w 1300"/>
                <a:gd name="T17" fmla="*/ 165 h 892"/>
                <a:gd name="T18" fmla="*/ 307 w 1300"/>
                <a:gd name="T19" fmla="*/ 161 h 892"/>
                <a:gd name="T20" fmla="*/ 183 w 1300"/>
                <a:gd name="T21" fmla="*/ 245 h 892"/>
                <a:gd name="T22" fmla="*/ 168 w 1300"/>
                <a:gd name="T23" fmla="*/ 244 h 892"/>
                <a:gd name="T24" fmla="*/ 38 w 1300"/>
                <a:gd name="T25" fmla="*/ 320 h 892"/>
                <a:gd name="T26" fmla="*/ 33 w 1300"/>
                <a:gd name="T27" fmla="*/ 496 h 892"/>
                <a:gd name="T28" fmla="*/ 214 w 1300"/>
                <a:gd name="T29" fmla="*/ 587 h 892"/>
                <a:gd name="T30" fmla="*/ 283 w 1300"/>
                <a:gd name="T31" fmla="*/ 580 h 892"/>
                <a:gd name="T32" fmla="*/ 405 w 1300"/>
                <a:gd name="T33" fmla="*/ 685 h 892"/>
                <a:gd name="T34" fmla="*/ 437 w 1300"/>
                <a:gd name="T35" fmla="*/ 687 h 892"/>
                <a:gd name="T36" fmla="*/ 576 w 1300"/>
                <a:gd name="T37" fmla="*/ 627 h 892"/>
                <a:gd name="T38" fmla="*/ 792 w 1300"/>
                <a:gd name="T39" fmla="*/ 752 h 892"/>
                <a:gd name="T40" fmla="*/ 702 w 1300"/>
                <a:gd name="T41" fmla="*/ 892 h 892"/>
                <a:gd name="T42" fmla="*/ 983 w 1300"/>
                <a:gd name="T43" fmla="*/ 619 h 892"/>
                <a:gd name="T44" fmla="*/ 985 w 1300"/>
                <a:gd name="T45" fmla="*/ 616 h 892"/>
                <a:gd name="T46" fmla="*/ 1039 w 1300"/>
                <a:gd name="T47" fmla="*/ 623 h 892"/>
                <a:gd name="T48" fmla="*/ 1149 w 1300"/>
                <a:gd name="T49" fmla="*/ 570 h 892"/>
                <a:gd name="T50" fmla="*/ 1270 w 1300"/>
                <a:gd name="T51" fmla="*/ 489 h 892"/>
                <a:gd name="T52" fmla="*/ 1263 w 1300"/>
                <a:gd name="T53" fmla="*/ 334 h 8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300" h="892">
                  <a:moveTo>
                    <a:pt x="1263" y="334"/>
                  </a:moveTo>
                  <a:cubicBezTo>
                    <a:pt x="1215" y="275"/>
                    <a:pt x="1137" y="267"/>
                    <a:pt x="1095" y="267"/>
                  </a:cubicBezTo>
                  <a:cubicBezTo>
                    <a:pt x="1085" y="267"/>
                    <a:pt x="1077" y="267"/>
                    <a:pt x="1070" y="268"/>
                  </a:cubicBezTo>
                  <a:cubicBezTo>
                    <a:pt x="1074" y="242"/>
                    <a:pt x="1073" y="183"/>
                    <a:pt x="1000" y="123"/>
                  </a:cubicBezTo>
                  <a:cubicBezTo>
                    <a:pt x="968" y="96"/>
                    <a:pt x="927" y="82"/>
                    <a:pt x="880" y="82"/>
                  </a:cubicBezTo>
                  <a:cubicBezTo>
                    <a:pt x="836" y="82"/>
                    <a:pt x="799" y="94"/>
                    <a:pt x="782" y="100"/>
                  </a:cubicBezTo>
                  <a:cubicBezTo>
                    <a:pt x="768" y="75"/>
                    <a:pt x="714" y="0"/>
                    <a:pt x="573" y="0"/>
                  </a:cubicBezTo>
                  <a:cubicBezTo>
                    <a:pt x="569" y="0"/>
                    <a:pt x="565" y="0"/>
                    <a:pt x="561" y="1"/>
                  </a:cubicBezTo>
                  <a:cubicBezTo>
                    <a:pt x="391" y="6"/>
                    <a:pt x="353" y="129"/>
                    <a:pt x="346" y="165"/>
                  </a:cubicBezTo>
                  <a:cubicBezTo>
                    <a:pt x="332" y="162"/>
                    <a:pt x="319" y="161"/>
                    <a:pt x="307" y="161"/>
                  </a:cubicBezTo>
                  <a:cubicBezTo>
                    <a:pt x="220" y="161"/>
                    <a:pt x="191" y="222"/>
                    <a:pt x="183" y="245"/>
                  </a:cubicBezTo>
                  <a:cubicBezTo>
                    <a:pt x="178" y="244"/>
                    <a:pt x="173" y="244"/>
                    <a:pt x="168" y="244"/>
                  </a:cubicBezTo>
                  <a:cubicBezTo>
                    <a:pt x="118" y="244"/>
                    <a:pt x="68" y="273"/>
                    <a:pt x="38" y="320"/>
                  </a:cubicBezTo>
                  <a:cubicBezTo>
                    <a:pt x="2" y="376"/>
                    <a:pt x="0" y="442"/>
                    <a:pt x="33" y="496"/>
                  </a:cubicBezTo>
                  <a:cubicBezTo>
                    <a:pt x="78" y="571"/>
                    <a:pt x="157" y="587"/>
                    <a:pt x="214" y="587"/>
                  </a:cubicBezTo>
                  <a:cubicBezTo>
                    <a:pt x="245" y="587"/>
                    <a:pt x="270" y="582"/>
                    <a:pt x="283" y="580"/>
                  </a:cubicBezTo>
                  <a:cubicBezTo>
                    <a:pt x="288" y="605"/>
                    <a:pt x="310" y="669"/>
                    <a:pt x="405" y="685"/>
                  </a:cubicBezTo>
                  <a:cubicBezTo>
                    <a:pt x="416" y="686"/>
                    <a:pt x="426" y="687"/>
                    <a:pt x="437" y="687"/>
                  </a:cubicBezTo>
                  <a:cubicBezTo>
                    <a:pt x="508" y="687"/>
                    <a:pt x="555" y="649"/>
                    <a:pt x="576" y="627"/>
                  </a:cubicBezTo>
                  <a:cubicBezTo>
                    <a:pt x="586" y="650"/>
                    <a:pt x="654" y="737"/>
                    <a:pt x="792" y="752"/>
                  </a:cubicBezTo>
                  <a:cubicBezTo>
                    <a:pt x="780" y="798"/>
                    <a:pt x="763" y="849"/>
                    <a:pt x="702" y="892"/>
                  </a:cubicBezTo>
                  <a:cubicBezTo>
                    <a:pt x="702" y="892"/>
                    <a:pt x="864" y="847"/>
                    <a:pt x="983" y="619"/>
                  </a:cubicBezTo>
                  <a:cubicBezTo>
                    <a:pt x="984" y="618"/>
                    <a:pt x="984" y="617"/>
                    <a:pt x="985" y="616"/>
                  </a:cubicBezTo>
                  <a:cubicBezTo>
                    <a:pt x="1004" y="621"/>
                    <a:pt x="1022" y="623"/>
                    <a:pt x="1039" y="623"/>
                  </a:cubicBezTo>
                  <a:cubicBezTo>
                    <a:pt x="1107" y="623"/>
                    <a:pt x="1139" y="584"/>
                    <a:pt x="1149" y="570"/>
                  </a:cubicBezTo>
                  <a:cubicBezTo>
                    <a:pt x="1197" y="569"/>
                    <a:pt x="1243" y="538"/>
                    <a:pt x="1270" y="489"/>
                  </a:cubicBezTo>
                  <a:cubicBezTo>
                    <a:pt x="1300" y="435"/>
                    <a:pt x="1297" y="375"/>
                    <a:pt x="1263" y="334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none" lIns="91440" tIns="45720" rIns="91440" bIns="576000" anchor="b" anchorCtr="1" compatLnSpc="1">
              <a:normAutofit/>
            </a:bodyPr>
            <a:lstStyle/>
            <a:p>
              <a:pPr algn="ctr"/>
              <a:r>
                <a:rPr lang="zh-CN" altLang="en-US" b="1">
                  <a:solidFill>
                    <a:schemeClr val="tx2"/>
                  </a:solidFill>
                </a:rPr>
                <a:t>标题文本预设</a:t>
              </a:r>
              <a:endParaRPr lang="zh-CN" altLang="en-US" b="1">
                <a:solidFill>
                  <a:schemeClr val="tx2"/>
                </a:solidFill>
              </a:endParaRPr>
            </a:p>
          </p:txBody>
        </p:sp>
        <p:grpSp>
          <p:nvGrpSpPr>
            <p:cNvPr id="19" name="Group 53"/>
            <p:cNvGrpSpPr/>
            <p:nvPr/>
          </p:nvGrpSpPr>
          <p:grpSpPr>
            <a:xfrm>
              <a:off x="5989939" y="2778224"/>
              <a:ext cx="460732" cy="441532"/>
              <a:chOff x="1168379" y="3486162"/>
              <a:chExt cx="381000" cy="365126"/>
            </a:xfrm>
            <a:solidFill>
              <a:schemeClr val="tx2"/>
            </a:solidFill>
          </p:grpSpPr>
          <p:sp>
            <p:nvSpPr>
              <p:cNvPr id="50" name="Freeform: Shape 54"/>
              <p:cNvSpPr/>
              <p:nvPr/>
            </p:nvSpPr>
            <p:spPr bwMode="auto">
              <a:xfrm>
                <a:off x="1223942" y="3643325"/>
                <a:ext cx="146050" cy="207963"/>
              </a:xfrm>
              <a:custGeom>
                <a:avLst/>
                <a:gdLst/>
                <a:ahLst/>
                <a:cxnLst>
                  <a:cxn ang="0">
                    <a:pos x="125" y="101"/>
                  </a:cxn>
                  <a:cxn ang="0">
                    <a:pos x="125" y="231"/>
                  </a:cxn>
                  <a:cxn ang="0">
                    <a:pos x="125" y="231"/>
                  </a:cxn>
                  <a:cxn ang="0">
                    <a:pos x="124" y="237"/>
                  </a:cxn>
                  <a:cxn ang="0">
                    <a:pos x="122" y="243"/>
                  </a:cxn>
                  <a:cxn ang="0">
                    <a:pos x="119" y="248"/>
                  </a:cxn>
                  <a:cxn ang="0">
                    <a:pos x="115" y="253"/>
                  </a:cxn>
                  <a:cxn ang="0">
                    <a:pos x="110" y="257"/>
                  </a:cxn>
                  <a:cxn ang="0">
                    <a:pos x="105" y="260"/>
                  </a:cxn>
                  <a:cxn ang="0">
                    <a:pos x="99" y="262"/>
                  </a:cxn>
                  <a:cxn ang="0">
                    <a:pos x="93" y="263"/>
                  </a:cxn>
                  <a:cxn ang="0">
                    <a:pos x="93" y="263"/>
                  </a:cxn>
                  <a:cxn ang="0">
                    <a:pos x="93" y="263"/>
                  </a:cxn>
                  <a:cxn ang="0">
                    <a:pos x="87" y="262"/>
                  </a:cxn>
                  <a:cxn ang="0">
                    <a:pos x="80" y="260"/>
                  </a:cxn>
                  <a:cxn ang="0">
                    <a:pos x="74" y="257"/>
                  </a:cxn>
                  <a:cxn ang="0">
                    <a:pos x="69" y="253"/>
                  </a:cxn>
                  <a:cxn ang="0">
                    <a:pos x="66" y="248"/>
                  </a:cxn>
                  <a:cxn ang="0">
                    <a:pos x="63" y="243"/>
                  </a:cxn>
                  <a:cxn ang="0">
                    <a:pos x="61" y="237"/>
                  </a:cxn>
                  <a:cxn ang="0">
                    <a:pos x="61" y="231"/>
                  </a:cxn>
                  <a:cxn ang="0">
                    <a:pos x="61" y="101"/>
                  </a:cxn>
                  <a:cxn ang="0">
                    <a:pos x="16" y="101"/>
                  </a:cxn>
                  <a:cxn ang="0">
                    <a:pos x="16" y="101"/>
                  </a:cxn>
                  <a:cxn ang="0">
                    <a:pos x="10" y="100"/>
                  </a:cxn>
                  <a:cxn ang="0">
                    <a:pos x="5" y="99"/>
                  </a:cxn>
                  <a:cxn ang="0">
                    <a:pos x="1" y="95"/>
                  </a:cxn>
                  <a:cxn ang="0">
                    <a:pos x="0" y="91"/>
                  </a:cxn>
                  <a:cxn ang="0">
                    <a:pos x="0" y="87"/>
                  </a:cxn>
                  <a:cxn ang="0">
                    <a:pos x="0" y="82"/>
                  </a:cxn>
                  <a:cxn ang="0">
                    <a:pos x="3" y="77"/>
                  </a:cxn>
                  <a:cxn ang="0">
                    <a:pos x="7" y="73"/>
                  </a:cxn>
                  <a:cxn ang="0">
                    <a:pos x="69" y="11"/>
                  </a:cxn>
                  <a:cxn ang="0">
                    <a:pos x="69" y="11"/>
                  </a:cxn>
                  <a:cxn ang="0">
                    <a:pos x="75" y="6"/>
                  </a:cxn>
                  <a:cxn ang="0">
                    <a:pos x="80" y="2"/>
                  </a:cxn>
                  <a:cxn ang="0">
                    <a:pos x="87" y="0"/>
                  </a:cxn>
                  <a:cxn ang="0">
                    <a:pos x="93" y="0"/>
                  </a:cxn>
                  <a:cxn ang="0">
                    <a:pos x="98" y="0"/>
                  </a:cxn>
                  <a:cxn ang="0">
                    <a:pos x="104" y="2"/>
                  </a:cxn>
                  <a:cxn ang="0">
                    <a:pos x="110" y="6"/>
                  </a:cxn>
                  <a:cxn ang="0">
                    <a:pos x="115" y="11"/>
                  </a:cxn>
                  <a:cxn ang="0">
                    <a:pos x="178" y="73"/>
                  </a:cxn>
                  <a:cxn ang="0">
                    <a:pos x="178" y="73"/>
                  </a:cxn>
                  <a:cxn ang="0">
                    <a:pos x="182" y="77"/>
                  </a:cxn>
                  <a:cxn ang="0">
                    <a:pos x="184" y="82"/>
                  </a:cxn>
                  <a:cxn ang="0">
                    <a:pos x="184" y="86"/>
                  </a:cxn>
                  <a:cxn ang="0">
                    <a:pos x="184" y="91"/>
                  </a:cxn>
                  <a:cxn ang="0">
                    <a:pos x="182" y="95"/>
                  </a:cxn>
                  <a:cxn ang="0">
                    <a:pos x="178" y="97"/>
                  </a:cxn>
                  <a:cxn ang="0">
                    <a:pos x="173" y="100"/>
                  </a:cxn>
                  <a:cxn ang="0">
                    <a:pos x="166" y="101"/>
                  </a:cxn>
                  <a:cxn ang="0">
                    <a:pos x="125" y="101"/>
                  </a:cxn>
                </a:cxnLst>
                <a:rect l="0" t="0" r="r" b="b"/>
                <a:pathLst>
                  <a:path w="184" h="263">
                    <a:moveTo>
                      <a:pt x="125" y="101"/>
                    </a:moveTo>
                    <a:lnTo>
                      <a:pt x="125" y="231"/>
                    </a:lnTo>
                    <a:lnTo>
                      <a:pt x="125" y="231"/>
                    </a:lnTo>
                    <a:lnTo>
                      <a:pt x="124" y="237"/>
                    </a:lnTo>
                    <a:lnTo>
                      <a:pt x="122" y="243"/>
                    </a:lnTo>
                    <a:lnTo>
                      <a:pt x="119" y="248"/>
                    </a:lnTo>
                    <a:lnTo>
                      <a:pt x="115" y="253"/>
                    </a:lnTo>
                    <a:lnTo>
                      <a:pt x="110" y="257"/>
                    </a:lnTo>
                    <a:lnTo>
                      <a:pt x="105" y="260"/>
                    </a:lnTo>
                    <a:lnTo>
                      <a:pt x="99" y="262"/>
                    </a:lnTo>
                    <a:lnTo>
                      <a:pt x="93" y="263"/>
                    </a:lnTo>
                    <a:lnTo>
                      <a:pt x="93" y="263"/>
                    </a:lnTo>
                    <a:lnTo>
                      <a:pt x="93" y="263"/>
                    </a:lnTo>
                    <a:lnTo>
                      <a:pt x="87" y="262"/>
                    </a:lnTo>
                    <a:lnTo>
                      <a:pt x="80" y="260"/>
                    </a:lnTo>
                    <a:lnTo>
                      <a:pt x="74" y="257"/>
                    </a:lnTo>
                    <a:lnTo>
                      <a:pt x="69" y="253"/>
                    </a:lnTo>
                    <a:lnTo>
                      <a:pt x="66" y="248"/>
                    </a:lnTo>
                    <a:lnTo>
                      <a:pt x="63" y="243"/>
                    </a:lnTo>
                    <a:lnTo>
                      <a:pt x="61" y="237"/>
                    </a:lnTo>
                    <a:lnTo>
                      <a:pt x="61" y="231"/>
                    </a:lnTo>
                    <a:lnTo>
                      <a:pt x="61" y="101"/>
                    </a:lnTo>
                    <a:lnTo>
                      <a:pt x="16" y="101"/>
                    </a:lnTo>
                    <a:lnTo>
                      <a:pt x="16" y="101"/>
                    </a:lnTo>
                    <a:lnTo>
                      <a:pt x="10" y="100"/>
                    </a:lnTo>
                    <a:lnTo>
                      <a:pt x="5" y="99"/>
                    </a:lnTo>
                    <a:lnTo>
                      <a:pt x="1" y="95"/>
                    </a:lnTo>
                    <a:lnTo>
                      <a:pt x="0" y="91"/>
                    </a:lnTo>
                    <a:lnTo>
                      <a:pt x="0" y="87"/>
                    </a:lnTo>
                    <a:lnTo>
                      <a:pt x="0" y="82"/>
                    </a:lnTo>
                    <a:lnTo>
                      <a:pt x="3" y="77"/>
                    </a:lnTo>
                    <a:lnTo>
                      <a:pt x="7" y="73"/>
                    </a:lnTo>
                    <a:lnTo>
                      <a:pt x="69" y="11"/>
                    </a:lnTo>
                    <a:lnTo>
                      <a:pt x="69" y="11"/>
                    </a:lnTo>
                    <a:lnTo>
                      <a:pt x="75" y="6"/>
                    </a:lnTo>
                    <a:lnTo>
                      <a:pt x="80" y="2"/>
                    </a:lnTo>
                    <a:lnTo>
                      <a:pt x="87" y="0"/>
                    </a:lnTo>
                    <a:lnTo>
                      <a:pt x="93" y="0"/>
                    </a:lnTo>
                    <a:lnTo>
                      <a:pt x="98" y="0"/>
                    </a:lnTo>
                    <a:lnTo>
                      <a:pt x="104" y="2"/>
                    </a:lnTo>
                    <a:lnTo>
                      <a:pt x="110" y="6"/>
                    </a:lnTo>
                    <a:lnTo>
                      <a:pt x="115" y="11"/>
                    </a:lnTo>
                    <a:lnTo>
                      <a:pt x="178" y="73"/>
                    </a:lnTo>
                    <a:lnTo>
                      <a:pt x="178" y="73"/>
                    </a:lnTo>
                    <a:lnTo>
                      <a:pt x="182" y="77"/>
                    </a:lnTo>
                    <a:lnTo>
                      <a:pt x="184" y="82"/>
                    </a:lnTo>
                    <a:lnTo>
                      <a:pt x="184" y="86"/>
                    </a:lnTo>
                    <a:lnTo>
                      <a:pt x="184" y="91"/>
                    </a:lnTo>
                    <a:lnTo>
                      <a:pt x="182" y="95"/>
                    </a:lnTo>
                    <a:lnTo>
                      <a:pt x="178" y="97"/>
                    </a:lnTo>
                    <a:lnTo>
                      <a:pt x="173" y="100"/>
                    </a:lnTo>
                    <a:lnTo>
                      <a:pt x="166" y="101"/>
                    </a:lnTo>
                    <a:lnTo>
                      <a:pt x="125" y="101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Freeform: Shape 55"/>
              <p:cNvSpPr/>
              <p:nvPr/>
            </p:nvSpPr>
            <p:spPr bwMode="auto">
              <a:xfrm>
                <a:off x="1168379" y="3486162"/>
                <a:ext cx="381000" cy="266700"/>
              </a:xfrm>
              <a:custGeom>
                <a:avLst/>
                <a:gdLst/>
                <a:ahLst/>
                <a:cxnLst>
                  <a:cxn ang="0">
                    <a:pos x="392" y="125"/>
                  </a:cxn>
                  <a:cxn ang="0">
                    <a:pos x="420" y="136"/>
                  </a:cxn>
                  <a:cxn ang="0">
                    <a:pos x="445" y="153"/>
                  </a:cxn>
                  <a:cxn ang="0">
                    <a:pos x="463" y="175"/>
                  </a:cxn>
                  <a:cxn ang="0">
                    <a:pos x="476" y="200"/>
                  </a:cxn>
                  <a:cxn ang="0">
                    <a:pos x="480" y="227"/>
                  </a:cxn>
                  <a:cxn ang="0">
                    <a:pos x="480" y="237"/>
                  </a:cxn>
                  <a:cxn ang="0">
                    <a:pos x="472" y="264"/>
                  </a:cxn>
                  <a:cxn ang="0">
                    <a:pos x="457" y="289"/>
                  </a:cxn>
                  <a:cxn ang="0">
                    <a:pos x="435" y="310"/>
                  </a:cxn>
                  <a:cxn ang="0">
                    <a:pos x="408" y="325"/>
                  </a:cxn>
                  <a:cxn ang="0">
                    <a:pos x="376" y="334"/>
                  </a:cxn>
                  <a:cxn ang="0">
                    <a:pos x="376" y="220"/>
                  </a:cxn>
                  <a:cxn ang="0">
                    <a:pos x="362" y="195"/>
                  </a:cxn>
                  <a:cxn ang="0">
                    <a:pos x="347" y="185"/>
                  </a:cxn>
                  <a:cxn ang="0">
                    <a:pos x="329" y="182"/>
                  </a:cxn>
                  <a:cxn ang="0">
                    <a:pos x="301" y="190"/>
                  </a:cxn>
                  <a:cxn ang="0">
                    <a:pos x="288" y="203"/>
                  </a:cxn>
                  <a:cxn ang="0">
                    <a:pos x="280" y="230"/>
                  </a:cxn>
                  <a:cxn ang="0">
                    <a:pos x="210" y="315"/>
                  </a:cxn>
                  <a:cxn ang="0">
                    <a:pos x="246" y="313"/>
                  </a:cxn>
                  <a:cxn ang="0">
                    <a:pos x="259" y="306"/>
                  </a:cxn>
                  <a:cxn ang="0">
                    <a:pos x="268" y="295"/>
                  </a:cxn>
                  <a:cxn ang="0">
                    <a:pos x="268" y="277"/>
                  </a:cxn>
                  <a:cxn ang="0">
                    <a:pos x="258" y="259"/>
                  </a:cxn>
                  <a:cxn ang="0">
                    <a:pos x="188" y="190"/>
                  </a:cxn>
                  <a:cxn ang="0">
                    <a:pos x="162" y="182"/>
                  </a:cxn>
                  <a:cxn ang="0">
                    <a:pos x="143" y="185"/>
                  </a:cxn>
                  <a:cxn ang="0">
                    <a:pos x="65" y="259"/>
                  </a:cxn>
                  <a:cxn ang="0">
                    <a:pos x="54" y="278"/>
                  </a:cxn>
                  <a:cxn ang="0">
                    <a:pos x="54" y="295"/>
                  </a:cxn>
                  <a:cxn ang="0">
                    <a:pos x="59" y="304"/>
                  </a:cxn>
                  <a:cxn ang="0">
                    <a:pos x="67" y="310"/>
                  </a:cxn>
                  <a:cxn ang="0">
                    <a:pos x="114" y="315"/>
                  </a:cxn>
                  <a:cxn ang="0">
                    <a:pos x="101" y="334"/>
                  </a:cxn>
                  <a:cxn ang="0">
                    <a:pos x="69" y="324"/>
                  </a:cxn>
                  <a:cxn ang="0">
                    <a:pos x="41" y="306"/>
                  </a:cxn>
                  <a:cxn ang="0">
                    <a:pos x="20" y="284"/>
                  </a:cxn>
                  <a:cxn ang="0">
                    <a:pos x="5" y="257"/>
                  </a:cxn>
                  <a:cxn ang="0">
                    <a:pos x="0" y="227"/>
                  </a:cxn>
                  <a:cxn ang="0">
                    <a:pos x="1" y="219"/>
                  </a:cxn>
                  <a:cxn ang="0">
                    <a:pos x="7" y="191"/>
                  </a:cxn>
                  <a:cxn ang="0">
                    <a:pos x="22" y="167"/>
                  </a:cxn>
                  <a:cxn ang="0">
                    <a:pos x="43" y="147"/>
                  </a:cxn>
                  <a:cxn ang="0">
                    <a:pos x="69" y="132"/>
                  </a:cxn>
                  <a:cxn ang="0">
                    <a:pos x="99" y="122"/>
                  </a:cxn>
                  <a:cxn ang="0">
                    <a:pos x="99" y="118"/>
                  </a:cxn>
                  <a:cxn ang="0">
                    <a:pos x="105" y="84"/>
                  </a:cxn>
                  <a:cxn ang="0">
                    <a:pos x="123" y="53"/>
                  </a:cxn>
                  <a:cxn ang="0">
                    <a:pos x="151" y="27"/>
                  </a:cxn>
                  <a:cxn ang="0">
                    <a:pos x="185" y="10"/>
                  </a:cxn>
                  <a:cxn ang="0">
                    <a:pos x="226" y="1"/>
                  </a:cxn>
                  <a:cxn ang="0">
                    <a:pos x="255" y="1"/>
                  </a:cxn>
                  <a:cxn ang="0">
                    <a:pos x="295" y="10"/>
                  </a:cxn>
                  <a:cxn ang="0">
                    <a:pos x="330" y="27"/>
                  </a:cxn>
                  <a:cxn ang="0">
                    <a:pos x="357" y="53"/>
                  </a:cxn>
                  <a:cxn ang="0">
                    <a:pos x="374" y="84"/>
                  </a:cxn>
                  <a:cxn ang="0">
                    <a:pos x="381" y="118"/>
                  </a:cxn>
                  <a:cxn ang="0">
                    <a:pos x="381" y="122"/>
                  </a:cxn>
                </a:cxnLst>
                <a:rect l="0" t="0" r="r" b="b"/>
                <a:pathLst>
                  <a:path w="480" h="336">
                    <a:moveTo>
                      <a:pt x="381" y="122"/>
                    </a:moveTo>
                    <a:lnTo>
                      <a:pt x="381" y="122"/>
                    </a:lnTo>
                    <a:lnTo>
                      <a:pt x="392" y="125"/>
                    </a:lnTo>
                    <a:lnTo>
                      <a:pt x="402" y="127"/>
                    </a:lnTo>
                    <a:lnTo>
                      <a:pt x="412" y="132"/>
                    </a:lnTo>
                    <a:lnTo>
                      <a:pt x="420" y="136"/>
                    </a:lnTo>
                    <a:lnTo>
                      <a:pt x="429" y="141"/>
                    </a:lnTo>
                    <a:lnTo>
                      <a:pt x="438" y="147"/>
                    </a:lnTo>
                    <a:lnTo>
                      <a:pt x="445" y="153"/>
                    </a:lnTo>
                    <a:lnTo>
                      <a:pt x="451" y="161"/>
                    </a:lnTo>
                    <a:lnTo>
                      <a:pt x="457" y="167"/>
                    </a:lnTo>
                    <a:lnTo>
                      <a:pt x="463" y="175"/>
                    </a:lnTo>
                    <a:lnTo>
                      <a:pt x="468" y="183"/>
                    </a:lnTo>
                    <a:lnTo>
                      <a:pt x="472" y="191"/>
                    </a:lnTo>
                    <a:lnTo>
                      <a:pt x="476" y="200"/>
                    </a:lnTo>
                    <a:lnTo>
                      <a:pt x="478" y="209"/>
                    </a:lnTo>
                    <a:lnTo>
                      <a:pt x="480" y="219"/>
                    </a:lnTo>
                    <a:lnTo>
                      <a:pt x="480" y="227"/>
                    </a:lnTo>
                    <a:lnTo>
                      <a:pt x="480" y="227"/>
                    </a:lnTo>
                    <a:lnTo>
                      <a:pt x="480" y="227"/>
                    </a:lnTo>
                    <a:lnTo>
                      <a:pt x="480" y="237"/>
                    </a:lnTo>
                    <a:lnTo>
                      <a:pt x="478" y="247"/>
                    </a:lnTo>
                    <a:lnTo>
                      <a:pt x="476" y="256"/>
                    </a:lnTo>
                    <a:lnTo>
                      <a:pt x="472" y="264"/>
                    </a:lnTo>
                    <a:lnTo>
                      <a:pt x="467" y="273"/>
                    </a:lnTo>
                    <a:lnTo>
                      <a:pt x="462" y="282"/>
                    </a:lnTo>
                    <a:lnTo>
                      <a:pt x="457" y="289"/>
                    </a:lnTo>
                    <a:lnTo>
                      <a:pt x="450" y="297"/>
                    </a:lnTo>
                    <a:lnTo>
                      <a:pt x="442" y="304"/>
                    </a:lnTo>
                    <a:lnTo>
                      <a:pt x="435" y="310"/>
                    </a:lnTo>
                    <a:lnTo>
                      <a:pt x="426" y="315"/>
                    </a:lnTo>
                    <a:lnTo>
                      <a:pt x="418" y="320"/>
                    </a:lnTo>
                    <a:lnTo>
                      <a:pt x="408" y="325"/>
                    </a:lnTo>
                    <a:lnTo>
                      <a:pt x="398" y="329"/>
                    </a:lnTo>
                    <a:lnTo>
                      <a:pt x="387" y="331"/>
                    </a:lnTo>
                    <a:lnTo>
                      <a:pt x="376" y="334"/>
                    </a:lnTo>
                    <a:lnTo>
                      <a:pt x="376" y="230"/>
                    </a:lnTo>
                    <a:lnTo>
                      <a:pt x="376" y="230"/>
                    </a:lnTo>
                    <a:lnTo>
                      <a:pt x="376" y="220"/>
                    </a:lnTo>
                    <a:lnTo>
                      <a:pt x="372" y="211"/>
                    </a:lnTo>
                    <a:lnTo>
                      <a:pt x="368" y="203"/>
                    </a:lnTo>
                    <a:lnTo>
                      <a:pt x="362" y="195"/>
                    </a:lnTo>
                    <a:lnTo>
                      <a:pt x="362" y="195"/>
                    </a:lnTo>
                    <a:lnTo>
                      <a:pt x="355" y="190"/>
                    </a:lnTo>
                    <a:lnTo>
                      <a:pt x="347" y="185"/>
                    </a:lnTo>
                    <a:lnTo>
                      <a:pt x="337" y="183"/>
                    </a:lnTo>
                    <a:lnTo>
                      <a:pt x="329" y="182"/>
                    </a:lnTo>
                    <a:lnTo>
                      <a:pt x="329" y="182"/>
                    </a:lnTo>
                    <a:lnTo>
                      <a:pt x="319" y="183"/>
                    </a:lnTo>
                    <a:lnTo>
                      <a:pt x="309" y="185"/>
                    </a:lnTo>
                    <a:lnTo>
                      <a:pt x="301" y="190"/>
                    </a:lnTo>
                    <a:lnTo>
                      <a:pt x="294" y="195"/>
                    </a:lnTo>
                    <a:lnTo>
                      <a:pt x="294" y="195"/>
                    </a:lnTo>
                    <a:lnTo>
                      <a:pt x="288" y="203"/>
                    </a:lnTo>
                    <a:lnTo>
                      <a:pt x="284" y="211"/>
                    </a:lnTo>
                    <a:lnTo>
                      <a:pt x="280" y="220"/>
                    </a:lnTo>
                    <a:lnTo>
                      <a:pt x="280" y="230"/>
                    </a:lnTo>
                    <a:lnTo>
                      <a:pt x="280" y="336"/>
                    </a:lnTo>
                    <a:lnTo>
                      <a:pt x="210" y="336"/>
                    </a:lnTo>
                    <a:lnTo>
                      <a:pt x="210" y="315"/>
                    </a:lnTo>
                    <a:lnTo>
                      <a:pt x="235" y="315"/>
                    </a:lnTo>
                    <a:lnTo>
                      <a:pt x="235" y="315"/>
                    </a:lnTo>
                    <a:lnTo>
                      <a:pt x="246" y="313"/>
                    </a:lnTo>
                    <a:lnTo>
                      <a:pt x="255" y="310"/>
                    </a:lnTo>
                    <a:lnTo>
                      <a:pt x="255" y="310"/>
                    </a:lnTo>
                    <a:lnTo>
                      <a:pt x="259" y="306"/>
                    </a:lnTo>
                    <a:lnTo>
                      <a:pt x="263" y="303"/>
                    </a:lnTo>
                    <a:lnTo>
                      <a:pt x="266" y="299"/>
                    </a:lnTo>
                    <a:lnTo>
                      <a:pt x="268" y="295"/>
                    </a:lnTo>
                    <a:lnTo>
                      <a:pt x="268" y="295"/>
                    </a:lnTo>
                    <a:lnTo>
                      <a:pt x="269" y="285"/>
                    </a:lnTo>
                    <a:lnTo>
                      <a:pt x="268" y="277"/>
                    </a:lnTo>
                    <a:lnTo>
                      <a:pt x="268" y="277"/>
                    </a:lnTo>
                    <a:lnTo>
                      <a:pt x="264" y="268"/>
                    </a:lnTo>
                    <a:lnTo>
                      <a:pt x="258" y="259"/>
                    </a:lnTo>
                    <a:lnTo>
                      <a:pt x="195" y="198"/>
                    </a:lnTo>
                    <a:lnTo>
                      <a:pt x="195" y="198"/>
                    </a:lnTo>
                    <a:lnTo>
                      <a:pt x="188" y="190"/>
                    </a:lnTo>
                    <a:lnTo>
                      <a:pt x="179" y="185"/>
                    </a:lnTo>
                    <a:lnTo>
                      <a:pt x="170" y="183"/>
                    </a:lnTo>
                    <a:lnTo>
                      <a:pt x="162" y="182"/>
                    </a:lnTo>
                    <a:lnTo>
                      <a:pt x="162" y="182"/>
                    </a:lnTo>
                    <a:lnTo>
                      <a:pt x="152" y="183"/>
                    </a:lnTo>
                    <a:lnTo>
                      <a:pt x="143" y="185"/>
                    </a:lnTo>
                    <a:lnTo>
                      <a:pt x="136" y="190"/>
                    </a:lnTo>
                    <a:lnTo>
                      <a:pt x="127" y="198"/>
                    </a:lnTo>
                    <a:lnTo>
                      <a:pt x="65" y="259"/>
                    </a:lnTo>
                    <a:lnTo>
                      <a:pt x="65" y="259"/>
                    </a:lnTo>
                    <a:lnTo>
                      <a:pt x="58" y="268"/>
                    </a:lnTo>
                    <a:lnTo>
                      <a:pt x="54" y="278"/>
                    </a:lnTo>
                    <a:lnTo>
                      <a:pt x="54" y="278"/>
                    </a:lnTo>
                    <a:lnTo>
                      <a:pt x="53" y="287"/>
                    </a:lnTo>
                    <a:lnTo>
                      <a:pt x="54" y="295"/>
                    </a:lnTo>
                    <a:lnTo>
                      <a:pt x="54" y="295"/>
                    </a:lnTo>
                    <a:lnTo>
                      <a:pt x="57" y="300"/>
                    </a:lnTo>
                    <a:lnTo>
                      <a:pt x="59" y="304"/>
                    </a:lnTo>
                    <a:lnTo>
                      <a:pt x="63" y="306"/>
                    </a:lnTo>
                    <a:lnTo>
                      <a:pt x="67" y="310"/>
                    </a:lnTo>
                    <a:lnTo>
                      <a:pt x="67" y="310"/>
                    </a:lnTo>
                    <a:lnTo>
                      <a:pt x="75" y="314"/>
                    </a:lnTo>
                    <a:lnTo>
                      <a:pt x="85" y="315"/>
                    </a:lnTo>
                    <a:lnTo>
                      <a:pt x="114" y="315"/>
                    </a:lnTo>
                    <a:lnTo>
                      <a:pt x="114" y="335"/>
                    </a:lnTo>
                    <a:lnTo>
                      <a:pt x="114" y="335"/>
                    </a:lnTo>
                    <a:lnTo>
                      <a:pt x="101" y="334"/>
                    </a:lnTo>
                    <a:lnTo>
                      <a:pt x="90" y="331"/>
                    </a:lnTo>
                    <a:lnTo>
                      <a:pt x="79" y="327"/>
                    </a:lnTo>
                    <a:lnTo>
                      <a:pt x="69" y="324"/>
                    </a:lnTo>
                    <a:lnTo>
                      <a:pt x="59" y="319"/>
                    </a:lnTo>
                    <a:lnTo>
                      <a:pt x="49" y="313"/>
                    </a:lnTo>
                    <a:lnTo>
                      <a:pt x="41" y="306"/>
                    </a:lnTo>
                    <a:lnTo>
                      <a:pt x="33" y="300"/>
                    </a:lnTo>
                    <a:lnTo>
                      <a:pt x="26" y="292"/>
                    </a:lnTo>
                    <a:lnTo>
                      <a:pt x="20" y="284"/>
                    </a:lnTo>
                    <a:lnTo>
                      <a:pt x="13" y="275"/>
                    </a:lnTo>
                    <a:lnTo>
                      <a:pt x="8" y="267"/>
                    </a:lnTo>
                    <a:lnTo>
                      <a:pt x="5" y="257"/>
                    </a:lnTo>
                    <a:lnTo>
                      <a:pt x="2" y="248"/>
                    </a:lnTo>
                    <a:lnTo>
                      <a:pt x="1" y="23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0" y="227"/>
                    </a:lnTo>
                    <a:lnTo>
                      <a:pt x="1" y="219"/>
                    </a:lnTo>
                    <a:lnTo>
                      <a:pt x="2" y="209"/>
                    </a:lnTo>
                    <a:lnTo>
                      <a:pt x="5" y="200"/>
                    </a:lnTo>
                    <a:lnTo>
                      <a:pt x="7" y="191"/>
                    </a:lnTo>
                    <a:lnTo>
                      <a:pt x="12" y="183"/>
                    </a:lnTo>
                    <a:lnTo>
                      <a:pt x="16" y="175"/>
                    </a:lnTo>
                    <a:lnTo>
                      <a:pt x="22" y="167"/>
                    </a:lnTo>
                    <a:lnTo>
                      <a:pt x="28" y="161"/>
                    </a:lnTo>
                    <a:lnTo>
                      <a:pt x="36" y="153"/>
                    </a:lnTo>
                    <a:lnTo>
                      <a:pt x="43" y="147"/>
                    </a:lnTo>
                    <a:lnTo>
                      <a:pt x="50" y="141"/>
                    </a:lnTo>
                    <a:lnTo>
                      <a:pt x="59" y="136"/>
                    </a:lnTo>
                    <a:lnTo>
                      <a:pt x="69" y="132"/>
                    </a:lnTo>
                    <a:lnTo>
                      <a:pt x="79" y="127"/>
                    </a:lnTo>
                    <a:lnTo>
                      <a:pt x="89" y="125"/>
                    </a:lnTo>
                    <a:lnTo>
                      <a:pt x="99" y="122"/>
                    </a:lnTo>
                    <a:lnTo>
                      <a:pt x="99" y="122"/>
                    </a:lnTo>
                    <a:lnTo>
                      <a:pt x="99" y="118"/>
                    </a:lnTo>
                    <a:lnTo>
                      <a:pt x="99" y="118"/>
                    </a:lnTo>
                    <a:lnTo>
                      <a:pt x="100" y="107"/>
                    </a:lnTo>
                    <a:lnTo>
                      <a:pt x="101" y="95"/>
                    </a:lnTo>
                    <a:lnTo>
                      <a:pt x="105" y="84"/>
                    </a:lnTo>
                    <a:lnTo>
                      <a:pt x="110" y="73"/>
                    </a:lnTo>
                    <a:lnTo>
                      <a:pt x="116" y="63"/>
                    </a:lnTo>
                    <a:lnTo>
                      <a:pt x="123" y="53"/>
                    </a:lnTo>
                    <a:lnTo>
                      <a:pt x="131" y="43"/>
                    </a:lnTo>
                    <a:lnTo>
                      <a:pt x="141" y="36"/>
                    </a:lnTo>
                    <a:lnTo>
                      <a:pt x="151" y="27"/>
                    </a:lnTo>
                    <a:lnTo>
                      <a:pt x="161" y="21"/>
                    </a:lnTo>
                    <a:lnTo>
                      <a:pt x="173" y="15"/>
                    </a:lnTo>
                    <a:lnTo>
                      <a:pt x="185" y="10"/>
                    </a:lnTo>
                    <a:lnTo>
                      <a:pt x="198" y="6"/>
                    </a:lnTo>
                    <a:lnTo>
                      <a:pt x="211" y="2"/>
                    </a:lnTo>
                    <a:lnTo>
                      <a:pt x="226" y="1"/>
                    </a:lnTo>
                    <a:lnTo>
                      <a:pt x="240" y="0"/>
                    </a:lnTo>
                    <a:lnTo>
                      <a:pt x="240" y="0"/>
                    </a:lnTo>
                    <a:lnTo>
                      <a:pt x="255" y="1"/>
                    </a:lnTo>
                    <a:lnTo>
                      <a:pt x="268" y="2"/>
                    </a:lnTo>
                    <a:lnTo>
                      <a:pt x="282" y="6"/>
                    </a:lnTo>
                    <a:lnTo>
                      <a:pt x="295" y="10"/>
                    </a:lnTo>
                    <a:lnTo>
                      <a:pt x="308" y="15"/>
                    </a:lnTo>
                    <a:lnTo>
                      <a:pt x="319" y="21"/>
                    </a:lnTo>
                    <a:lnTo>
                      <a:pt x="330" y="27"/>
                    </a:lnTo>
                    <a:lnTo>
                      <a:pt x="340" y="36"/>
                    </a:lnTo>
                    <a:lnTo>
                      <a:pt x="348" y="43"/>
                    </a:lnTo>
                    <a:lnTo>
                      <a:pt x="357" y="53"/>
                    </a:lnTo>
                    <a:lnTo>
                      <a:pt x="365" y="63"/>
                    </a:lnTo>
                    <a:lnTo>
                      <a:pt x="369" y="73"/>
                    </a:lnTo>
                    <a:lnTo>
                      <a:pt x="374" y="84"/>
                    </a:lnTo>
                    <a:lnTo>
                      <a:pt x="378" y="95"/>
                    </a:lnTo>
                    <a:lnTo>
                      <a:pt x="381" y="107"/>
                    </a:lnTo>
                    <a:lnTo>
                      <a:pt x="381" y="118"/>
                    </a:lnTo>
                    <a:lnTo>
                      <a:pt x="381" y="118"/>
                    </a:lnTo>
                    <a:lnTo>
                      <a:pt x="381" y="122"/>
                    </a:lnTo>
                    <a:lnTo>
                      <a:pt x="381" y="12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56"/>
              <p:cNvSpPr/>
              <p:nvPr/>
            </p:nvSpPr>
            <p:spPr bwMode="auto">
              <a:xfrm>
                <a:off x="1355705" y="3643325"/>
                <a:ext cx="147638" cy="207963"/>
              </a:xfrm>
              <a:custGeom>
                <a:avLst/>
                <a:gdLst/>
                <a:ahLst/>
                <a:cxnLst>
                  <a:cxn ang="0">
                    <a:pos x="126" y="162"/>
                  </a:cxn>
                  <a:cxn ang="0">
                    <a:pos x="126" y="32"/>
                  </a:cxn>
                  <a:cxn ang="0">
                    <a:pos x="126" y="32"/>
                  </a:cxn>
                  <a:cxn ang="0">
                    <a:pos x="125" y="26"/>
                  </a:cxn>
                  <a:cxn ang="0">
                    <a:pos x="123" y="19"/>
                  </a:cxn>
                  <a:cxn ang="0">
                    <a:pos x="120" y="13"/>
                  </a:cxn>
                  <a:cxn ang="0">
                    <a:pos x="116" y="8"/>
                  </a:cxn>
                  <a:cxn ang="0">
                    <a:pos x="111" y="5"/>
                  </a:cxn>
                  <a:cxn ang="0">
                    <a:pos x="106" y="2"/>
                  </a:cxn>
                  <a:cxn ang="0">
                    <a:pos x="100" y="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94" y="0"/>
                  </a:cxn>
                  <a:cxn ang="0">
                    <a:pos x="86" y="0"/>
                  </a:cxn>
                  <a:cxn ang="0">
                    <a:pos x="80" y="2"/>
                  </a:cxn>
                  <a:cxn ang="0">
                    <a:pos x="75" y="5"/>
                  </a:cxn>
                  <a:cxn ang="0">
                    <a:pos x="70" y="8"/>
                  </a:cxn>
                  <a:cxn ang="0">
                    <a:pos x="66" y="13"/>
                  </a:cxn>
                  <a:cxn ang="0">
                    <a:pos x="64" y="19"/>
                  </a:cxn>
                  <a:cxn ang="0">
                    <a:pos x="62" y="26"/>
                  </a:cxn>
                  <a:cxn ang="0">
                    <a:pos x="62" y="32"/>
                  </a:cxn>
                  <a:cxn ang="0">
                    <a:pos x="62" y="162"/>
                  </a:cxn>
                  <a:cxn ang="0">
                    <a:pos x="17" y="162"/>
                  </a:cxn>
                  <a:cxn ang="0">
                    <a:pos x="17" y="162"/>
                  </a:cxn>
                  <a:cxn ang="0">
                    <a:pos x="11" y="162"/>
                  </a:cxn>
                  <a:cxn ang="0">
                    <a:pos x="6" y="164"/>
                  </a:cxn>
                  <a:cxn ang="0">
                    <a:pos x="2" y="167"/>
                  </a:cxn>
                  <a:cxn ang="0">
                    <a:pos x="1" y="170"/>
                  </a:cxn>
                  <a:cxn ang="0">
                    <a:pos x="0" y="175"/>
                  </a:cxn>
                  <a:cxn ang="0">
                    <a:pos x="1" y="179"/>
                  </a:cxn>
                  <a:cxn ang="0">
                    <a:pos x="3" y="184"/>
                  </a:cxn>
                  <a:cxn ang="0">
                    <a:pos x="7" y="189"/>
                  </a:cxn>
                  <a:cxn ang="0">
                    <a:pos x="70" y="251"/>
                  </a:cxn>
                  <a:cxn ang="0">
                    <a:pos x="70" y="251"/>
                  </a:cxn>
                  <a:cxn ang="0">
                    <a:pos x="76" y="256"/>
                  </a:cxn>
                  <a:cxn ang="0">
                    <a:pos x="81" y="259"/>
                  </a:cxn>
                  <a:cxn ang="0">
                    <a:pos x="88" y="262"/>
                  </a:cxn>
                  <a:cxn ang="0">
                    <a:pos x="92" y="263"/>
                  </a:cxn>
                  <a:cxn ang="0">
                    <a:pos x="99" y="262"/>
                  </a:cxn>
                  <a:cxn ang="0">
                    <a:pos x="105" y="259"/>
                  </a:cxn>
                  <a:cxn ang="0">
                    <a:pos x="110" y="256"/>
                  </a:cxn>
                  <a:cxn ang="0">
                    <a:pos x="116" y="251"/>
                  </a:cxn>
                  <a:cxn ang="0">
                    <a:pos x="179" y="189"/>
                  </a:cxn>
                  <a:cxn ang="0">
                    <a:pos x="179" y="189"/>
                  </a:cxn>
                  <a:cxn ang="0">
                    <a:pos x="183" y="185"/>
                  </a:cxn>
                  <a:cxn ang="0">
                    <a:pos x="184" y="180"/>
                  </a:cxn>
                  <a:cxn ang="0">
                    <a:pos x="185" y="175"/>
                  </a:cxn>
                  <a:cxn ang="0">
                    <a:pos x="185" y="171"/>
                  </a:cxn>
                  <a:cxn ang="0">
                    <a:pos x="183" y="168"/>
                  </a:cxn>
                  <a:cxn ang="0">
                    <a:pos x="179" y="164"/>
                  </a:cxn>
                  <a:cxn ang="0">
                    <a:pos x="173" y="162"/>
                  </a:cxn>
                  <a:cxn ang="0">
                    <a:pos x="165" y="162"/>
                  </a:cxn>
                  <a:cxn ang="0">
                    <a:pos x="126" y="162"/>
                  </a:cxn>
                </a:cxnLst>
                <a:rect l="0" t="0" r="r" b="b"/>
                <a:pathLst>
                  <a:path w="185" h="263">
                    <a:moveTo>
                      <a:pt x="126" y="162"/>
                    </a:moveTo>
                    <a:lnTo>
                      <a:pt x="126" y="32"/>
                    </a:lnTo>
                    <a:lnTo>
                      <a:pt x="126" y="32"/>
                    </a:lnTo>
                    <a:lnTo>
                      <a:pt x="125" y="26"/>
                    </a:lnTo>
                    <a:lnTo>
                      <a:pt x="123" y="19"/>
                    </a:lnTo>
                    <a:lnTo>
                      <a:pt x="120" y="13"/>
                    </a:lnTo>
                    <a:lnTo>
                      <a:pt x="116" y="8"/>
                    </a:lnTo>
                    <a:lnTo>
                      <a:pt x="111" y="5"/>
                    </a:lnTo>
                    <a:lnTo>
                      <a:pt x="106" y="2"/>
                    </a:lnTo>
                    <a:lnTo>
                      <a:pt x="100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94" y="0"/>
                    </a:lnTo>
                    <a:lnTo>
                      <a:pt x="86" y="0"/>
                    </a:lnTo>
                    <a:lnTo>
                      <a:pt x="80" y="2"/>
                    </a:lnTo>
                    <a:lnTo>
                      <a:pt x="75" y="5"/>
                    </a:lnTo>
                    <a:lnTo>
                      <a:pt x="70" y="8"/>
                    </a:lnTo>
                    <a:lnTo>
                      <a:pt x="66" y="13"/>
                    </a:lnTo>
                    <a:lnTo>
                      <a:pt x="64" y="19"/>
                    </a:lnTo>
                    <a:lnTo>
                      <a:pt x="62" y="26"/>
                    </a:lnTo>
                    <a:lnTo>
                      <a:pt x="62" y="32"/>
                    </a:lnTo>
                    <a:lnTo>
                      <a:pt x="62" y="162"/>
                    </a:lnTo>
                    <a:lnTo>
                      <a:pt x="17" y="162"/>
                    </a:lnTo>
                    <a:lnTo>
                      <a:pt x="17" y="162"/>
                    </a:lnTo>
                    <a:lnTo>
                      <a:pt x="11" y="162"/>
                    </a:lnTo>
                    <a:lnTo>
                      <a:pt x="6" y="164"/>
                    </a:lnTo>
                    <a:lnTo>
                      <a:pt x="2" y="167"/>
                    </a:lnTo>
                    <a:lnTo>
                      <a:pt x="1" y="170"/>
                    </a:lnTo>
                    <a:lnTo>
                      <a:pt x="0" y="175"/>
                    </a:lnTo>
                    <a:lnTo>
                      <a:pt x="1" y="179"/>
                    </a:lnTo>
                    <a:lnTo>
                      <a:pt x="3" y="184"/>
                    </a:lnTo>
                    <a:lnTo>
                      <a:pt x="7" y="189"/>
                    </a:lnTo>
                    <a:lnTo>
                      <a:pt x="70" y="251"/>
                    </a:lnTo>
                    <a:lnTo>
                      <a:pt x="70" y="251"/>
                    </a:lnTo>
                    <a:lnTo>
                      <a:pt x="76" y="256"/>
                    </a:lnTo>
                    <a:lnTo>
                      <a:pt x="81" y="259"/>
                    </a:lnTo>
                    <a:lnTo>
                      <a:pt x="88" y="262"/>
                    </a:lnTo>
                    <a:lnTo>
                      <a:pt x="92" y="263"/>
                    </a:lnTo>
                    <a:lnTo>
                      <a:pt x="99" y="262"/>
                    </a:lnTo>
                    <a:lnTo>
                      <a:pt x="105" y="259"/>
                    </a:lnTo>
                    <a:lnTo>
                      <a:pt x="110" y="256"/>
                    </a:lnTo>
                    <a:lnTo>
                      <a:pt x="116" y="251"/>
                    </a:lnTo>
                    <a:lnTo>
                      <a:pt x="179" y="189"/>
                    </a:lnTo>
                    <a:lnTo>
                      <a:pt x="179" y="189"/>
                    </a:lnTo>
                    <a:lnTo>
                      <a:pt x="183" y="185"/>
                    </a:lnTo>
                    <a:lnTo>
                      <a:pt x="184" y="180"/>
                    </a:lnTo>
                    <a:lnTo>
                      <a:pt x="185" y="175"/>
                    </a:lnTo>
                    <a:lnTo>
                      <a:pt x="185" y="171"/>
                    </a:lnTo>
                    <a:lnTo>
                      <a:pt x="183" y="168"/>
                    </a:lnTo>
                    <a:lnTo>
                      <a:pt x="179" y="164"/>
                    </a:lnTo>
                    <a:lnTo>
                      <a:pt x="173" y="162"/>
                    </a:lnTo>
                    <a:lnTo>
                      <a:pt x="165" y="162"/>
                    </a:lnTo>
                    <a:lnTo>
                      <a:pt x="126" y="162"/>
                    </a:ln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20" name="Group 84"/>
            <p:cNvGrpSpPr/>
            <p:nvPr/>
          </p:nvGrpSpPr>
          <p:grpSpPr>
            <a:xfrm>
              <a:off x="719139" y="3243545"/>
              <a:ext cx="2613471" cy="815312"/>
              <a:chOff x="719138" y="3243544"/>
              <a:chExt cx="2613471" cy="815312"/>
            </a:xfrm>
          </p:grpSpPr>
          <p:sp>
            <p:nvSpPr>
              <p:cNvPr id="46" name="Oval 44"/>
              <p:cNvSpPr/>
              <p:nvPr/>
            </p:nvSpPr>
            <p:spPr>
              <a:xfrm>
                <a:off x="3104009" y="3253738"/>
                <a:ext cx="228600" cy="228600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4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7" name="Group 58"/>
              <p:cNvGrpSpPr/>
              <p:nvPr/>
            </p:nvGrpSpPr>
            <p:grpSpPr>
              <a:xfrm>
                <a:off x="719138" y="3243544"/>
                <a:ext cx="2384871" cy="815312"/>
                <a:chOff x="4410146" y="3865262"/>
                <a:chExt cx="2475841" cy="983470"/>
              </a:xfrm>
            </p:grpSpPr>
            <p:sp>
              <p:nvSpPr>
                <p:cNvPr id="48" name="TextBox 59"/>
                <p:cNvSpPr txBox="1"/>
                <p:nvPr/>
              </p:nvSpPr>
              <p:spPr bwMode="auto">
                <a:xfrm>
                  <a:off x="4410146" y="3865262"/>
                  <a:ext cx="2475841" cy="270493"/>
                </a:xfrm>
                <a:prstGeom prst="rect">
                  <a:avLst/>
                </a:prstGeom>
                <a:noFill/>
              </p:spPr>
              <p:txBody>
                <a:bodyPr wrap="none" lIns="0" tIns="0" rIns="288000" bIns="0" anchor="b" anchorCtr="0">
                  <a:normAutofit fontScale="92500" lnSpcReduction="20000"/>
                </a:bodyPr>
                <a:lstStyle/>
                <a:p>
                  <a:pPr algn="r"/>
                  <a:r>
                    <a:rPr lang="zh-CN" altLang="en-US" sz="1400">
                      <a:solidFill>
                        <a:schemeClr val="accent4">
                          <a:lumMod val="100000"/>
                        </a:schemeClr>
                      </a:solidFill>
                      <a:effectLst/>
                    </a:rPr>
                    <a:t>标题文本预设</a:t>
                  </a:r>
                  <a:endParaRPr lang="zh-CN" altLang="en-US" sz="1400">
                    <a:solidFill>
                      <a:schemeClr val="accent4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49" name="TextBox 60"/>
                <p:cNvSpPr txBox="1"/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</p:spPr>
              <p:txBody>
                <a:bodyPr wrap="square" lIns="0" tIns="0" rIns="288000" bIns="0" anchor="t" anchorCtr="0">
                  <a:normAutofit fontScale="92500" lnSpcReduction="20000"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（建议使用主题字体）</a:t>
                  </a:r>
                  <a:endPara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1" name="Group 88"/>
            <p:cNvGrpSpPr/>
            <p:nvPr/>
          </p:nvGrpSpPr>
          <p:grpSpPr>
            <a:xfrm>
              <a:off x="8061279" y="1879935"/>
              <a:ext cx="2726750" cy="843237"/>
              <a:chOff x="8061282" y="1844824"/>
              <a:chExt cx="2726750" cy="843237"/>
            </a:xfrm>
          </p:grpSpPr>
          <p:sp>
            <p:nvSpPr>
              <p:cNvPr id="42" name="Oval 46"/>
              <p:cNvSpPr/>
              <p:nvPr/>
            </p:nvSpPr>
            <p:spPr>
              <a:xfrm>
                <a:off x="8061282" y="1871220"/>
                <a:ext cx="228600" cy="228600"/>
              </a:xfrm>
              <a:prstGeom prst="ellipse">
                <a:avLst/>
              </a:prstGeom>
              <a:solidFill>
                <a:schemeClr val="accent6">
                  <a:lumMod val="100000"/>
                </a:schemeClr>
              </a:solidFill>
              <a:ln w="12700" cap="flat" cmpd="sng" algn="ctr">
                <a:solidFill>
                  <a:schemeClr val="accent6">
                    <a:lumMod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43" name="Group 61"/>
              <p:cNvGrpSpPr/>
              <p:nvPr/>
            </p:nvGrpSpPr>
            <p:grpSpPr>
              <a:xfrm>
                <a:off x="8289882" y="1844824"/>
                <a:ext cx="2498150" cy="843237"/>
                <a:chOff x="4410146" y="3865260"/>
                <a:chExt cx="2475841" cy="983472"/>
              </a:xfrm>
            </p:grpSpPr>
            <p:sp>
              <p:nvSpPr>
                <p:cNvPr id="44" name="TextBox 62"/>
                <p:cNvSpPr txBox="1"/>
                <p:nvPr/>
              </p:nvSpPr>
              <p:spPr bwMode="auto">
                <a:xfrm>
                  <a:off x="4410146" y="3865260"/>
                  <a:ext cx="2475841" cy="270493"/>
                </a:xfrm>
                <a:prstGeom prst="rect">
                  <a:avLst/>
                </a:prstGeom>
                <a:noFill/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6">
                          <a:lumMod val="100000"/>
                        </a:schemeClr>
                      </a:solidFill>
                    </a14:hiddenFill>
                  </a:ext>
                </a:extLst>
              </p:spPr>
              <p:txBody>
                <a:bodyPr wrap="none" lIns="288000" tIns="0" rIns="288000" bIns="0" anchor="b" anchorCtr="0">
                  <a:normAutofit fontScale="92500" lnSpcReduction="20000"/>
                </a:bodyPr>
                <a:lstStyle/>
                <a:p>
                  <a:pPr algn="l"/>
                  <a:r>
                    <a:rPr lang="zh-CN" altLang="en-US" sz="1400">
                      <a:solidFill>
                        <a:schemeClr val="accent6">
                          <a:lumMod val="100000"/>
                        </a:schemeClr>
                      </a:solidFill>
                      <a:effectLst/>
                    </a:rPr>
                    <a:t>标题文本预设</a:t>
                  </a:r>
                  <a:endParaRPr lang="zh-CN" altLang="en-US" sz="1400">
                    <a:solidFill>
                      <a:schemeClr val="accent6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45" name="TextBox 63"/>
                <p:cNvSpPr txBox="1"/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</p:spPr>
              <p:txBody>
                <a:bodyPr wrap="square" lIns="288000" tIns="0" rIns="288000" bIns="0" anchor="t" anchorCtr="0">
                  <a:normAutofit fontScale="92500" lnSpcReduction="10000"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（建议使用主题字体）</a:t>
                  </a:r>
                  <a:endPara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2" name="Group 86"/>
            <p:cNvGrpSpPr/>
            <p:nvPr/>
          </p:nvGrpSpPr>
          <p:grpSpPr>
            <a:xfrm>
              <a:off x="8376839" y="4637993"/>
              <a:ext cx="2726750" cy="843237"/>
              <a:chOff x="8376842" y="4637991"/>
              <a:chExt cx="2726750" cy="843237"/>
            </a:xfrm>
          </p:grpSpPr>
          <p:sp>
            <p:nvSpPr>
              <p:cNvPr id="38" name="Oval 48"/>
              <p:cNvSpPr/>
              <p:nvPr/>
            </p:nvSpPr>
            <p:spPr>
              <a:xfrm>
                <a:off x="8376842" y="4661314"/>
                <a:ext cx="228600" cy="228600"/>
              </a:xfrm>
              <a:prstGeom prst="ellipse">
                <a:avLst/>
              </a:prstGeom>
              <a:solidFill>
                <a:schemeClr val="accent2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9" name="Group 64"/>
              <p:cNvGrpSpPr/>
              <p:nvPr/>
            </p:nvGrpSpPr>
            <p:grpSpPr>
              <a:xfrm>
                <a:off x="8605442" y="4637991"/>
                <a:ext cx="2498150" cy="843237"/>
                <a:chOff x="4410146" y="3865260"/>
                <a:chExt cx="2475841" cy="983472"/>
              </a:xfrm>
            </p:grpSpPr>
            <p:sp>
              <p:nvSpPr>
                <p:cNvPr id="40" name="TextBox 65"/>
                <p:cNvSpPr txBox="1"/>
                <p:nvPr/>
              </p:nvSpPr>
              <p:spPr bwMode="auto">
                <a:xfrm>
                  <a:off x="4410146" y="3865260"/>
                  <a:ext cx="2475841" cy="270493"/>
                </a:xfrm>
                <a:prstGeom prst="rect">
                  <a:avLst/>
                </a:prstGeom>
                <a:noFill/>
              </p:spPr>
              <p:txBody>
                <a:bodyPr wrap="none" lIns="288000" tIns="0" rIns="288000" bIns="0" anchor="b" anchorCtr="0">
                  <a:normAutofit fontScale="92500" lnSpcReduction="20000"/>
                </a:bodyPr>
                <a:lstStyle/>
                <a:p>
                  <a:pPr algn="l"/>
                  <a:r>
                    <a:rPr lang="zh-CN" altLang="en-US" sz="1400">
                      <a:solidFill>
                        <a:schemeClr val="accent2">
                          <a:lumMod val="100000"/>
                        </a:schemeClr>
                      </a:solidFill>
                      <a:effectLst/>
                    </a:rPr>
                    <a:t>标题文本预设</a:t>
                  </a:r>
                  <a:endParaRPr lang="zh-CN" altLang="en-US" sz="1400">
                    <a:solidFill>
                      <a:schemeClr val="accent2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41" name="TextBox 66"/>
                <p:cNvSpPr txBox="1"/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</p:spPr>
              <p:txBody>
                <a:bodyPr wrap="square" lIns="288000" tIns="0" rIns="288000" bIns="0" anchor="t" anchorCtr="0">
                  <a:normAutofit fontScale="92500" lnSpcReduction="10000"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（建议使用主题字体）</a:t>
                  </a:r>
                  <a:endPara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3" name="Group 85"/>
            <p:cNvGrpSpPr/>
            <p:nvPr/>
          </p:nvGrpSpPr>
          <p:grpSpPr>
            <a:xfrm>
              <a:off x="1346240" y="4626060"/>
              <a:ext cx="2779926" cy="815312"/>
              <a:chOff x="1346239" y="4626058"/>
              <a:chExt cx="2779925" cy="815312"/>
            </a:xfrm>
          </p:grpSpPr>
          <p:sp>
            <p:nvSpPr>
              <p:cNvPr id="34" name="Oval 45"/>
              <p:cNvSpPr/>
              <p:nvPr/>
            </p:nvSpPr>
            <p:spPr>
              <a:xfrm>
                <a:off x="3897564" y="4661314"/>
                <a:ext cx="228600" cy="228600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3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5" name="Group 67"/>
              <p:cNvGrpSpPr/>
              <p:nvPr/>
            </p:nvGrpSpPr>
            <p:grpSpPr>
              <a:xfrm>
                <a:off x="1346239" y="4626058"/>
                <a:ext cx="2551325" cy="815312"/>
                <a:chOff x="4410146" y="3865262"/>
                <a:chExt cx="2475841" cy="983470"/>
              </a:xfrm>
            </p:grpSpPr>
            <p:sp>
              <p:nvSpPr>
                <p:cNvPr id="36" name="TextBox 68"/>
                <p:cNvSpPr txBox="1"/>
                <p:nvPr/>
              </p:nvSpPr>
              <p:spPr bwMode="auto">
                <a:xfrm>
                  <a:off x="4410146" y="3865262"/>
                  <a:ext cx="2475841" cy="270493"/>
                </a:xfrm>
                <a:prstGeom prst="rect">
                  <a:avLst/>
                </a:prstGeom>
                <a:noFill/>
              </p:spPr>
              <p:txBody>
                <a:bodyPr wrap="none" lIns="0" tIns="0" rIns="288000" bIns="0" anchor="b" anchorCtr="0">
                  <a:normAutofit fontScale="92500" lnSpcReduction="20000"/>
                </a:bodyPr>
                <a:lstStyle/>
                <a:p>
                  <a:pPr algn="r"/>
                  <a:r>
                    <a:rPr lang="zh-CN" altLang="en-US" sz="1400">
                      <a:solidFill>
                        <a:schemeClr val="accent3">
                          <a:lumMod val="100000"/>
                        </a:schemeClr>
                      </a:solidFill>
                      <a:effectLst/>
                    </a:rPr>
                    <a:t>标题文本预设</a:t>
                  </a:r>
                  <a:endParaRPr lang="zh-CN" altLang="en-US" sz="1400">
                    <a:solidFill>
                      <a:schemeClr val="accent3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37" name="TextBox 69"/>
                <p:cNvSpPr txBox="1"/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</p:spPr>
              <p:txBody>
                <a:bodyPr wrap="square" lIns="0" tIns="0" rIns="288000" bIns="0" anchor="t" anchorCtr="0">
                  <a:normAutofit fontScale="92500" lnSpcReduction="20000"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（建议使用主题字体）</a:t>
                  </a:r>
                  <a:endPara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4" name="Group 87"/>
            <p:cNvGrpSpPr/>
            <p:nvPr/>
          </p:nvGrpSpPr>
          <p:grpSpPr>
            <a:xfrm>
              <a:off x="8876599" y="3229635"/>
              <a:ext cx="2726750" cy="843237"/>
              <a:chOff x="8876600" y="3229633"/>
              <a:chExt cx="2726750" cy="843237"/>
            </a:xfrm>
          </p:grpSpPr>
          <p:sp>
            <p:nvSpPr>
              <p:cNvPr id="30" name="Oval 47"/>
              <p:cNvSpPr/>
              <p:nvPr/>
            </p:nvSpPr>
            <p:spPr>
              <a:xfrm>
                <a:off x="8876600" y="3253738"/>
                <a:ext cx="228600" cy="228600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12700" cap="flat" cmpd="sng" algn="ctr">
                <a:noFill/>
                <a:prstDash val="solid"/>
                <a:miter lim="800000"/>
                <a:headEnd type="none" w="med" len="med"/>
                <a:tailEnd type="none" w="med" len="med"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chemeClr val="accent1">
                        <a:lumMod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31" name="Group 77"/>
              <p:cNvGrpSpPr/>
              <p:nvPr/>
            </p:nvGrpSpPr>
            <p:grpSpPr>
              <a:xfrm>
                <a:off x="9105200" y="3229633"/>
                <a:ext cx="2498150" cy="843237"/>
                <a:chOff x="4410146" y="3865260"/>
                <a:chExt cx="2475841" cy="983472"/>
              </a:xfrm>
            </p:grpSpPr>
            <p:sp>
              <p:nvSpPr>
                <p:cNvPr id="32" name="TextBox 78"/>
                <p:cNvSpPr txBox="1"/>
                <p:nvPr/>
              </p:nvSpPr>
              <p:spPr bwMode="auto">
                <a:xfrm>
                  <a:off x="4410146" y="3865260"/>
                  <a:ext cx="2475841" cy="270493"/>
                </a:xfrm>
                <a:prstGeom prst="rect">
                  <a:avLst/>
                </a:prstGeom>
                <a:noFill/>
              </p:spPr>
              <p:txBody>
                <a:bodyPr wrap="none" lIns="288000" tIns="0" rIns="288000" bIns="0" anchor="b" anchorCtr="0">
                  <a:normAutofit fontScale="92500" lnSpcReduction="20000"/>
                </a:bodyPr>
                <a:lstStyle/>
                <a:p>
                  <a:pPr algn="l"/>
                  <a:r>
                    <a:rPr lang="zh-CN" altLang="en-US" sz="1400">
                      <a:solidFill>
                        <a:schemeClr val="accent1">
                          <a:lumMod val="100000"/>
                        </a:schemeClr>
                      </a:solidFill>
                      <a:effectLst/>
                    </a:rPr>
                    <a:t>标题文本预设</a:t>
                  </a:r>
                  <a:endParaRPr lang="zh-CN" altLang="en-US" sz="1400">
                    <a:solidFill>
                      <a:schemeClr val="accent1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33" name="TextBox 79"/>
                <p:cNvSpPr txBox="1"/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</p:spPr>
              <p:txBody>
                <a:bodyPr wrap="square" lIns="288000" tIns="0" rIns="288000" bIns="0" anchor="t" anchorCtr="0">
                  <a:normAutofit fontScale="92500" lnSpcReduction="10000"/>
                </a:bodyPr>
                <a:lstStyle/>
                <a:p>
                  <a:pPr algn="l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（建议使用主题字体）</a:t>
                  </a:r>
                  <a:endPara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  <p:grpSp>
          <p:nvGrpSpPr>
            <p:cNvPr id="25" name="Group 83"/>
            <p:cNvGrpSpPr/>
            <p:nvPr/>
          </p:nvGrpSpPr>
          <p:grpSpPr>
            <a:xfrm>
              <a:off x="1576843" y="1871220"/>
              <a:ext cx="2613471" cy="815312"/>
              <a:chOff x="1576841" y="1871220"/>
              <a:chExt cx="2613471" cy="815312"/>
            </a:xfrm>
          </p:grpSpPr>
          <p:sp>
            <p:nvSpPr>
              <p:cNvPr id="26" name="Oval 43"/>
              <p:cNvSpPr/>
              <p:nvPr/>
            </p:nvSpPr>
            <p:spPr>
              <a:xfrm>
                <a:off x="3961712" y="1871220"/>
                <a:ext cx="228600" cy="228600"/>
              </a:xfrm>
              <a:prstGeom prst="ellipse">
                <a:avLst/>
              </a:prstGeom>
              <a:solidFill>
                <a:schemeClr val="accent5">
                  <a:lumMod val="10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27" name="Group 80"/>
              <p:cNvGrpSpPr/>
              <p:nvPr/>
            </p:nvGrpSpPr>
            <p:grpSpPr>
              <a:xfrm>
                <a:off x="1576841" y="1871220"/>
                <a:ext cx="2384871" cy="815312"/>
                <a:chOff x="4410146" y="3865262"/>
                <a:chExt cx="2475841" cy="983470"/>
              </a:xfrm>
            </p:grpSpPr>
            <p:sp>
              <p:nvSpPr>
                <p:cNvPr id="28" name="TextBox 81"/>
                <p:cNvSpPr txBox="1"/>
                <p:nvPr/>
              </p:nvSpPr>
              <p:spPr bwMode="auto">
                <a:xfrm>
                  <a:off x="4410146" y="3865262"/>
                  <a:ext cx="2475841" cy="270493"/>
                </a:xfrm>
                <a:prstGeom prst="rect">
                  <a:avLst/>
                </a:prstGeom>
                <a:noFill/>
              </p:spPr>
              <p:txBody>
                <a:bodyPr wrap="none" lIns="0" tIns="0" rIns="288000" bIns="0" anchor="b" anchorCtr="0">
                  <a:normAutofit fontScale="92500" lnSpcReduction="20000"/>
                </a:bodyPr>
                <a:lstStyle/>
                <a:p>
                  <a:pPr algn="r"/>
                  <a:r>
                    <a:rPr lang="zh-CN" altLang="en-US" sz="1400">
                      <a:solidFill>
                        <a:schemeClr val="accent5">
                          <a:lumMod val="100000"/>
                        </a:schemeClr>
                      </a:solidFill>
                      <a:effectLst/>
                    </a:rPr>
                    <a:t>标题文本预设</a:t>
                  </a:r>
                  <a:endParaRPr lang="zh-CN" altLang="en-US" sz="1400">
                    <a:solidFill>
                      <a:schemeClr val="accent5">
                        <a:lumMod val="100000"/>
                      </a:schemeClr>
                    </a:solidFill>
                    <a:effectLst/>
                  </a:endParaRPr>
                </a:p>
              </p:txBody>
            </p:sp>
            <p:sp>
              <p:nvSpPr>
                <p:cNvPr id="29" name="TextBox 82"/>
                <p:cNvSpPr txBox="1"/>
                <p:nvPr/>
              </p:nvSpPr>
              <p:spPr bwMode="auto">
                <a:xfrm>
                  <a:off x="4410146" y="4135753"/>
                  <a:ext cx="2475841" cy="712979"/>
                </a:xfrm>
                <a:prstGeom prst="rect">
                  <a:avLst/>
                </a:prstGeom>
                <a:noFill/>
              </p:spPr>
              <p:txBody>
                <a:bodyPr wrap="square" lIns="0" tIns="0" rIns="288000" bIns="0" anchor="t" anchorCtr="0">
                  <a:normAutofit fontScale="92500" lnSpcReduction="20000"/>
                </a:bodyPr>
                <a:lstStyle/>
                <a:p>
                  <a:pPr algn="r" latinLnBrk="0">
                    <a:lnSpc>
                      <a:spcPct val="120000"/>
                    </a:lnSpc>
                  </a:pP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此部分内容作为文字排版占位显示 </a:t>
                  </a:r>
                  <a:b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</a:br>
                  <a:r>
                    <a:rPr lang="zh-CN" altLang="en-US" sz="1000" b="0">
                      <a:solidFill>
                        <a:schemeClr val="tx1">
                          <a:lumMod val="85000"/>
                          <a:lumOff val="15000"/>
                        </a:schemeClr>
                      </a:solidFill>
                      <a:effectLst/>
                    </a:rPr>
                    <a:t>（建议使用主题字体）</a:t>
                  </a:r>
                  <a:endParaRPr lang="zh-CN" altLang="en-US" sz="1000" b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endParaRPr>
                </a:p>
              </p:txBody>
            </p:sp>
          </p:grpSp>
        </p:grpSp>
      </p:grpSp>
      <p:sp>
        <p:nvSpPr>
          <p:cNvPr id="2" name="椭圆 1"/>
          <p:cNvSpPr/>
          <p:nvPr/>
        </p:nvSpPr>
        <p:spPr>
          <a:xfrm>
            <a:off x="4211960" y="-1028650"/>
            <a:ext cx="648072" cy="57606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年度工作概述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3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09289 0.649509 E" pathEditMode="relative" ptsTypes="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289 -0.649509 L 0 0 E" pathEditMode="relative" ptsTypes="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5" presetID="6" presetClass="emp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  <p:from x="100000" y="100000"/>
                                      <p:to x="1259607" y="524521"/>
                                    </p:animScale>
                                  </p:childTnLst>
                                </p:cTn>
                              </p:par>
                              <p:par>
                                <p:cTn id="17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50000" y="150000"/>
                                      <p:from x="7939" y="19065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2" grpId="2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9389" y="0"/>
            <a:ext cx="5846947" cy="5143500"/>
          </a:xfrm>
          <a:prstGeom prst="rect">
            <a:avLst/>
          </a:prstGeom>
        </p:spPr>
      </p:pic>
      <p:sp>
        <p:nvSpPr>
          <p:cNvPr id="13" name="TextBox 48"/>
          <p:cNvSpPr txBox="1"/>
          <p:nvPr/>
        </p:nvSpPr>
        <p:spPr>
          <a:xfrm>
            <a:off x="3131840" y="2305784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工作完成情况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49"/>
          <p:cNvSpPr txBox="1"/>
          <p:nvPr/>
        </p:nvSpPr>
        <p:spPr>
          <a:xfrm>
            <a:off x="3664070" y="2880687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TextBox 48"/>
          <p:cNvSpPr txBox="1"/>
          <p:nvPr/>
        </p:nvSpPr>
        <p:spPr>
          <a:xfrm>
            <a:off x="4095526" y="1504404"/>
            <a:ext cx="148458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Broadway" panose="04040905080B020205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02</a:t>
            </a:r>
            <a:endParaRPr lang="en-GB" altLang="zh-CN" sz="6000" dirty="0">
              <a:solidFill>
                <a:schemeClr val="tx1">
                  <a:lumMod val="75000"/>
                  <a:lumOff val="25000"/>
                </a:schemeClr>
              </a:solidFill>
              <a:latin typeface="Broadway" panose="04040905080B02020502" pitchFamily="82" charset="0"/>
              <a:ea typeface="华康雅宋体W9(P)" panose="02020900000000000000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9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9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4"/>
          <p:cNvSpPr/>
          <p:nvPr/>
        </p:nvSpPr>
        <p:spPr>
          <a:xfrm>
            <a:off x="6338018" y="1005577"/>
            <a:ext cx="1617281" cy="404321"/>
          </a:xfrm>
          <a:prstGeom prst="round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5" name="Rectangle: Rounded Corners 5"/>
          <p:cNvSpPr/>
          <p:nvPr/>
        </p:nvSpPr>
        <p:spPr>
          <a:xfrm>
            <a:off x="6516626" y="3116389"/>
            <a:ext cx="1617281" cy="404321"/>
          </a:xfrm>
          <a:prstGeom prst="round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6" name="Rectangle: Rounded Corners 6"/>
          <p:cNvSpPr/>
          <p:nvPr/>
        </p:nvSpPr>
        <p:spPr>
          <a:xfrm>
            <a:off x="6094463" y="2024567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7" name="Rectangle: Rounded Corners 7"/>
          <p:cNvSpPr/>
          <p:nvPr/>
        </p:nvSpPr>
        <p:spPr>
          <a:xfrm>
            <a:off x="1416472" y="2251886"/>
            <a:ext cx="1617281" cy="404321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8" name="Rectangle: Rounded Corners 8"/>
          <p:cNvSpPr/>
          <p:nvPr/>
        </p:nvSpPr>
        <p:spPr>
          <a:xfrm>
            <a:off x="1010096" y="1167947"/>
            <a:ext cx="1617281" cy="404321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9" name="Rectangle: Rounded Corners 9"/>
          <p:cNvSpPr/>
          <p:nvPr/>
        </p:nvSpPr>
        <p:spPr>
          <a:xfrm>
            <a:off x="1139993" y="3260525"/>
            <a:ext cx="1617281" cy="404321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/>
            <a:r>
              <a:rPr lang="zh-CN" altLang="en-US" sz="1600" b="1"/>
              <a:t>标题文本预设</a:t>
            </a:r>
            <a:endParaRPr lang="zh-CN" altLang="en-US" sz="1600" b="1"/>
          </a:p>
        </p:txBody>
      </p:sp>
      <p:sp>
        <p:nvSpPr>
          <p:cNvPr id="10" name="Freeform: Shape 10"/>
          <p:cNvSpPr/>
          <p:nvPr/>
        </p:nvSpPr>
        <p:spPr bwMode="auto">
          <a:xfrm>
            <a:off x="4677407" y="1193497"/>
            <a:ext cx="1625056" cy="271970"/>
          </a:xfrm>
          <a:custGeom>
            <a:avLst/>
            <a:gdLst>
              <a:gd name="T0" fmla="*/ 339 w 902"/>
              <a:gd name="T1" fmla="*/ 147 h 151"/>
              <a:gd name="T2" fmla="*/ 342 w 902"/>
              <a:gd name="T3" fmla="*/ 151 h 151"/>
              <a:gd name="T4" fmla="*/ 480 w 902"/>
              <a:gd name="T5" fmla="*/ 13 h 151"/>
              <a:gd name="T6" fmla="*/ 902 w 902"/>
              <a:gd name="T7" fmla="*/ 13 h 151"/>
              <a:gd name="T8" fmla="*/ 902 w 902"/>
              <a:gd name="T9" fmla="*/ 3 h 151"/>
              <a:gd name="T10" fmla="*/ 475 w 902"/>
              <a:gd name="T11" fmla="*/ 3 h 151"/>
              <a:gd name="T12" fmla="*/ 475 w 902"/>
              <a:gd name="T13" fmla="*/ 5 h 151"/>
              <a:gd name="T14" fmla="*/ 475 w 902"/>
              <a:gd name="T15" fmla="*/ 4 h 151"/>
              <a:gd name="T16" fmla="*/ 340 w 902"/>
              <a:gd name="T17" fmla="*/ 139 h 151"/>
              <a:gd name="T18" fmla="*/ 0 w 902"/>
              <a:gd name="T19" fmla="*/ 0 h 151"/>
              <a:gd name="T20" fmla="*/ 0 w 902"/>
              <a:gd name="T21" fmla="*/ 7 h 151"/>
              <a:gd name="T22" fmla="*/ 339 w 902"/>
              <a:gd name="T23" fmla="*/ 148 h 151"/>
              <a:gd name="T24" fmla="*/ 339 w 902"/>
              <a:gd name="T25" fmla="*/ 147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902" h="151">
                <a:moveTo>
                  <a:pt x="339" y="147"/>
                </a:moveTo>
                <a:cubicBezTo>
                  <a:pt x="342" y="151"/>
                  <a:pt x="342" y="151"/>
                  <a:pt x="342" y="151"/>
                </a:cubicBezTo>
                <a:cubicBezTo>
                  <a:pt x="480" y="13"/>
                  <a:pt x="480" y="13"/>
                  <a:pt x="480" y="13"/>
                </a:cubicBezTo>
                <a:cubicBezTo>
                  <a:pt x="902" y="13"/>
                  <a:pt x="902" y="13"/>
                  <a:pt x="902" y="13"/>
                </a:cubicBezTo>
                <a:cubicBezTo>
                  <a:pt x="902" y="3"/>
                  <a:pt x="902" y="3"/>
                  <a:pt x="902" y="3"/>
                </a:cubicBezTo>
                <a:cubicBezTo>
                  <a:pt x="475" y="3"/>
                  <a:pt x="475" y="3"/>
                  <a:pt x="475" y="3"/>
                </a:cubicBezTo>
                <a:cubicBezTo>
                  <a:pt x="475" y="5"/>
                  <a:pt x="475" y="5"/>
                  <a:pt x="475" y="5"/>
                </a:cubicBezTo>
                <a:cubicBezTo>
                  <a:pt x="475" y="4"/>
                  <a:pt x="475" y="4"/>
                  <a:pt x="475" y="4"/>
                </a:cubicBezTo>
                <a:cubicBezTo>
                  <a:pt x="340" y="139"/>
                  <a:pt x="340" y="139"/>
                  <a:pt x="340" y="139"/>
                </a:cubicBezTo>
                <a:cubicBezTo>
                  <a:pt x="243" y="60"/>
                  <a:pt x="125" y="12"/>
                  <a:pt x="0" y="0"/>
                </a:cubicBezTo>
                <a:cubicBezTo>
                  <a:pt x="0" y="7"/>
                  <a:pt x="0" y="7"/>
                  <a:pt x="0" y="7"/>
                </a:cubicBezTo>
                <a:cubicBezTo>
                  <a:pt x="128" y="20"/>
                  <a:pt x="244" y="70"/>
                  <a:pt x="339" y="148"/>
                </a:cubicBezTo>
                <a:lnTo>
                  <a:pt x="339" y="147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1" name="Freeform: Shape 11"/>
          <p:cNvSpPr/>
          <p:nvPr/>
        </p:nvSpPr>
        <p:spPr bwMode="auto">
          <a:xfrm>
            <a:off x="2825033" y="3221773"/>
            <a:ext cx="1625056" cy="271970"/>
          </a:xfrm>
          <a:custGeom>
            <a:avLst/>
            <a:gdLst>
              <a:gd name="T0" fmla="*/ 564 w 902"/>
              <a:gd name="T1" fmla="*/ 3 h 151"/>
              <a:gd name="T2" fmla="*/ 560 w 902"/>
              <a:gd name="T3" fmla="*/ 0 h 151"/>
              <a:gd name="T4" fmla="*/ 422 w 902"/>
              <a:gd name="T5" fmla="*/ 138 h 151"/>
              <a:gd name="T6" fmla="*/ 0 w 902"/>
              <a:gd name="T7" fmla="*/ 138 h 151"/>
              <a:gd name="T8" fmla="*/ 0 w 902"/>
              <a:gd name="T9" fmla="*/ 148 h 151"/>
              <a:gd name="T10" fmla="*/ 427 w 902"/>
              <a:gd name="T11" fmla="*/ 148 h 151"/>
              <a:gd name="T12" fmla="*/ 427 w 902"/>
              <a:gd name="T13" fmla="*/ 146 h 151"/>
              <a:gd name="T14" fmla="*/ 428 w 902"/>
              <a:gd name="T15" fmla="*/ 146 h 151"/>
              <a:gd name="T16" fmla="*/ 562 w 902"/>
              <a:gd name="T17" fmla="*/ 12 h 151"/>
              <a:gd name="T18" fmla="*/ 902 w 902"/>
              <a:gd name="T19" fmla="*/ 151 h 151"/>
              <a:gd name="T20" fmla="*/ 902 w 902"/>
              <a:gd name="T21" fmla="*/ 144 h 151"/>
              <a:gd name="T22" fmla="*/ 564 w 902"/>
              <a:gd name="T23" fmla="*/ 3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02" h="151">
                <a:moveTo>
                  <a:pt x="564" y="3"/>
                </a:moveTo>
                <a:cubicBezTo>
                  <a:pt x="560" y="0"/>
                  <a:pt x="560" y="0"/>
                  <a:pt x="560" y="0"/>
                </a:cubicBezTo>
                <a:cubicBezTo>
                  <a:pt x="422" y="138"/>
                  <a:pt x="422" y="138"/>
                  <a:pt x="422" y="138"/>
                </a:cubicBezTo>
                <a:cubicBezTo>
                  <a:pt x="0" y="138"/>
                  <a:pt x="0" y="138"/>
                  <a:pt x="0" y="138"/>
                </a:cubicBezTo>
                <a:cubicBezTo>
                  <a:pt x="0" y="148"/>
                  <a:pt x="0" y="148"/>
                  <a:pt x="0" y="148"/>
                </a:cubicBezTo>
                <a:cubicBezTo>
                  <a:pt x="427" y="148"/>
                  <a:pt x="427" y="148"/>
                  <a:pt x="427" y="148"/>
                </a:cubicBezTo>
                <a:cubicBezTo>
                  <a:pt x="427" y="146"/>
                  <a:pt x="427" y="146"/>
                  <a:pt x="427" y="146"/>
                </a:cubicBezTo>
                <a:cubicBezTo>
                  <a:pt x="428" y="146"/>
                  <a:pt x="428" y="146"/>
                  <a:pt x="428" y="146"/>
                </a:cubicBezTo>
                <a:cubicBezTo>
                  <a:pt x="562" y="12"/>
                  <a:pt x="562" y="12"/>
                  <a:pt x="562" y="12"/>
                </a:cubicBezTo>
                <a:cubicBezTo>
                  <a:pt x="660" y="91"/>
                  <a:pt x="777" y="139"/>
                  <a:pt x="902" y="151"/>
                </a:cubicBezTo>
                <a:cubicBezTo>
                  <a:pt x="902" y="144"/>
                  <a:pt x="902" y="144"/>
                  <a:pt x="902" y="144"/>
                </a:cubicBezTo>
                <a:cubicBezTo>
                  <a:pt x="775" y="131"/>
                  <a:pt x="658" y="80"/>
                  <a:pt x="564" y="3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2" name="Freeform: Shape 12"/>
          <p:cNvSpPr/>
          <p:nvPr/>
        </p:nvSpPr>
        <p:spPr bwMode="auto">
          <a:xfrm>
            <a:off x="5445958" y="1610247"/>
            <a:ext cx="608888" cy="629186"/>
          </a:xfrm>
          <a:custGeom>
            <a:avLst/>
            <a:gdLst>
              <a:gd name="T0" fmla="*/ 338 w 338"/>
              <a:gd name="T1" fmla="*/ 349 h 349"/>
              <a:gd name="T2" fmla="*/ 338 w 338"/>
              <a:gd name="T3" fmla="*/ 339 h 349"/>
              <a:gd name="T4" fmla="*/ 148 w 338"/>
              <a:gd name="T5" fmla="*/ 339 h 349"/>
              <a:gd name="T6" fmla="*/ 6 w 338"/>
              <a:gd name="T7" fmla="*/ 0 h 349"/>
              <a:gd name="T8" fmla="*/ 0 w 338"/>
              <a:gd name="T9" fmla="*/ 5 h 349"/>
              <a:gd name="T10" fmla="*/ 141 w 338"/>
              <a:gd name="T11" fmla="*/ 344 h 349"/>
              <a:gd name="T12" fmla="*/ 141 w 338"/>
              <a:gd name="T13" fmla="*/ 344 h 349"/>
              <a:gd name="T14" fmla="*/ 141 w 338"/>
              <a:gd name="T15" fmla="*/ 349 h 349"/>
              <a:gd name="T16" fmla="*/ 338 w 338"/>
              <a:gd name="T17" fmla="*/ 349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338" y="349"/>
                </a:moveTo>
                <a:cubicBezTo>
                  <a:pt x="338" y="339"/>
                  <a:pt x="338" y="339"/>
                  <a:pt x="338" y="339"/>
                </a:cubicBezTo>
                <a:cubicBezTo>
                  <a:pt x="148" y="339"/>
                  <a:pt x="148" y="339"/>
                  <a:pt x="148" y="339"/>
                </a:cubicBezTo>
                <a:cubicBezTo>
                  <a:pt x="135" y="214"/>
                  <a:pt x="86" y="97"/>
                  <a:pt x="6" y="0"/>
                </a:cubicBezTo>
                <a:cubicBezTo>
                  <a:pt x="0" y="5"/>
                  <a:pt x="0" y="5"/>
                  <a:pt x="0" y="5"/>
                </a:cubicBezTo>
                <a:cubicBezTo>
                  <a:pt x="78" y="100"/>
                  <a:pt x="128" y="216"/>
                  <a:pt x="141" y="344"/>
                </a:cubicBezTo>
                <a:cubicBezTo>
                  <a:pt x="141" y="344"/>
                  <a:pt x="141" y="344"/>
                  <a:pt x="141" y="344"/>
                </a:cubicBezTo>
                <a:cubicBezTo>
                  <a:pt x="141" y="349"/>
                  <a:pt x="141" y="349"/>
                  <a:pt x="141" y="349"/>
                </a:cubicBezTo>
                <a:lnTo>
                  <a:pt x="338" y="349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3" name="Freeform: Shape 13"/>
          <p:cNvSpPr/>
          <p:nvPr/>
        </p:nvSpPr>
        <p:spPr bwMode="auto">
          <a:xfrm>
            <a:off x="2662662" y="1359928"/>
            <a:ext cx="1022933" cy="870035"/>
          </a:xfrm>
          <a:custGeom>
            <a:avLst/>
            <a:gdLst>
              <a:gd name="T0" fmla="*/ 556 w 568"/>
              <a:gd name="T1" fmla="*/ 143 h 483"/>
              <a:gd name="T2" fmla="*/ 417 w 568"/>
              <a:gd name="T3" fmla="*/ 483 h 483"/>
              <a:gd name="T4" fmla="*/ 424 w 568"/>
              <a:gd name="T5" fmla="*/ 483 h 483"/>
              <a:gd name="T6" fmla="*/ 565 w 568"/>
              <a:gd name="T7" fmla="*/ 144 h 483"/>
              <a:gd name="T8" fmla="*/ 565 w 568"/>
              <a:gd name="T9" fmla="*/ 144 h 483"/>
              <a:gd name="T10" fmla="*/ 568 w 568"/>
              <a:gd name="T11" fmla="*/ 141 h 483"/>
              <a:gd name="T12" fmla="*/ 429 w 568"/>
              <a:gd name="T13" fmla="*/ 1 h 483"/>
              <a:gd name="T14" fmla="*/ 427 w 568"/>
              <a:gd name="T15" fmla="*/ 3 h 483"/>
              <a:gd name="T16" fmla="*/ 427 w 568"/>
              <a:gd name="T17" fmla="*/ 0 h 483"/>
              <a:gd name="T18" fmla="*/ 0 w 568"/>
              <a:gd name="T19" fmla="*/ 0 h 483"/>
              <a:gd name="T20" fmla="*/ 0 w 568"/>
              <a:gd name="T21" fmla="*/ 10 h 483"/>
              <a:gd name="T22" fmla="*/ 423 w 568"/>
              <a:gd name="T23" fmla="*/ 10 h 483"/>
              <a:gd name="T24" fmla="*/ 556 w 568"/>
              <a:gd name="T25" fmla="*/ 14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8" h="483">
                <a:moveTo>
                  <a:pt x="556" y="143"/>
                </a:moveTo>
                <a:cubicBezTo>
                  <a:pt x="477" y="240"/>
                  <a:pt x="429" y="358"/>
                  <a:pt x="417" y="483"/>
                </a:cubicBezTo>
                <a:cubicBezTo>
                  <a:pt x="424" y="483"/>
                  <a:pt x="424" y="483"/>
                  <a:pt x="424" y="483"/>
                </a:cubicBezTo>
                <a:cubicBezTo>
                  <a:pt x="437" y="355"/>
                  <a:pt x="488" y="239"/>
                  <a:pt x="565" y="144"/>
                </a:cubicBezTo>
                <a:cubicBezTo>
                  <a:pt x="565" y="144"/>
                  <a:pt x="565" y="144"/>
                  <a:pt x="565" y="144"/>
                </a:cubicBezTo>
                <a:cubicBezTo>
                  <a:pt x="568" y="141"/>
                  <a:pt x="568" y="141"/>
                  <a:pt x="568" y="141"/>
                </a:cubicBezTo>
                <a:cubicBezTo>
                  <a:pt x="429" y="1"/>
                  <a:pt x="429" y="1"/>
                  <a:pt x="429" y="1"/>
                </a:cubicBezTo>
                <a:cubicBezTo>
                  <a:pt x="427" y="3"/>
                  <a:pt x="427" y="3"/>
                  <a:pt x="427" y="3"/>
                </a:cubicBezTo>
                <a:cubicBezTo>
                  <a:pt x="427" y="0"/>
                  <a:pt x="427" y="0"/>
                  <a:pt x="42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0"/>
                  <a:pt x="0" y="10"/>
                  <a:pt x="0" y="10"/>
                </a:cubicBezTo>
                <a:cubicBezTo>
                  <a:pt x="423" y="10"/>
                  <a:pt x="423" y="10"/>
                  <a:pt x="423" y="10"/>
                </a:cubicBezTo>
                <a:lnTo>
                  <a:pt x="556" y="14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4" name="Freeform: Shape 14"/>
          <p:cNvSpPr/>
          <p:nvPr/>
        </p:nvSpPr>
        <p:spPr bwMode="auto">
          <a:xfrm>
            <a:off x="3071293" y="2447807"/>
            <a:ext cx="608888" cy="629186"/>
          </a:xfrm>
          <a:custGeom>
            <a:avLst/>
            <a:gdLst>
              <a:gd name="T0" fmla="*/ 0 w 338"/>
              <a:gd name="T1" fmla="*/ 0 h 349"/>
              <a:gd name="T2" fmla="*/ 0 w 338"/>
              <a:gd name="T3" fmla="*/ 10 h 349"/>
              <a:gd name="T4" fmla="*/ 191 w 338"/>
              <a:gd name="T5" fmla="*/ 10 h 349"/>
              <a:gd name="T6" fmla="*/ 332 w 338"/>
              <a:gd name="T7" fmla="*/ 349 h 349"/>
              <a:gd name="T8" fmla="*/ 338 w 338"/>
              <a:gd name="T9" fmla="*/ 343 h 349"/>
              <a:gd name="T10" fmla="*/ 197 w 338"/>
              <a:gd name="T11" fmla="*/ 5 h 349"/>
              <a:gd name="T12" fmla="*/ 197 w 338"/>
              <a:gd name="T13" fmla="*/ 5 h 349"/>
              <a:gd name="T14" fmla="*/ 197 w 338"/>
              <a:gd name="T15" fmla="*/ 0 h 349"/>
              <a:gd name="T16" fmla="*/ 0 w 338"/>
              <a:gd name="T17" fmla="*/ 0 h 3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38" h="349">
                <a:moveTo>
                  <a:pt x="0" y="0"/>
                </a:moveTo>
                <a:cubicBezTo>
                  <a:pt x="0" y="10"/>
                  <a:pt x="0" y="10"/>
                  <a:pt x="0" y="10"/>
                </a:cubicBezTo>
                <a:cubicBezTo>
                  <a:pt x="191" y="10"/>
                  <a:pt x="191" y="10"/>
                  <a:pt x="191" y="10"/>
                </a:cubicBezTo>
                <a:cubicBezTo>
                  <a:pt x="204" y="135"/>
                  <a:pt x="253" y="252"/>
                  <a:pt x="332" y="349"/>
                </a:cubicBezTo>
                <a:cubicBezTo>
                  <a:pt x="338" y="343"/>
                  <a:pt x="338" y="343"/>
                  <a:pt x="338" y="343"/>
                </a:cubicBezTo>
                <a:cubicBezTo>
                  <a:pt x="261" y="249"/>
                  <a:pt x="210" y="132"/>
                  <a:pt x="197" y="5"/>
                </a:cubicBezTo>
                <a:cubicBezTo>
                  <a:pt x="197" y="5"/>
                  <a:pt x="197" y="5"/>
                  <a:pt x="197" y="5"/>
                </a:cubicBezTo>
                <a:cubicBezTo>
                  <a:pt x="197" y="0"/>
                  <a:pt x="197" y="0"/>
                  <a:pt x="19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5" name="Freeform: Shape 15"/>
          <p:cNvSpPr/>
          <p:nvPr/>
        </p:nvSpPr>
        <p:spPr bwMode="auto">
          <a:xfrm>
            <a:off x="5440546" y="2457278"/>
            <a:ext cx="1021580" cy="870035"/>
          </a:xfrm>
          <a:custGeom>
            <a:avLst/>
            <a:gdLst>
              <a:gd name="T0" fmla="*/ 145 w 567"/>
              <a:gd name="T1" fmla="*/ 473 h 483"/>
              <a:gd name="T2" fmla="*/ 12 w 567"/>
              <a:gd name="T3" fmla="*/ 340 h 483"/>
              <a:gd name="T4" fmla="*/ 151 w 567"/>
              <a:gd name="T5" fmla="*/ 0 h 483"/>
              <a:gd name="T6" fmla="*/ 144 w 567"/>
              <a:gd name="T7" fmla="*/ 0 h 483"/>
              <a:gd name="T8" fmla="*/ 3 w 567"/>
              <a:gd name="T9" fmla="*/ 338 h 483"/>
              <a:gd name="T10" fmla="*/ 4 w 567"/>
              <a:gd name="T11" fmla="*/ 338 h 483"/>
              <a:gd name="T12" fmla="*/ 0 w 567"/>
              <a:gd name="T13" fmla="*/ 342 h 483"/>
              <a:gd name="T14" fmla="*/ 140 w 567"/>
              <a:gd name="T15" fmla="*/ 481 h 483"/>
              <a:gd name="T16" fmla="*/ 140 w 567"/>
              <a:gd name="T17" fmla="*/ 481 h 483"/>
              <a:gd name="T18" fmla="*/ 140 w 567"/>
              <a:gd name="T19" fmla="*/ 483 h 483"/>
              <a:gd name="T20" fmla="*/ 567 w 567"/>
              <a:gd name="T21" fmla="*/ 483 h 483"/>
              <a:gd name="T22" fmla="*/ 567 w 567"/>
              <a:gd name="T23" fmla="*/ 473 h 483"/>
              <a:gd name="T24" fmla="*/ 145 w 567"/>
              <a:gd name="T25" fmla="*/ 473 h 4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567" h="483">
                <a:moveTo>
                  <a:pt x="145" y="473"/>
                </a:moveTo>
                <a:cubicBezTo>
                  <a:pt x="12" y="340"/>
                  <a:pt x="12" y="340"/>
                  <a:pt x="12" y="340"/>
                </a:cubicBezTo>
                <a:cubicBezTo>
                  <a:pt x="91" y="242"/>
                  <a:pt x="139" y="125"/>
                  <a:pt x="151" y="0"/>
                </a:cubicBezTo>
                <a:cubicBezTo>
                  <a:pt x="144" y="0"/>
                  <a:pt x="144" y="0"/>
                  <a:pt x="144" y="0"/>
                </a:cubicBezTo>
                <a:cubicBezTo>
                  <a:pt x="131" y="127"/>
                  <a:pt x="81" y="244"/>
                  <a:pt x="3" y="338"/>
                </a:cubicBezTo>
                <a:cubicBezTo>
                  <a:pt x="4" y="338"/>
                  <a:pt x="4" y="338"/>
                  <a:pt x="4" y="338"/>
                </a:cubicBezTo>
                <a:cubicBezTo>
                  <a:pt x="0" y="342"/>
                  <a:pt x="0" y="342"/>
                  <a:pt x="0" y="342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1"/>
                  <a:pt x="140" y="481"/>
                  <a:pt x="140" y="481"/>
                </a:cubicBezTo>
                <a:cubicBezTo>
                  <a:pt x="140" y="483"/>
                  <a:pt x="140" y="483"/>
                  <a:pt x="140" y="483"/>
                </a:cubicBezTo>
                <a:cubicBezTo>
                  <a:pt x="567" y="483"/>
                  <a:pt x="567" y="483"/>
                  <a:pt x="567" y="483"/>
                </a:cubicBezTo>
                <a:cubicBezTo>
                  <a:pt x="567" y="473"/>
                  <a:pt x="567" y="473"/>
                  <a:pt x="567" y="473"/>
                </a:cubicBezTo>
                <a:lnTo>
                  <a:pt x="145" y="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/>
          <a:p>
            <a:pPr algn="ctr"/>
          </a:p>
        </p:txBody>
      </p:sp>
      <p:sp>
        <p:nvSpPr>
          <p:cNvPr id="16" name="TextBox 16"/>
          <p:cNvSpPr txBox="1"/>
          <p:nvPr/>
        </p:nvSpPr>
        <p:spPr>
          <a:xfrm>
            <a:off x="3436894" y="3650190"/>
            <a:ext cx="2238293" cy="921770"/>
          </a:xfrm>
          <a:prstGeom prst="rect">
            <a:avLst/>
          </a:prstGeom>
          <a:noFill/>
        </p:spPr>
        <p:txBody>
          <a:bodyPr wrap="square" lIns="0" tIns="0" rIns="0" bIns="0">
            <a:norm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200"/>
              <a:t>此部分内容作为文字排版占位显示</a:t>
            </a:r>
            <a:br>
              <a:rPr lang="zh-CN" altLang="en-US" sz="1200"/>
            </a:br>
            <a:r>
              <a:rPr lang="zh-CN" altLang="en-US" sz="1200"/>
              <a:t>（建议使用主题字体）</a:t>
            </a:r>
            <a:endParaRPr lang="zh-CN" altLang="en-US" sz="1200"/>
          </a:p>
        </p:txBody>
      </p:sp>
      <p:grpSp>
        <p:nvGrpSpPr>
          <p:cNvPr id="17" name="Group 17"/>
          <p:cNvGrpSpPr/>
          <p:nvPr/>
        </p:nvGrpSpPr>
        <p:grpSpPr>
          <a:xfrm>
            <a:off x="3425802" y="1205676"/>
            <a:ext cx="2274536" cy="2281302"/>
            <a:chOff x="4762500" y="2147889"/>
            <a:chExt cx="2668588" cy="2676525"/>
          </a:xfrm>
        </p:grpSpPr>
        <p:sp>
          <p:nvSpPr>
            <p:cNvPr id="18" name="Freeform: Shape 18"/>
            <p:cNvSpPr/>
            <p:nvPr/>
          </p:nvSpPr>
          <p:spPr bwMode="auto">
            <a:xfrm>
              <a:off x="4762500" y="2625726"/>
              <a:ext cx="444500" cy="741363"/>
            </a:xfrm>
            <a:custGeom>
              <a:avLst/>
              <a:gdLst>
                <a:gd name="T0" fmla="*/ 210 w 210"/>
                <a:gd name="T1" fmla="*/ 54 h 350"/>
                <a:gd name="T2" fmla="*/ 144 w 210"/>
                <a:gd name="T3" fmla="*/ 0 h 350"/>
                <a:gd name="T4" fmla="*/ 0 w 210"/>
                <a:gd name="T5" fmla="*/ 342 h 350"/>
                <a:gd name="T6" fmla="*/ 86 w 210"/>
                <a:gd name="T7" fmla="*/ 350 h 350"/>
                <a:gd name="T8" fmla="*/ 210 w 210"/>
                <a:gd name="T9" fmla="*/ 54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0" h="350">
                  <a:moveTo>
                    <a:pt x="210" y="54"/>
                  </a:moveTo>
                  <a:cubicBezTo>
                    <a:pt x="144" y="0"/>
                    <a:pt x="144" y="0"/>
                    <a:pt x="144" y="0"/>
                  </a:cubicBezTo>
                  <a:cubicBezTo>
                    <a:pt x="7" y="132"/>
                    <a:pt x="0" y="342"/>
                    <a:pt x="0" y="342"/>
                  </a:cubicBezTo>
                  <a:cubicBezTo>
                    <a:pt x="86" y="350"/>
                    <a:pt x="86" y="350"/>
                    <a:pt x="86" y="350"/>
                  </a:cubicBezTo>
                  <a:cubicBezTo>
                    <a:pt x="97" y="238"/>
                    <a:pt x="142" y="136"/>
                    <a:pt x="210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19"/>
            <p:cNvSpPr/>
            <p:nvPr/>
          </p:nvSpPr>
          <p:spPr bwMode="auto">
            <a:xfrm>
              <a:off x="4762500" y="3597276"/>
              <a:ext cx="442913" cy="733425"/>
            </a:xfrm>
            <a:custGeom>
              <a:avLst/>
              <a:gdLst>
                <a:gd name="T0" fmla="*/ 87 w 209"/>
                <a:gd name="T1" fmla="*/ 0 h 347"/>
                <a:gd name="T2" fmla="*/ 0 w 209"/>
                <a:gd name="T3" fmla="*/ 9 h 347"/>
                <a:gd name="T4" fmla="*/ 141 w 209"/>
                <a:gd name="T5" fmla="*/ 347 h 347"/>
                <a:gd name="T6" fmla="*/ 209 w 209"/>
                <a:gd name="T7" fmla="*/ 291 h 347"/>
                <a:gd name="T8" fmla="*/ 87 w 209"/>
                <a:gd name="T9" fmla="*/ 0 h 3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347">
                  <a:moveTo>
                    <a:pt x="87" y="0"/>
                  </a:moveTo>
                  <a:cubicBezTo>
                    <a:pt x="0" y="9"/>
                    <a:pt x="0" y="9"/>
                    <a:pt x="0" y="9"/>
                  </a:cubicBezTo>
                  <a:cubicBezTo>
                    <a:pt x="14" y="217"/>
                    <a:pt x="141" y="347"/>
                    <a:pt x="141" y="347"/>
                  </a:cubicBezTo>
                  <a:cubicBezTo>
                    <a:pt x="209" y="291"/>
                    <a:pt x="209" y="291"/>
                    <a:pt x="209" y="291"/>
                  </a:cubicBezTo>
                  <a:cubicBezTo>
                    <a:pt x="142" y="210"/>
                    <a:pt x="98" y="110"/>
                    <a:pt x="87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20"/>
            <p:cNvSpPr/>
            <p:nvPr/>
          </p:nvSpPr>
          <p:spPr bwMode="auto">
            <a:xfrm>
              <a:off x="5240338" y="4368801"/>
              <a:ext cx="742950" cy="455613"/>
            </a:xfrm>
            <a:custGeom>
              <a:avLst/>
              <a:gdLst>
                <a:gd name="T0" fmla="*/ 56 w 351"/>
                <a:gd name="T1" fmla="*/ 0 h 215"/>
                <a:gd name="T2" fmla="*/ 0 w 351"/>
                <a:gd name="T3" fmla="*/ 68 h 215"/>
                <a:gd name="T4" fmla="*/ 342 w 351"/>
                <a:gd name="T5" fmla="*/ 212 h 215"/>
                <a:gd name="T6" fmla="*/ 351 w 351"/>
                <a:gd name="T7" fmla="*/ 123 h 215"/>
                <a:gd name="T8" fmla="*/ 56 w 351"/>
                <a:gd name="T9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5">
                  <a:moveTo>
                    <a:pt x="56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173" y="215"/>
                    <a:pt x="342" y="212"/>
                    <a:pt x="342" y="212"/>
                  </a:cubicBezTo>
                  <a:cubicBezTo>
                    <a:pt x="351" y="123"/>
                    <a:pt x="351" y="123"/>
                    <a:pt x="351" y="123"/>
                  </a:cubicBezTo>
                  <a:cubicBezTo>
                    <a:pt x="240" y="112"/>
                    <a:pt x="138" y="68"/>
                    <a:pt x="56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21"/>
            <p:cNvSpPr/>
            <p:nvPr/>
          </p:nvSpPr>
          <p:spPr bwMode="auto">
            <a:xfrm>
              <a:off x="6194425" y="4373564"/>
              <a:ext cx="741363" cy="434975"/>
            </a:xfrm>
            <a:custGeom>
              <a:avLst/>
              <a:gdLst>
                <a:gd name="T0" fmla="*/ 0 w 351"/>
                <a:gd name="T1" fmla="*/ 121 h 206"/>
                <a:gd name="T2" fmla="*/ 8 w 351"/>
                <a:gd name="T3" fmla="*/ 206 h 206"/>
                <a:gd name="T4" fmla="*/ 351 w 351"/>
                <a:gd name="T5" fmla="*/ 66 h 206"/>
                <a:gd name="T6" fmla="*/ 298 w 351"/>
                <a:gd name="T7" fmla="*/ 0 h 206"/>
                <a:gd name="T8" fmla="*/ 0 w 351"/>
                <a:gd name="T9" fmla="*/ 121 h 2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6">
                  <a:moveTo>
                    <a:pt x="0" y="121"/>
                  </a:moveTo>
                  <a:cubicBezTo>
                    <a:pt x="8" y="206"/>
                    <a:pt x="8" y="206"/>
                    <a:pt x="8" y="206"/>
                  </a:cubicBezTo>
                  <a:cubicBezTo>
                    <a:pt x="8" y="206"/>
                    <a:pt x="223" y="197"/>
                    <a:pt x="351" y="66"/>
                  </a:cubicBezTo>
                  <a:cubicBezTo>
                    <a:pt x="298" y="0"/>
                    <a:pt x="298" y="0"/>
                    <a:pt x="298" y="0"/>
                  </a:cubicBezTo>
                  <a:cubicBezTo>
                    <a:pt x="215" y="68"/>
                    <a:pt x="113" y="111"/>
                    <a:pt x="0" y="121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22"/>
            <p:cNvSpPr/>
            <p:nvPr/>
          </p:nvSpPr>
          <p:spPr bwMode="auto">
            <a:xfrm>
              <a:off x="6980238" y="3597276"/>
              <a:ext cx="450850" cy="742950"/>
            </a:xfrm>
            <a:custGeom>
              <a:avLst/>
              <a:gdLst>
                <a:gd name="T0" fmla="*/ 124 w 213"/>
                <a:gd name="T1" fmla="*/ 0 h 351"/>
                <a:gd name="T2" fmla="*/ 0 w 213"/>
                <a:gd name="T3" fmla="*/ 294 h 351"/>
                <a:gd name="T4" fmla="*/ 69 w 213"/>
                <a:gd name="T5" fmla="*/ 351 h 351"/>
                <a:gd name="T6" fmla="*/ 213 w 213"/>
                <a:gd name="T7" fmla="*/ 9 h 351"/>
                <a:gd name="T8" fmla="*/ 124 w 213"/>
                <a:gd name="T9" fmla="*/ 0 h 3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3" h="351">
                  <a:moveTo>
                    <a:pt x="124" y="0"/>
                  </a:moveTo>
                  <a:cubicBezTo>
                    <a:pt x="113" y="111"/>
                    <a:pt x="68" y="212"/>
                    <a:pt x="0" y="294"/>
                  </a:cubicBezTo>
                  <a:cubicBezTo>
                    <a:pt x="69" y="351"/>
                    <a:pt x="69" y="351"/>
                    <a:pt x="69" y="351"/>
                  </a:cubicBezTo>
                  <a:cubicBezTo>
                    <a:pt x="69" y="351"/>
                    <a:pt x="209" y="205"/>
                    <a:pt x="213" y="9"/>
                  </a:cubicBezTo>
                  <a:lnTo>
                    <a:pt x="124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23"/>
            <p:cNvSpPr/>
            <p:nvPr/>
          </p:nvSpPr>
          <p:spPr bwMode="auto">
            <a:xfrm>
              <a:off x="6991350" y="2632076"/>
              <a:ext cx="439738" cy="744538"/>
            </a:xfrm>
            <a:custGeom>
              <a:avLst/>
              <a:gdLst>
                <a:gd name="T0" fmla="*/ 120 w 208"/>
                <a:gd name="T1" fmla="*/ 352 h 352"/>
                <a:gd name="T2" fmla="*/ 208 w 208"/>
                <a:gd name="T3" fmla="*/ 344 h 352"/>
                <a:gd name="T4" fmla="*/ 67 w 208"/>
                <a:gd name="T5" fmla="*/ 0 h 352"/>
                <a:gd name="T6" fmla="*/ 0 w 208"/>
                <a:gd name="T7" fmla="*/ 56 h 352"/>
                <a:gd name="T8" fmla="*/ 120 w 208"/>
                <a:gd name="T9" fmla="*/ 352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8" h="352">
                  <a:moveTo>
                    <a:pt x="120" y="352"/>
                  </a:moveTo>
                  <a:cubicBezTo>
                    <a:pt x="208" y="344"/>
                    <a:pt x="208" y="344"/>
                    <a:pt x="208" y="344"/>
                  </a:cubicBezTo>
                  <a:cubicBezTo>
                    <a:pt x="208" y="344"/>
                    <a:pt x="207" y="153"/>
                    <a:pt x="67" y="0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67" y="138"/>
                    <a:pt x="110" y="240"/>
                    <a:pt x="120" y="352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24"/>
            <p:cNvSpPr/>
            <p:nvPr/>
          </p:nvSpPr>
          <p:spPr bwMode="auto">
            <a:xfrm>
              <a:off x="6211888" y="2147889"/>
              <a:ext cx="741363" cy="444500"/>
            </a:xfrm>
            <a:custGeom>
              <a:avLst/>
              <a:gdLst>
                <a:gd name="T0" fmla="*/ 296 w 351"/>
                <a:gd name="T1" fmla="*/ 210 h 210"/>
                <a:gd name="T2" fmla="*/ 351 w 351"/>
                <a:gd name="T3" fmla="*/ 144 h 210"/>
                <a:gd name="T4" fmla="*/ 9 w 351"/>
                <a:gd name="T5" fmla="*/ 0 h 210"/>
                <a:gd name="T6" fmla="*/ 0 w 351"/>
                <a:gd name="T7" fmla="*/ 86 h 210"/>
                <a:gd name="T8" fmla="*/ 296 w 351"/>
                <a:gd name="T9" fmla="*/ 210 h 2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10">
                  <a:moveTo>
                    <a:pt x="296" y="210"/>
                  </a:moveTo>
                  <a:cubicBezTo>
                    <a:pt x="351" y="144"/>
                    <a:pt x="351" y="144"/>
                    <a:pt x="351" y="144"/>
                  </a:cubicBezTo>
                  <a:cubicBezTo>
                    <a:pt x="351" y="144"/>
                    <a:pt x="238" y="19"/>
                    <a:pt x="9" y="0"/>
                  </a:cubicBezTo>
                  <a:cubicBezTo>
                    <a:pt x="0" y="86"/>
                    <a:pt x="0" y="86"/>
                    <a:pt x="0" y="86"/>
                  </a:cubicBezTo>
                  <a:cubicBezTo>
                    <a:pt x="112" y="97"/>
                    <a:pt x="214" y="142"/>
                    <a:pt x="296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25"/>
            <p:cNvSpPr/>
            <p:nvPr/>
          </p:nvSpPr>
          <p:spPr bwMode="auto">
            <a:xfrm>
              <a:off x="5249863" y="2147889"/>
              <a:ext cx="741363" cy="438150"/>
            </a:xfrm>
            <a:custGeom>
              <a:avLst/>
              <a:gdLst>
                <a:gd name="T0" fmla="*/ 351 w 351"/>
                <a:gd name="T1" fmla="*/ 85 h 207"/>
                <a:gd name="T2" fmla="*/ 343 w 351"/>
                <a:gd name="T3" fmla="*/ 0 h 207"/>
                <a:gd name="T4" fmla="*/ 0 w 351"/>
                <a:gd name="T5" fmla="*/ 141 h 207"/>
                <a:gd name="T6" fmla="*/ 54 w 351"/>
                <a:gd name="T7" fmla="*/ 207 h 207"/>
                <a:gd name="T8" fmla="*/ 351 w 351"/>
                <a:gd name="T9" fmla="*/ 85 h 2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1" h="207">
                  <a:moveTo>
                    <a:pt x="351" y="85"/>
                  </a:moveTo>
                  <a:cubicBezTo>
                    <a:pt x="343" y="0"/>
                    <a:pt x="343" y="0"/>
                    <a:pt x="343" y="0"/>
                  </a:cubicBezTo>
                  <a:cubicBezTo>
                    <a:pt x="343" y="0"/>
                    <a:pt x="153" y="0"/>
                    <a:pt x="0" y="141"/>
                  </a:cubicBezTo>
                  <a:cubicBezTo>
                    <a:pt x="54" y="207"/>
                    <a:pt x="54" y="207"/>
                    <a:pt x="54" y="207"/>
                  </a:cubicBezTo>
                  <a:cubicBezTo>
                    <a:pt x="136" y="139"/>
                    <a:pt x="239" y="95"/>
                    <a:pt x="351" y="8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6" name="Group 26"/>
            <p:cNvGrpSpPr/>
            <p:nvPr/>
          </p:nvGrpSpPr>
          <p:grpSpPr>
            <a:xfrm>
              <a:off x="5670419" y="3034929"/>
              <a:ext cx="903360" cy="930324"/>
              <a:chOff x="3681413" y="3632200"/>
              <a:chExt cx="638175" cy="657225"/>
            </a:xfrm>
            <a:solidFill>
              <a:schemeClr val="tx2"/>
            </a:solidFill>
          </p:grpSpPr>
          <p:sp>
            <p:nvSpPr>
              <p:cNvPr id="27" name="Freeform: Shape 27"/>
              <p:cNvSpPr/>
              <p:nvPr/>
            </p:nvSpPr>
            <p:spPr bwMode="auto">
              <a:xfrm>
                <a:off x="3976688" y="3681413"/>
                <a:ext cx="342900" cy="533400"/>
              </a:xfrm>
              <a:custGeom>
                <a:avLst/>
                <a:gdLst/>
                <a:ahLst/>
                <a:cxnLst>
                  <a:cxn ang="0">
                    <a:pos x="135" y="53"/>
                  </a:cxn>
                  <a:cxn ang="0">
                    <a:pos x="134" y="52"/>
                  </a:cxn>
                  <a:cxn ang="0">
                    <a:pos x="121" y="47"/>
                  </a:cxn>
                  <a:cxn ang="0">
                    <a:pos x="112" y="56"/>
                  </a:cxn>
                  <a:cxn ang="0">
                    <a:pos x="103" y="46"/>
                  </a:cxn>
                  <a:cxn ang="0">
                    <a:pos x="103" y="46"/>
                  </a:cxn>
                  <a:cxn ang="0">
                    <a:pos x="91" y="52"/>
                  </a:cxn>
                  <a:cxn ang="0">
                    <a:pos x="88" y="53"/>
                  </a:cxn>
                  <a:cxn ang="0">
                    <a:pos x="71" y="55"/>
                  </a:cxn>
                  <a:cxn ang="0">
                    <a:pos x="29" y="9"/>
                  </a:cxn>
                  <a:cxn ang="0">
                    <a:pos x="22" y="2"/>
                  </a:cxn>
                  <a:cxn ang="0">
                    <a:pos x="18" y="1"/>
                  </a:cxn>
                  <a:cxn ang="0">
                    <a:pos x="10" y="2"/>
                  </a:cxn>
                  <a:cxn ang="0">
                    <a:pos x="3" y="21"/>
                  </a:cxn>
                  <a:cxn ang="0">
                    <a:pos x="12" y="36"/>
                  </a:cxn>
                  <a:cxn ang="0">
                    <a:pos x="16" y="41"/>
                  </a:cxn>
                  <a:cxn ang="0">
                    <a:pos x="63" y="82"/>
                  </a:cxn>
                  <a:cxn ang="0">
                    <a:pos x="75" y="84"/>
                  </a:cxn>
                  <a:cxn ang="0">
                    <a:pos x="75" y="158"/>
                  </a:cxn>
                  <a:cxn ang="0">
                    <a:pos x="77" y="168"/>
                  </a:cxn>
                  <a:cxn ang="0">
                    <a:pos x="77" y="170"/>
                  </a:cxn>
                  <a:cxn ang="0">
                    <a:pos x="77" y="305"/>
                  </a:cxn>
                  <a:cxn ang="0">
                    <a:pos x="93" y="321"/>
                  </a:cxn>
                  <a:cxn ang="0">
                    <a:pos x="110" y="305"/>
                  </a:cxn>
                  <a:cxn ang="0">
                    <a:pos x="110" y="190"/>
                  </a:cxn>
                  <a:cxn ang="0">
                    <a:pos x="112" y="190"/>
                  </a:cxn>
                  <a:cxn ang="0">
                    <a:pos x="112" y="190"/>
                  </a:cxn>
                  <a:cxn ang="0">
                    <a:pos x="112" y="305"/>
                  </a:cxn>
                  <a:cxn ang="0">
                    <a:pos x="129" y="321"/>
                  </a:cxn>
                  <a:cxn ang="0">
                    <a:pos x="129" y="321"/>
                  </a:cxn>
                  <a:cxn ang="0">
                    <a:pos x="146" y="305"/>
                  </a:cxn>
                  <a:cxn ang="0">
                    <a:pos x="146" y="173"/>
                  </a:cxn>
                  <a:cxn ang="0">
                    <a:pos x="149" y="175"/>
                  </a:cxn>
                  <a:cxn ang="0">
                    <a:pos x="155" y="177"/>
                  </a:cxn>
                  <a:cxn ang="0">
                    <a:pos x="168" y="170"/>
                  </a:cxn>
                  <a:cxn ang="0">
                    <a:pos x="135" y="53"/>
                  </a:cxn>
                  <a:cxn ang="0">
                    <a:pos x="112" y="127"/>
                  </a:cxn>
                  <a:cxn ang="0">
                    <a:pos x="112" y="127"/>
                  </a:cxn>
                  <a:cxn ang="0">
                    <a:pos x="103" y="115"/>
                  </a:cxn>
                  <a:cxn ang="0">
                    <a:pos x="112" y="57"/>
                  </a:cxn>
                  <a:cxn ang="0">
                    <a:pos x="112" y="57"/>
                  </a:cxn>
                  <a:cxn ang="0">
                    <a:pos x="121" y="115"/>
                  </a:cxn>
                  <a:cxn ang="0">
                    <a:pos x="112" y="127"/>
                  </a:cxn>
                  <a:cxn ang="0">
                    <a:pos x="149" y="143"/>
                  </a:cxn>
                  <a:cxn ang="0">
                    <a:pos x="149" y="103"/>
                  </a:cxn>
                  <a:cxn ang="0">
                    <a:pos x="149" y="143"/>
                  </a:cxn>
                  <a:cxn ang="0">
                    <a:pos x="149" y="143"/>
                  </a:cxn>
                  <a:cxn ang="0">
                    <a:pos x="149" y="143"/>
                  </a:cxn>
                </a:cxnLst>
                <a:rect l="0" t="0" r="r" b="b"/>
                <a:pathLst>
                  <a:path w="207" h="321">
                    <a:moveTo>
                      <a:pt x="135" y="53"/>
                    </a:moveTo>
                    <a:cubicBezTo>
                      <a:pt x="135" y="53"/>
                      <a:pt x="134" y="52"/>
                      <a:pt x="134" y="52"/>
                    </a:cubicBezTo>
                    <a:cubicBezTo>
                      <a:pt x="130" y="50"/>
                      <a:pt x="126" y="48"/>
                      <a:pt x="121" y="47"/>
                    </a:cubicBezTo>
                    <a:cubicBezTo>
                      <a:pt x="112" y="56"/>
                      <a:pt x="112" y="56"/>
                      <a:pt x="112" y="5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103" y="46"/>
                      <a:pt x="103" y="46"/>
                      <a:pt x="103" y="46"/>
                    </a:cubicBezTo>
                    <a:cubicBezTo>
                      <a:pt x="99" y="48"/>
                      <a:pt x="95" y="49"/>
                      <a:pt x="91" y="52"/>
                    </a:cubicBezTo>
                    <a:cubicBezTo>
                      <a:pt x="90" y="52"/>
                      <a:pt x="89" y="52"/>
                      <a:pt x="88" y="53"/>
                    </a:cubicBezTo>
                    <a:cubicBezTo>
                      <a:pt x="82" y="56"/>
                      <a:pt x="77" y="57"/>
                      <a:pt x="71" y="55"/>
                    </a:cubicBezTo>
                    <a:cubicBezTo>
                      <a:pt x="52" y="49"/>
                      <a:pt x="34" y="19"/>
                      <a:pt x="29" y="9"/>
                    </a:cubicBezTo>
                    <a:cubicBezTo>
                      <a:pt x="27" y="6"/>
                      <a:pt x="25" y="4"/>
                      <a:pt x="22" y="2"/>
                    </a:cubicBezTo>
                    <a:cubicBezTo>
                      <a:pt x="18" y="1"/>
                      <a:pt x="18" y="1"/>
                      <a:pt x="18" y="1"/>
                    </a:cubicBezTo>
                    <a:cubicBezTo>
                      <a:pt x="16" y="0"/>
                      <a:pt x="13" y="1"/>
                      <a:pt x="10" y="2"/>
                    </a:cubicBezTo>
                    <a:cubicBezTo>
                      <a:pt x="3" y="5"/>
                      <a:pt x="0" y="14"/>
                      <a:pt x="3" y="21"/>
                    </a:cubicBezTo>
                    <a:cubicBezTo>
                      <a:pt x="4" y="23"/>
                      <a:pt x="7" y="29"/>
                      <a:pt x="12" y="36"/>
                    </a:cubicBezTo>
                    <a:cubicBezTo>
                      <a:pt x="16" y="41"/>
                      <a:pt x="16" y="41"/>
                      <a:pt x="16" y="41"/>
                    </a:cubicBezTo>
                    <a:cubicBezTo>
                      <a:pt x="26" y="56"/>
                      <a:pt x="42" y="75"/>
                      <a:pt x="63" y="82"/>
                    </a:cubicBezTo>
                    <a:cubicBezTo>
                      <a:pt x="67" y="83"/>
                      <a:pt x="71" y="84"/>
                      <a:pt x="75" y="84"/>
                    </a:cubicBezTo>
                    <a:cubicBezTo>
                      <a:pt x="75" y="158"/>
                      <a:pt x="75" y="158"/>
                      <a:pt x="75" y="158"/>
                    </a:cubicBezTo>
                    <a:cubicBezTo>
                      <a:pt x="75" y="162"/>
                      <a:pt x="76" y="165"/>
                      <a:pt x="77" y="168"/>
                    </a:cubicBezTo>
                    <a:cubicBezTo>
                      <a:pt x="77" y="169"/>
                      <a:pt x="77" y="170"/>
                      <a:pt x="77" y="170"/>
                    </a:cubicBezTo>
                    <a:cubicBezTo>
                      <a:pt x="77" y="305"/>
                      <a:pt x="77" y="305"/>
                      <a:pt x="77" y="305"/>
                    </a:cubicBezTo>
                    <a:cubicBezTo>
                      <a:pt x="77" y="314"/>
                      <a:pt x="84" y="321"/>
                      <a:pt x="93" y="321"/>
                    </a:cubicBezTo>
                    <a:cubicBezTo>
                      <a:pt x="103" y="321"/>
                      <a:pt x="110" y="314"/>
                      <a:pt x="110" y="305"/>
                    </a:cubicBezTo>
                    <a:cubicBezTo>
                      <a:pt x="110" y="190"/>
                      <a:pt x="110" y="190"/>
                      <a:pt x="110" y="190"/>
                    </a:cubicBezTo>
                    <a:cubicBezTo>
                      <a:pt x="111" y="190"/>
                      <a:pt x="111" y="190"/>
                      <a:pt x="112" y="190"/>
                    </a:cubicBezTo>
                    <a:cubicBezTo>
                      <a:pt x="112" y="190"/>
                      <a:pt x="112" y="190"/>
                      <a:pt x="112" y="190"/>
                    </a:cubicBezTo>
                    <a:cubicBezTo>
                      <a:pt x="112" y="305"/>
                      <a:pt x="112" y="305"/>
                      <a:pt x="112" y="305"/>
                    </a:cubicBezTo>
                    <a:cubicBezTo>
                      <a:pt x="112" y="314"/>
                      <a:pt x="120" y="321"/>
                      <a:pt x="129" y="321"/>
                    </a:cubicBezTo>
                    <a:cubicBezTo>
                      <a:pt x="129" y="321"/>
                      <a:pt x="129" y="321"/>
                      <a:pt x="129" y="321"/>
                    </a:cubicBezTo>
                    <a:cubicBezTo>
                      <a:pt x="138" y="321"/>
                      <a:pt x="146" y="314"/>
                      <a:pt x="146" y="305"/>
                    </a:cubicBezTo>
                    <a:cubicBezTo>
                      <a:pt x="146" y="173"/>
                      <a:pt x="146" y="173"/>
                      <a:pt x="146" y="173"/>
                    </a:cubicBezTo>
                    <a:cubicBezTo>
                      <a:pt x="146" y="174"/>
                      <a:pt x="147" y="175"/>
                      <a:pt x="149" y="175"/>
                    </a:cubicBezTo>
                    <a:cubicBezTo>
                      <a:pt x="151" y="176"/>
                      <a:pt x="153" y="177"/>
                      <a:pt x="155" y="177"/>
                    </a:cubicBezTo>
                    <a:cubicBezTo>
                      <a:pt x="160" y="177"/>
                      <a:pt x="165" y="174"/>
                      <a:pt x="168" y="170"/>
                    </a:cubicBezTo>
                    <a:cubicBezTo>
                      <a:pt x="207" y="97"/>
                      <a:pt x="153" y="64"/>
                      <a:pt x="135" y="53"/>
                    </a:cubicBezTo>
                    <a:close/>
                    <a:moveTo>
                      <a:pt x="112" y="127"/>
                    </a:moveTo>
                    <a:cubicBezTo>
                      <a:pt x="112" y="127"/>
                      <a:pt x="112" y="127"/>
                      <a:pt x="112" y="127"/>
                    </a:cubicBezTo>
                    <a:cubicBezTo>
                      <a:pt x="103" y="115"/>
                      <a:pt x="103" y="115"/>
                      <a:pt x="103" y="115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12" y="57"/>
                      <a:pt x="112" y="57"/>
                      <a:pt x="112" y="57"/>
                    </a:cubicBezTo>
                    <a:cubicBezTo>
                      <a:pt x="121" y="115"/>
                      <a:pt x="121" y="115"/>
                      <a:pt x="121" y="115"/>
                    </a:cubicBezTo>
                    <a:lnTo>
                      <a:pt x="112" y="127"/>
                    </a:lnTo>
                    <a:close/>
                    <a:moveTo>
                      <a:pt x="149" y="143"/>
                    </a:moveTo>
                    <a:cubicBezTo>
                      <a:pt x="149" y="103"/>
                      <a:pt x="149" y="103"/>
                      <a:pt x="149" y="103"/>
                    </a:cubicBezTo>
                    <a:cubicBezTo>
                      <a:pt x="154" y="113"/>
                      <a:pt x="156" y="126"/>
                      <a:pt x="149" y="143"/>
                    </a:cubicBezTo>
                    <a:close/>
                    <a:moveTo>
                      <a:pt x="149" y="143"/>
                    </a:moveTo>
                    <a:cubicBezTo>
                      <a:pt x="149" y="143"/>
                      <a:pt x="149" y="143"/>
                      <a:pt x="149" y="14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28"/>
              <p:cNvSpPr/>
              <p:nvPr/>
            </p:nvSpPr>
            <p:spPr bwMode="auto">
              <a:xfrm>
                <a:off x="4102100" y="3633788"/>
                <a:ext cx="119063" cy="120650"/>
              </a:xfrm>
              <a:custGeom>
                <a:avLst/>
                <a:gdLst/>
                <a:ahLst/>
                <a:cxnLst>
                  <a:cxn ang="0">
                    <a:pos x="72" y="36"/>
                  </a:cxn>
                  <a:cxn ang="0">
                    <a:pos x="36" y="72"/>
                  </a:cxn>
                  <a:cxn ang="0">
                    <a:pos x="0" y="36"/>
                  </a:cxn>
                  <a:cxn ang="0">
                    <a:pos x="36" y="0"/>
                  </a:cxn>
                  <a:cxn ang="0">
                    <a:pos x="72" y="36"/>
                  </a:cxn>
                  <a:cxn ang="0">
                    <a:pos x="72" y="36"/>
                  </a:cxn>
                  <a:cxn ang="0">
                    <a:pos x="72" y="36"/>
                  </a:cxn>
                </a:cxnLst>
                <a:rect l="0" t="0" r="r" b="b"/>
                <a:pathLst>
                  <a:path w="72" h="72">
                    <a:moveTo>
                      <a:pt x="72" y="36"/>
                    </a:moveTo>
                    <a:cubicBezTo>
                      <a:pt x="72" y="56"/>
                      <a:pt x="56" y="72"/>
                      <a:pt x="36" y="72"/>
                    </a:cubicBez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lose/>
                    <a:moveTo>
                      <a:pt x="72" y="36"/>
                    </a:moveTo>
                    <a:cubicBezTo>
                      <a:pt x="72" y="36"/>
                      <a:pt x="72" y="36"/>
                      <a:pt x="72" y="36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29"/>
              <p:cNvSpPr/>
              <p:nvPr/>
            </p:nvSpPr>
            <p:spPr bwMode="auto">
              <a:xfrm>
                <a:off x="3703638" y="3632200"/>
                <a:ext cx="361950" cy="338137"/>
              </a:xfrm>
              <a:custGeom>
                <a:avLst/>
                <a:gdLst/>
                <a:ahLst/>
                <a:cxnLst>
                  <a:cxn ang="0">
                    <a:pos x="197" y="203"/>
                  </a:cxn>
                  <a:cxn ang="0">
                    <a:pos x="20" y="203"/>
                  </a:cxn>
                  <a:cxn ang="0">
                    <a:pos x="0" y="182"/>
                  </a:cxn>
                  <a:cxn ang="0">
                    <a:pos x="0" y="20"/>
                  </a:cxn>
                  <a:cxn ang="0">
                    <a:pos x="20" y="0"/>
                  </a:cxn>
                  <a:cxn ang="0">
                    <a:pos x="197" y="0"/>
                  </a:cxn>
                  <a:cxn ang="0">
                    <a:pos x="218" y="20"/>
                  </a:cxn>
                  <a:cxn ang="0">
                    <a:pos x="218" y="182"/>
                  </a:cxn>
                  <a:cxn ang="0">
                    <a:pos x="197" y="203"/>
                  </a:cxn>
                  <a:cxn ang="0">
                    <a:pos x="20" y="13"/>
                  </a:cxn>
                  <a:cxn ang="0">
                    <a:pos x="13" y="20"/>
                  </a:cxn>
                  <a:cxn ang="0">
                    <a:pos x="13" y="182"/>
                  </a:cxn>
                  <a:cxn ang="0">
                    <a:pos x="20" y="189"/>
                  </a:cxn>
                  <a:cxn ang="0">
                    <a:pos x="197" y="189"/>
                  </a:cxn>
                  <a:cxn ang="0">
                    <a:pos x="204" y="182"/>
                  </a:cxn>
                  <a:cxn ang="0">
                    <a:pos x="204" y="20"/>
                  </a:cxn>
                  <a:cxn ang="0">
                    <a:pos x="197" y="13"/>
                  </a:cxn>
                  <a:cxn ang="0">
                    <a:pos x="20" y="13"/>
                  </a:cxn>
                  <a:cxn ang="0">
                    <a:pos x="20" y="13"/>
                  </a:cxn>
                  <a:cxn ang="0">
                    <a:pos x="20" y="13"/>
                  </a:cxn>
                </a:cxnLst>
                <a:rect l="0" t="0" r="r" b="b"/>
                <a:pathLst>
                  <a:path w="218" h="203">
                    <a:moveTo>
                      <a:pt x="197" y="203"/>
                    </a:moveTo>
                    <a:cubicBezTo>
                      <a:pt x="20" y="203"/>
                      <a:pt x="20" y="203"/>
                      <a:pt x="20" y="203"/>
                    </a:cubicBezTo>
                    <a:cubicBezTo>
                      <a:pt x="9" y="203"/>
                      <a:pt x="0" y="194"/>
                      <a:pt x="0" y="182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9"/>
                      <a:pt x="9" y="0"/>
                      <a:pt x="20" y="0"/>
                    </a:cubicBezTo>
                    <a:cubicBezTo>
                      <a:pt x="197" y="0"/>
                      <a:pt x="197" y="0"/>
                      <a:pt x="197" y="0"/>
                    </a:cubicBezTo>
                    <a:cubicBezTo>
                      <a:pt x="208" y="0"/>
                      <a:pt x="218" y="9"/>
                      <a:pt x="218" y="20"/>
                    </a:cubicBezTo>
                    <a:cubicBezTo>
                      <a:pt x="218" y="182"/>
                      <a:pt x="218" y="182"/>
                      <a:pt x="218" y="182"/>
                    </a:cubicBezTo>
                    <a:cubicBezTo>
                      <a:pt x="218" y="194"/>
                      <a:pt x="208" y="203"/>
                      <a:pt x="197" y="203"/>
                    </a:cubicBezTo>
                    <a:close/>
                    <a:moveTo>
                      <a:pt x="20" y="13"/>
                    </a:moveTo>
                    <a:cubicBezTo>
                      <a:pt x="16" y="13"/>
                      <a:pt x="13" y="16"/>
                      <a:pt x="13" y="20"/>
                    </a:cubicBezTo>
                    <a:cubicBezTo>
                      <a:pt x="13" y="182"/>
                      <a:pt x="13" y="182"/>
                      <a:pt x="13" y="182"/>
                    </a:cubicBezTo>
                    <a:cubicBezTo>
                      <a:pt x="13" y="186"/>
                      <a:pt x="16" y="189"/>
                      <a:pt x="20" y="189"/>
                    </a:cubicBezTo>
                    <a:cubicBezTo>
                      <a:pt x="197" y="189"/>
                      <a:pt x="197" y="189"/>
                      <a:pt x="197" y="189"/>
                    </a:cubicBezTo>
                    <a:cubicBezTo>
                      <a:pt x="201" y="189"/>
                      <a:pt x="204" y="186"/>
                      <a:pt x="204" y="182"/>
                    </a:cubicBezTo>
                    <a:cubicBezTo>
                      <a:pt x="204" y="20"/>
                      <a:pt x="204" y="20"/>
                      <a:pt x="204" y="20"/>
                    </a:cubicBezTo>
                    <a:cubicBezTo>
                      <a:pt x="204" y="16"/>
                      <a:pt x="201" y="13"/>
                      <a:pt x="197" y="13"/>
                    </a:cubicBezTo>
                    <a:lnTo>
                      <a:pt x="20" y="13"/>
                    </a:lnTo>
                    <a:close/>
                    <a:moveTo>
                      <a:pt x="20" y="13"/>
                    </a:moveTo>
                    <a:cubicBezTo>
                      <a:pt x="20" y="13"/>
                      <a:pt x="20" y="13"/>
                      <a:pt x="20" y="13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30"/>
              <p:cNvSpPr/>
              <p:nvPr/>
            </p:nvSpPr>
            <p:spPr bwMode="auto">
              <a:xfrm>
                <a:off x="3743325" y="4003675"/>
                <a:ext cx="96838" cy="93662"/>
              </a:xfrm>
              <a:custGeom>
                <a:avLst/>
                <a:gdLst/>
                <a:ahLst/>
                <a:cxnLst>
                  <a:cxn ang="0">
                    <a:pos x="58" y="29"/>
                  </a:cxn>
                  <a:cxn ang="0">
                    <a:pos x="29" y="57"/>
                  </a:cxn>
                  <a:cxn ang="0">
                    <a:pos x="0" y="29"/>
                  </a:cxn>
                  <a:cxn ang="0">
                    <a:pos x="29" y="0"/>
                  </a:cxn>
                  <a:cxn ang="0">
                    <a:pos x="58" y="29"/>
                  </a:cxn>
                  <a:cxn ang="0">
                    <a:pos x="58" y="29"/>
                  </a:cxn>
                  <a:cxn ang="0">
                    <a:pos x="58" y="29"/>
                  </a:cxn>
                </a:cxnLst>
                <a:rect l="0" t="0" r="r" b="b"/>
                <a:pathLst>
                  <a:path w="58" h="57">
                    <a:moveTo>
                      <a:pt x="58" y="29"/>
                    </a:moveTo>
                    <a:cubicBezTo>
                      <a:pt x="58" y="45"/>
                      <a:pt x="45" y="57"/>
                      <a:pt x="29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9" y="0"/>
                    </a:cubicBezTo>
                    <a:cubicBezTo>
                      <a:pt x="45" y="0"/>
                      <a:pt x="58" y="13"/>
                      <a:pt x="58" y="29"/>
                    </a:cubicBezTo>
                    <a:close/>
                    <a:moveTo>
                      <a:pt x="58" y="29"/>
                    </a:moveTo>
                    <a:cubicBezTo>
                      <a:pt x="58" y="29"/>
                      <a:pt x="58" y="29"/>
                      <a:pt x="58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31"/>
              <p:cNvSpPr/>
              <p:nvPr/>
            </p:nvSpPr>
            <p:spPr bwMode="auto">
              <a:xfrm>
                <a:off x="369570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8" y="64"/>
                  </a:cxn>
                  <a:cxn ang="0">
                    <a:pos x="87" y="64"/>
                  </a:cxn>
                  <a:cxn ang="0">
                    <a:pos x="87" y="44"/>
                  </a:cxn>
                  <a:cxn ang="0">
                    <a:pos x="91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5" y="0"/>
                  </a:cxn>
                  <a:cxn ang="0">
                    <a:pos x="58" y="7"/>
                  </a:cxn>
                  <a:cxn ang="0">
                    <a:pos x="51" y="0"/>
                  </a:cxn>
                  <a:cxn ang="0">
                    <a:pos x="51" y="0"/>
                  </a:cxn>
                  <a:cxn ang="0">
                    <a:pos x="40" y="5"/>
                  </a:cxn>
                  <a:cxn ang="0">
                    <a:pos x="39" y="5"/>
                  </a:cxn>
                  <a:cxn ang="0">
                    <a:pos x="2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87" y="64"/>
                      <a:pt x="87" y="64"/>
                      <a:pt x="87" y="64"/>
                    </a:cubicBezTo>
                    <a:cubicBezTo>
                      <a:pt x="87" y="44"/>
                      <a:pt x="87" y="44"/>
                      <a:pt x="87" y="44"/>
                    </a:cubicBezTo>
                    <a:cubicBezTo>
                      <a:pt x="90" y="49"/>
                      <a:pt x="92" y="56"/>
                      <a:pt x="91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2" y="2"/>
                      <a:pt x="69" y="1"/>
                      <a:pt x="65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7" y="1"/>
                      <a:pt x="44" y="2"/>
                      <a:pt x="40" y="5"/>
                    </a:cubicBezTo>
                    <a:cubicBezTo>
                      <a:pt x="40" y="5"/>
                      <a:pt x="39" y="5"/>
                      <a:pt x="39" y="5"/>
                    </a:cubicBezTo>
                    <a:cubicBezTo>
                      <a:pt x="28" y="12"/>
                      <a:pt x="0" y="29"/>
                      <a:pt x="2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32"/>
              <p:cNvSpPr/>
              <p:nvPr/>
            </p:nvSpPr>
            <p:spPr bwMode="auto">
              <a:xfrm>
                <a:off x="3929063" y="4003675"/>
                <a:ext cx="93663" cy="93662"/>
              </a:xfrm>
              <a:custGeom>
                <a:avLst/>
                <a:gdLst/>
                <a:ahLst/>
                <a:cxnLst>
                  <a:cxn ang="0">
                    <a:pos x="57" y="29"/>
                  </a:cxn>
                  <a:cxn ang="0">
                    <a:pos x="28" y="57"/>
                  </a:cxn>
                  <a:cxn ang="0">
                    <a:pos x="0" y="29"/>
                  </a:cxn>
                  <a:cxn ang="0">
                    <a:pos x="28" y="0"/>
                  </a:cxn>
                  <a:cxn ang="0">
                    <a:pos x="57" y="29"/>
                  </a:cxn>
                  <a:cxn ang="0">
                    <a:pos x="57" y="29"/>
                  </a:cxn>
                  <a:cxn ang="0">
                    <a:pos x="57" y="29"/>
                  </a:cxn>
                </a:cxnLst>
                <a:rect l="0" t="0" r="r" b="b"/>
                <a:pathLst>
                  <a:path w="57" h="57">
                    <a:moveTo>
                      <a:pt x="57" y="29"/>
                    </a:moveTo>
                    <a:cubicBezTo>
                      <a:pt x="57" y="45"/>
                      <a:pt x="44" y="57"/>
                      <a:pt x="28" y="57"/>
                    </a:cubicBezTo>
                    <a:cubicBezTo>
                      <a:pt x="13" y="57"/>
                      <a:pt x="0" y="45"/>
                      <a:pt x="0" y="29"/>
                    </a:cubicBezTo>
                    <a:cubicBezTo>
                      <a:pt x="0" y="13"/>
                      <a:pt x="13" y="0"/>
                      <a:pt x="28" y="0"/>
                    </a:cubicBezTo>
                    <a:cubicBezTo>
                      <a:pt x="44" y="0"/>
                      <a:pt x="57" y="13"/>
                      <a:pt x="57" y="29"/>
                    </a:cubicBezTo>
                    <a:close/>
                    <a:moveTo>
                      <a:pt x="57" y="29"/>
                    </a:moveTo>
                    <a:cubicBezTo>
                      <a:pt x="57" y="29"/>
                      <a:pt x="57" y="29"/>
                      <a:pt x="57" y="2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33"/>
              <p:cNvSpPr/>
              <p:nvPr/>
            </p:nvSpPr>
            <p:spPr bwMode="auto">
              <a:xfrm>
                <a:off x="3879850" y="4100513"/>
                <a:ext cx="192088" cy="106362"/>
              </a:xfrm>
              <a:custGeom>
                <a:avLst/>
                <a:gdLst/>
                <a:ahLst/>
                <a:cxnLst>
                  <a:cxn ang="0">
                    <a:pos x="25" y="64"/>
                  </a:cxn>
                  <a:cxn ang="0">
                    <a:pos x="29" y="44"/>
                  </a:cxn>
                  <a:cxn ang="0">
                    <a:pos x="29" y="64"/>
                  </a:cxn>
                  <a:cxn ang="0">
                    <a:pos x="58" y="64"/>
                  </a:cxn>
                  <a:cxn ang="0">
                    <a:pos x="51" y="54"/>
                  </a:cxn>
                  <a:cxn ang="0">
                    <a:pos x="58" y="8"/>
                  </a:cxn>
                  <a:cxn ang="0">
                    <a:pos x="58" y="8"/>
                  </a:cxn>
                  <a:cxn ang="0">
                    <a:pos x="65" y="54"/>
                  </a:cxn>
                  <a:cxn ang="0">
                    <a:pos x="59" y="64"/>
                  </a:cxn>
                  <a:cxn ang="0">
                    <a:pos x="88" y="64"/>
                  </a:cxn>
                  <a:cxn ang="0">
                    <a:pos x="88" y="44"/>
                  </a:cxn>
                  <a:cxn ang="0">
                    <a:pos x="92" y="64"/>
                  </a:cxn>
                  <a:cxn ang="0">
                    <a:pos x="114" y="64"/>
                  </a:cxn>
                  <a:cxn ang="0">
                    <a:pos x="77" y="5"/>
                  </a:cxn>
                  <a:cxn ang="0">
                    <a:pos x="76" y="5"/>
                  </a:cxn>
                  <a:cxn ang="0">
                    <a:pos x="66" y="0"/>
                  </a:cxn>
                  <a:cxn ang="0">
                    <a:pos x="58" y="7"/>
                  </a:cxn>
                  <a:cxn ang="0">
                    <a:pos x="52" y="0"/>
                  </a:cxn>
                  <a:cxn ang="0">
                    <a:pos x="51" y="0"/>
                  </a:cxn>
                  <a:cxn ang="0">
                    <a:pos x="41" y="5"/>
                  </a:cxn>
                  <a:cxn ang="0">
                    <a:pos x="39" y="5"/>
                  </a:cxn>
                  <a:cxn ang="0">
                    <a:pos x="3" y="64"/>
                  </a:cxn>
                  <a:cxn ang="0">
                    <a:pos x="25" y="64"/>
                  </a:cxn>
                  <a:cxn ang="0">
                    <a:pos x="25" y="64"/>
                  </a:cxn>
                  <a:cxn ang="0">
                    <a:pos x="25" y="64"/>
                  </a:cxn>
                </a:cxnLst>
                <a:rect l="0" t="0" r="r" b="b"/>
                <a:pathLst>
                  <a:path w="116" h="64">
                    <a:moveTo>
                      <a:pt x="25" y="64"/>
                    </a:moveTo>
                    <a:cubicBezTo>
                      <a:pt x="24" y="56"/>
                      <a:pt x="26" y="49"/>
                      <a:pt x="29" y="44"/>
                    </a:cubicBezTo>
                    <a:cubicBezTo>
                      <a:pt x="29" y="64"/>
                      <a:pt x="29" y="64"/>
                      <a:pt x="29" y="64"/>
                    </a:cubicBezTo>
                    <a:cubicBezTo>
                      <a:pt x="58" y="64"/>
                      <a:pt x="58" y="64"/>
                      <a:pt x="58" y="64"/>
                    </a:cubicBezTo>
                    <a:cubicBezTo>
                      <a:pt x="51" y="54"/>
                      <a:pt x="51" y="54"/>
                      <a:pt x="51" y="54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58" y="8"/>
                      <a:pt x="58" y="8"/>
                      <a:pt x="58" y="8"/>
                    </a:cubicBezTo>
                    <a:cubicBezTo>
                      <a:pt x="65" y="54"/>
                      <a:pt x="65" y="54"/>
                      <a:pt x="65" y="54"/>
                    </a:cubicBezTo>
                    <a:cubicBezTo>
                      <a:pt x="59" y="64"/>
                      <a:pt x="59" y="64"/>
                      <a:pt x="59" y="64"/>
                    </a:cubicBezTo>
                    <a:cubicBezTo>
                      <a:pt x="88" y="64"/>
                      <a:pt x="88" y="64"/>
                      <a:pt x="88" y="6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91" y="49"/>
                      <a:pt x="92" y="56"/>
                      <a:pt x="92" y="64"/>
                    </a:cubicBezTo>
                    <a:cubicBezTo>
                      <a:pt x="114" y="64"/>
                      <a:pt x="114" y="64"/>
                      <a:pt x="114" y="64"/>
                    </a:cubicBezTo>
                    <a:cubicBezTo>
                      <a:pt x="116" y="29"/>
                      <a:pt x="88" y="12"/>
                      <a:pt x="77" y="5"/>
                    </a:cubicBezTo>
                    <a:cubicBezTo>
                      <a:pt x="77" y="5"/>
                      <a:pt x="76" y="5"/>
                      <a:pt x="76" y="5"/>
                    </a:cubicBezTo>
                    <a:cubicBezTo>
                      <a:pt x="73" y="2"/>
                      <a:pt x="69" y="1"/>
                      <a:pt x="66" y="0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2" y="0"/>
                      <a:pt x="52" y="0"/>
                      <a:pt x="52" y="0"/>
                    </a:cubicBezTo>
                    <a:cubicBezTo>
                      <a:pt x="51" y="0"/>
                      <a:pt x="51" y="0"/>
                      <a:pt x="51" y="0"/>
                    </a:cubicBezTo>
                    <a:cubicBezTo>
                      <a:pt x="48" y="1"/>
                      <a:pt x="44" y="2"/>
                      <a:pt x="41" y="5"/>
                    </a:cubicBezTo>
                    <a:cubicBezTo>
                      <a:pt x="40" y="5"/>
                      <a:pt x="40" y="5"/>
                      <a:pt x="39" y="5"/>
                    </a:cubicBezTo>
                    <a:cubicBezTo>
                      <a:pt x="28" y="12"/>
                      <a:pt x="0" y="29"/>
                      <a:pt x="3" y="64"/>
                    </a:cubicBezTo>
                    <a:lnTo>
                      <a:pt x="25" y="64"/>
                    </a:lnTo>
                    <a:close/>
                    <a:moveTo>
                      <a:pt x="25" y="64"/>
                    </a:moveTo>
                    <a:cubicBezTo>
                      <a:pt x="25" y="64"/>
                      <a:pt x="25" y="64"/>
                      <a:pt x="25" y="64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Rectangle 34"/>
              <p:cNvSpPr/>
              <p:nvPr/>
            </p:nvSpPr>
            <p:spPr bwMode="auto">
              <a:xfrm>
                <a:off x="3681413" y="4222750"/>
                <a:ext cx="542925" cy="66675"/>
              </a:xfrm>
              <a:prstGeom prst="rect">
                <a:avLst/>
              </a:prstGeom>
              <a:grpFill/>
              <a:ln w="9525">
                <a:noFill/>
                <a:miter lim="8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5"/>
              <p:cNvSpPr/>
              <p:nvPr/>
            </p:nvSpPr>
            <p:spPr bwMode="auto">
              <a:xfrm>
                <a:off x="3795713" y="3709988"/>
                <a:ext cx="177800" cy="179387"/>
              </a:xfrm>
              <a:custGeom>
                <a:avLst/>
                <a:gdLst/>
                <a:ahLst/>
                <a:cxnLst>
                  <a:cxn ang="0">
                    <a:pos x="103" y="61"/>
                  </a:cxn>
                  <a:cxn ang="0">
                    <a:pos x="97" y="59"/>
                  </a:cxn>
                  <a:cxn ang="0">
                    <a:pos x="97" y="46"/>
                  </a:cxn>
                  <a:cxn ang="0">
                    <a:pos x="102" y="44"/>
                  </a:cxn>
                  <a:cxn ang="0">
                    <a:pos x="105" y="35"/>
                  </a:cxn>
                  <a:cxn ang="0">
                    <a:pos x="102" y="28"/>
                  </a:cxn>
                  <a:cxn ang="0">
                    <a:pos x="93" y="24"/>
                  </a:cxn>
                  <a:cxn ang="0">
                    <a:pos x="88" y="27"/>
                  </a:cxn>
                  <a:cxn ang="0">
                    <a:pos x="78" y="18"/>
                  </a:cxn>
                  <a:cxn ang="0">
                    <a:pos x="81" y="13"/>
                  </a:cxn>
                  <a:cxn ang="0">
                    <a:pos x="76" y="4"/>
                  </a:cxn>
                  <a:cxn ang="0">
                    <a:pos x="69" y="1"/>
                  </a:cxn>
                  <a:cxn ang="0">
                    <a:pos x="60" y="5"/>
                  </a:cxn>
                  <a:cxn ang="0">
                    <a:pos x="58" y="11"/>
                  </a:cxn>
                  <a:cxn ang="0">
                    <a:pos x="46" y="11"/>
                  </a:cxn>
                  <a:cxn ang="0">
                    <a:pos x="43" y="6"/>
                  </a:cxn>
                  <a:cxn ang="0">
                    <a:pos x="34" y="3"/>
                  </a:cxn>
                  <a:cxn ang="0">
                    <a:pos x="27" y="6"/>
                  </a:cxn>
                  <a:cxn ang="0">
                    <a:pos x="24" y="15"/>
                  </a:cxn>
                  <a:cxn ang="0">
                    <a:pos x="26" y="20"/>
                  </a:cxn>
                  <a:cxn ang="0">
                    <a:pos x="18" y="30"/>
                  </a:cxn>
                  <a:cxn ang="0">
                    <a:pos x="12" y="28"/>
                  </a:cxn>
                  <a:cxn ang="0">
                    <a:pos x="3" y="32"/>
                  </a:cxn>
                  <a:cxn ang="0">
                    <a:pos x="1" y="39"/>
                  </a:cxn>
                  <a:cxn ang="0">
                    <a:pos x="1" y="44"/>
                  </a:cxn>
                  <a:cxn ang="0">
                    <a:pos x="5" y="48"/>
                  </a:cxn>
                  <a:cxn ang="0">
                    <a:pos x="10" y="50"/>
                  </a:cxn>
                  <a:cxn ang="0">
                    <a:pos x="11" y="62"/>
                  </a:cxn>
                  <a:cxn ang="0">
                    <a:pos x="5" y="65"/>
                  </a:cxn>
                  <a:cxn ang="0">
                    <a:pos x="2" y="74"/>
                  </a:cxn>
                  <a:cxn ang="0">
                    <a:pos x="5" y="81"/>
                  </a:cxn>
                  <a:cxn ang="0">
                    <a:pos x="14" y="84"/>
                  </a:cxn>
                  <a:cxn ang="0">
                    <a:pos x="20" y="82"/>
                  </a:cxn>
                  <a:cxn ang="0">
                    <a:pos x="29" y="90"/>
                  </a:cxn>
                  <a:cxn ang="0">
                    <a:pos x="27" y="96"/>
                  </a:cxn>
                  <a:cxn ang="0">
                    <a:pos x="27" y="101"/>
                  </a:cxn>
                  <a:cxn ang="0">
                    <a:pos x="31" y="105"/>
                  </a:cxn>
                  <a:cxn ang="0">
                    <a:pos x="38" y="107"/>
                  </a:cxn>
                  <a:cxn ang="0">
                    <a:pos x="43" y="107"/>
                  </a:cxn>
                  <a:cxn ang="0">
                    <a:pos x="47" y="103"/>
                  </a:cxn>
                  <a:cxn ang="0">
                    <a:pos x="49" y="98"/>
                  </a:cxn>
                  <a:cxn ang="0">
                    <a:pos x="62" y="97"/>
                  </a:cxn>
                  <a:cxn ang="0">
                    <a:pos x="64" y="103"/>
                  </a:cxn>
                  <a:cxn ang="0">
                    <a:pos x="73" y="106"/>
                  </a:cxn>
                  <a:cxn ang="0">
                    <a:pos x="80" y="103"/>
                  </a:cxn>
                  <a:cxn ang="0">
                    <a:pos x="84" y="94"/>
                  </a:cxn>
                  <a:cxn ang="0">
                    <a:pos x="81" y="88"/>
                  </a:cxn>
                  <a:cxn ang="0">
                    <a:pos x="90" y="79"/>
                  </a:cxn>
                  <a:cxn ang="0">
                    <a:pos x="95" y="81"/>
                  </a:cxn>
                  <a:cxn ang="0">
                    <a:pos x="101" y="81"/>
                  </a:cxn>
                  <a:cxn ang="0">
                    <a:pos x="104" y="77"/>
                  </a:cxn>
                  <a:cxn ang="0">
                    <a:pos x="107" y="70"/>
                  </a:cxn>
                  <a:cxn ang="0">
                    <a:pos x="103" y="61"/>
                  </a:cxn>
                  <a:cxn ang="0">
                    <a:pos x="65" y="79"/>
                  </a:cxn>
                  <a:cxn ang="0">
                    <a:pos x="54" y="81"/>
                  </a:cxn>
                  <a:cxn ang="0">
                    <a:pos x="29" y="66"/>
                  </a:cxn>
                  <a:cxn ang="0">
                    <a:pos x="42" y="30"/>
                  </a:cxn>
                  <a:cxn ang="0">
                    <a:pos x="54" y="27"/>
                  </a:cxn>
                  <a:cxn ang="0">
                    <a:pos x="78" y="43"/>
                  </a:cxn>
                  <a:cxn ang="0">
                    <a:pos x="65" y="79"/>
                  </a:cxn>
                  <a:cxn ang="0">
                    <a:pos x="65" y="79"/>
                  </a:cxn>
                  <a:cxn ang="0">
                    <a:pos x="65" y="79"/>
                  </a:cxn>
                </a:cxnLst>
                <a:rect l="0" t="0" r="r" b="b"/>
                <a:pathLst>
                  <a:path w="108" h="108">
                    <a:moveTo>
                      <a:pt x="103" y="61"/>
                    </a:moveTo>
                    <a:cubicBezTo>
                      <a:pt x="97" y="59"/>
                      <a:pt x="97" y="59"/>
                      <a:pt x="97" y="59"/>
                    </a:cubicBezTo>
                    <a:cubicBezTo>
                      <a:pt x="98" y="55"/>
                      <a:pt x="97" y="51"/>
                      <a:pt x="97" y="46"/>
                    </a:cubicBezTo>
                    <a:cubicBezTo>
                      <a:pt x="102" y="44"/>
                      <a:pt x="102" y="44"/>
                      <a:pt x="102" y="44"/>
                    </a:cubicBezTo>
                    <a:cubicBezTo>
                      <a:pt x="106" y="42"/>
                      <a:pt x="107" y="38"/>
                      <a:pt x="105" y="35"/>
                    </a:cubicBezTo>
                    <a:cubicBezTo>
                      <a:pt x="102" y="28"/>
                      <a:pt x="102" y="28"/>
                      <a:pt x="102" y="28"/>
                    </a:cubicBezTo>
                    <a:cubicBezTo>
                      <a:pt x="101" y="24"/>
                      <a:pt x="97" y="23"/>
                      <a:pt x="93" y="24"/>
                    </a:cubicBezTo>
                    <a:cubicBezTo>
                      <a:pt x="88" y="27"/>
                      <a:pt x="88" y="27"/>
                      <a:pt x="88" y="27"/>
                    </a:cubicBezTo>
                    <a:cubicBezTo>
                      <a:pt x="85" y="24"/>
                      <a:pt x="82" y="21"/>
                      <a:pt x="78" y="18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2" y="9"/>
                      <a:pt x="80" y="5"/>
                      <a:pt x="76" y="4"/>
                    </a:cubicBezTo>
                    <a:cubicBezTo>
                      <a:pt x="69" y="1"/>
                      <a:pt x="69" y="1"/>
                      <a:pt x="69" y="1"/>
                    </a:cubicBezTo>
                    <a:cubicBezTo>
                      <a:pt x="66" y="0"/>
                      <a:pt x="62" y="2"/>
                      <a:pt x="60" y="5"/>
                    </a:cubicBezTo>
                    <a:cubicBezTo>
                      <a:pt x="58" y="11"/>
                      <a:pt x="58" y="11"/>
                      <a:pt x="58" y="11"/>
                    </a:cubicBezTo>
                    <a:cubicBezTo>
                      <a:pt x="54" y="10"/>
                      <a:pt x="50" y="11"/>
                      <a:pt x="46" y="11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42" y="2"/>
                      <a:pt x="38" y="1"/>
                      <a:pt x="34" y="3"/>
                    </a:cubicBezTo>
                    <a:cubicBezTo>
                      <a:pt x="27" y="6"/>
                      <a:pt x="27" y="6"/>
                      <a:pt x="27" y="6"/>
                    </a:cubicBezTo>
                    <a:cubicBezTo>
                      <a:pt x="24" y="7"/>
                      <a:pt x="22" y="11"/>
                      <a:pt x="24" y="15"/>
                    </a:cubicBezTo>
                    <a:cubicBezTo>
                      <a:pt x="26" y="20"/>
                      <a:pt x="26" y="20"/>
                      <a:pt x="26" y="20"/>
                    </a:cubicBezTo>
                    <a:cubicBezTo>
                      <a:pt x="23" y="23"/>
                      <a:pt x="20" y="26"/>
                      <a:pt x="18" y="30"/>
                    </a:cubicBezTo>
                    <a:cubicBezTo>
                      <a:pt x="12" y="28"/>
                      <a:pt x="12" y="28"/>
                      <a:pt x="12" y="28"/>
                    </a:cubicBezTo>
                    <a:cubicBezTo>
                      <a:pt x="9" y="26"/>
                      <a:pt x="4" y="28"/>
                      <a:pt x="3" y="32"/>
                    </a:cubicBezTo>
                    <a:cubicBezTo>
                      <a:pt x="1" y="39"/>
                      <a:pt x="1" y="39"/>
                      <a:pt x="1" y="39"/>
                    </a:cubicBezTo>
                    <a:cubicBezTo>
                      <a:pt x="0" y="41"/>
                      <a:pt x="0" y="42"/>
                      <a:pt x="1" y="44"/>
                    </a:cubicBezTo>
                    <a:cubicBezTo>
                      <a:pt x="2" y="46"/>
                      <a:pt x="3" y="47"/>
                      <a:pt x="5" y="48"/>
                    </a:cubicBezTo>
                    <a:cubicBezTo>
                      <a:pt x="10" y="50"/>
                      <a:pt x="10" y="50"/>
                      <a:pt x="10" y="50"/>
                    </a:cubicBezTo>
                    <a:cubicBezTo>
                      <a:pt x="10" y="54"/>
                      <a:pt x="10" y="58"/>
                      <a:pt x="11" y="62"/>
                    </a:cubicBezTo>
                    <a:cubicBezTo>
                      <a:pt x="5" y="65"/>
                      <a:pt x="5" y="65"/>
                      <a:pt x="5" y="65"/>
                    </a:cubicBezTo>
                    <a:cubicBezTo>
                      <a:pt x="2" y="66"/>
                      <a:pt x="0" y="71"/>
                      <a:pt x="2" y="74"/>
                    </a:cubicBezTo>
                    <a:cubicBezTo>
                      <a:pt x="5" y="81"/>
                      <a:pt x="5" y="81"/>
                      <a:pt x="5" y="81"/>
                    </a:cubicBezTo>
                    <a:cubicBezTo>
                      <a:pt x="7" y="84"/>
                      <a:pt x="11" y="86"/>
                      <a:pt x="14" y="84"/>
                    </a:cubicBezTo>
                    <a:cubicBezTo>
                      <a:pt x="20" y="82"/>
                      <a:pt x="20" y="82"/>
                      <a:pt x="20" y="82"/>
                    </a:cubicBezTo>
                    <a:cubicBezTo>
                      <a:pt x="22" y="85"/>
                      <a:pt x="26" y="88"/>
                      <a:pt x="29" y="90"/>
                    </a:cubicBezTo>
                    <a:cubicBezTo>
                      <a:pt x="27" y="96"/>
                      <a:pt x="27" y="96"/>
                      <a:pt x="27" y="96"/>
                    </a:cubicBezTo>
                    <a:cubicBezTo>
                      <a:pt x="26" y="98"/>
                      <a:pt x="26" y="100"/>
                      <a:pt x="27" y="101"/>
                    </a:cubicBezTo>
                    <a:cubicBezTo>
                      <a:pt x="28" y="103"/>
                      <a:pt x="29" y="104"/>
                      <a:pt x="31" y="105"/>
                    </a:cubicBezTo>
                    <a:cubicBezTo>
                      <a:pt x="38" y="107"/>
                      <a:pt x="38" y="107"/>
                      <a:pt x="38" y="107"/>
                    </a:cubicBezTo>
                    <a:cubicBezTo>
                      <a:pt x="40" y="108"/>
                      <a:pt x="42" y="108"/>
                      <a:pt x="43" y="107"/>
                    </a:cubicBezTo>
                    <a:cubicBezTo>
                      <a:pt x="45" y="107"/>
                      <a:pt x="46" y="105"/>
                      <a:pt x="47" y="103"/>
                    </a:cubicBezTo>
                    <a:cubicBezTo>
                      <a:pt x="49" y="98"/>
                      <a:pt x="49" y="98"/>
                      <a:pt x="49" y="98"/>
                    </a:cubicBezTo>
                    <a:cubicBezTo>
                      <a:pt x="53" y="98"/>
                      <a:pt x="57" y="98"/>
                      <a:pt x="62" y="97"/>
                    </a:cubicBezTo>
                    <a:cubicBezTo>
                      <a:pt x="64" y="103"/>
                      <a:pt x="64" y="103"/>
                      <a:pt x="64" y="103"/>
                    </a:cubicBezTo>
                    <a:cubicBezTo>
                      <a:pt x="66" y="106"/>
                      <a:pt x="70" y="108"/>
                      <a:pt x="73" y="106"/>
                    </a:cubicBezTo>
                    <a:cubicBezTo>
                      <a:pt x="80" y="103"/>
                      <a:pt x="80" y="103"/>
                      <a:pt x="80" y="103"/>
                    </a:cubicBezTo>
                    <a:cubicBezTo>
                      <a:pt x="84" y="101"/>
                      <a:pt x="85" y="97"/>
                      <a:pt x="84" y="94"/>
                    </a:cubicBezTo>
                    <a:cubicBezTo>
                      <a:pt x="81" y="88"/>
                      <a:pt x="81" y="88"/>
                      <a:pt x="81" y="88"/>
                    </a:cubicBezTo>
                    <a:cubicBezTo>
                      <a:pt x="84" y="86"/>
                      <a:pt x="87" y="82"/>
                      <a:pt x="90" y="79"/>
                    </a:cubicBezTo>
                    <a:cubicBezTo>
                      <a:pt x="95" y="81"/>
                      <a:pt x="95" y="81"/>
                      <a:pt x="95" y="81"/>
                    </a:cubicBezTo>
                    <a:cubicBezTo>
                      <a:pt x="97" y="82"/>
                      <a:pt x="99" y="82"/>
                      <a:pt x="101" y="81"/>
                    </a:cubicBezTo>
                    <a:cubicBezTo>
                      <a:pt x="102" y="80"/>
                      <a:pt x="104" y="79"/>
                      <a:pt x="104" y="77"/>
                    </a:cubicBezTo>
                    <a:cubicBezTo>
                      <a:pt x="107" y="70"/>
                      <a:pt x="107" y="70"/>
                      <a:pt x="107" y="70"/>
                    </a:cubicBezTo>
                    <a:cubicBezTo>
                      <a:pt x="108" y="66"/>
                      <a:pt x="106" y="62"/>
                      <a:pt x="103" y="61"/>
                    </a:cubicBezTo>
                    <a:close/>
                    <a:moveTo>
                      <a:pt x="65" y="79"/>
                    </a:moveTo>
                    <a:cubicBezTo>
                      <a:pt x="61" y="81"/>
                      <a:pt x="58" y="81"/>
                      <a:pt x="54" y="81"/>
                    </a:cubicBezTo>
                    <a:cubicBezTo>
                      <a:pt x="43" y="81"/>
                      <a:pt x="33" y="75"/>
                      <a:pt x="29" y="66"/>
                    </a:cubicBezTo>
                    <a:cubicBezTo>
                      <a:pt x="23" y="52"/>
                      <a:pt x="29" y="36"/>
                      <a:pt x="42" y="30"/>
                    </a:cubicBezTo>
                    <a:cubicBezTo>
                      <a:pt x="46" y="28"/>
                      <a:pt x="50" y="27"/>
                      <a:pt x="54" y="27"/>
                    </a:cubicBezTo>
                    <a:cubicBezTo>
                      <a:pt x="64" y="27"/>
                      <a:pt x="74" y="33"/>
                      <a:pt x="78" y="43"/>
                    </a:cubicBezTo>
                    <a:cubicBezTo>
                      <a:pt x="85" y="57"/>
                      <a:pt x="79" y="73"/>
                      <a:pt x="65" y="79"/>
                    </a:cubicBezTo>
                    <a:close/>
                    <a:moveTo>
                      <a:pt x="65" y="79"/>
                    </a:moveTo>
                    <a:cubicBezTo>
                      <a:pt x="65" y="79"/>
                      <a:pt x="65" y="79"/>
                      <a:pt x="65" y="79"/>
                    </a:cubicBezTo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sp>
        <p:nvSpPr>
          <p:cNvPr id="3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íślíḋè-Rectangle 1"/>
          <p:cNvSpPr/>
          <p:nvPr/>
        </p:nvSpPr>
        <p:spPr>
          <a:xfrm>
            <a:off x="-23418" y="842963"/>
            <a:ext cx="2814602" cy="3744516"/>
          </a:xfrm>
          <a:prstGeom prst="rect">
            <a:avLst/>
          </a:prstGeom>
          <a:blipFill dpi="0" rotWithShape="1">
            <a:blip r:embed="rId1"/>
            <a:srcRect/>
            <a:stretch>
              <a:fillRect l="-107284" r="-106324"/>
            </a:stretch>
          </a:blipFill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  <a:headEnd/>
                <a:tailEnd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4" name="íślíḋè-Rectangle 8"/>
          <p:cNvSpPr/>
          <p:nvPr/>
        </p:nvSpPr>
        <p:spPr>
          <a:xfrm>
            <a:off x="2791380" y="1463644"/>
            <a:ext cx="1880816" cy="439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5" name="íślíḋè-Oval 9"/>
          <p:cNvSpPr/>
          <p:nvPr/>
        </p:nvSpPr>
        <p:spPr>
          <a:xfrm>
            <a:off x="4545584" y="1414366"/>
            <a:ext cx="538469" cy="53846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6" name="íślíḋè-Straight Connector 16"/>
          <p:cNvCxnSpPr/>
          <p:nvPr/>
        </p:nvCxnSpPr>
        <p:spPr>
          <a:xfrm>
            <a:off x="5271641" y="1683600"/>
            <a:ext cx="204642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21"/>
          <p:cNvGrpSpPr/>
          <p:nvPr/>
        </p:nvGrpSpPr>
        <p:grpSpPr>
          <a:xfrm>
            <a:off x="3156132" y="1545639"/>
            <a:ext cx="1804060" cy="275928"/>
            <a:chOff x="486336" y="2978028"/>
            <a:chExt cx="2405413" cy="367904"/>
          </a:xfrm>
        </p:grpSpPr>
        <p:grpSp>
          <p:nvGrpSpPr>
            <p:cNvPr id="50" name="Group 22"/>
            <p:cNvGrpSpPr/>
            <p:nvPr/>
          </p:nvGrpSpPr>
          <p:grpSpPr>
            <a:xfrm>
              <a:off x="2517894" y="2978028"/>
              <a:ext cx="373855" cy="367904"/>
              <a:chOff x="6297613" y="1392238"/>
              <a:chExt cx="498475" cy="490537"/>
            </a:xfrm>
            <a:solidFill>
              <a:schemeClr val="bg1">
                <a:lumMod val="65000"/>
              </a:schemeClr>
            </a:solidFill>
          </p:grpSpPr>
          <p:sp>
            <p:nvSpPr>
              <p:cNvPr id="52" name="íślíḋè-Freeform: Shape 24"/>
              <p:cNvSpPr/>
              <p:nvPr/>
            </p:nvSpPr>
            <p:spPr bwMode="auto">
              <a:xfrm>
                <a:off x="6570663" y="1454150"/>
                <a:ext cx="160338" cy="160337"/>
              </a:xfrm>
              <a:custGeom>
                <a:avLst/>
                <a:gdLst>
                  <a:gd name="T0" fmla="*/ 38 w 42"/>
                  <a:gd name="T1" fmla="*/ 40 h 42"/>
                  <a:gd name="T2" fmla="*/ 38 w 42"/>
                  <a:gd name="T3" fmla="*/ 40 h 42"/>
                  <a:gd name="T4" fmla="*/ 40 w 42"/>
                  <a:gd name="T5" fmla="*/ 42 h 42"/>
                  <a:gd name="T6" fmla="*/ 42 w 42"/>
                  <a:gd name="T7" fmla="*/ 40 h 42"/>
                  <a:gd name="T8" fmla="*/ 42 w 42"/>
                  <a:gd name="T9" fmla="*/ 40 h 42"/>
                  <a:gd name="T10" fmla="*/ 2 w 42"/>
                  <a:gd name="T11" fmla="*/ 0 h 42"/>
                  <a:gd name="T12" fmla="*/ 2 w 42"/>
                  <a:gd name="T13" fmla="*/ 0 h 42"/>
                  <a:gd name="T14" fmla="*/ 0 w 42"/>
                  <a:gd name="T15" fmla="*/ 2 h 42"/>
                  <a:gd name="T16" fmla="*/ 2 w 42"/>
                  <a:gd name="T17" fmla="*/ 4 h 42"/>
                  <a:gd name="T18" fmla="*/ 2 w 42"/>
                  <a:gd name="T19" fmla="*/ 4 h 42"/>
                  <a:gd name="T20" fmla="*/ 38 w 42"/>
                  <a:gd name="T21" fmla="*/ 4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2" h="42">
                    <a:moveTo>
                      <a:pt x="38" y="40"/>
                    </a:moveTo>
                    <a:cubicBezTo>
                      <a:pt x="38" y="40"/>
                      <a:pt x="38" y="40"/>
                      <a:pt x="38" y="40"/>
                    </a:cubicBezTo>
                    <a:cubicBezTo>
                      <a:pt x="38" y="41"/>
                      <a:pt x="39" y="42"/>
                      <a:pt x="40" y="42"/>
                    </a:cubicBezTo>
                    <a:cubicBezTo>
                      <a:pt x="41" y="42"/>
                      <a:pt x="42" y="41"/>
                      <a:pt x="42" y="40"/>
                    </a:cubicBezTo>
                    <a:cubicBezTo>
                      <a:pt x="42" y="40"/>
                      <a:pt x="42" y="40"/>
                      <a:pt x="42" y="40"/>
                    </a:cubicBezTo>
                    <a:cubicBezTo>
                      <a:pt x="42" y="18"/>
                      <a:pt x="24" y="0"/>
                      <a:pt x="2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2" y="4"/>
                      <a:pt x="38" y="20"/>
                      <a:pt x="38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íślíḋè-Freeform: Shape 25"/>
              <p:cNvSpPr/>
              <p:nvPr/>
            </p:nvSpPr>
            <p:spPr bwMode="auto">
              <a:xfrm>
                <a:off x="6297613" y="1392238"/>
                <a:ext cx="498475" cy="490537"/>
              </a:xfrm>
              <a:custGeom>
                <a:avLst/>
                <a:gdLst>
                  <a:gd name="T0" fmla="*/ 37 w 130"/>
                  <a:gd name="T1" fmla="*/ 4 h 128"/>
                  <a:gd name="T2" fmla="*/ 29 w 130"/>
                  <a:gd name="T3" fmla="*/ 0 h 128"/>
                  <a:gd name="T4" fmla="*/ 24 w 130"/>
                  <a:gd name="T5" fmla="*/ 1 h 128"/>
                  <a:gd name="T6" fmla="*/ 17 w 130"/>
                  <a:gd name="T7" fmla="*/ 12 h 128"/>
                  <a:gd name="T8" fmla="*/ 17 w 130"/>
                  <a:gd name="T9" fmla="*/ 67 h 128"/>
                  <a:gd name="T10" fmla="*/ 5 w 130"/>
                  <a:gd name="T11" fmla="*/ 80 h 128"/>
                  <a:gd name="T12" fmla="*/ 5 w 130"/>
                  <a:gd name="T13" fmla="*/ 96 h 128"/>
                  <a:gd name="T14" fmla="*/ 33 w 130"/>
                  <a:gd name="T15" fmla="*/ 124 h 128"/>
                  <a:gd name="T16" fmla="*/ 41 w 130"/>
                  <a:gd name="T17" fmla="*/ 128 h 128"/>
                  <a:gd name="T18" fmla="*/ 49 w 130"/>
                  <a:gd name="T19" fmla="*/ 124 h 128"/>
                  <a:gd name="T20" fmla="*/ 62 w 130"/>
                  <a:gd name="T21" fmla="*/ 112 h 128"/>
                  <a:gd name="T22" fmla="*/ 117 w 130"/>
                  <a:gd name="T23" fmla="*/ 112 h 128"/>
                  <a:gd name="T24" fmla="*/ 128 w 130"/>
                  <a:gd name="T25" fmla="*/ 105 h 128"/>
                  <a:gd name="T26" fmla="*/ 125 w 130"/>
                  <a:gd name="T27" fmla="*/ 92 h 128"/>
                  <a:gd name="T28" fmla="*/ 37 w 130"/>
                  <a:gd name="T29" fmla="*/ 4 h 128"/>
                  <a:gd name="T30" fmla="*/ 56 w 130"/>
                  <a:gd name="T31" fmla="*/ 106 h 128"/>
                  <a:gd name="T32" fmla="*/ 44 w 130"/>
                  <a:gd name="T33" fmla="*/ 119 h 128"/>
                  <a:gd name="T34" fmla="*/ 41 w 130"/>
                  <a:gd name="T35" fmla="*/ 120 h 128"/>
                  <a:gd name="T36" fmla="*/ 38 w 130"/>
                  <a:gd name="T37" fmla="*/ 119 h 128"/>
                  <a:gd name="T38" fmla="*/ 10 w 130"/>
                  <a:gd name="T39" fmla="*/ 91 h 128"/>
                  <a:gd name="T40" fmla="*/ 9 w 130"/>
                  <a:gd name="T41" fmla="*/ 88 h 128"/>
                  <a:gd name="T42" fmla="*/ 10 w 130"/>
                  <a:gd name="T43" fmla="*/ 85 h 128"/>
                  <a:gd name="T44" fmla="*/ 23 w 130"/>
                  <a:gd name="T45" fmla="*/ 73 h 128"/>
                  <a:gd name="T46" fmla="*/ 23 w 130"/>
                  <a:gd name="T47" fmla="*/ 73 h 128"/>
                  <a:gd name="T48" fmla="*/ 56 w 130"/>
                  <a:gd name="T49" fmla="*/ 106 h 128"/>
                  <a:gd name="T50" fmla="*/ 56 w 130"/>
                  <a:gd name="T51" fmla="*/ 106 h 128"/>
                  <a:gd name="T52" fmla="*/ 62 w 130"/>
                  <a:gd name="T53" fmla="*/ 104 h 128"/>
                  <a:gd name="T54" fmla="*/ 60 w 130"/>
                  <a:gd name="T55" fmla="*/ 104 h 128"/>
                  <a:gd name="T56" fmla="*/ 25 w 130"/>
                  <a:gd name="T57" fmla="*/ 69 h 128"/>
                  <a:gd name="T58" fmla="*/ 25 w 130"/>
                  <a:gd name="T59" fmla="*/ 67 h 128"/>
                  <a:gd name="T60" fmla="*/ 25 w 130"/>
                  <a:gd name="T61" fmla="*/ 19 h 128"/>
                  <a:gd name="T62" fmla="*/ 110 w 130"/>
                  <a:gd name="T63" fmla="*/ 104 h 128"/>
                  <a:gd name="T64" fmla="*/ 62 w 130"/>
                  <a:gd name="T65" fmla="*/ 104 h 128"/>
                  <a:gd name="T66" fmla="*/ 121 w 130"/>
                  <a:gd name="T67" fmla="*/ 102 h 128"/>
                  <a:gd name="T68" fmla="*/ 117 w 130"/>
                  <a:gd name="T69" fmla="*/ 104 h 128"/>
                  <a:gd name="T70" fmla="*/ 116 w 130"/>
                  <a:gd name="T71" fmla="*/ 104 h 128"/>
                  <a:gd name="T72" fmla="*/ 25 w 130"/>
                  <a:gd name="T73" fmla="*/ 13 h 128"/>
                  <a:gd name="T74" fmla="*/ 25 w 130"/>
                  <a:gd name="T75" fmla="*/ 12 h 128"/>
                  <a:gd name="T76" fmla="*/ 27 w 130"/>
                  <a:gd name="T77" fmla="*/ 8 h 128"/>
                  <a:gd name="T78" fmla="*/ 29 w 130"/>
                  <a:gd name="T79" fmla="*/ 8 h 128"/>
                  <a:gd name="T80" fmla="*/ 32 w 130"/>
                  <a:gd name="T81" fmla="*/ 9 h 128"/>
                  <a:gd name="T82" fmla="*/ 120 w 130"/>
                  <a:gd name="T83" fmla="*/ 97 h 128"/>
                  <a:gd name="T84" fmla="*/ 121 w 130"/>
                  <a:gd name="T85" fmla="*/ 10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30" h="128">
                    <a:moveTo>
                      <a:pt x="37" y="4"/>
                    </a:moveTo>
                    <a:cubicBezTo>
                      <a:pt x="35" y="1"/>
                      <a:pt x="32" y="0"/>
                      <a:pt x="29" y="0"/>
                    </a:cubicBezTo>
                    <a:cubicBezTo>
                      <a:pt x="27" y="0"/>
                      <a:pt x="26" y="0"/>
                      <a:pt x="24" y="1"/>
                    </a:cubicBezTo>
                    <a:cubicBezTo>
                      <a:pt x="20" y="3"/>
                      <a:pt x="17" y="7"/>
                      <a:pt x="17" y="12"/>
                    </a:cubicBezTo>
                    <a:cubicBezTo>
                      <a:pt x="17" y="67"/>
                      <a:pt x="17" y="67"/>
                      <a:pt x="17" y="67"/>
                    </a:cubicBezTo>
                    <a:cubicBezTo>
                      <a:pt x="5" y="80"/>
                      <a:pt x="5" y="80"/>
                      <a:pt x="5" y="80"/>
                    </a:cubicBezTo>
                    <a:cubicBezTo>
                      <a:pt x="0" y="84"/>
                      <a:pt x="0" y="92"/>
                      <a:pt x="5" y="96"/>
                    </a:cubicBezTo>
                    <a:cubicBezTo>
                      <a:pt x="33" y="124"/>
                      <a:pt x="33" y="124"/>
                      <a:pt x="33" y="124"/>
                    </a:cubicBezTo>
                    <a:cubicBezTo>
                      <a:pt x="35" y="127"/>
                      <a:pt x="38" y="128"/>
                      <a:pt x="41" y="128"/>
                    </a:cubicBezTo>
                    <a:cubicBezTo>
                      <a:pt x="44" y="128"/>
                      <a:pt x="47" y="127"/>
                      <a:pt x="49" y="124"/>
                    </a:cubicBezTo>
                    <a:cubicBezTo>
                      <a:pt x="62" y="112"/>
                      <a:pt x="62" y="112"/>
                      <a:pt x="62" y="112"/>
                    </a:cubicBezTo>
                    <a:cubicBezTo>
                      <a:pt x="117" y="112"/>
                      <a:pt x="117" y="112"/>
                      <a:pt x="117" y="112"/>
                    </a:cubicBezTo>
                    <a:cubicBezTo>
                      <a:pt x="122" y="112"/>
                      <a:pt x="126" y="109"/>
                      <a:pt x="128" y="105"/>
                    </a:cubicBezTo>
                    <a:cubicBezTo>
                      <a:pt x="130" y="100"/>
                      <a:pt x="129" y="95"/>
                      <a:pt x="125" y="92"/>
                    </a:cubicBezTo>
                    <a:lnTo>
                      <a:pt x="37" y="4"/>
                    </a:lnTo>
                    <a:close/>
                    <a:moveTo>
                      <a:pt x="56" y="106"/>
                    </a:moveTo>
                    <a:cubicBezTo>
                      <a:pt x="44" y="119"/>
                      <a:pt x="44" y="119"/>
                      <a:pt x="44" y="119"/>
                    </a:cubicBezTo>
                    <a:cubicBezTo>
                      <a:pt x="43" y="120"/>
                      <a:pt x="42" y="120"/>
                      <a:pt x="41" y="120"/>
                    </a:cubicBezTo>
                    <a:cubicBezTo>
                      <a:pt x="40" y="120"/>
                      <a:pt x="39" y="120"/>
                      <a:pt x="38" y="119"/>
                    </a:cubicBezTo>
                    <a:cubicBezTo>
                      <a:pt x="10" y="91"/>
                      <a:pt x="10" y="91"/>
                      <a:pt x="10" y="91"/>
                    </a:cubicBezTo>
                    <a:cubicBezTo>
                      <a:pt x="9" y="90"/>
                      <a:pt x="9" y="89"/>
                      <a:pt x="9" y="88"/>
                    </a:cubicBezTo>
                    <a:cubicBezTo>
                      <a:pt x="9" y="87"/>
                      <a:pt x="9" y="86"/>
                      <a:pt x="10" y="85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23" y="73"/>
                      <a:pt x="23" y="73"/>
                      <a:pt x="23" y="73"/>
                    </a:cubicBezTo>
                    <a:cubicBezTo>
                      <a:pt x="56" y="106"/>
                      <a:pt x="56" y="106"/>
                      <a:pt x="56" y="106"/>
                    </a:cubicBezTo>
                    <a:cubicBezTo>
                      <a:pt x="56" y="106"/>
                      <a:pt x="56" y="106"/>
                      <a:pt x="56" y="106"/>
                    </a:cubicBezTo>
                    <a:close/>
                    <a:moveTo>
                      <a:pt x="62" y="104"/>
                    </a:moveTo>
                    <a:cubicBezTo>
                      <a:pt x="61" y="104"/>
                      <a:pt x="61" y="104"/>
                      <a:pt x="60" y="104"/>
                    </a:cubicBezTo>
                    <a:cubicBezTo>
                      <a:pt x="25" y="69"/>
                      <a:pt x="25" y="69"/>
                      <a:pt x="25" y="69"/>
                    </a:cubicBezTo>
                    <a:cubicBezTo>
                      <a:pt x="25" y="68"/>
                      <a:pt x="25" y="68"/>
                      <a:pt x="25" y="67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110" y="104"/>
                      <a:pt x="110" y="104"/>
                      <a:pt x="110" y="104"/>
                    </a:cubicBezTo>
                    <a:lnTo>
                      <a:pt x="62" y="104"/>
                    </a:lnTo>
                    <a:close/>
                    <a:moveTo>
                      <a:pt x="121" y="102"/>
                    </a:moveTo>
                    <a:cubicBezTo>
                      <a:pt x="120" y="103"/>
                      <a:pt x="119" y="104"/>
                      <a:pt x="117" y="104"/>
                    </a:cubicBezTo>
                    <a:cubicBezTo>
                      <a:pt x="116" y="104"/>
                      <a:pt x="116" y="104"/>
                      <a:pt x="116" y="104"/>
                    </a:cubicBez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5" y="10"/>
                      <a:pt x="26" y="9"/>
                      <a:pt x="27" y="8"/>
                    </a:cubicBezTo>
                    <a:cubicBezTo>
                      <a:pt x="28" y="8"/>
                      <a:pt x="28" y="8"/>
                      <a:pt x="29" y="8"/>
                    </a:cubicBezTo>
                    <a:cubicBezTo>
                      <a:pt x="30" y="8"/>
                      <a:pt x="31" y="8"/>
                      <a:pt x="32" y="9"/>
                    </a:cubicBezTo>
                    <a:cubicBezTo>
                      <a:pt x="120" y="97"/>
                      <a:pt x="120" y="97"/>
                      <a:pt x="120" y="97"/>
                    </a:cubicBezTo>
                    <a:cubicBezTo>
                      <a:pt x="121" y="98"/>
                      <a:pt x="121" y="100"/>
                      <a:pt x="121" y="10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íślíḋè-Freeform: Shape 26"/>
              <p:cNvSpPr/>
              <p:nvPr/>
            </p:nvSpPr>
            <p:spPr bwMode="auto">
              <a:xfrm>
                <a:off x="6562726" y="1392238"/>
                <a:ext cx="230188" cy="230187"/>
              </a:xfrm>
              <a:custGeom>
                <a:avLst/>
                <a:gdLst>
                  <a:gd name="T0" fmla="*/ 4 w 60"/>
                  <a:gd name="T1" fmla="*/ 8 h 60"/>
                  <a:gd name="T2" fmla="*/ 4 w 60"/>
                  <a:gd name="T3" fmla="*/ 8 h 60"/>
                  <a:gd name="T4" fmla="*/ 52 w 60"/>
                  <a:gd name="T5" fmla="*/ 56 h 60"/>
                  <a:gd name="T6" fmla="*/ 52 w 60"/>
                  <a:gd name="T7" fmla="*/ 56 h 60"/>
                  <a:gd name="T8" fmla="*/ 56 w 60"/>
                  <a:gd name="T9" fmla="*/ 60 h 60"/>
                  <a:gd name="T10" fmla="*/ 60 w 60"/>
                  <a:gd name="T11" fmla="*/ 56 h 60"/>
                  <a:gd name="T12" fmla="*/ 60 w 60"/>
                  <a:gd name="T13" fmla="*/ 56 h 60"/>
                  <a:gd name="T14" fmla="*/ 4 w 60"/>
                  <a:gd name="T15" fmla="*/ 0 h 60"/>
                  <a:gd name="T16" fmla="*/ 4 w 60"/>
                  <a:gd name="T17" fmla="*/ 0 h 60"/>
                  <a:gd name="T18" fmla="*/ 0 w 60"/>
                  <a:gd name="T19" fmla="*/ 4 h 60"/>
                  <a:gd name="T20" fmla="*/ 4 w 60"/>
                  <a:gd name="T21" fmla="*/ 8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0" h="60">
                    <a:moveTo>
                      <a:pt x="4" y="8"/>
                    </a:moveTo>
                    <a:cubicBezTo>
                      <a:pt x="4" y="8"/>
                      <a:pt x="4" y="8"/>
                      <a:pt x="4" y="8"/>
                    </a:cubicBezTo>
                    <a:cubicBezTo>
                      <a:pt x="30" y="8"/>
                      <a:pt x="52" y="30"/>
                      <a:pt x="52" y="56"/>
                    </a:cubicBezTo>
                    <a:cubicBezTo>
                      <a:pt x="52" y="56"/>
                      <a:pt x="52" y="56"/>
                      <a:pt x="52" y="56"/>
                    </a:cubicBezTo>
                    <a:cubicBezTo>
                      <a:pt x="52" y="58"/>
                      <a:pt x="54" y="60"/>
                      <a:pt x="56" y="60"/>
                    </a:cubicBezTo>
                    <a:cubicBezTo>
                      <a:pt x="58" y="60"/>
                      <a:pt x="60" y="58"/>
                      <a:pt x="60" y="56"/>
                    </a:cubicBezTo>
                    <a:cubicBezTo>
                      <a:pt x="60" y="56"/>
                      <a:pt x="60" y="56"/>
                      <a:pt x="60" y="56"/>
                    </a:cubicBezTo>
                    <a:cubicBezTo>
                      <a:pt x="60" y="25"/>
                      <a:pt x="35" y="0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6"/>
                      <a:pt x="2" y="8"/>
                      <a:pt x="4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51" name="íślíḋè-TextBox 23"/>
            <p:cNvSpPr txBox="1"/>
            <p:nvPr/>
          </p:nvSpPr>
          <p:spPr>
            <a:xfrm>
              <a:off x="486336" y="3047399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  <a:endParaRPr lang="zh-CN" altLang="en-US" sz="1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8" name="íślíḋè-TextBox 52"/>
          <p:cNvSpPr txBox="1"/>
          <p:nvPr/>
        </p:nvSpPr>
        <p:spPr>
          <a:xfrm>
            <a:off x="7316152" y="1420534"/>
            <a:ext cx="2093184" cy="526132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r>
              <a:rPr lang="zh-CN" altLang="en-US" sz="1200" b="1">
                <a:solidFill>
                  <a:schemeClr val="accent1"/>
                </a:solidFill>
              </a:rPr>
              <a:t>标题文本预设</a:t>
            </a:r>
            <a:endParaRPr lang="zh-CN" altLang="en-US" sz="1200" b="1">
              <a:solidFill>
                <a:schemeClr val="accent1"/>
              </a:solidFill>
            </a:endParaRPr>
          </a:p>
        </p:txBody>
      </p:sp>
      <p:sp>
        <p:nvSpPr>
          <p:cNvPr id="9" name="íślíḋè-Rectangle 2"/>
          <p:cNvSpPr/>
          <p:nvPr/>
        </p:nvSpPr>
        <p:spPr>
          <a:xfrm>
            <a:off x="2791380" y="2017264"/>
            <a:ext cx="2778488" cy="439912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0" name="íślíḋè-Oval 3"/>
          <p:cNvSpPr/>
          <p:nvPr/>
        </p:nvSpPr>
        <p:spPr>
          <a:xfrm>
            <a:off x="5407191" y="1967985"/>
            <a:ext cx="538469" cy="53846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11" name="íślíḋè-Straight Connector 17"/>
          <p:cNvCxnSpPr/>
          <p:nvPr/>
        </p:nvCxnSpPr>
        <p:spPr>
          <a:xfrm>
            <a:off x="6078296" y="2237219"/>
            <a:ext cx="123977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Group 27"/>
          <p:cNvGrpSpPr/>
          <p:nvPr/>
        </p:nvGrpSpPr>
        <p:grpSpPr>
          <a:xfrm>
            <a:off x="3156131" y="2099255"/>
            <a:ext cx="2652617" cy="275928"/>
            <a:chOff x="486335" y="3603921"/>
            <a:chExt cx="3536822" cy="367904"/>
          </a:xfrm>
        </p:grpSpPr>
        <p:grpSp>
          <p:nvGrpSpPr>
            <p:cNvPr id="45" name="Group 28"/>
            <p:cNvGrpSpPr/>
            <p:nvPr/>
          </p:nvGrpSpPr>
          <p:grpSpPr>
            <a:xfrm>
              <a:off x="3676685" y="3603921"/>
              <a:ext cx="346472" cy="367904"/>
              <a:chOff x="6881813" y="2154238"/>
              <a:chExt cx="461963" cy="490538"/>
            </a:xfrm>
            <a:solidFill>
              <a:schemeClr val="bg1">
                <a:lumMod val="65000"/>
              </a:schemeClr>
            </a:solidFill>
          </p:grpSpPr>
          <p:sp>
            <p:nvSpPr>
              <p:cNvPr id="47" name="íślíḋè-Freeform: Shape 30"/>
              <p:cNvSpPr/>
              <p:nvPr/>
            </p:nvSpPr>
            <p:spPr bwMode="auto">
              <a:xfrm>
                <a:off x="6881813" y="2154238"/>
                <a:ext cx="461963" cy="490538"/>
              </a:xfrm>
              <a:custGeom>
                <a:avLst/>
                <a:gdLst>
                  <a:gd name="T0" fmla="*/ 104 w 120"/>
                  <a:gd name="T1" fmla="*/ 0 h 128"/>
                  <a:gd name="T2" fmla="*/ 16 w 120"/>
                  <a:gd name="T3" fmla="*/ 0 h 128"/>
                  <a:gd name="T4" fmla="*/ 0 w 120"/>
                  <a:gd name="T5" fmla="*/ 16 h 128"/>
                  <a:gd name="T6" fmla="*/ 0 w 120"/>
                  <a:gd name="T7" fmla="*/ 112 h 128"/>
                  <a:gd name="T8" fmla="*/ 16 w 120"/>
                  <a:gd name="T9" fmla="*/ 128 h 128"/>
                  <a:gd name="T10" fmla="*/ 104 w 120"/>
                  <a:gd name="T11" fmla="*/ 128 h 128"/>
                  <a:gd name="T12" fmla="*/ 120 w 120"/>
                  <a:gd name="T13" fmla="*/ 112 h 128"/>
                  <a:gd name="T14" fmla="*/ 120 w 120"/>
                  <a:gd name="T15" fmla="*/ 16 h 128"/>
                  <a:gd name="T16" fmla="*/ 104 w 120"/>
                  <a:gd name="T17" fmla="*/ 0 h 128"/>
                  <a:gd name="T18" fmla="*/ 112 w 120"/>
                  <a:gd name="T19" fmla="*/ 112 h 128"/>
                  <a:gd name="T20" fmla="*/ 104 w 120"/>
                  <a:gd name="T21" fmla="*/ 120 h 128"/>
                  <a:gd name="T22" fmla="*/ 16 w 120"/>
                  <a:gd name="T23" fmla="*/ 120 h 128"/>
                  <a:gd name="T24" fmla="*/ 8 w 120"/>
                  <a:gd name="T25" fmla="*/ 112 h 128"/>
                  <a:gd name="T26" fmla="*/ 8 w 120"/>
                  <a:gd name="T27" fmla="*/ 16 h 128"/>
                  <a:gd name="T28" fmla="*/ 16 w 120"/>
                  <a:gd name="T29" fmla="*/ 8 h 128"/>
                  <a:gd name="T30" fmla="*/ 104 w 120"/>
                  <a:gd name="T31" fmla="*/ 8 h 128"/>
                  <a:gd name="T32" fmla="*/ 112 w 120"/>
                  <a:gd name="T33" fmla="*/ 16 h 128"/>
                  <a:gd name="T34" fmla="*/ 112 w 120"/>
                  <a:gd name="T35" fmla="*/ 11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20" h="128">
                    <a:moveTo>
                      <a:pt x="104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112"/>
                      <a:pt x="0" y="112"/>
                      <a:pt x="0" y="112"/>
                    </a:cubicBezTo>
                    <a:cubicBezTo>
                      <a:pt x="0" y="121"/>
                      <a:pt x="7" y="128"/>
                      <a:pt x="16" y="128"/>
                    </a:cubicBezTo>
                    <a:cubicBezTo>
                      <a:pt x="104" y="128"/>
                      <a:pt x="104" y="128"/>
                      <a:pt x="104" y="128"/>
                    </a:cubicBezTo>
                    <a:cubicBezTo>
                      <a:pt x="113" y="128"/>
                      <a:pt x="120" y="121"/>
                      <a:pt x="120" y="112"/>
                    </a:cubicBezTo>
                    <a:cubicBezTo>
                      <a:pt x="120" y="16"/>
                      <a:pt x="120" y="16"/>
                      <a:pt x="120" y="16"/>
                    </a:cubicBezTo>
                    <a:cubicBezTo>
                      <a:pt x="120" y="7"/>
                      <a:pt x="113" y="0"/>
                      <a:pt x="104" y="0"/>
                    </a:cubicBezTo>
                    <a:close/>
                    <a:moveTo>
                      <a:pt x="112" y="112"/>
                    </a:moveTo>
                    <a:cubicBezTo>
                      <a:pt x="112" y="116"/>
                      <a:pt x="108" y="120"/>
                      <a:pt x="104" y="120"/>
                    </a:cubicBezTo>
                    <a:cubicBezTo>
                      <a:pt x="16" y="120"/>
                      <a:pt x="16" y="120"/>
                      <a:pt x="16" y="120"/>
                    </a:cubicBezTo>
                    <a:cubicBezTo>
                      <a:pt x="12" y="120"/>
                      <a:pt x="8" y="116"/>
                      <a:pt x="8" y="112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8" y="12"/>
                      <a:pt x="12" y="8"/>
                      <a:pt x="16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8" y="8"/>
                      <a:pt x="112" y="12"/>
                      <a:pt x="112" y="16"/>
                    </a:cubicBezTo>
                    <a:lnTo>
                      <a:pt x="112" y="11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íślíḋè-Freeform: Shape 31"/>
              <p:cNvSpPr/>
              <p:nvPr/>
            </p:nvSpPr>
            <p:spPr bwMode="auto">
              <a:xfrm>
                <a:off x="6942138" y="2214563"/>
                <a:ext cx="339725" cy="307975"/>
              </a:xfrm>
              <a:custGeom>
                <a:avLst/>
                <a:gdLst>
                  <a:gd name="T0" fmla="*/ 84 w 88"/>
                  <a:gd name="T1" fmla="*/ 0 h 80"/>
                  <a:gd name="T2" fmla="*/ 4 w 88"/>
                  <a:gd name="T3" fmla="*/ 0 h 80"/>
                  <a:gd name="T4" fmla="*/ 0 w 88"/>
                  <a:gd name="T5" fmla="*/ 4 h 80"/>
                  <a:gd name="T6" fmla="*/ 0 w 88"/>
                  <a:gd name="T7" fmla="*/ 76 h 80"/>
                  <a:gd name="T8" fmla="*/ 4 w 88"/>
                  <a:gd name="T9" fmla="*/ 80 h 80"/>
                  <a:gd name="T10" fmla="*/ 84 w 88"/>
                  <a:gd name="T11" fmla="*/ 80 h 80"/>
                  <a:gd name="T12" fmla="*/ 88 w 88"/>
                  <a:gd name="T13" fmla="*/ 76 h 80"/>
                  <a:gd name="T14" fmla="*/ 88 w 88"/>
                  <a:gd name="T15" fmla="*/ 4 h 80"/>
                  <a:gd name="T16" fmla="*/ 84 w 88"/>
                  <a:gd name="T17" fmla="*/ 0 h 80"/>
                  <a:gd name="T18" fmla="*/ 84 w 88"/>
                  <a:gd name="T19" fmla="*/ 4 h 80"/>
                  <a:gd name="T20" fmla="*/ 84 w 88"/>
                  <a:gd name="T21" fmla="*/ 59 h 80"/>
                  <a:gd name="T22" fmla="*/ 71 w 88"/>
                  <a:gd name="T23" fmla="*/ 45 h 80"/>
                  <a:gd name="T24" fmla="*/ 68 w 88"/>
                  <a:gd name="T25" fmla="*/ 44 h 80"/>
                  <a:gd name="T26" fmla="*/ 65 w 88"/>
                  <a:gd name="T27" fmla="*/ 45 h 80"/>
                  <a:gd name="T28" fmla="*/ 55 w 88"/>
                  <a:gd name="T29" fmla="*/ 57 h 80"/>
                  <a:gd name="T30" fmla="*/ 23 w 88"/>
                  <a:gd name="T31" fmla="*/ 21 h 80"/>
                  <a:gd name="T32" fmla="*/ 20 w 88"/>
                  <a:gd name="T33" fmla="*/ 20 h 80"/>
                  <a:gd name="T34" fmla="*/ 17 w 88"/>
                  <a:gd name="T35" fmla="*/ 21 h 80"/>
                  <a:gd name="T36" fmla="*/ 4 w 88"/>
                  <a:gd name="T37" fmla="*/ 36 h 80"/>
                  <a:gd name="T38" fmla="*/ 4 w 88"/>
                  <a:gd name="T39" fmla="*/ 4 h 80"/>
                  <a:gd name="T40" fmla="*/ 84 w 88"/>
                  <a:gd name="T41" fmla="*/ 4 h 80"/>
                  <a:gd name="T42" fmla="*/ 4 w 88"/>
                  <a:gd name="T43" fmla="*/ 42 h 80"/>
                  <a:gd name="T44" fmla="*/ 20 w 88"/>
                  <a:gd name="T45" fmla="*/ 24 h 80"/>
                  <a:gd name="T46" fmla="*/ 52 w 88"/>
                  <a:gd name="T47" fmla="*/ 61 h 80"/>
                  <a:gd name="T48" fmla="*/ 55 w 88"/>
                  <a:gd name="T49" fmla="*/ 63 h 80"/>
                  <a:gd name="T50" fmla="*/ 66 w 88"/>
                  <a:gd name="T51" fmla="*/ 76 h 80"/>
                  <a:gd name="T52" fmla="*/ 4 w 88"/>
                  <a:gd name="T53" fmla="*/ 76 h 80"/>
                  <a:gd name="T54" fmla="*/ 4 w 88"/>
                  <a:gd name="T55" fmla="*/ 42 h 80"/>
                  <a:gd name="T56" fmla="*/ 71 w 88"/>
                  <a:gd name="T57" fmla="*/ 76 h 80"/>
                  <a:gd name="T58" fmla="*/ 57 w 88"/>
                  <a:gd name="T59" fmla="*/ 60 h 80"/>
                  <a:gd name="T60" fmla="*/ 68 w 88"/>
                  <a:gd name="T61" fmla="*/ 48 h 80"/>
                  <a:gd name="T62" fmla="*/ 84 w 88"/>
                  <a:gd name="T63" fmla="*/ 66 h 80"/>
                  <a:gd name="T64" fmla="*/ 84 w 88"/>
                  <a:gd name="T65" fmla="*/ 76 h 80"/>
                  <a:gd name="T66" fmla="*/ 71 w 88"/>
                  <a:gd name="T67" fmla="*/ 76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88" h="80">
                    <a:moveTo>
                      <a:pt x="84" y="0"/>
                    </a:move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76"/>
                      <a:pt x="0" y="76"/>
                      <a:pt x="0" y="76"/>
                    </a:cubicBezTo>
                    <a:cubicBezTo>
                      <a:pt x="0" y="78"/>
                      <a:pt x="2" y="80"/>
                      <a:pt x="4" y="80"/>
                    </a:cubicBezTo>
                    <a:cubicBezTo>
                      <a:pt x="84" y="80"/>
                      <a:pt x="84" y="80"/>
                      <a:pt x="84" y="80"/>
                    </a:cubicBezTo>
                    <a:cubicBezTo>
                      <a:pt x="86" y="80"/>
                      <a:pt x="88" y="78"/>
                      <a:pt x="88" y="76"/>
                    </a:cubicBezTo>
                    <a:cubicBezTo>
                      <a:pt x="88" y="4"/>
                      <a:pt x="88" y="4"/>
                      <a:pt x="88" y="4"/>
                    </a:cubicBezTo>
                    <a:cubicBezTo>
                      <a:pt x="88" y="2"/>
                      <a:pt x="86" y="0"/>
                      <a:pt x="84" y="0"/>
                    </a:cubicBezTo>
                    <a:close/>
                    <a:moveTo>
                      <a:pt x="84" y="4"/>
                    </a:moveTo>
                    <a:cubicBezTo>
                      <a:pt x="84" y="59"/>
                      <a:pt x="84" y="59"/>
                      <a:pt x="84" y="59"/>
                    </a:cubicBezTo>
                    <a:cubicBezTo>
                      <a:pt x="71" y="45"/>
                      <a:pt x="71" y="45"/>
                      <a:pt x="71" y="45"/>
                    </a:cubicBezTo>
                    <a:cubicBezTo>
                      <a:pt x="70" y="44"/>
                      <a:pt x="69" y="44"/>
                      <a:pt x="68" y="44"/>
                    </a:cubicBezTo>
                    <a:cubicBezTo>
                      <a:pt x="67" y="44"/>
                      <a:pt x="66" y="44"/>
                      <a:pt x="65" y="45"/>
                    </a:cubicBezTo>
                    <a:cubicBezTo>
                      <a:pt x="55" y="57"/>
                      <a:pt x="55" y="57"/>
                      <a:pt x="55" y="57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2" y="20"/>
                      <a:pt x="21" y="20"/>
                      <a:pt x="20" y="20"/>
                    </a:cubicBezTo>
                    <a:cubicBezTo>
                      <a:pt x="19" y="20"/>
                      <a:pt x="18" y="20"/>
                      <a:pt x="17" y="21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4" y="4"/>
                      <a:pt x="4" y="4"/>
                      <a:pt x="4" y="4"/>
                    </a:cubicBezTo>
                    <a:lnTo>
                      <a:pt x="84" y="4"/>
                    </a:lnTo>
                    <a:close/>
                    <a:moveTo>
                      <a:pt x="4" y="42"/>
                    </a:moveTo>
                    <a:cubicBezTo>
                      <a:pt x="20" y="24"/>
                      <a:pt x="20" y="24"/>
                      <a:pt x="20" y="24"/>
                    </a:cubicBezTo>
                    <a:cubicBezTo>
                      <a:pt x="52" y="61"/>
                      <a:pt x="52" y="61"/>
                      <a:pt x="52" y="61"/>
                    </a:cubicBezTo>
                    <a:cubicBezTo>
                      <a:pt x="55" y="63"/>
                      <a:pt x="55" y="63"/>
                      <a:pt x="55" y="63"/>
                    </a:cubicBezTo>
                    <a:cubicBezTo>
                      <a:pt x="66" y="76"/>
                      <a:pt x="66" y="76"/>
                      <a:pt x="66" y="76"/>
                    </a:cubicBezTo>
                    <a:cubicBezTo>
                      <a:pt x="4" y="76"/>
                      <a:pt x="4" y="76"/>
                      <a:pt x="4" y="76"/>
                    </a:cubicBezTo>
                    <a:lnTo>
                      <a:pt x="4" y="42"/>
                    </a:lnTo>
                    <a:close/>
                    <a:moveTo>
                      <a:pt x="71" y="76"/>
                    </a:moveTo>
                    <a:cubicBezTo>
                      <a:pt x="57" y="60"/>
                      <a:pt x="57" y="60"/>
                      <a:pt x="57" y="60"/>
                    </a:cubicBezTo>
                    <a:cubicBezTo>
                      <a:pt x="68" y="48"/>
                      <a:pt x="68" y="48"/>
                      <a:pt x="68" y="48"/>
                    </a:cubicBezTo>
                    <a:cubicBezTo>
                      <a:pt x="84" y="66"/>
                      <a:pt x="84" y="66"/>
                      <a:pt x="84" y="66"/>
                    </a:cubicBezTo>
                    <a:cubicBezTo>
                      <a:pt x="84" y="76"/>
                      <a:pt x="84" y="76"/>
                      <a:pt x="84" y="76"/>
                    </a:cubicBezTo>
                    <a:lnTo>
                      <a:pt x="71" y="7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9" name="íślíḋè-Freeform: Shape 32"/>
              <p:cNvSpPr/>
              <p:nvPr/>
            </p:nvSpPr>
            <p:spPr bwMode="auto">
              <a:xfrm>
                <a:off x="7127875" y="2260600"/>
                <a:ext cx="92075" cy="92075"/>
              </a:xfrm>
              <a:custGeom>
                <a:avLst/>
                <a:gdLst>
                  <a:gd name="T0" fmla="*/ 12 w 24"/>
                  <a:gd name="T1" fmla="*/ 24 h 24"/>
                  <a:gd name="T2" fmla="*/ 24 w 24"/>
                  <a:gd name="T3" fmla="*/ 12 h 24"/>
                  <a:gd name="T4" fmla="*/ 12 w 24"/>
                  <a:gd name="T5" fmla="*/ 0 h 24"/>
                  <a:gd name="T6" fmla="*/ 0 w 24"/>
                  <a:gd name="T7" fmla="*/ 12 h 24"/>
                  <a:gd name="T8" fmla="*/ 12 w 24"/>
                  <a:gd name="T9" fmla="*/ 24 h 24"/>
                  <a:gd name="T10" fmla="*/ 12 w 24"/>
                  <a:gd name="T11" fmla="*/ 4 h 24"/>
                  <a:gd name="T12" fmla="*/ 20 w 24"/>
                  <a:gd name="T13" fmla="*/ 12 h 24"/>
                  <a:gd name="T14" fmla="*/ 12 w 24"/>
                  <a:gd name="T15" fmla="*/ 20 h 24"/>
                  <a:gd name="T16" fmla="*/ 4 w 24"/>
                  <a:gd name="T17" fmla="*/ 12 h 24"/>
                  <a:gd name="T18" fmla="*/ 12 w 24"/>
                  <a:gd name="T19" fmla="*/ 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4" h="24">
                    <a:moveTo>
                      <a:pt x="12" y="24"/>
                    </a:moveTo>
                    <a:cubicBezTo>
                      <a:pt x="19" y="24"/>
                      <a:pt x="24" y="19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9"/>
                      <a:pt x="5" y="24"/>
                      <a:pt x="12" y="24"/>
                    </a:cubicBezTo>
                    <a:close/>
                    <a:moveTo>
                      <a:pt x="12" y="4"/>
                    </a:moveTo>
                    <a:cubicBezTo>
                      <a:pt x="16" y="4"/>
                      <a:pt x="20" y="8"/>
                      <a:pt x="20" y="12"/>
                    </a:cubicBezTo>
                    <a:cubicBezTo>
                      <a:pt x="20" y="16"/>
                      <a:pt x="16" y="20"/>
                      <a:pt x="12" y="20"/>
                    </a:cubicBezTo>
                    <a:cubicBezTo>
                      <a:pt x="8" y="20"/>
                      <a:pt x="4" y="16"/>
                      <a:pt x="4" y="12"/>
                    </a:cubicBezTo>
                    <a:cubicBezTo>
                      <a:pt x="4" y="8"/>
                      <a:pt x="8" y="4"/>
                      <a:pt x="12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6" name="íślíḋè-TextBox 29"/>
            <p:cNvSpPr txBox="1"/>
            <p:nvPr/>
          </p:nvSpPr>
          <p:spPr>
            <a:xfrm>
              <a:off x="486335" y="3663814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  <a:endParaRPr lang="zh-CN" altLang="en-US" sz="1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3" name="îŝḷîḓé-TextBox 53"/>
          <p:cNvSpPr txBox="1"/>
          <p:nvPr/>
        </p:nvSpPr>
        <p:spPr>
          <a:xfrm>
            <a:off x="7316152" y="1974154"/>
            <a:ext cx="2093184" cy="526132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r>
              <a:rPr lang="zh-CN" altLang="en-US" sz="1200" b="1">
                <a:solidFill>
                  <a:schemeClr val="accent2"/>
                </a:solidFill>
              </a:rPr>
              <a:t>标题文本预设</a:t>
            </a:r>
            <a:endParaRPr lang="zh-CN" altLang="en-US" sz="1200" b="1">
              <a:solidFill>
                <a:schemeClr val="accent2"/>
              </a:solidFill>
            </a:endParaRPr>
          </a:p>
        </p:txBody>
      </p:sp>
      <p:sp>
        <p:nvSpPr>
          <p:cNvPr id="14" name="îŝḷîḓé-Rectangle 11"/>
          <p:cNvSpPr/>
          <p:nvPr/>
        </p:nvSpPr>
        <p:spPr>
          <a:xfrm>
            <a:off x="2791380" y="2570883"/>
            <a:ext cx="2378153" cy="43991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15" name="îŝḷîḓé-Oval 12"/>
          <p:cNvSpPr/>
          <p:nvPr/>
        </p:nvSpPr>
        <p:spPr>
          <a:xfrm>
            <a:off x="4954457" y="2521604"/>
            <a:ext cx="538469" cy="53846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16" name="îŝḷîḓé-Straight Connector 18"/>
          <p:cNvCxnSpPr/>
          <p:nvPr/>
        </p:nvCxnSpPr>
        <p:spPr>
          <a:xfrm>
            <a:off x="5640684" y="2790838"/>
            <a:ext cx="1677386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oup 33"/>
          <p:cNvGrpSpPr/>
          <p:nvPr/>
        </p:nvGrpSpPr>
        <p:grpSpPr>
          <a:xfrm>
            <a:off x="3156131" y="2652428"/>
            <a:ext cx="2188558" cy="276821"/>
            <a:chOff x="486334" y="4191149"/>
            <a:chExt cx="2918077" cy="369094"/>
          </a:xfrm>
        </p:grpSpPr>
        <p:grpSp>
          <p:nvGrpSpPr>
            <p:cNvPr id="39" name="Group 34"/>
            <p:cNvGrpSpPr/>
            <p:nvPr/>
          </p:nvGrpSpPr>
          <p:grpSpPr>
            <a:xfrm>
              <a:off x="3081751" y="4191149"/>
              <a:ext cx="322660" cy="369094"/>
              <a:chOff x="8004175" y="1949450"/>
              <a:chExt cx="430213" cy="492125"/>
            </a:xfrm>
            <a:solidFill>
              <a:schemeClr val="bg1">
                <a:lumMod val="65000"/>
              </a:schemeClr>
            </a:solidFill>
          </p:grpSpPr>
          <p:sp>
            <p:nvSpPr>
              <p:cNvPr id="41" name="îŝḷîḓé-Freeform: Shape 36"/>
              <p:cNvSpPr/>
              <p:nvPr/>
            </p:nvSpPr>
            <p:spPr bwMode="auto">
              <a:xfrm>
                <a:off x="8004175" y="1949450"/>
                <a:ext cx="430213" cy="492125"/>
              </a:xfrm>
              <a:custGeom>
                <a:avLst/>
                <a:gdLst>
                  <a:gd name="T0" fmla="*/ 112 w 112"/>
                  <a:gd name="T1" fmla="*/ 27 h 128"/>
                  <a:gd name="T2" fmla="*/ 100 w 112"/>
                  <a:gd name="T3" fmla="*/ 16 h 128"/>
                  <a:gd name="T4" fmla="*/ 88 w 112"/>
                  <a:gd name="T5" fmla="*/ 16 h 128"/>
                  <a:gd name="T6" fmla="*/ 88 w 112"/>
                  <a:gd name="T7" fmla="*/ 12 h 128"/>
                  <a:gd name="T8" fmla="*/ 88 w 112"/>
                  <a:gd name="T9" fmla="*/ 12 h 128"/>
                  <a:gd name="T10" fmla="*/ 76 w 112"/>
                  <a:gd name="T11" fmla="*/ 0 h 128"/>
                  <a:gd name="T12" fmla="*/ 36 w 112"/>
                  <a:gd name="T13" fmla="*/ 0 h 128"/>
                  <a:gd name="T14" fmla="*/ 24 w 112"/>
                  <a:gd name="T15" fmla="*/ 12 h 128"/>
                  <a:gd name="T16" fmla="*/ 24 w 112"/>
                  <a:gd name="T17" fmla="*/ 12 h 128"/>
                  <a:gd name="T18" fmla="*/ 24 w 112"/>
                  <a:gd name="T19" fmla="*/ 16 h 128"/>
                  <a:gd name="T20" fmla="*/ 12 w 112"/>
                  <a:gd name="T21" fmla="*/ 16 h 128"/>
                  <a:gd name="T22" fmla="*/ 0 w 112"/>
                  <a:gd name="T23" fmla="*/ 27 h 128"/>
                  <a:gd name="T24" fmla="*/ 0 w 112"/>
                  <a:gd name="T25" fmla="*/ 27 h 128"/>
                  <a:gd name="T26" fmla="*/ 0 w 112"/>
                  <a:gd name="T27" fmla="*/ 32 h 128"/>
                  <a:gd name="T28" fmla="*/ 0 w 112"/>
                  <a:gd name="T29" fmla="*/ 36 h 128"/>
                  <a:gd name="T30" fmla="*/ 8 w 112"/>
                  <a:gd name="T31" fmla="*/ 44 h 128"/>
                  <a:gd name="T32" fmla="*/ 8 w 112"/>
                  <a:gd name="T33" fmla="*/ 44 h 128"/>
                  <a:gd name="T34" fmla="*/ 8 w 112"/>
                  <a:gd name="T35" fmla="*/ 112 h 128"/>
                  <a:gd name="T36" fmla="*/ 24 w 112"/>
                  <a:gd name="T37" fmla="*/ 128 h 128"/>
                  <a:gd name="T38" fmla="*/ 88 w 112"/>
                  <a:gd name="T39" fmla="*/ 128 h 128"/>
                  <a:gd name="T40" fmla="*/ 104 w 112"/>
                  <a:gd name="T41" fmla="*/ 112 h 128"/>
                  <a:gd name="T42" fmla="*/ 104 w 112"/>
                  <a:gd name="T43" fmla="*/ 44 h 128"/>
                  <a:gd name="T44" fmla="*/ 104 w 112"/>
                  <a:gd name="T45" fmla="*/ 44 h 128"/>
                  <a:gd name="T46" fmla="*/ 112 w 112"/>
                  <a:gd name="T47" fmla="*/ 36 h 128"/>
                  <a:gd name="T48" fmla="*/ 112 w 112"/>
                  <a:gd name="T49" fmla="*/ 32 h 128"/>
                  <a:gd name="T50" fmla="*/ 112 w 112"/>
                  <a:gd name="T51" fmla="*/ 27 h 128"/>
                  <a:gd name="T52" fmla="*/ 32 w 112"/>
                  <a:gd name="T53" fmla="*/ 12 h 128"/>
                  <a:gd name="T54" fmla="*/ 36 w 112"/>
                  <a:gd name="T55" fmla="*/ 8 h 128"/>
                  <a:gd name="T56" fmla="*/ 76 w 112"/>
                  <a:gd name="T57" fmla="*/ 8 h 128"/>
                  <a:gd name="T58" fmla="*/ 80 w 112"/>
                  <a:gd name="T59" fmla="*/ 12 h 128"/>
                  <a:gd name="T60" fmla="*/ 80 w 112"/>
                  <a:gd name="T61" fmla="*/ 16 h 128"/>
                  <a:gd name="T62" fmla="*/ 32 w 112"/>
                  <a:gd name="T63" fmla="*/ 16 h 128"/>
                  <a:gd name="T64" fmla="*/ 32 w 112"/>
                  <a:gd name="T65" fmla="*/ 12 h 128"/>
                  <a:gd name="T66" fmla="*/ 96 w 112"/>
                  <a:gd name="T67" fmla="*/ 112 h 128"/>
                  <a:gd name="T68" fmla="*/ 88 w 112"/>
                  <a:gd name="T69" fmla="*/ 120 h 128"/>
                  <a:gd name="T70" fmla="*/ 24 w 112"/>
                  <a:gd name="T71" fmla="*/ 120 h 128"/>
                  <a:gd name="T72" fmla="*/ 16 w 112"/>
                  <a:gd name="T73" fmla="*/ 112 h 128"/>
                  <a:gd name="T74" fmla="*/ 16 w 112"/>
                  <a:gd name="T75" fmla="*/ 44 h 128"/>
                  <a:gd name="T76" fmla="*/ 96 w 112"/>
                  <a:gd name="T77" fmla="*/ 44 h 128"/>
                  <a:gd name="T78" fmla="*/ 96 w 112"/>
                  <a:gd name="T79" fmla="*/ 112 h 128"/>
                  <a:gd name="T80" fmla="*/ 104 w 112"/>
                  <a:gd name="T81" fmla="*/ 32 h 128"/>
                  <a:gd name="T82" fmla="*/ 104 w 112"/>
                  <a:gd name="T83" fmla="*/ 36 h 128"/>
                  <a:gd name="T84" fmla="*/ 8 w 112"/>
                  <a:gd name="T85" fmla="*/ 36 h 128"/>
                  <a:gd name="T86" fmla="*/ 8 w 112"/>
                  <a:gd name="T87" fmla="*/ 32 h 128"/>
                  <a:gd name="T88" fmla="*/ 8 w 112"/>
                  <a:gd name="T89" fmla="*/ 28 h 128"/>
                  <a:gd name="T90" fmla="*/ 12 w 112"/>
                  <a:gd name="T91" fmla="*/ 24 h 128"/>
                  <a:gd name="T92" fmla="*/ 100 w 112"/>
                  <a:gd name="T93" fmla="*/ 24 h 128"/>
                  <a:gd name="T94" fmla="*/ 104 w 112"/>
                  <a:gd name="T95" fmla="*/ 28 h 128"/>
                  <a:gd name="T96" fmla="*/ 104 w 112"/>
                  <a:gd name="T97" fmla="*/ 32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12" h="128">
                    <a:moveTo>
                      <a:pt x="112" y="27"/>
                    </a:moveTo>
                    <a:cubicBezTo>
                      <a:pt x="112" y="21"/>
                      <a:pt x="106" y="16"/>
                      <a:pt x="100" y="16"/>
                    </a:cubicBezTo>
                    <a:cubicBezTo>
                      <a:pt x="88" y="16"/>
                      <a:pt x="88" y="16"/>
                      <a:pt x="88" y="16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12"/>
                      <a:pt x="88" y="12"/>
                      <a:pt x="88" y="12"/>
                    </a:cubicBezTo>
                    <a:cubicBezTo>
                      <a:pt x="88" y="5"/>
                      <a:pt x="83" y="0"/>
                      <a:pt x="76" y="0"/>
                    </a:cubicBezTo>
                    <a:cubicBezTo>
                      <a:pt x="36" y="0"/>
                      <a:pt x="36" y="0"/>
                      <a:pt x="36" y="0"/>
                    </a:cubicBezTo>
                    <a:cubicBezTo>
                      <a:pt x="29" y="0"/>
                      <a:pt x="24" y="5"/>
                      <a:pt x="24" y="12"/>
                    </a:cubicBezTo>
                    <a:cubicBezTo>
                      <a:pt x="24" y="12"/>
                      <a:pt x="24" y="12"/>
                      <a:pt x="24" y="12"/>
                    </a:cubicBezTo>
                    <a:cubicBezTo>
                      <a:pt x="24" y="16"/>
                      <a:pt x="24" y="16"/>
                      <a:pt x="24" y="16"/>
                    </a:cubicBezTo>
                    <a:cubicBezTo>
                      <a:pt x="12" y="16"/>
                      <a:pt x="12" y="16"/>
                      <a:pt x="12" y="16"/>
                    </a:cubicBezTo>
                    <a:cubicBezTo>
                      <a:pt x="6" y="16"/>
                      <a:pt x="0" y="21"/>
                      <a:pt x="0" y="27"/>
                    </a:cubicBezTo>
                    <a:cubicBezTo>
                      <a:pt x="0" y="27"/>
                      <a:pt x="0" y="27"/>
                      <a:pt x="0" y="27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40"/>
                      <a:pt x="4" y="44"/>
                      <a:pt x="8" y="44"/>
                    </a:cubicBezTo>
                    <a:cubicBezTo>
                      <a:pt x="8" y="44"/>
                      <a:pt x="8" y="44"/>
                      <a:pt x="8" y="44"/>
                    </a:cubicBezTo>
                    <a:cubicBezTo>
                      <a:pt x="8" y="112"/>
                      <a:pt x="8" y="112"/>
                      <a:pt x="8" y="112"/>
                    </a:cubicBezTo>
                    <a:cubicBezTo>
                      <a:pt x="8" y="121"/>
                      <a:pt x="15" y="128"/>
                      <a:pt x="24" y="128"/>
                    </a:cubicBezTo>
                    <a:cubicBezTo>
                      <a:pt x="88" y="128"/>
                      <a:pt x="88" y="128"/>
                      <a:pt x="88" y="128"/>
                    </a:cubicBezTo>
                    <a:cubicBezTo>
                      <a:pt x="97" y="128"/>
                      <a:pt x="104" y="121"/>
                      <a:pt x="104" y="112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8" y="44"/>
                      <a:pt x="112" y="40"/>
                      <a:pt x="112" y="36"/>
                    </a:cubicBezTo>
                    <a:cubicBezTo>
                      <a:pt x="112" y="32"/>
                      <a:pt x="112" y="32"/>
                      <a:pt x="112" y="32"/>
                    </a:cubicBezTo>
                    <a:cubicBezTo>
                      <a:pt x="112" y="27"/>
                      <a:pt x="112" y="27"/>
                      <a:pt x="112" y="27"/>
                    </a:cubicBezTo>
                    <a:close/>
                    <a:moveTo>
                      <a:pt x="32" y="12"/>
                    </a:moveTo>
                    <a:cubicBezTo>
                      <a:pt x="32" y="10"/>
                      <a:pt x="34" y="8"/>
                      <a:pt x="36" y="8"/>
                    </a:cubicBezTo>
                    <a:cubicBezTo>
                      <a:pt x="76" y="8"/>
                      <a:pt x="76" y="8"/>
                      <a:pt x="76" y="8"/>
                    </a:cubicBezTo>
                    <a:cubicBezTo>
                      <a:pt x="78" y="8"/>
                      <a:pt x="80" y="10"/>
                      <a:pt x="80" y="12"/>
                    </a:cubicBezTo>
                    <a:cubicBezTo>
                      <a:pt x="80" y="16"/>
                      <a:pt x="80" y="16"/>
                      <a:pt x="80" y="16"/>
                    </a:cubicBezTo>
                    <a:cubicBezTo>
                      <a:pt x="32" y="16"/>
                      <a:pt x="32" y="16"/>
                      <a:pt x="32" y="16"/>
                    </a:cubicBezTo>
                    <a:lnTo>
                      <a:pt x="32" y="12"/>
                    </a:lnTo>
                    <a:close/>
                    <a:moveTo>
                      <a:pt x="96" y="112"/>
                    </a:moveTo>
                    <a:cubicBezTo>
                      <a:pt x="96" y="116"/>
                      <a:pt x="92" y="120"/>
                      <a:pt x="88" y="120"/>
                    </a:cubicBezTo>
                    <a:cubicBezTo>
                      <a:pt x="24" y="120"/>
                      <a:pt x="24" y="120"/>
                      <a:pt x="24" y="120"/>
                    </a:cubicBezTo>
                    <a:cubicBezTo>
                      <a:pt x="20" y="120"/>
                      <a:pt x="16" y="116"/>
                      <a:pt x="16" y="112"/>
                    </a:cubicBezTo>
                    <a:cubicBezTo>
                      <a:pt x="16" y="44"/>
                      <a:pt x="16" y="44"/>
                      <a:pt x="16" y="44"/>
                    </a:cubicBezTo>
                    <a:cubicBezTo>
                      <a:pt x="96" y="44"/>
                      <a:pt x="96" y="44"/>
                      <a:pt x="96" y="44"/>
                    </a:cubicBezTo>
                    <a:lnTo>
                      <a:pt x="96" y="112"/>
                    </a:lnTo>
                    <a:close/>
                    <a:moveTo>
                      <a:pt x="104" y="32"/>
                    </a:moveTo>
                    <a:cubicBezTo>
                      <a:pt x="104" y="36"/>
                      <a:pt x="104" y="36"/>
                      <a:pt x="104" y="36"/>
                    </a:cubicBezTo>
                    <a:cubicBezTo>
                      <a:pt x="8" y="36"/>
                      <a:pt x="8" y="36"/>
                      <a:pt x="8" y="36"/>
                    </a:cubicBezTo>
                    <a:cubicBezTo>
                      <a:pt x="8" y="32"/>
                      <a:pt x="8" y="32"/>
                      <a:pt x="8" y="32"/>
                    </a:cubicBezTo>
                    <a:cubicBezTo>
                      <a:pt x="8" y="28"/>
                      <a:pt x="8" y="28"/>
                      <a:pt x="8" y="28"/>
                    </a:cubicBezTo>
                    <a:cubicBezTo>
                      <a:pt x="8" y="26"/>
                      <a:pt x="10" y="24"/>
                      <a:pt x="12" y="24"/>
                    </a:cubicBezTo>
                    <a:cubicBezTo>
                      <a:pt x="100" y="24"/>
                      <a:pt x="100" y="24"/>
                      <a:pt x="100" y="24"/>
                    </a:cubicBezTo>
                    <a:cubicBezTo>
                      <a:pt x="102" y="24"/>
                      <a:pt x="104" y="26"/>
                      <a:pt x="104" y="28"/>
                    </a:cubicBezTo>
                    <a:lnTo>
                      <a:pt x="104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îŝḷîḓé-Freeform: Shape 37"/>
              <p:cNvSpPr/>
              <p:nvPr/>
            </p:nvSpPr>
            <p:spPr bwMode="auto">
              <a:xfrm>
                <a:off x="8096250" y="2149475"/>
                <a:ext cx="61913" cy="230188"/>
              </a:xfrm>
              <a:custGeom>
                <a:avLst/>
                <a:gdLst>
                  <a:gd name="T0" fmla="*/ 4 w 16"/>
                  <a:gd name="T1" fmla="*/ 60 h 60"/>
                  <a:gd name="T2" fmla="*/ 12 w 16"/>
                  <a:gd name="T3" fmla="*/ 60 h 60"/>
                  <a:gd name="T4" fmla="*/ 16 w 16"/>
                  <a:gd name="T5" fmla="*/ 56 h 60"/>
                  <a:gd name="T6" fmla="*/ 16 w 16"/>
                  <a:gd name="T7" fmla="*/ 4 h 60"/>
                  <a:gd name="T8" fmla="*/ 12 w 16"/>
                  <a:gd name="T9" fmla="*/ 0 h 60"/>
                  <a:gd name="T10" fmla="*/ 4 w 16"/>
                  <a:gd name="T11" fmla="*/ 0 h 60"/>
                  <a:gd name="T12" fmla="*/ 0 w 16"/>
                  <a:gd name="T13" fmla="*/ 4 h 60"/>
                  <a:gd name="T14" fmla="*/ 0 w 16"/>
                  <a:gd name="T15" fmla="*/ 56 h 60"/>
                  <a:gd name="T16" fmla="*/ 4 w 16"/>
                  <a:gd name="T17" fmla="*/ 60 h 60"/>
                  <a:gd name="T18" fmla="*/ 4 w 16"/>
                  <a:gd name="T19" fmla="*/ 4 h 60"/>
                  <a:gd name="T20" fmla="*/ 12 w 16"/>
                  <a:gd name="T21" fmla="*/ 4 h 60"/>
                  <a:gd name="T22" fmla="*/ 12 w 16"/>
                  <a:gd name="T23" fmla="*/ 56 h 60"/>
                  <a:gd name="T24" fmla="*/ 4 w 16"/>
                  <a:gd name="T25" fmla="*/ 56 h 60"/>
                  <a:gd name="T26" fmla="*/ 4 w 16"/>
                  <a:gd name="T27" fmla="*/ 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60">
                    <a:moveTo>
                      <a:pt x="4" y="60"/>
                    </a:moveTo>
                    <a:cubicBezTo>
                      <a:pt x="12" y="60"/>
                      <a:pt x="12" y="60"/>
                      <a:pt x="12" y="60"/>
                    </a:cubicBezTo>
                    <a:cubicBezTo>
                      <a:pt x="14" y="60"/>
                      <a:pt x="16" y="58"/>
                      <a:pt x="16" y="56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2"/>
                      <a:pt x="14" y="0"/>
                      <a:pt x="1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8"/>
                      <a:pt x="2" y="60"/>
                      <a:pt x="4" y="60"/>
                    </a:cubicBezTo>
                    <a:close/>
                    <a:moveTo>
                      <a:pt x="4" y="4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4" y="56"/>
                      <a:pt x="4" y="56"/>
                      <a:pt x="4" y="56"/>
                    </a:cubicBezTo>
                    <a:lnTo>
                      <a:pt x="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îŝḷîḓé-Freeform: Shape 38"/>
              <p:cNvSpPr/>
              <p:nvPr/>
            </p:nvSpPr>
            <p:spPr bwMode="auto">
              <a:xfrm>
                <a:off x="8188325" y="2149475"/>
                <a:ext cx="61913" cy="230188"/>
              </a:xfrm>
              <a:custGeom>
                <a:avLst/>
                <a:gdLst>
                  <a:gd name="T0" fmla="*/ 4 w 16"/>
                  <a:gd name="T1" fmla="*/ 60 h 60"/>
                  <a:gd name="T2" fmla="*/ 12 w 16"/>
                  <a:gd name="T3" fmla="*/ 60 h 60"/>
                  <a:gd name="T4" fmla="*/ 16 w 16"/>
                  <a:gd name="T5" fmla="*/ 56 h 60"/>
                  <a:gd name="T6" fmla="*/ 16 w 16"/>
                  <a:gd name="T7" fmla="*/ 4 h 60"/>
                  <a:gd name="T8" fmla="*/ 12 w 16"/>
                  <a:gd name="T9" fmla="*/ 0 h 60"/>
                  <a:gd name="T10" fmla="*/ 4 w 16"/>
                  <a:gd name="T11" fmla="*/ 0 h 60"/>
                  <a:gd name="T12" fmla="*/ 0 w 16"/>
                  <a:gd name="T13" fmla="*/ 4 h 60"/>
                  <a:gd name="T14" fmla="*/ 0 w 16"/>
                  <a:gd name="T15" fmla="*/ 56 h 60"/>
                  <a:gd name="T16" fmla="*/ 4 w 16"/>
                  <a:gd name="T17" fmla="*/ 60 h 60"/>
                  <a:gd name="T18" fmla="*/ 4 w 16"/>
                  <a:gd name="T19" fmla="*/ 4 h 60"/>
                  <a:gd name="T20" fmla="*/ 12 w 16"/>
                  <a:gd name="T21" fmla="*/ 4 h 60"/>
                  <a:gd name="T22" fmla="*/ 12 w 16"/>
                  <a:gd name="T23" fmla="*/ 56 h 60"/>
                  <a:gd name="T24" fmla="*/ 4 w 16"/>
                  <a:gd name="T25" fmla="*/ 56 h 60"/>
                  <a:gd name="T26" fmla="*/ 4 w 16"/>
                  <a:gd name="T27" fmla="*/ 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60">
                    <a:moveTo>
                      <a:pt x="4" y="60"/>
                    </a:moveTo>
                    <a:cubicBezTo>
                      <a:pt x="12" y="60"/>
                      <a:pt x="12" y="60"/>
                      <a:pt x="12" y="60"/>
                    </a:cubicBezTo>
                    <a:cubicBezTo>
                      <a:pt x="14" y="60"/>
                      <a:pt x="16" y="58"/>
                      <a:pt x="16" y="56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2"/>
                      <a:pt x="14" y="0"/>
                      <a:pt x="1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8"/>
                      <a:pt x="2" y="60"/>
                      <a:pt x="4" y="60"/>
                    </a:cubicBezTo>
                    <a:close/>
                    <a:moveTo>
                      <a:pt x="4" y="4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4" y="56"/>
                      <a:pt x="4" y="56"/>
                      <a:pt x="4" y="56"/>
                    </a:cubicBezTo>
                    <a:lnTo>
                      <a:pt x="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îŝḷîḓé-Freeform: Shape 39"/>
              <p:cNvSpPr/>
              <p:nvPr/>
            </p:nvSpPr>
            <p:spPr bwMode="auto">
              <a:xfrm>
                <a:off x="8280400" y="2149475"/>
                <a:ext cx="61913" cy="230188"/>
              </a:xfrm>
              <a:custGeom>
                <a:avLst/>
                <a:gdLst>
                  <a:gd name="T0" fmla="*/ 4 w 16"/>
                  <a:gd name="T1" fmla="*/ 60 h 60"/>
                  <a:gd name="T2" fmla="*/ 12 w 16"/>
                  <a:gd name="T3" fmla="*/ 60 h 60"/>
                  <a:gd name="T4" fmla="*/ 16 w 16"/>
                  <a:gd name="T5" fmla="*/ 56 h 60"/>
                  <a:gd name="T6" fmla="*/ 16 w 16"/>
                  <a:gd name="T7" fmla="*/ 4 h 60"/>
                  <a:gd name="T8" fmla="*/ 12 w 16"/>
                  <a:gd name="T9" fmla="*/ 0 h 60"/>
                  <a:gd name="T10" fmla="*/ 4 w 16"/>
                  <a:gd name="T11" fmla="*/ 0 h 60"/>
                  <a:gd name="T12" fmla="*/ 0 w 16"/>
                  <a:gd name="T13" fmla="*/ 4 h 60"/>
                  <a:gd name="T14" fmla="*/ 0 w 16"/>
                  <a:gd name="T15" fmla="*/ 56 h 60"/>
                  <a:gd name="T16" fmla="*/ 4 w 16"/>
                  <a:gd name="T17" fmla="*/ 60 h 60"/>
                  <a:gd name="T18" fmla="*/ 4 w 16"/>
                  <a:gd name="T19" fmla="*/ 4 h 60"/>
                  <a:gd name="T20" fmla="*/ 12 w 16"/>
                  <a:gd name="T21" fmla="*/ 4 h 60"/>
                  <a:gd name="T22" fmla="*/ 12 w 16"/>
                  <a:gd name="T23" fmla="*/ 56 h 60"/>
                  <a:gd name="T24" fmla="*/ 4 w 16"/>
                  <a:gd name="T25" fmla="*/ 56 h 60"/>
                  <a:gd name="T26" fmla="*/ 4 w 16"/>
                  <a:gd name="T27" fmla="*/ 4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6" h="60">
                    <a:moveTo>
                      <a:pt x="4" y="60"/>
                    </a:moveTo>
                    <a:cubicBezTo>
                      <a:pt x="12" y="60"/>
                      <a:pt x="12" y="60"/>
                      <a:pt x="12" y="60"/>
                    </a:cubicBezTo>
                    <a:cubicBezTo>
                      <a:pt x="14" y="60"/>
                      <a:pt x="16" y="58"/>
                      <a:pt x="16" y="56"/>
                    </a:cubicBezTo>
                    <a:cubicBezTo>
                      <a:pt x="16" y="4"/>
                      <a:pt x="16" y="4"/>
                      <a:pt x="16" y="4"/>
                    </a:cubicBezTo>
                    <a:cubicBezTo>
                      <a:pt x="16" y="2"/>
                      <a:pt x="14" y="0"/>
                      <a:pt x="12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2" y="0"/>
                      <a:pt x="0" y="2"/>
                      <a:pt x="0" y="4"/>
                    </a:cubicBezTo>
                    <a:cubicBezTo>
                      <a:pt x="0" y="56"/>
                      <a:pt x="0" y="56"/>
                      <a:pt x="0" y="56"/>
                    </a:cubicBezTo>
                    <a:cubicBezTo>
                      <a:pt x="0" y="58"/>
                      <a:pt x="2" y="60"/>
                      <a:pt x="4" y="60"/>
                    </a:cubicBezTo>
                    <a:close/>
                    <a:moveTo>
                      <a:pt x="4" y="4"/>
                    </a:moveTo>
                    <a:cubicBezTo>
                      <a:pt x="12" y="4"/>
                      <a:pt x="12" y="4"/>
                      <a:pt x="12" y="4"/>
                    </a:cubicBezTo>
                    <a:cubicBezTo>
                      <a:pt x="12" y="56"/>
                      <a:pt x="12" y="56"/>
                      <a:pt x="12" y="56"/>
                    </a:cubicBezTo>
                    <a:cubicBezTo>
                      <a:pt x="4" y="56"/>
                      <a:pt x="4" y="56"/>
                      <a:pt x="4" y="56"/>
                    </a:cubicBezTo>
                    <a:lnTo>
                      <a:pt x="4" y="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0" name="îŝḷîḓé-TextBox 35"/>
            <p:cNvSpPr txBox="1"/>
            <p:nvPr/>
          </p:nvSpPr>
          <p:spPr>
            <a:xfrm>
              <a:off x="486334" y="4268193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  <a:endParaRPr lang="zh-CN" altLang="en-US" sz="1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18" name="îŝḷîḓé-TextBox 54"/>
          <p:cNvSpPr txBox="1"/>
          <p:nvPr/>
        </p:nvSpPr>
        <p:spPr>
          <a:xfrm>
            <a:off x="7316152" y="2527773"/>
            <a:ext cx="2093184" cy="526132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r>
              <a:rPr lang="zh-CN" altLang="en-US" sz="1200" b="1">
                <a:solidFill>
                  <a:schemeClr val="accent3"/>
                </a:solidFill>
              </a:rPr>
              <a:t>标题文本预设</a:t>
            </a:r>
            <a:endParaRPr lang="zh-CN" altLang="en-US" sz="1200" b="1">
              <a:solidFill>
                <a:schemeClr val="accent3"/>
              </a:solidFill>
            </a:endParaRPr>
          </a:p>
        </p:txBody>
      </p:sp>
      <p:sp>
        <p:nvSpPr>
          <p:cNvPr id="19" name="îŝḷîḓé-Rectangle 5"/>
          <p:cNvSpPr/>
          <p:nvPr/>
        </p:nvSpPr>
        <p:spPr>
          <a:xfrm>
            <a:off x="2791380" y="3124502"/>
            <a:ext cx="3138170" cy="439912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0" name="îŝḷîḓé-Oval 6"/>
          <p:cNvSpPr/>
          <p:nvPr/>
        </p:nvSpPr>
        <p:spPr>
          <a:xfrm>
            <a:off x="5751686" y="3075223"/>
            <a:ext cx="538469" cy="53846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cxnSp>
        <p:nvCxnSpPr>
          <p:cNvPr id="21" name="îŝḷîḓé-Straight Connector 19"/>
          <p:cNvCxnSpPr/>
          <p:nvPr/>
        </p:nvCxnSpPr>
        <p:spPr>
          <a:xfrm>
            <a:off x="6421196" y="3344458"/>
            <a:ext cx="89687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îŝḷîḓé-Straight Connector 20"/>
          <p:cNvCxnSpPr/>
          <p:nvPr/>
        </p:nvCxnSpPr>
        <p:spPr>
          <a:xfrm>
            <a:off x="5991842" y="3898077"/>
            <a:ext cx="132622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Group 40"/>
          <p:cNvGrpSpPr/>
          <p:nvPr/>
        </p:nvGrpSpPr>
        <p:grpSpPr>
          <a:xfrm>
            <a:off x="3156903" y="3206047"/>
            <a:ext cx="3012979" cy="276821"/>
            <a:chOff x="487364" y="4810443"/>
            <a:chExt cx="4017305" cy="369094"/>
          </a:xfrm>
        </p:grpSpPr>
        <p:sp>
          <p:nvSpPr>
            <p:cNvPr id="37" name="îŝḷîḓé-Freeform: Shape 41"/>
            <p:cNvSpPr/>
            <p:nvPr/>
          </p:nvSpPr>
          <p:spPr bwMode="auto">
            <a:xfrm>
              <a:off x="4135575" y="4810443"/>
              <a:ext cx="369094" cy="369094"/>
            </a:xfrm>
            <a:custGeom>
              <a:avLst/>
              <a:gdLst>
                <a:gd name="T0" fmla="*/ 114 w 128"/>
                <a:gd name="T1" fmla="*/ 29 h 128"/>
                <a:gd name="T2" fmla="*/ 112 w 128"/>
                <a:gd name="T3" fmla="*/ 8 h 128"/>
                <a:gd name="T4" fmla="*/ 24 w 128"/>
                <a:gd name="T5" fmla="*/ 0 h 128"/>
                <a:gd name="T6" fmla="*/ 16 w 128"/>
                <a:gd name="T7" fmla="*/ 27 h 128"/>
                <a:gd name="T8" fmla="*/ 2 w 128"/>
                <a:gd name="T9" fmla="*/ 45 h 128"/>
                <a:gd name="T10" fmla="*/ 0 w 128"/>
                <a:gd name="T11" fmla="*/ 56 h 128"/>
                <a:gd name="T12" fmla="*/ 12 w 128"/>
                <a:gd name="T13" fmla="*/ 68 h 128"/>
                <a:gd name="T14" fmla="*/ 20 w 128"/>
                <a:gd name="T15" fmla="*/ 128 h 128"/>
                <a:gd name="T16" fmla="*/ 116 w 128"/>
                <a:gd name="T17" fmla="*/ 120 h 128"/>
                <a:gd name="T18" fmla="*/ 116 w 128"/>
                <a:gd name="T19" fmla="*/ 68 h 128"/>
                <a:gd name="T20" fmla="*/ 128 w 128"/>
                <a:gd name="T21" fmla="*/ 52 h 128"/>
                <a:gd name="T22" fmla="*/ 104 w 128"/>
                <a:gd name="T23" fmla="*/ 8 h 128"/>
                <a:gd name="T24" fmla="*/ 24 w 128"/>
                <a:gd name="T25" fmla="*/ 24 h 128"/>
                <a:gd name="T26" fmla="*/ 24 w 128"/>
                <a:gd name="T27" fmla="*/ 8 h 128"/>
                <a:gd name="T28" fmla="*/ 41 w 128"/>
                <a:gd name="T29" fmla="*/ 60 h 128"/>
                <a:gd name="T30" fmla="*/ 40 w 128"/>
                <a:gd name="T31" fmla="*/ 32 h 128"/>
                <a:gd name="T32" fmla="*/ 41 w 128"/>
                <a:gd name="T33" fmla="*/ 60 h 128"/>
                <a:gd name="T34" fmla="*/ 62 w 128"/>
                <a:gd name="T35" fmla="*/ 32 h 128"/>
                <a:gd name="T36" fmla="*/ 45 w 128"/>
                <a:gd name="T37" fmla="*/ 60 h 128"/>
                <a:gd name="T38" fmla="*/ 66 w 128"/>
                <a:gd name="T39" fmla="*/ 32 h 128"/>
                <a:gd name="T40" fmla="*/ 83 w 128"/>
                <a:gd name="T41" fmla="*/ 60 h 128"/>
                <a:gd name="T42" fmla="*/ 66 w 128"/>
                <a:gd name="T43" fmla="*/ 32 h 128"/>
                <a:gd name="T44" fmla="*/ 88 w 128"/>
                <a:gd name="T45" fmla="*/ 32 h 128"/>
                <a:gd name="T46" fmla="*/ 87 w 128"/>
                <a:gd name="T47" fmla="*/ 60 h 128"/>
                <a:gd name="T48" fmla="*/ 8 w 128"/>
                <a:gd name="T49" fmla="*/ 56 h 128"/>
                <a:gd name="T50" fmla="*/ 9 w 128"/>
                <a:gd name="T51" fmla="*/ 50 h 128"/>
                <a:gd name="T52" fmla="*/ 24 w 128"/>
                <a:gd name="T53" fmla="*/ 32 h 128"/>
                <a:gd name="T54" fmla="*/ 19 w 128"/>
                <a:gd name="T55" fmla="*/ 60 h 128"/>
                <a:gd name="T56" fmla="*/ 8 w 128"/>
                <a:gd name="T57" fmla="*/ 56 h 128"/>
                <a:gd name="T58" fmla="*/ 50 w 128"/>
                <a:gd name="T59" fmla="*/ 120 h 128"/>
                <a:gd name="T60" fmla="*/ 80 w 128"/>
                <a:gd name="T61" fmla="*/ 80 h 128"/>
                <a:gd name="T62" fmla="*/ 108 w 128"/>
                <a:gd name="T63" fmla="*/ 120 h 128"/>
                <a:gd name="T64" fmla="*/ 84 w 128"/>
                <a:gd name="T65" fmla="*/ 80 h 128"/>
                <a:gd name="T66" fmla="*/ 50 w 128"/>
                <a:gd name="T67" fmla="*/ 76 h 128"/>
                <a:gd name="T68" fmla="*/ 46 w 128"/>
                <a:gd name="T69" fmla="*/ 120 h 128"/>
                <a:gd name="T70" fmla="*/ 20 w 128"/>
                <a:gd name="T71" fmla="*/ 68 h 128"/>
                <a:gd name="T72" fmla="*/ 108 w 128"/>
                <a:gd name="T73" fmla="*/ 120 h 128"/>
                <a:gd name="T74" fmla="*/ 116 w 128"/>
                <a:gd name="T75" fmla="*/ 60 h 128"/>
                <a:gd name="T76" fmla="*/ 93 w 128"/>
                <a:gd name="T77" fmla="*/ 32 h 128"/>
                <a:gd name="T78" fmla="*/ 104 w 128"/>
                <a:gd name="T79" fmla="*/ 32 h 128"/>
                <a:gd name="T80" fmla="*/ 119 w 128"/>
                <a:gd name="T81" fmla="*/ 50 h 128"/>
                <a:gd name="T82" fmla="*/ 120 w 128"/>
                <a:gd name="T83" fmla="*/ 56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28" h="128">
                  <a:moveTo>
                    <a:pt x="126" y="45"/>
                  </a:moveTo>
                  <a:cubicBezTo>
                    <a:pt x="114" y="29"/>
                    <a:pt x="114" y="29"/>
                    <a:pt x="114" y="29"/>
                  </a:cubicBezTo>
                  <a:cubicBezTo>
                    <a:pt x="113" y="28"/>
                    <a:pt x="113" y="28"/>
                    <a:pt x="112" y="27"/>
                  </a:cubicBezTo>
                  <a:cubicBezTo>
                    <a:pt x="112" y="8"/>
                    <a:pt x="112" y="8"/>
                    <a:pt x="112" y="8"/>
                  </a:cubicBezTo>
                  <a:cubicBezTo>
                    <a:pt x="112" y="4"/>
                    <a:pt x="108" y="0"/>
                    <a:pt x="10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0" y="0"/>
                    <a:pt x="16" y="4"/>
                    <a:pt x="16" y="8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8"/>
                    <a:pt x="15" y="28"/>
                    <a:pt x="14" y="29"/>
                  </a:cubicBezTo>
                  <a:cubicBezTo>
                    <a:pt x="2" y="45"/>
                    <a:pt x="2" y="45"/>
                    <a:pt x="2" y="45"/>
                  </a:cubicBezTo>
                  <a:cubicBezTo>
                    <a:pt x="1" y="47"/>
                    <a:pt x="0" y="49"/>
                    <a:pt x="0" y="52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63"/>
                    <a:pt x="5" y="68"/>
                    <a:pt x="12" y="68"/>
                  </a:cubicBezTo>
                  <a:cubicBezTo>
                    <a:pt x="12" y="68"/>
                    <a:pt x="12" y="68"/>
                    <a:pt x="12" y="68"/>
                  </a:cubicBezTo>
                  <a:cubicBezTo>
                    <a:pt x="12" y="120"/>
                    <a:pt x="12" y="120"/>
                    <a:pt x="12" y="120"/>
                  </a:cubicBezTo>
                  <a:cubicBezTo>
                    <a:pt x="12" y="124"/>
                    <a:pt x="16" y="128"/>
                    <a:pt x="20" y="128"/>
                  </a:cubicBezTo>
                  <a:cubicBezTo>
                    <a:pt x="108" y="128"/>
                    <a:pt x="108" y="128"/>
                    <a:pt x="108" y="128"/>
                  </a:cubicBezTo>
                  <a:cubicBezTo>
                    <a:pt x="112" y="128"/>
                    <a:pt x="116" y="124"/>
                    <a:pt x="116" y="120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23" y="68"/>
                    <a:pt x="128" y="63"/>
                    <a:pt x="128" y="56"/>
                  </a:cubicBezTo>
                  <a:cubicBezTo>
                    <a:pt x="128" y="52"/>
                    <a:pt x="128" y="52"/>
                    <a:pt x="128" y="52"/>
                  </a:cubicBezTo>
                  <a:cubicBezTo>
                    <a:pt x="128" y="49"/>
                    <a:pt x="127" y="47"/>
                    <a:pt x="126" y="45"/>
                  </a:cubicBezTo>
                  <a:close/>
                  <a:moveTo>
                    <a:pt x="104" y="8"/>
                  </a:moveTo>
                  <a:cubicBezTo>
                    <a:pt x="104" y="24"/>
                    <a:pt x="104" y="24"/>
                    <a:pt x="10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24"/>
                    <a:pt x="24" y="24"/>
                    <a:pt x="24" y="24"/>
                  </a:cubicBezTo>
                  <a:cubicBezTo>
                    <a:pt x="24" y="8"/>
                    <a:pt x="24" y="8"/>
                    <a:pt x="24" y="8"/>
                  </a:cubicBezTo>
                  <a:lnTo>
                    <a:pt x="104" y="8"/>
                  </a:lnTo>
                  <a:close/>
                  <a:moveTo>
                    <a:pt x="41" y="60"/>
                  </a:moveTo>
                  <a:cubicBezTo>
                    <a:pt x="24" y="60"/>
                    <a:pt x="24" y="60"/>
                    <a:pt x="24" y="60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49" y="32"/>
                    <a:pt x="49" y="32"/>
                    <a:pt x="49" y="32"/>
                  </a:cubicBezTo>
                  <a:lnTo>
                    <a:pt x="41" y="60"/>
                  </a:lnTo>
                  <a:close/>
                  <a:moveTo>
                    <a:pt x="53" y="32"/>
                  </a:moveTo>
                  <a:cubicBezTo>
                    <a:pt x="62" y="32"/>
                    <a:pt x="62" y="32"/>
                    <a:pt x="62" y="32"/>
                  </a:cubicBezTo>
                  <a:cubicBezTo>
                    <a:pt x="62" y="60"/>
                    <a:pt x="62" y="60"/>
                    <a:pt x="62" y="60"/>
                  </a:cubicBezTo>
                  <a:cubicBezTo>
                    <a:pt x="45" y="60"/>
                    <a:pt x="45" y="60"/>
                    <a:pt x="45" y="60"/>
                  </a:cubicBezTo>
                  <a:lnTo>
                    <a:pt x="53" y="32"/>
                  </a:lnTo>
                  <a:close/>
                  <a:moveTo>
                    <a:pt x="66" y="32"/>
                  </a:moveTo>
                  <a:cubicBezTo>
                    <a:pt x="75" y="32"/>
                    <a:pt x="75" y="32"/>
                    <a:pt x="75" y="32"/>
                  </a:cubicBezTo>
                  <a:cubicBezTo>
                    <a:pt x="83" y="60"/>
                    <a:pt x="83" y="60"/>
                    <a:pt x="83" y="60"/>
                  </a:cubicBezTo>
                  <a:cubicBezTo>
                    <a:pt x="66" y="60"/>
                    <a:pt x="66" y="60"/>
                    <a:pt x="66" y="60"/>
                  </a:cubicBezTo>
                  <a:lnTo>
                    <a:pt x="66" y="32"/>
                  </a:lnTo>
                  <a:close/>
                  <a:moveTo>
                    <a:pt x="79" y="32"/>
                  </a:moveTo>
                  <a:cubicBezTo>
                    <a:pt x="88" y="32"/>
                    <a:pt x="88" y="32"/>
                    <a:pt x="88" y="32"/>
                  </a:cubicBezTo>
                  <a:cubicBezTo>
                    <a:pt x="104" y="60"/>
                    <a:pt x="104" y="60"/>
                    <a:pt x="104" y="60"/>
                  </a:cubicBezTo>
                  <a:cubicBezTo>
                    <a:pt x="87" y="60"/>
                    <a:pt x="87" y="60"/>
                    <a:pt x="87" y="60"/>
                  </a:cubicBezTo>
                  <a:lnTo>
                    <a:pt x="79" y="32"/>
                  </a:lnTo>
                  <a:close/>
                  <a:moveTo>
                    <a:pt x="8" y="56"/>
                  </a:moveTo>
                  <a:cubicBezTo>
                    <a:pt x="8" y="52"/>
                    <a:pt x="8" y="52"/>
                    <a:pt x="8" y="52"/>
                  </a:cubicBezTo>
                  <a:cubicBezTo>
                    <a:pt x="8" y="51"/>
                    <a:pt x="8" y="50"/>
                    <a:pt x="9" y="50"/>
                  </a:cubicBezTo>
                  <a:cubicBezTo>
                    <a:pt x="21" y="34"/>
                    <a:pt x="21" y="34"/>
                    <a:pt x="21" y="34"/>
                  </a:cubicBezTo>
                  <a:cubicBezTo>
                    <a:pt x="22" y="33"/>
                    <a:pt x="23" y="32"/>
                    <a:pt x="24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19" y="60"/>
                    <a:pt x="19" y="60"/>
                    <a:pt x="19" y="60"/>
                  </a:cubicBezTo>
                  <a:cubicBezTo>
                    <a:pt x="12" y="60"/>
                    <a:pt x="12" y="60"/>
                    <a:pt x="12" y="60"/>
                  </a:cubicBezTo>
                  <a:cubicBezTo>
                    <a:pt x="10" y="60"/>
                    <a:pt x="8" y="58"/>
                    <a:pt x="8" y="56"/>
                  </a:cubicBezTo>
                  <a:close/>
                  <a:moveTo>
                    <a:pt x="80" y="120"/>
                  </a:moveTo>
                  <a:cubicBezTo>
                    <a:pt x="50" y="120"/>
                    <a:pt x="50" y="120"/>
                    <a:pt x="50" y="120"/>
                  </a:cubicBezTo>
                  <a:cubicBezTo>
                    <a:pt x="50" y="80"/>
                    <a:pt x="50" y="80"/>
                    <a:pt x="50" y="80"/>
                  </a:cubicBezTo>
                  <a:cubicBezTo>
                    <a:pt x="80" y="80"/>
                    <a:pt x="80" y="80"/>
                    <a:pt x="80" y="80"/>
                  </a:cubicBezTo>
                  <a:lnTo>
                    <a:pt x="80" y="120"/>
                  </a:lnTo>
                  <a:close/>
                  <a:moveTo>
                    <a:pt x="108" y="120"/>
                  </a:moveTo>
                  <a:cubicBezTo>
                    <a:pt x="84" y="120"/>
                    <a:pt x="84" y="120"/>
                    <a:pt x="84" y="12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78"/>
                    <a:pt x="82" y="76"/>
                    <a:pt x="80" y="76"/>
                  </a:cubicBezTo>
                  <a:cubicBezTo>
                    <a:pt x="50" y="76"/>
                    <a:pt x="50" y="76"/>
                    <a:pt x="50" y="76"/>
                  </a:cubicBezTo>
                  <a:cubicBezTo>
                    <a:pt x="48" y="76"/>
                    <a:pt x="46" y="78"/>
                    <a:pt x="46" y="8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20" y="120"/>
                    <a:pt x="20" y="120"/>
                    <a:pt x="20" y="12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108" y="68"/>
                    <a:pt x="108" y="68"/>
                    <a:pt x="108" y="68"/>
                  </a:cubicBezTo>
                  <a:lnTo>
                    <a:pt x="108" y="120"/>
                  </a:lnTo>
                  <a:close/>
                  <a:moveTo>
                    <a:pt x="120" y="56"/>
                  </a:moveTo>
                  <a:cubicBezTo>
                    <a:pt x="120" y="58"/>
                    <a:pt x="118" y="60"/>
                    <a:pt x="116" y="60"/>
                  </a:cubicBezTo>
                  <a:cubicBezTo>
                    <a:pt x="109" y="60"/>
                    <a:pt x="109" y="60"/>
                    <a:pt x="109" y="60"/>
                  </a:cubicBezTo>
                  <a:cubicBezTo>
                    <a:pt x="93" y="32"/>
                    <a:pt x="93" y="32"/>
                    <a:pt x="93" y="32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5" y="32"/>
                    <a:pt x="106" y="33"/>
                    <a:pt x="107" y="34"/>
                  </a:cubicBezTo>
                  <a:cubicBezTo>
                    <a:pt x="119" y="50"/>
                    <a:pt x="119" y="50"/>
                    <a:pt x="119" y="50"/>
                  </a:cubicBezTo>
                  <a:cubicBezTo>
                    <a:pt x="120" y="50"/>
                    <a:pt x="120" y="51"/>
                    <a:pt x="120" y="52"/>
                  </a:cubicBezTo>
                  <a:lnTo>
                    <a:pt x="120" y="56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îŝḷîḓé-TextBox 42"/>
            <p:cNvSpPr txBox="1"/>
            <p:nvPr/>
          </p:nvSpPr>
          <p:spPr>
            <a:xfrm>
              <a:off x="487364" y="485944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  <a:endParaRPr lang="zh-CN" altLang="en-US" sz="1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24" name="îŝḷîḓé-TextBox 55"/>
          <p:cNvSpPr txBox="1"/>
          <p:nvPr/>
        </p:nvSpPr>
        <p:spPr>
          <a:xfrm>
            <a:off x="7316152" y="3081392"/>
            <a:ext cx="2093184" cy="526132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r>
              <a:rPr lang="zh-CN" altLang="en-US" sz="1200" b="1">
                <a:solidFill>
                  <a:schemeClr val="accent4"/>
                </a:solidFill>
              </a:rPr>
              <a:t>标题文本预设</a:t>
            </a:r>
            <a:endParaRPr lang="zh-CN" altLang="en-US" sz="1200" b="1">
              <a:solidFill>
                <a:schemeClr val="accent4"/>
              </a:solidFill>
            </a:endParaRPr>
          </a:p>
        </p:txBody>
      </p:sp>
      <p:sp>
        <p:nvSpPr>
          <p:cNvPr id="25" name="îŝḷîḓé-Rectangle 14"/>
          <p:cNvSpPr/>
          <p:nvPr/>
        </p:nvSpPr>
        <p:spPr>
          <a:xfrm>
            <a:off x="2791380" y="3678121"/>
            <a:ext cx="2680443" cy="43991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sp>
        <p:nvSpPr>
          <p:cNvPr id="26" name="îŝḷîḓé-Oval 15"/>
          <p:cNvSpPr/>
          <p:nvPr/>
        </p:nvSpPr>
        <p:spPr>
          <a:xfrm>
            <a:off x="5323004" y="3628843"/>
            <a:ext cx="538469" cy="538469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</a:p>
        </p:txBody>
      </p:sp>
      <p:grpSp>
        <p:nvGrpSpPr>
          <p:cNvPr id="27" name="Group 43"/>
          <p:cNvGrpSpPr/>
          <p:nvPr/>
        </p:nvGrpSpPr>
        <p:grpSpPr>
          <a:xfrm>
            <a:off x="3156131" y="3760113"/>
            <a:ext cx="2563915" cy="275928"/>
            <a:chOff x="486334" y="5432583"/>
            <a:chExt cx="3418553" cy="367904"/>
          </a:xfrm>
        </p:grpSpPr>
        <p:grpSp>
          <p:nvGrpSpPr>
            <p:cNvPr id="29" name="Group 44"/>
            <p:cNvGrpSpPr/>
            <p:nvPr/>
          </p:nvGrpSpPr>
          <p:grpSpPr>
            <a:xfrm>
              <a:off x="3533411" y="5432583"/>
              <a:ext cx="371476" cy="367904"/>
              <a:chOff x="7219950" y="3429000"/>
              <a:chExt cx="495300" cy="490538"/>
            </a:xfrm>
            <a:solidFill>
              <a:schemeClr val="bg1">
                <a:lumMod val="65000"/>
              </a:schemeClr>
            </a:solidFill>
          </p:grpSpPr>
          <p:sp>
            <p:nvSpPr>
              <p:cNvPr id="31" name="îŝḷîḓé-Freeform: Shape 46"/>
              <p:cNvSpPr/>
              <p:nvPr/>
            </p:nvSpPr>
            <p:spPr bwMode="auto">
              <a:xfrm>
                <a:off x="7219950" y="3475038"/>
                <a:ext cx="452438" cy="444500"/>
              </a:xfrm>
              <a:custGeom>
                <a:avLst/>
                <a:gdLst>
                  <a:gd name="T0" fmla="*/ 84 w 118"/>
                  <a:gd name="T1" fmla="*/ 3 h 116"/>
                  <a:gd name="T2" fmla="*/ 77 w 118"/>
                  <a:gd name="T3" fmla="*/ 0 h 116"/>
                  <a:gd name="T4" fmla="*/ 70 w 118"/>
                  <a:gd name="T5" fmla="*/ 3 h 116"/>
                  <a:gd name="T6" fmla="*/ 64 w 118"/>
                  <a:gd name="T7" fmla="*/ 9 h 116"/>
                  <a:gd name="T8" fmla="*/ 61 w 118"/>
                  <a:gd name="T9" fmla="*/ 16 h 116"/>
                  <a:gd name="T10" fmla="*/ 62 w 118"/>
                  <a:gd name="T11" fmla="*/ 21 h 116"/>
                  <a:gd name="T12" fmla="*/ 8 w 118"/>
                  <a:gd name="T13" fmla="*/ 43 h 116"/>
                  <a:gd name="T14" fmla="*/ 1 w 118"/>
                  <a:gd name="T15" fmla="*/ 51 h 116"/>
                  <a:gd name="T16" fmla="*/ 5 w 118"/>
                  <a:gd name="T17" fmla="*/ 62 h 116"/>
                  <a:gd name="T18" fmla="*/ 55 w 118"/>
                  <a:gd name="T19" fmla="*/ 112 h 116"/>
                  <a:gd name="T20" fmla="*/ 64 w 118"/>
                  <a:gd name="T21" fmla="*/ 116 h 116"/>
                  <a:gd name="T22" fmla="*/ 64 w 118"/>
                  <a:gd name="T23" fmla="*/ 116 h 116"/>
                  <a:gd name="T24" fmla="*/ 66 w 118"/>
                  <a:gd name="T25" fmla="*/ 116 h 116"/>
                  <a:gd name="T26" fmla="*/ 75 w 118"/>
                  <a:gd name="T27" fmla="*/ 108 h 116"/>
                  <a:gd name="T28" fmla="*/ 96 w 118"/>
                  <a:gd name="T29" fmla="*/ 55 h 116"/>
                  <a:gd name="T30" fmla="*/ 102 w 118"/>
                  <a:gd name="T31" fmla="*/ 57 h 116"/>
                  <a:gd name="T32" fmla="*/ 109 w 118"/>
                  <a:gd name="T33" fmla="*/ 54 h 116"/>
                  <a:gd name="T34" fmla="*/ 115 w 118"/>
                  <a:gd name="T35" fmla="*/ 48 h 116"/>
                  <a:gd name="T36" fmla="*/ 118 w 118"/>
                  <a:gd name="T37" fmla="*/ 41 h 116"/>
                  <a:gd name="T38" fmla="*/ 115 w 118"/>
                  <a:gd name="T39" fmla="*/ 34 h 116"/>
                  <a:gd name="T40" fmla="*/ 84 w 118"/>
                  <a:gd name="T41" fmla="*/ 3 h 116"/>
                  <a:gd name="T42" fmla="*/ 68 w 118"/>
                  <a:gd name="T43" fmla="*/ 105 h 116"/>
                  <a:gd name="T44" fmla="*/ 65 w 118"/>
                  <a:gd name="T45" fmla="*/ 108 h 116"/>
                  <a:gd name="T46" fmla="*/ 64 w 118"/>
                  <a:gd name="T47" fmla="*/ 108 h 116"/>
                  <a:gd name="T48" fmla="*/ 61 w 118"/>
                  <a:gd name="T49" fmla="*/ 107 h 116"/>
                  <a:gd name="T50" fmla="*/ 10 w 118"/>
                  <a:gd name="T51" fmla="*/ 56 h 116"/>
                  <a:gd name="T52" fmla="*/ 9 w 118"/>
                  <a:gd name="T53" fmla="*/ 53 h 116"/>
                  <a:gd name="T54" fmla="*/ 11 w 118"/>
                  <a:gd name="T55" fmla="*/ 50 h 116"/>
                  <a:gd name="T56" fmla="*/ 36 w 118"/>
                  <a:gd name="T57" fmla="*/ 40 h 116"/>
                  <a:gd name="T58" fmla="*/ 87 w 118"/>
                  <a:gd name="T59" fmla="*/ 58 h 116"/>
                  <a:gd name="T60" fmla="*/ 68 w 118"/>
                  <a:gd name="T61" fmla="*/ 105 h 116"/>
                  <a:gd name="T62" fmla="*/ 109 w 118"/>
                  <a:gd name="T63" fmla="*/ 42 h 116"/>
                  <a:gd name="T64" fmla="*/ 103 w 118"/>
                  <a:gd name="T65" fmla="*/ 48 h 116"/>
                  <a:gd name="T66" fmla="*/ 100 w 118"/>
                  <a:gd name="T67" fmla="*/ 48 h 116"/>
                  <a:gd name="T68" fmla="*/ 93 w 118"/>
                  <a:gd name="T69" fmla="*/ 41 h 116"/>
                  <a:gd name="T70" fmla="*/ 88 w 118"/>
                  <a:gd name="T71" fmla="*/ 55 h 116"/>
                  <a:gd name="T72" fmla="*/ 88 w 118"/>
                  <a:gd name="T73" fmla="*/ 54 h 116"/>
                  <a:gd name="T74" fmla="*/ 53 w 118"/>
                  <a:gd name="T75" fmla="*/ 39 h 116"/>
                  <a:gd name="T76" fmla="*/ 42 w 118"/>
                  <a:gd name="T77" fmla="*/ 38 h 116"/>
                  <a:gd name="T78" fmla="*/ 76 w 118"/>
                  <a:gd name="T79" fmla="*/ 24 h 116"/>
                  <a:gd name="T80" fmla="*/ 70 w 118"/>
                  <a:gd name="T81" fmla="*/ 17 h 116"/>
                  <a:gd name="T82" fmla="*/ 70 w 118"/>
                  <a:gd name="T83" fmla="*/ 14 h 116"/>
                  <a:gd name="T84" fmla="*/ 75 w 118"/>
                  <a:gd name="T85" fmla="*/ 9 h 116"/>
                  <a:gd name="T86" fmla="*/ 78 w 118"/>
                  <a:gd name="T87" fmla="*/ 9 h 116"/>
                  <a:gd name="T88" fmla="*/ 109 w 118"/>
                  <a:gd name="T89" fmla="*/ 39 h 116"/>
                  <a:gd name="T90" fmla="*/ 109 w 118"/>
                  <a:gd name="T91" fmla="*/ 42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18" h="116">
                    <a:moveTo>
                      <a:pt x="84" y="3"/>
                    </a:moveTo>
                    <a:cubicBezTo>
                      <a:pt x="82" y="1"/>
                      <a:pt x="79" y="0"/>
                      <a:pt x="77" y="0"/>
                    </a:cubicBezTo>
                    <a:cubicBezTo>
                      <a:pt x="74" y="0"/>
                      <a:pt x="71" y="1"/>
                      <a:pt x="70" y="3"/>
                    </a:cubicBezTo>
                    <a:cubicBezTo>
                      <a:pt x="64" y="9"/>
                      <a:pt x="64" y="9"/>
                      <a:pt x="64" y="9"/>
                    </a:cubicBezTo>
                    <a:cubicBezTo>
                      <a:pt x="62" y="10"/>
                      <a:pt x="61" y="13"/>
                      <a:pt x="61" y="16"/>
                    </a:cubicBezTo>
                    <a:cubicBezTo>
                      <a:pt x="61" y="18"/>
                      <a:pt x="62" y="19"/>
                      <a:pt x="62" y="21"/>
                    </a:cubicBezTo>
                    <a:cubicBezTo>
                      <a:pt x="8" y="43"/>
                      <a:pt x="8" y="43"/>
                      <a:pt x="8" y="43"/>
                    </a:cubicBezTo>
                    <a:cubicBezTo>
                      <a:pt x="5" y="44"/>
                      <a:pt x="2" y="48"/>
                      <a:pt x="1" y="51"/>
                    </a:cubicBezTo>
                    <a:cubicBezTo>
                      <a:pt x="0" y="55"/>
                      <a:pt x="2" y="59"/>
                      <a:pt x="5" y="62"/>
                    </a:cubicBezTo>
                    <a:cubicBezTo>
                      <a:pt x="55" y="112"/>
                      <a:pt x="55" y="112"/>
                      <a:pt x="55" y="112"/>
                    </a:cubicBezTo>
                    <a:cubicBezTo>
                      <a:pt x="58" y="115"/>
                      <a:pt x="61" y="116"/>
                      <a:pt x="64" y="116"/>
                    </a:cubicBezTo>
                    <a:cubicBezTo>
                      <a:pt x="64" y="116"/>
                      <a:pt x="64" y="116"/>
                      <a:pt x="64" y="116"/>
                    </a:cubicBezTo>
                    <a:cubicBezTo>
                      <a:pt x="65" y="116"/>
                      <a:pt x="66" y="116"/>
                      <a:pt x="66" y="116"/>
                    </a:cubicBezTo>
                    <a:cubicBezTo>
                      <a:pt x="70" y="115"/>
                      <a:pt x="74" y="112"/>
                      <a:pt x="75" y="108"/>
                    </a:cubicBezTo>
                    <a:cubicBezTo>
                      <a:pt x="96" y="55"/>
                      <a:pt x="96" y="55"/>
                      <a:pt x="96" y="55"/>
                    </a:cubicBezTo>
                    <a:cubicBezTo>
                      <a:pt x="98" y="56"/>
                      <a:pt x="100" y="57"/>
                      <a:pt x="102" y="57"/>
                    </a:cubicBezTo>
                    <a:cubicBezTo>
                      <a:pt x="105" y="57"/>
                      <a:pt x="107" y="56"/>
                      <a:pt x="109" y="54"/>
                    </a:cubicBezTo>
                    <a:cubicBezTo>
                      <a:pt x="115" y="48"/>
                      <a:pt x="115" y="48"/>
                      <a:pt x="115" y="48"/>
                    </a:cubicBezTo>
                    <a:cubicBezTo>
                      <a:pt x="117" y="46"/>
                      <a:pt x="118" y="44"/>
                      <a:pt x="118" y="41"/>
                    </a:cubicBezTo>
                    <a:cubicBezTo>
                      <a:pt x="118" y="38"/>
                      <a:pt x="117" y="36"/>
                      <a:pt x="115" y="34"/>
                    </a:cubicBezTo>
                    <a:lnTo>
                      <a:pt x="84" y="3"/>
                    </a:lnTo>
                    <a:close/>
                    <a:moveTo>
                      <a:pt x="68" y="105"/>
                    </a:moveTo>
                    <a:cubicBezTo>
                      <a:pt x="67" y="107"/>
                      <a:pt x="66" y="108"/>
                      <a:pt x="65" y="108"/>
                    </a:cubicBezTo>
                    <a:cubicBezTo>
                      <a:pt x="64" y="108"/>
                      <a:pt x="64" y="108"/>
                      <a:pt x="64" y="108"/>
                    </a:cubicBezTo>
                    <a:cubicBezTo>
                      <a:pt x="63" y="108"/>
                      <a:pt x="62" y="108"/>
                      <a:pt x="61" y="107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56"/>
                      <a:pt x="9" y="54"/>
                      <a:pt x="9" y="53"/>
                    </a:cubicBezTo>
                    <a:cubicBezTo>
                      <a:pt x="9" y="52"/>
                      <a:pt x="10" y="51"/>
                      <a:pt x="11" y="50"/>
                    </a:cubicBezTo>
                    <a:cubicBezTo>
                      <a:pt x="36" y="40"/>
                      <a:pt x="36" y="40"/>
                      <a:pt x="36" y="40"/>
                    </a:cubicBezTo>
                    <a:cubicBezTo>
                      <a:pt x="53" y="46"/>
                      <a:pt x="70" y="40"/>
                      <a:pt x="87" y="58"/>
                    </a:cubicBezTo>
                    <a:lnTo>
                      <a:pt x="68" y="105"/>
                    </a:lnTo>
                    <a:close/>
                    <a:moveTo>
                      <a:pt x="109" y="42"/>
                    </a:moveTo>
                    <a:cubicBezTo>
                      <a:pt x="103" y="48"/>
                      <a:pt x="103" y="48"/>
                      <a:pt x="103" y="48"/>
                    </a:cubicBezTo>
                    <a:cubicBezTo>
                      <a:pt x="103" y="49"/>
                      <a:pt x="101" y="49"/>
                      <a:pt x="100" y="48"/>
                    </a:cubicBezTo>
                    <a:cubicBezTo>
                      <a:pt x="93" y="41"/>
                      <a:pt x="93" y="41"/>
                      <a:pt x="93" y="41"/>
                    </a:cubicBezTo>
                    <a:cubicBezTo>
                      <a:pt x="88" y="55"/>
                      <a:pt x="88" y="55"/>
                      <a:pt x="88" y="55"/>
                    </a:cubicBezTo>
                    <a:cubicBezTo>
                      <a:pt x="88" y="54"/>
                      <a:pt x="88" y="54"/>
                      <a:pt x="88" y="54"/>
                    </a:cubicBezTo>
                    <a:cubicBezTo>
                      <a:pt x="76" y="42"/>
                      <a:pt x="64" y="41"/>
                      <a:pt x="53" y="39"/>
                    </a:cubicBezTo>
                    <a:cubicBezTo>
                      <a:pt x="49" y="39"/>
                      <a:pt x="46" y="38"/>
                      <a:pt x="42" y="38"/>
                    </a:cubicBezTo>
                    <a:cubicBezTo>
                      <a:pt x="76" y="24"/>
                      <a:pt x="76" y="24"/>
                      <a:pt x="76" y="24"/>
                    </a:cubicBezTo>
                    <a:cubicBezTo>
                      <a:pt x="70" y="17"/>
                      <a:pt x="70" y="17"/>
                      <a:pt x="70" y="17"/>
                    </a:cubicBezTo>
                    <a:cubicBezTo>
                      <a:pt x="69" y="16"/>
                      <a:pt x="69" y="15"/>
                      <a:pt x="70" y="14"/>
                    </a:cubicBezTo>
                    <a:cubicBezTo>
                      <a:pt x="75" y="9"/>
                      <a:pt x="75" y="9"/>
                      <a:pt x="75" y="9"/>
                    </a:cubicBezTo>
                    <a:cubicBezTo>
                      <a:pt x="76" y="8"/>
                      <a:pt x="77" y="8"/>
                      <a:pt x="78" y="9"/>
                    </a:cubicBezTo>
                    <a:cubicBezTo>
                      <a:pt x="109" y="39"/>
                      <a:pt x="109" y="39"/>
                      <a:pt x="109" y="39"/>
                    </a:cubicBezTo>
                    <a:cubicBezTo>
                      <a:pt x="110" y="40"/>
                      <a:pt x="110" y="42"/>
                      <a:pt x="109" y="4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îŝḷîḓé-Freeform: Shape 47"/>
              <p:cNvSpPr/>
              <p:nvPr/>
            </p:nvSpPr>
            <p:spPr bwMode="auto">
              <a:xfrm>
                <a:off x="7439025" y="3675063"/>
                <a:ext cx="76200" cy="76200"/>
              </a:xfrm>
              <a:custGeom>
                <a:avLst/>
                <a:gdLst>
                  <a:gd name="T0" fmla="*/ 10 w 20"/>
                  <a:gd name="T1" fmla="*/ 20 h 20"/>
                  <a:gd name="T2" fmla="*/ 20 w 20"/>
                  <a:gd name="T3" fmla="*/ 10 h 20"/>
                  <a:gd name="T4" fmla="*/ 10 w 20"/>
                  <a:gd name="T5" fmla="*/ 0 h 20"/>
                  <a:gd name="T6" fmla="*/ 0 w 20"/>
                  <a:gd name="T7" fmla="*/ 10 h 20"/>
                  <a:gd name="T8" fmla="*/ 10 w 20"/>
                  <a:gd name="T9" fmla="*/ 20 h 20"/>
                  <a:gd name="T10" fmla="*/ 10 w 20"/>
                  <a:gd name="T11" fmla="*/ 4 h 20"/>
                  <a:gd name="T12" fmla="*/ 16 w 20"/>
                  <a:gd name="T13" fmla="*/ 10 h 20"/>
                  <a:gd name="T14" fmla="*/ 10 w 20"/>
                  <a:gd name="T15" fmla="*/ 16 h 20"/>
                  <a:gd name="T16" fmla="*/ 4 w 20"/>
                  <a:gd name="T17" fmla="*/ 10 h 20"/>
                  <a:gd name="T18" fmla="*/ 10 w 20"/>
                  <a:gd name="T19" fmla="*/ 4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20"/>
                    </a:move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lose/>
                    <a:moveTo>
                      <a:pt x="10" y="4"/>
                    </a:move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îŝḷîḓé-Freeform: Shape 48"/>
              <p:cNvSpPr/>
              <p:nvPr/>
            </p:nvSpPr>
            <p:spPr bwMode="auto">
              <a:xfrm>
                <a:off x="7639050" y="3429000"/>
                <a:ext cx="76200" cy="76200"/>
              </a:xfrm>
              <a:custGeom>
                <a:avLst/>
                <a:gdLst>
                  <a:gd name="T0" fmla="*/ 10 w 20"/>
                  <a:gd name="T1" fmla="*/ 0 h 20"/>
                  <a:gd name="T2" fmla="*/ 0 w 20"/>
                  <a:gd name="T3" fmla="*/ 10 h 20"/>
                  <a:gd name="T4" fmla="*/ 10 w 20"/>
                  <a:gd name="T5" fmla="*/ 20 h 20"/>
                  <a:gd name="T6" fmla="*/ 20 w 20"/>
                  <a:gd name="T7" fmla="*/ 10 h 20"/>
                  <a:gd name="T8" fmla="*/ 10 w 20"/>
                  <a:gd name="T9" fmla="*/ 0 h 20"/>
                  <a:gd name="T10" fmla="*/ 10 w 20"/>
                  <a:gd name="T11" fmla="*/ 16 h 20"/>
                  <a:gd name="T12" fmla="*/ 4 w 20"/>
                  <a:gd name="T13" fmla="*/ 10 h 20"/>
                  <a:gd name="T14" fmla="*/ 10 w 20"/>
                  <a:gd name="T15" fmla="*/ 4 h 20"/>
                  <a:gd name="T16" fmla="*/ 16 w 20"/>
                  <a:gd name="T17" fmla="*/ 10 h 20"/>
                  <a:gd name="T18" fmla="*/ 10 w 20"/>
                  <a:gd name="T19" fmla="*/ 16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0" h="20">
                    <a:moveTo>
                      <a:pt x="10" y="0"/>
                    </a:moveTo>
                    <a:cubicBezTo>
                      <a:pt x="4" y="0"/>
                      <a:pt x="0" y="4"/>
                      <a:pt x="0" y="10"/>
                    </a:cubicBezTo>
                    <a:cubicBezTo>
                      <a:pt x="0" y="16"/>
                      <a:pt x="4" y="20"/>
                      <a:pt x="10" y="20"/>
                    </a:cubicBezTo>
                    <a:cubicBezTo>
                      <a:pt x="16" y="20"/>
                      <a:pt x="20" y="16"/>
                      <a:pt x="20" y="10"/>
                    </a:cubicBezTo>
                    <a:cubicBezTo>
                      <a:pt x="20" y="4"/>
                      <a:pt x="16" y="0"/>
                      <a:pt x="10" y="0"/>
                    </a:cubicBezTo>
                    <a:close/>
                    <a:moveTo>
                      <a:pt x="10" y="16"/>
                    </a:moveTo>
                    <a:cubicBezTo>
                      <a:pt x="7" y="16"/>
                      <a:pt x="4" y="13"/>
                      <a:pt x="4" y="10"/>
                    </a:cubicBezTo>
                    <a:cubicBezTo>
                      <a:pt x="4" y="7"/>
                      <a:pt x="7" y="4"/>
                      <a:pt x="10" y="4"/>
                    </a:cubicBezTo>
                    <a:cubicBezTo>
                      <a:pt x="13" y="4"/>
                      <a:pt x="16" y="7"/>
                      <a:pt x="16" y="10"/>
                    </a:cubicBezTo>
                    <a:cubicBezTo>
                      <a:pt x="16" y="13"/>
                      <a:pt x="13" y="16"/>
                      <a:pt x="10" y="1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îŝḷîḓé-Freeform: Shape 49"/>
              <p:cNvSpPr/>
              <p:nvPr/>
            </p:nvSpPr>
            <p:spPr bwMode="auto">
              <a:xfrm>
                <a:off x="7346950" y="3659188"/>
                <a:ext cx="61913" cy="61913"/>
              </a:xfrm>
              <a:custGeom>
                <a:avLst/>
                <a:gdLst>
                  <a:gd name="T0" fmla="*/ 0 w 16"/>
                  <a:gd name="T1" fmla="*/ 8 h 16"/>
                  <a:gd name="T2" fmla="*/ 8 w 16"/>
                  <a:gd name="T3" fmla="*/ 16 h 16"/>
                  <a:gd name="T4" fmla="*/ 16 w 16"/>
                  <a:gd name="T5" fmla="*/ 8 h 16"/>
                  <a:gd name="T6" fmla="*/ 8 w 16"/>
                  <a:gd name="T7" fmla="*/ 0 h 16"/>
                  <a:gd name="T8" fmla="*/ 0 w 16"/>
                  <a:gd name="T9" fmla="*/ 8 h 16"/>
                  <a:gd name="T10" fmla="*/ 8 w 16"/>
                  <a:gd name="T11" fmla="*/ 4 h 16"/>
                  <a:gd name="T12" fmla="*/ 12 w 16"/>
                  <a:gd name="T13" fmla="*/ 8 h 16"/>
                  <a:gd name="T14" fmla="*/ 8 w 16"/>
                  <a:gd name="T15" fmla="*/ 12 h 16"/>
                  <a:gd name="T16" fmla="*/ 4 w 16"/>
                  <a:gd name="T17" fmla="*/ 8 h 16"/>
                  <a:gd name="T18" fmla="*/ 8 w 16"/>
                  <a:gd name="T19" fmla="*/ 4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" h="16">
                    <a:moveTo>
                      <a:pt x="0" y="8"/>
                    </a:moveTo>
                    <a:cubicBezTo>
                      <a:pt x="0" y="12"/>
                      <a:pt x="4" y="16"/>
                      <a:pt x="8" y="16"/>
                    </a:cubicBezTo>
                    <a:cubicBezTo>
                      <a:pt x="12" y="16"/>
                      <a:pt x="16" y="12"/>
                      <a:pt x="16" y="8"/>
                    </a:cubicBezTo>
                    <a:cubicBezTo>
                      <a:pt x="16" y="4"/>
                      <a:pt x="12" y="0"/>
                      <a:pt x="8" y="0"/>
                    </a:cubicBezTo>
                    <a:cubicBezTo>
                      <a:pt x="4" y="0"/>
                      <a:pt x="0" y="4"/>
                      <a:pt x="0" y="8"/>
                    </a:cubicBezTo>
                    <a:close/>
                    <a:moveTo>
                      <a:pt x="8" y="4"/>
                    </a:moveTo>
                    <a:cubicBezTo>
                      <a:pt x="10" y="4"/>
                      <a:pt x="12" y="6"/>
                      <a:pt x="12" y="8"/>
                    </a:cubicBezTo>
                    <a:cubicBezTo>
                      <a:pt x="12" y="10"/>
                      <a:pt x="10" y="12"/>
                      <a:pt x="8" y="12"/>
                    </a:cubicBezTo>
                    <a:cubicBezTo>
                      <a:pt x="6" y="12"/>
                      <a:pt x="4" y="10"/>
                      <a:pt x="4" y="8"/>
                    </a:cubicBezTo>
                    <a:cubicBezTo>
                      <a:pt x="4" y="6"/>
                      <a:pt x="6" y="4"/>
                      <a:pt x="8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îŝḷîḓé-Oval 50"/>
              <p:cNvSpPr/>
              <p:nvPr/>
            </p:nvSpPr>
            <p:spPr bwMode="auto">
              <a:xfrm>
                <a:off x="7408863" y="3767138"/>
                <a:ext cx="30163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îŝḷîḓé-Oval 51"/>
              <p:cNvSpPr/>
              <p:nvPr/>
            </p:nvSpPr>
            <p:spPr bwMode="auto">
              <a:xfrm>
                <a:off x="7653338" y="3536950"/>
                <a:ext cx="31750" cy="3016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30" name="îŝḷîḓé-TextBox 45"/>
            <p:cNvSpPr txBox="1"/>
            <p:nvPr/>
          </p:nvSpPr>
          <p:spPr>
            <a:xfrm>
              <a:off x="486334" y="5506857"/>
              <a:ext cx="1107996" cy="276999"/>
            </a:xfrm>
            <a:prstGeom prst="rect">
              <a:avLst/>
            </a:prstGeom>
            <a:noFill/>
          </p:spPr>
          <p:txBody>
            <a:bodyPr wrap="none">
              <a:normAutofit fontScale="77500" lnSpcReduction="20000"/>
            </a:bodyPr>
            <a:lstStyle/>
            <a:p>
              <a:r>
                <a:rPr lang="zh-CN" altLang="en-US" sz="1200">
                  <a:solidFill>
                    <a:schemeClr val="bg1">
                      <a:lumMod val="95000"/>
                    </a:schemeClr>
                  </a:solidFill>
                </a:rPr>
                <a:t>标题文本预设</a:t>
              </a:r>
              <a:endParaRPr lang="zh-CN" altLang="en-US" sz="1200">
                <a:solidFill>
                  <a:schemeClr val="bg1">
                    <a:lumMod val="95000"/>
                  </a:schemeClr>
                </a:solidFill>
              </a:endParaRPr>
            </a:p>
          </p:txBody>
        </p:sp>
      </p:grpSp>
      <p:sp>
        <p:nvSpPr>
          <p:cNvPr id="28" name="îŝḷîḓé-TextBox 56"/>
          <p:cNvSpPr txBox="1"/>
          <p:nvPr/>
        </p:nvSpPr>
        <p:spPr>
          <a:xfrm>
            <a:off x="7316152" y="3635011"/>
            <a:ext cx="2093184" cy="526132"/>
          </a:xfrm>
          <a:prstGeom prst="rect">
            <a:avLst/>
          </a:prstGeom>
        </p:spPr>
        <p:txBody>
          <a:bodyPr vert="horz" wrap="none" lIns="91440" tIns="45720" rIns="91440" bIns="45720" anchor="ctr">
            <a:normAutofit/>
          </a:bodyPr>
          <a:lstStyle/>
          <a:p>
            <a:r>
              <a:rPr lang="zh-CN" altLang="en-US" sz="1200" b="1">
                <a:solidFill>
                  <a:schemeClr val="accent5"/>
                </a:solidFill>
              </a:rPr>
              <a:t>标题文本预设</a:t>
            </a:r>
            <a:endParaRPr lang="zh-CN" altLang="en-US" sz="1200" b="1">
              <a:solidFill>
                <a:schemeClr val="accent5"/>
              </a:solidFill>
            </a:endParaRPr>
          </a:p>
        </p:txBody>
      </p:sp>
      <p:sp>
        <p:nvSpPr>
          <p:cNvPr id="55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8" grpId="0"/>
      <p:bldP spid="9" grpId="0" animBg="1"/>
      <p:bldP spid="10" grpId="0" animBg="1"/>
      <p:bldP spid="13" grpId="0"/>
      <p:bldP spid="14" grpId="0" animBg="1"/>
      <p:bldP spid="15" grpId="0" animBg="1"/>
      <p:bldP spid="18" grpId="0"/>
      <p:bldP spid="19" grpId="0" animBg="1"/>
      <p:bldP spid="20" grpId="0" animBg="1"/>
      <p:bldP spid="24" grpId="0"/>
      <p:bldP spid="25" grpId="0" animBg="1"/>
      <p:bldP spid="26" grpId="0" animBg="1"/>
      <p:bldP spid="2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65"/>
          <p:cNvGrpSpPr/>
          <p:nvPr/>
        </p:nvGrpSpPr>
        <p:grpSpPr>
          <a:xfrm>
            <a:off x="2826641" y="977617"/>
            <a:ext cx="3490719" cy="3490717"/>
            <a:chOff x="6719724" y="1526469"/>
            <a:chExt cx="4654292" cy="4654289"/>
          </a:xfrm>
        </p:grpSpPr>
        <p:grpSp>
          <p:nvGrpSpPr>
            <p:cNvPr id="23" name="Group 3"/>
            <p:cNvGrpSpPr/>
            <p:nvPr/>
          </p:nvGrpSpPr>
          <p:grpSpPr>
            <a:xfrm>
              <a:off x="7160508" y="1966944"/>
              <a:ext cx="3773030" cy="3773028"/>
              <a:chOff x="6452111" y="1451695"/>
              <a:chExt cx="3773030" cy="3773028"/>
            </a:xfrm>
            <a:solidFill>
              <a:schemeClr val="accent4">
                <a:lumMod val="60000"/>
                <a:lumOff val="40000"/>
              </a:schemeClr>
            </a:solidFill>
          </p:grpSpPr>
          <p:sp>
            <p:nvSpPr>
              <p:cNvPr id="80" name="Freeform: Shape 4"/>
              <p:cNvSpPr/>
              <p:nvPr/>
            </p:nvSpPr>
            <p:spPr bwMode="auto">
              <a:xfrm>
                <a:off x="7885392" y="1451695"/>
                <a:ext cx="909413" cy="3773028"/>
              </a:xfrm>
              <a:custGeom>
                <a:avLst/>
                <a:gdLst>
                  <a:gd name="T0" fmla="*/ 285 w 928"/>
                  <a:gd name="T1" fmla="*/ 3832 h 3846"/>
                  <a:gd name="T2" fmla="*/ 107 w 928"/>
                  <a:gd name="T3" fmla="*/ 3766 h 3846"/>
                  <a:gd name="T4" fmla="*/ 27 w 928"/>
                  <a:gd name="T5" fmla="*/ 3674 h 3846"/>
                  <a:gd name="T6" fmla="*/ 0 w 928"/>
                  <a:gd name="T7" fmla="*/ 3553 h 3846"/>
                  <a:gd name="T8" fmla="*/ 53 w 928"/>
                  <a:gd name="T9" fmla="*/ 3267 h 3846"/>
                  <a:gd name="T10" fmla="*/ 260 w 928"/>
                  <a:gd name="T11" fmla="*/ 2694 h 3846"/>
                  <a:gd name="T12" fmla="*/ 383 w 928"/>
                  <a:gd name="T13" fmla="*/ 2216 h 3846"/>
                  <a:gd name="T14" fmla="*/ 401 w 928"/>
                  <a:gd name="T15" fmla="*/ 1774 h 3846"/>
                  <a:gd name="T16" fmla="*/ 303 w 928"/>
                  <a:gd name="T17" fmla="*/ 1281 h 3846"/>
                  <a:gd name="T18" fmla="*/ 107 w 928"/>
                  <a:gd name="T19" fmla="*/ 735 h 3846"/>
                  <a:gd name="T20" fmla="*/ 1 w 928"/>
                  <a:gd name="T21" fmla="*/ 349 h 3846"/>
                  <a:gd name="T22" fmla="*/ 15 w 928"/>
                  <a:gd name="T23" fmla="*/ 202 h 3846"/>
                  <a:gd name="T24" fmla="*/ 73 w 928"/>
                  <a:gd name="T25" fmla="*/ 108 h 3846"/>
                  <a:gd name="T26" fmla="*/ 225 w 928"/>
                  <a:gd name="T27" fmla="*/ 26 h 3846"/>
                  <a:gd name="T28" fmla="*/ 468 w 928"/>
                  <a:gd name="T29" fmla="*/ 0 h 3846"/>
                  <a:gd name="T30" fmla="*/ 680 w 928"/>
                  <a:gd name="T31" fmla="*/ 19 h 3846"/>
                  <a:gd name="T32" fmla="*/ 842 w 928"/>
                  <a:gd name="T33" fmla="*/ 91 h 3846"/>
                  <a:gd name="T34" fmla="*/ 909 w 928"/>
                  <a:gd name="T35" fmla="*/ 184 h 3846"/>
                  <a:gd name="T36" fmla="*/ 928 w 928"/>
                  <a:gd name="T37" fmla="*/ 307 h 3846"/>
                  <a:gd name="T38" fmla="*/ 854 w 928"/>
                  <a:gd name="T39" fmla="*/ 620 h 3846"/>
                  <a:gd name="T40" fmla="*/ 633 w 928"/>
                  <a:gd name="T41" fmla="*/ 1207 h 3846"/>
                  <a:gd name="T42" fmla="*/ 516 w 928"/>
                  <a:gd name="T43" fmla="*/ 1699 h 3846"/>
                  <a:gd name="T44" fmla="*/ 502 w 928"/>
                  <a:gd name="T45" fmla="*/ 1998 h 3846"/>
                  <a:gd name="T46" fmla="*/ 591 w 928"/>
                  <a:gd name="T47" fmla="*/ 2502 h 3846"/>
                  <a:gd name="T48" fmla="*/ 771 w 928"/>
                  <a:gd name="T49" fmla="*/ 3008 h 3846"/>
                  <a:gd name="T50" fmla="*/ 920 w 928"/>
                  <a:gd name="T51" fmla="*/ 3458 h 3846"/>
                  <a:gd name="T52" fmla="*/ 920 w 928"/>
                  <a:gd name="T53" fmla="*/ 3628 h 3846"/>
                  <a:gd name="T54" fmla="*/ 872 w 928"/>
                  <a:gd name="T55" fmla="*/ 3723 h 3846"/>
                  <a:gd name="T56" fmla="*/ 734 w 928"/>
                  <a:gd name="T57" fmla="*/ 3810 h 3846"/>
                  <a:gd name="T58" fmla="*/ 507 w 928"/>
                  <a:gd name="T59" fmla="*/ 3844 h 3846"/>
                  <a:gd name="T60" fmla="*/ 409 w 928"/>
                  <a:gd name="T61" fmla="*/ 2530 h 3846"/>
                  <a:gd name="T62" fmla="*/ 199 w 928"/>
                  <a:gd name="T63" fmla="*/ 3134 h 3846"/>
                  <a:gd name="T64" fmla="*/ 97 w 928"/>
                  <a:gd name="T65" fmla="*/ 3480 h 3846"/>
                  <a:gd name="T66" fmla="*/ 105 w 928"/>
                  <a:gd name="T67" fmla="*/ 3616 h 3846"/>
                  <a:gd name="T68" fmla="*/ 155 w 928"/>
                  <a:gd name="T69" fmla="*/ 3684 h 3846"/>
                  <a:gd name="T70" fmla="*/ 289 w 928"/>
                  <a:gd name="T71" fmla="*/ 3738 h 3846"/>
                  <a:gd name="T72" fmla="*/ 533 w 928"/>
                  <a:gd name="T73" fmla="*/ 3750 h 3846"/>
                  <a:gd name="T74" fmla="*/ 710 w 928"/>
                  <a:gd name="T75" fmla="*/ 3720 h 3846"/>
                  <a:gd name="T76" fmla="*/ 808 w 928"/>
                  <a:gd name="T77" fmla="*/ 3653 h 3846"/>
                  <a:gd name="T78" fmla="*/ 834 w 928"/>
                  <a:gd name="T79" fmla="*/ 3579 h 3846"/>
                  <a:gd name="T80" fmla="*/ 791 w 928"/>
                  <a:gd name="T81" fmla="*/ 3329 h 3846"/>
                  <a:gd name="T82" fmla="*/ 591 w 928"/>
                  <a:gd name="T83" fmla="*/ 2799 h 3846"/>
                  <a:gd name="T84" fmla="*/ 454 w 928"/>
                  <a:gd name="T85" fmla="*/ 2345 h 3846"/>
                  <a:gd name="T86" fmla="*/ 289 w 928"/>
                  <a:gd name="T87" fmla="*/ 106 h 3846"/>
                  <a:gd name="T88" fmla="*/ 155 w 928"/>
                  <a:gd name="T89" fmla="*/ 160 h 3846"/>
                  <a:gd name="T90" fmla="*/ 105 w 928"/>
                  <a:gd name="T91" fmla="*/ 228 h 3846"/>
                  <a:gd name="T92" fmla="*/ 97 w 928"/>
                  <a:gd name="T93" fmla="*/ 364 h 3846"/>
                  <a:gd name="T94" fmla="*/ 199 w 928"/>
                  <a:gd name="T95" fmla="*/ 711 h 3846"/>
                  <a:gd name="T96" fmla="*/ 409 w 928"/>
                  <a:gd name="T97" fmla="*/ 1315 h 3846"/>
                  <a:gd name="T98" fmla="*/ 502 w 928"/>
                  <a:gd name="T99" fmla="*/ 1311 h 3846"/>
                  <a:gd name="T100" fmla="*/ 725 w 928"/>
                  <a:gd name="T101" fmla="*/ 700 h 3846"/>
                  <a:gd name="T102" fmla="*/ 831 w 928"/>
                  <a:gd name="T103" fmla="*/ 359 h 3846"/>
                  <a:gd name="T104" fmla="*/ 820 w 928"/>
                  <a:gd name="T105" fmla="*/ 214 h 3846"/>
                  <a:gd name="T106" fmla="*/ 761 w 928"/>
                  <a:gd name="T107" fmla="*/ 149 h 3846"/>
                  <a:gd name="T108" fmla="*/ 619 w 928"/>
                  <a:gd name="T109" fmla="*/ 102 h 38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928" h="3846">
                    <a:moveTo>
                      <a:pt x="468" y="3846"/>
                    </a:moveTo>
                    <a:lnTo>
                      <a:pt x="468" y="3846"/>
                    </a:lnTo>
                    <a:lnTo>
                      <a:pt x="427" y="3844"/>
                    </a:lnTo>
                    <a:lnTo>
                      <a:pt x="389" y="3843"/>
                    </a:lnTo>
                    <a:lnTo>
                      <a:pt x="352" y="3840"/>
                    </a:lnTo>
                    <a:lnTo>
                      <a:pt x="318" y="3836"/>
                    </a:lnTo>
                    <a:lnTo>
                      <a:pt x="285" y="3832"/>
                    </a:lnTo>
                    <a:lnTo>
                      <a:pt x="254" y="3825"/>
                    </a:lnTo>
                    <a:lnTo>
                      <a:pt x="225" y="3818"/>
                    </a:lnTo>
                    <a:lnTo>
                      <a:pt x="198" y="3810"/>
                    </a:lnTo>
                    <a:lnTo>
                      <a:pt x="173" y="3801"/>
                    </a:lnTo>
                    <a:lnTo>
                      <a:pt x="150" y="3791"/>
                    </a:lnTo>
                    <a:lnTo>
                      <a:pt x="128" y="3779"/>
                    </a:lnTo>
                    <a:lnTo>
                      <a:pt x="107" y="3766"/>
                    </a:lnTo>
                    <a:lnTo>
                      <a:pt x="90" y="3753"/>
                    </a:lnTo>
                    <a:lnTo>
                      <a:pt x="73" y="3738"/>
                    </a:lnTo>
                    <a:lnTo>
                      <a:pt x="58" y="3721"/>
                    </a:lnTo>
                    <a:lnTo>
                      <a:pt x="45" y="3704"/>
                    </a:lnTo>
                    <a:lnTo>
                      <a:pt x="45" y="3704"/>
                    </a:lnTo>
                    <a:lnTo>
                      <a:pt x="35" y="3689"/>
                    </a:lnTo>
                    <a:lnTo>
                      <a:pt x="27" y="3674"/>
                    </a:lnTo>
                    <a:lnTo>
                      <a:pt x="20" y="3659"/>
                    </a:lnTo>
                    <a:lnTo>
                      <a:pt x="15" y="3642"/>
                    </a:lnTo>
                    <a:lnTo>
                      <a:pt x="9" y="3626"/>
                    </a:lnTo>
                    <a:lnTo>
                      <a:pt x="5" y="3608"/>
                    </a:lnTo>
                    <a:lnTo>
                      <a:pt x="2" y="3590"/>
                    </a:lnTo>
                    <a:lnTo>
                      <a:pt x="1" y="3572"/>
                    </a:lnTo>
                    <a:lnTo>
                      <a:pt x="0" y="3553"/>
                    </a:lnTo>
                    <a:lnTo>
                      <a:pt x="0" y="3534"/>
                    </a:lnTo>
                    <a:lnTo>
                      <a:pt x="1" y="3495"/>
                    </a:lnTo>
                    <a:lnTo>
                      <a:pt x="6" y="3452"/>
                    </a:lnTo>
                    <a:lnTo>
                      <a:pt x="15" y="3409"/>
                    </a:lnTo>
                    <a:lnTo>
                      <a:pt x="24" y="3364"/>
                    </a:lnTo>
                    <a:lnTo>
                      <a:pt x="38" y="3316"/>
                    </a:lnTo>
                    <a:lnTo>
                      <a:pt x="53" y="3267"/>
                    </a:lnTo>
                    <a:lnTo>
                      <a:pt x="69" y="3216"/>
                    </a:lnTo>
                    <a:lnTo>
                      <a:pt x="107" y="3110"/>
                    </a:lnTo>
                    <a:lnTo>
                      <a:pt x="151" y="2996"/>
                    </a:lnTo>
                    <a:lnTo>
                      <a:pt x="151" y="2996"/>
                    </a:lnTo>
                    <a:lnTo>
                      <a:pt x="195" y="2880"/>
                    </a:lnTo>
                    <a:lnTo>
                      <a:pt x="239" y="2757"/>
                    </a:lnTo>
                    <a:lnTo>
                      <a:pt x="260" y="2694"/>
                    </a:lnTo>
                    <a:lnTo>
                      <a:pt x="282" y="2629"/>
                    </a:lnTo>
                    <a:lnTo>
                      <a:pt x="303" y="2563"/>
                    </a:lnTo>
                    <a:lnTo>
                      <a:pt x="322" y="2496"/>
                    </a:lnTo>
                    <a:lnTo>
                      <a:pt x="340" y="2428"/>
                    </a:lnTo>
                    <a:lnTo>
                      <a:pt x="356" y="2358"/>
                    </a:lnTo>
                    <a:lnTo>
                      <a:pt x="371" y="2287"/>
                    </a:lnTo>
                    <a:lnTo>
                      <a:pt x="383" y="2216"/>
                    </a:lnTo>
                    <a:lnTo>
                      <a:pt x="393" y="2144"/>
                    </a:lnTo>
                    <a:lnTo>
                      <a:pt x="401" y="2070"/>
                    </a:lnTo>
                    <a:lnTo>
                      <a:pt x="405" y="1996"/>
                    </a:lnTo>
                    <a:lnTo>
                      <a:pt x="408" y="1923"/>
                    </a:lnTo>
                    <a:lnTo>
                      <a:pt x="408" y="1923"/>
                    </a:lnTo>
                    <a:lnTo>
                      <a:pt x="405" y="1848"/>
                    </a:lnTo>
                    <a:lnTo>
                      <a:pt x="401" y="1774"/>
                    </a:lnTo>
                    <a:lnTo>
                      <a:pt x="393" y="1701"/>
                    </a:lnTo>
                    <a:lnTo>
                      <a:pt x="383" y="1629"/>
                    </a:lnTo>
                    <a:lnTo>
                      <a:pt x="371" y="1557"/>
                    </a:lnTo>
                    <a:lnTo>
                      <a:pt x="356" y="1487"/>
                    </a:lnTo>
                    <a:lnTo>
                      <a:pt x="340" y="1417"/>
                    </a:lnTo>
                    <a:lnTo>
                      <a:pt x="322" y="1349"/>
                    </a:lnTo>
                    <a:lnTo>
                      <a:pt x="303" y="1281"/>
                    </a:lnTo>
                    <a:lnTo>
                      <a:pt x="282" y="1215"/>
                    </a:lnTo>
                    <a:lnTo>
                      <a:pt x="260" y="1150"/>
                    </a:lnTo>
                    <a:lnTo>
                      <a:pt x="239" y="1087"/>
                    </a:lnTo>
                    <a:lnTo>
                      <a:pt x="195" y="964"/>
                    </a:lnTo>
                    <a:lnTo>
                      <a:pt x="151" y="848"/>
                    </a:lnTo>
                    <a:lnTo>
                      <a:pt x="151" y="848"/>
                    </a:lnTo>
                    <a:lnTo>
                      <a:pt x="107" y="735"/>
                    </a:lnTo>
                    <a:lnTo>
                      <a:pt x="69" y="628"/>
                    </a:lnTo>
                    <a:lnTo>
                      <a:pt x="53" y="577"/>
                    </a:lnTo>
                    <a:lnTo>
                      <a:pt x="38" y="528"/>
                    </a:lnTo>
                    <a:lnTo>
                      <a:pt x="24" y="481"/>
                    </a:lnTo>
                    <a:lnTo>
                      <a:pt x="15" y="435"/>
                    </a:lnTo>
                    <a:lnTo>
                      <a:pt x="6" y="392"/>
                    </a:lnTo>
                    <a:lnTo>
                      <a:pt x="1" y="349"/>
                    </a:lnTo>
                    <a:lnTo>
                      <a:pt x="0" y="310"/>
                    </a:lnTo>
                    <a:lnTo>
                      <a:pt x="0" y="291"/>
                    </a:lnTo>
                    <a:lnTo>
                      <a:pt x="1" y="272"/>
                    </a:lnTo>
                    <a:lnTo>
                      <a:pt x="2" y="254"/>
                    </a:lnTo>
                    <a:lnTo>
                      <a:pt x="5" y="236"/>
                    </a:lnTo>
                    <a:lnTo>
                      <a:pt x="9" y="220"/>
                    </a:lnTo>
                    <a:lnTo>
                      <a:pt x="15" y="202"/>
                    </a:lnTo>
                    <a:lnTo>
                      <a:pt x="20" y="187"/>
                    </a:lnTo>
                    <a:lnTo>
                      <a:pt x="27" y="171"/>
                    </a:lnTo>
                    <a:lnTo>
                      <a:pt x="35" y="155"/>
                    </a:lnTo>
                    <a:lnTo>
                      <a:pt x="45" y="140"/>
                    </a:lnTo>
                    <a:lnTo>
                      <a:pt x="45" y="140"/>
                    </a:lnTo>
                    <a:lnTo>
                      <a:pt x="58" y="124"/>
                    </a:lnTo>
                    <a:lnTo>
                      <a:pt x="73" y="108"/>
                    </a:lnTo>
                    <a:lnTo>
                      <a:pt x="90" y="93"/>
                    </a:lnTo>
                    <a:lnTo>
                      <a:pt x="107" y="78"/>
                    </a:lnTo>
                    <a:lnTo>
                      <a:pt x="128" y="65"/>
                    </a:lnTo>
                    <a:lnTo>
                      <a:pt x="150" y="54"/>
                    </a:lnTo>
                    <a:lnTo>
                      <a:pt x="173" y="44"/>
                    </a:lnTo>
                    <a:lnTo>
                      <a:pt x="198" y="34"/>
                    </a:lnTo>
                    <a:lnTo>
                      <a:pt x="225" y="26"/>
                    </a:lnTo>
                    <a:lnTo>
                      <a:pt x="254" y="19"/>
                    </a:lnTo>
                    <a:lnTo>
                      <a:pt x="285" y="13"/>
                    </a:lnTo>
                    <a:lnTo>
                      <a:pt x="318" y="8"/>
                    </a:lnTo>
                    <a:lnTo>
                      <a:pt x="352" y="4"/>
                    </a:lnTo>
                    <a:lnTo>
                      <a:pt x="389" y="1"/>
                    </a:lnTo>
                    <a:lnTo>
                      <a:pt x="427" y="0"/>
                    </a:lnTo>
                    <a:lnTo>
                      <a:pt x="468" y="0"/>
                    </a:lnTo>
                    <a:lnTo>
                      <a:pt x="468" y="0"/>
                    </a:lnTo>
                    <a:lnTo>
                      <a:pt x="507" y="0"/>
                    </a:lnTo>
                    <a:lnTo>
                      <a:pt x="546" y="1"/>
                    </a:lnTo>
                    <a:lnTo>
                      <a:pt x="583" y="4"/>
                    </a:lnTo>
                    <a:lnTo>
                      <a:pt x="617" y="8"/>
                    </a:lnTo>
                    <a:lnTo>
                      <a:pt x="649" y="13"/>
                    </a:lnTo>
                    <a:lnTo>
                      <a:pt x="680" y="19"/>
                    </a:lnTo>
                    <a:lnTo>
                      <a:pt x="708" y="26"/>
                    </a:lnTo>
                    <a:lnTo>
                      <a:pt x="734" y="34"/>
                    </a:lnTo>
                    <a:lnTo>
                      <a:pt x="760" y="44"/>
                    </a:lnTo>
                    <a:lnTo>
                      <a:pt x="783" y="53"/>
                    </a:lnTo>
                    <a:lnTo>
                      <a:pt x="804" y="65"/>
                    </a:lnTo>
                    <a:lnTo>
                      <a:pt x="824" y="78"/>
                    </a:lnTo>
                    <a:lnTo>
                      <a:pt x="842" y="91"/>
                    </a:lnTo>
                    <a:lnTo>
                      <a:pt x="858" y="106"/>
                    </a:lnTo>
                    <a:lnTo>
                      <a:pt x="872" y="123"/>
                    </a:lnTo>
                    <a:lnTo>
                      <a:pt x="886" y="139"/>
                    </a:lnTo>
                    <a:lnTo>
                      <a:pt x="886" y="139"/>
                    </a:lnTo>
                    <a:lnTo>
                      <a:pt x="894" y="154"/>
                    </a:lnTo>
                    <a:lnTo>
                      <a:pt x="902" y="169"/>
                    </a:lnTo>
                    <a:lnTo>
                      <a:pt x="909" y="184"/>
                    </a:lnTo>
                    <a:lnTo>
                      <a:pt x="914" y="201"/>
                    </a:lnTo>
                    <a:lnTo>
                      <a:pt x="920" y="217"/>
                    </a:lnTo>
                    <a:lnTo>
                      <a:pt x="923" y="233"/>
                    </a:lnTo>
                    <a:lnTo>
                      <a:pt x="925" y="251"/>
                    </a:lnTo>
                    <a:lnTo>
                      <a:pt x="928" y="269"/>
                    </a:lnTo>
                    <a:lnTo>
                      <a:pt x="928" y="288"/>
                    </a:lnTo>
                    <a:lnTo>
                      <a:pt x="928" y="307"/>
                    </a:lnTo>
                    <a:lnTo>
                      <a:pt x="927" y="345"/>
                    </a:lnTo>
                    <a:lnTo>
                      <a:pt x="920" y="388"/>
                    </a:lnTo>
                    <a:lnTo>
                      <a:pt x="912" y="430"/>
                    </a:lnTo>
                    <a:lnTo>
                      <a:pt x="901" y="475"/>
                    </a:lnTo>
                    <a:lnTo>
                      <a:pt x="887" y="521"/>
                    </a:lnTo>
                    <a:lnTo>
                      <a:pt x="872" y="571"/>
                    </a:lnTo>
                    <a:lnTo>
                      <a:pt x="854" y="620"/>
                    </a:lnTo>
                    <a:lnTo>
                      <a:pt x="815" y="725"/>
                    </a:lnTo>
                    <a:lnTo>
                      <a:pt x="771" y="837"/>
                    </a:lnTo>
                    <a:lnTo>
                      <a:pt x="771" y="837"/>
                    </a:lnTo>
                    <a:lnTo>
                      <a:pt x="725" y="954"/>
                    </a:lnTo>
                    <a:lnTo>
                      <a:pt x="678" y="1077"/>
                    </a:lnTo>
                    <a:lnTo>
                      <a:pt x="655" y="1142"/>
                    </a:lnTo>
                    <a:lnTo>
                      <a:pt x="633" y="1207"/>
                    </a:lnTo>
                    <a:lnTo>
                      <a:pt x="611" y="1274"/>
                    </a:lnTo>
                    <a:lnTo>
                      <a:pt x="591" y="1342"/>
                    </a:lnTo>
                    <a:lnTo>
                      <a:pt x="572" y="1412"/>
                    </a:lnTo>
                    <a:lnTo>
                      <a:pt x="554" y="1482"/>
                    </a:lnTo>
                    <a:lnTo>
                      <a:pt x="539" y="1553"/>
                    </a:lnTo>
                    <a:lnTo>
                      <a:pt x="527" y="1625"/>
                    </a:lnTo>
                    <a:lnTo>
                      <a:pt x="516" y="1699"/>
                    </a:lnTo>
                    <a:lnTo>
                      <a:pt x="507" y="1772"/>
                    </a:lnTo>
                    <a:lnTo>
                      <a:pt x="502" y="1848"/>
                    </a:lnTo>
                    <a:lnTo>
                      <a:pt x="501" y="1884"/>
                    </a:lnTo>
                    <a:lnTo>
                      <a:pt x="501" y="1923"/>
                    </a:lnTo>
                    <a:lnTo>
                      <a:pt x="501" y="1923"/>
                    </a:lnTo>
                    <a:lnTo>
                      <a:pt x="501" y="1960"/>
                    </a:lnTo>
                    <a:lnTo>
                      <a:pt x="502" y="1998"/>
                    </a:lnTo>
                    <a:lnTo>
                      <a:pt x="507" y="2072"/>
                    </a:lnTo>
                    <a:lnTo>
                      <a:pt x="516" y="2147"/>
                    </a:lnTo>
                    <a:lnTo>
                      <a:pt x="527" y="2219"/>
                    </a:lnTo>
                    <a:lnTo>
                      <a:pt x="539" y="2291"/>
                    </a:lnTo>
                    <a:lnTo>
                      <a:pt x="554" y="2362"/>
                    </a:lnTo>
                    <a:lnTo>
                      <a:pt x="572" y="2433"/>
                    </a:lnTo>
                    <a:lnTo>
                      <a:pt x="591" y="2502"/>
                    </a:lnTo>
                    <a:lnTo>
                      <a:pt x="611" y="2570"/>
                    </a:lnTo>
                    <a:lnTo>
                      <a:pt x="633" y="2637"/>
                    </a:lnTo>
                    <a:lnTo>
                      <a:pt x="655" y="2703"/>
                    </a:lnTo>
                    <a:lnTo>
                      <a:pt x="678" y="2767"/>
                    </a:lnTo>
                    <a:lnTo>
                      <a:pt x="725" y="2891"/>
                    </a:lnTo>
                    <a:lnTo>
                      <a:pt x="771" y="3008"/>
                    </a:lnTo>
                    <a:lnTo>
                      <a:pt x="771" y="3008"/>
                    </a:lnTo>
                    <a:lnTo>
                      <a:pt x="815" y="3119"/>
                    </a:lnTo>
                    <a:lnTo>
                      <a:pt x="854" y="3224"/>
                    </a:lnTo>
                    <a:lnTo>
                      <a:pt x="872" y="3275"/>
                    </a:lnTo>
                    <a:lnTo>
                      <a:pt x="887" y="3323"/>
                    </a:lnTo>
                    <a:lnTo>
                      <a:pt x="901" y="3369"/>
                    </a:lnTo>
                    <a:lnTo>
                      <a:pt x="912" y="3414"/>
                    </a:lnTo>
                    <a:lnTo>
                      <a:pt x="920" y="3458"/>
                    </a:lnTo>
                    <a:lnTo>
                      <a:pt x="927" y="3499"/>
                    </a:lnTo>
                    <a:lnTo>
                      <a:pt x="928" y="3538"/>
                    </a:lnTo>
                    <a:lnTo>
                      <a:pt x="928" y="3557"/>
                    </a:lnTo>
                    <a:lnTo>
                      <a:pt x="928" y="3575"/>
                    </a:lnTo>
                    <a:lnTo>
                      <a:pt x="925" y="3593"/>
                    </a:lnTo>
                    <a:lnTo>
                      <a:pt x="923" y="3611"/>
                    </a:lnTo>
                    <a:lnTo>
                      <a:pt x="920" y="3628"/>
                    </a:lnTo>
                    <a:lnTo>
                      <a:pt x="914" y="3645"/>
                    </a:lnTo>
                    <a:lnTo>
                      <a:pt x="909" y="3660"/>
                    </a:lnTo>
                    <a:lnTo>
                      <a:pt x="902" y="3676"/>
                    </a:lnTo>
                    <a:lnTo>
                      <a:pt x="894" y="3690"/>
                    </a:lnTo>
                    <a:lnTo>
                      <a:pt x="886" y="3705"/>
                    </a:lnTo>
                    <a:lnTo>
                      <a:pt x="886" y="3705"/>
                    </a:lnTo>
                    <a:lnTo>
                      <a:pt x="872" y="3723"/>
                    </a:lnTo>
                    <a:lnTo>
                      <a:pt x="858" y="3738"/>
                    </a:lnTo>
                    <a:lnTo>
                      <a:pt x="842" y="3753"/>
                    </a:lnTo>
                    <a:lnTo>
                      <a:pt x="824" y="3768"/>
                    </a:lnTo>
                    <a:lnTo>
                      <a:pt x="804" y="3780"/>
                    </a:lnTo>
                    <a:lnTo>
                      <a:pt x="783" y="3791"/>
                    </a:lnTo>
                    <a:lnTo>
                      <a:pt x="760" y="3802"/>
                    </a:lnTo>
                    <a:lnTo>
                      <a:pt x="734" y="3810"/>
                    </a:lnTo>
                    <a:lnTo>
                      <a:pt x="708" y="3818"/>
                    </a:lnTo>
                    <a:lnTo>
                      <a:pt x="680" y="3827"/>
                    </a:lnTo>
                    <a:lnTo>
                      <a:pt x="649" y="3832"/>
                    </a:lnTo>
                    <a:lnTo>
                      <a:pt x="617" y="3836"/>
                    </a:lnTo>
                    <a:lnTo>
                      <a:pt x="583" y="3840"/>
                    </a:lnTo>
                    <a:lnTo>
                      <a:pt x="546" y="3843"/>
                    </a:lnTo>
                    <a:lnTo>
                      <a:pt x="507" y="3844"/>
                    </a:lnTo>
                    <a:lnTo>
                      <a:pt x="468" y="3846"/>
                    </a:lnTo>
                    <a:lnTo>
                      <a:pt x="468" y="3846"/>
                    </a:lnTo>
                    <a:close/>
                    <a:moveTo>
                      <a:pt x="454" y="2345"/>
                    </a:moveTo>
                    <a:lnTo>
                      <a:pt x="454" y="2345"/>
                    </a:lnTo>
                    <a:lnTo>
                      <a:pt x="445" y="2391"/>
                    </a:lnTo>
                    <a:lnTo>
                      <a:pt x="434" y="2439"/>
                    </a:lnTo>
                    <a:lnTo>
                      <a:pt x="409" y="2530"/>
                    </a:lnTo>
                    <a:lnTo>
                      <a:pt x="383" y="2619"/>
                    </a:lnTo>
                    <a:lnTo>
                      <a:pt x="355" y="2707"/>
                    </a:lnTo>
                    <a:lnTo>
                      <a:pt x="326" y="2791"/>
                    </a:lnTo>
                    <a:lnTo>
                      <a:pt x="296" y="2873"/>
                    </a:lnTo>
                    <a:lnTo>
                      <a:pt x="237" y="3030"/>
                    </a:lnTo>
                    <a:lnTo>
                      <a:pt x="237" y="3030"/>
                    </a:lnTo>
                    <a:lnTo>
                      <a:pt x="199" y="3134"/>
                    </a:lnTo>
                    <a:lnTo>
                      <a:pt x="163" y="3231"/>
                    </a:lnTo>
                    <a:lnTo>
                      <a:pt x="147" y="3277"/>
                    </a:lnTo>
                    <a:lnTo>
                      <a:pt x="133" y="3321"/>
                    </a:lnTo>
                    <a:lnTo>
                      <a:pt x="121" y="3364"/>
                    </a:lnTo>
                    <a:lnTo>
                      <a:pt x="110" y="3405"/>
                    </a:lnTo>
                    <a:lnTo>
                      <a:pt x="102" y="3443"/>
                    </a:lnTo>
                    <a:lnTo>
                      <a:pt x="97" y="3480"/>
                    </a:lnTo>
                    <a:lnTo>
                      <a:pt x="92" y="3514"/>
                    </a:lnTo>
                    <a:lnTo>
                      <a:pt x="92" y="3547"/>
                    </a:lnTo>
                    <a:lnTo>
                      <a:pt x="92" y="3562"/>
                    </a:lnTo>
                    <a:lnTo>
                      <a:pt x="95" y="3577"/>
                    </a:lnTo>
                    <a:lnTo>
                      <a:pt x="97" y="3590"/>
                    </a:lnTo>
                    <a:lnTo>
                      <a:pt x="101" y="3604"/>
                    </a:lnTo>
                    <a:lnTo>
                      <a:pt x="105" y="3616"/>
                    </a:lnTo>
                    <a:lnTo>
                      <a:pt x="109" y="3628"/>
                    </a:lnTo>
                    <a:lnTo>
                      <a:pt x="116" y="3639"/>
                    </a:lnTo>
                    <a:lnTo>
                      <a:pt x="122" y="3650"/>
                    </a:lnTo>
                    <a:lnTo>
                      <a:pt x="122" y="3650"/>
                    </a:lnTo>
                    <a:lnTo>
                      <a:pt x="132" y="3663"/>
                    </a:lnTo>
                    <a:lnTo>
                      <a:pt x="143" y="3675"/>
                    </a:lnTo>
                    <a:lnTo>
                      <a:pt x="155" y="3684"/>
                    </a:lnTo>
                    <a:lnTo>
                      <a:pt x="169" y="3695"/>
                    </a:lnTo>
                    <a:lnTo>
                      <a:pt x="185" y="3704"/>
                    </a:lnTo>
                    <a:lnTo>
                      <a:pt x="203" y="3712"/>
                    </a:lnTo>
                    <a:lnTo>
                      <a:pt x="222" y="3720"/>
                    </a:lnTo>
                    <a:lnTo>
                      <a:pt x="243" y="3727"/>
                    </a:lnTo>
                    <a:lnTo>
                      <a:pt x="264" y="3732"/>
                    </a:lnTo>
                    <a:lnTo>
                      <a:pt x="289" y="3738"/>
                    </a:lnTo>
                    <a:lnTo>
                      <a:pt x="315" y="3742"/>
                    </a:lnTo>
                    <a:lnTo>
                      <a:pt x="342" y="3746"/>
                    </a:lnTo>
                    <a:lnTo>
                      <a:pt x="371" y="3749"/>
                    </a:lnTo>
                    <a:lnTo>
                      <a:pt x="401" y="3750"/>
                    </a:lnTo>
                    <a:lnTo>
                      <a:pt x="468" y="3751"/>
                    </a:lnTo>
                    <a:lnTo>
                      <a:pt x="468" y="3751"/>
                    </a:lnTo>
                    <a:lnTo>
                      <a:pt x="533" y="3750"/>
                    </a:lnTo>
                    <a:lnTo>
                      <a:pt x="563" y="3749"/>
                    </a:lnTo>
                    <a:lnTo>
                      <a:pt x="592" y="3746"/>
                    </a:lnTo>
                    <a:lnTo>
                      <a:pt x="619" y="3742"/>
                    </a:lnTo>
                    <a:lnTo>
                      <a:pt x="644" y="3738"/>
                    </a:lnTo>
                    <a:lnTo>
                      <a:pt x="667" y="3732"/>
                    </a:lnTo>
                    <a:lnTo>
                      <a:pt x="689" y="3727"/>
                    </a:lnTo>
                    <a:lnTo>
                      <a:pt x="710" y="3720"/>
                    </a:lnTo>
                    <a:lnTo>
                      <a:pt x="729" y="3713"/>
                    </a:lnTo>
                    <a:lnTo>
                      <a:pt x="746" y="3705"/>
                    </a:lnTo>
                    <a:lnTo>
                      <a:pt x="761" y="3695"/>
                    </a:lnTo>
                    <a:lnTo>
                      <a:pt x="775" y="3686"/>
                    </a:lnTo>
                    <a:lnTo>
                      <a:pt x="787" y="3676"/>
                    </a:lnTo>
                    <a:lnTo>
                      <a:pt x="798" y="3664"/>
                    </a:lnTo>
                    <a:lnTo>
                      <a:pt x="808" y="3653"/>
                    </a:lnTo>
                    <a:lnTo>
                      <a:pt x="808" y="3653"/>
                    </a:lnTo>
                    <a:lnTo>
                      <a:pt x="815" y="3642"/>
                    </a:lnTo>
                    <a:lnTo>
                      <a:pt x="820" y="3631"/>
                    </a:lnTo>
                    <a:lnTo>
                      <a:pt x="824" y="3619"/>
                    </a:lnTo>
                    <a:lnTo>
                      <a:pt x="828" y="3607"/>
                    </a:lnTo>
                    <a:lnTo>
                      <a:pt x="831" y="3593"/>
                    </a:lnTo>
                    <a:lnTo>
                      <a:pt x="834" y="3579"/>
                    </a:lnTo>
                    <a:lnTo>
                      <a:pt x="835" y="3551"/>
                    </a:lnTo>
                    <a:lnTo>
                      <a:pt x="835" y="3519"/>
                    </a:lnTo>
                    <a:lnTo>
                      <a:pt x="831" y="3485"/>
                    </a:lnTo>
                    <a:lnTo>
                      <a:pt x="824" y="3450"/>
                    </a:lnTo>
                    <a:lnTo>
                      <a:pt x="816" y="3411"/>
                    </a:lnTo>
                    <a:lnTo>
                      <a:pt x="805" y="3372"/>
                    </a:lnTo>
                    <a:lnTo>
                      <a:pt x="791" y="3329"/>
                    </a:lnTo>
                    <a:lnTo>
                      <a:pt x="776" y="3286"/>
                    </a:lnTo>
                    <a:lnTo>
                      <a:pt x="761" y="3241"/>
                    </a:lnTo>
                    <a:lnTo>
                      <a:pt x="725" y="3144"/>
                    </a:lnTo>
                    <a:lnTo>
                      <a:pt x="684" y="3043"/>
                    </a:lnTo>
                    <a:lnTo>
                      <a:pt x="684" y="3043"/>
                    </a:lnTo>
                    <a:lnTo>
                      <a:pt x="622" y="2883"/>
                    </a:lnTo>
                    <a:lnTo>
                      <a:pt x="591" y="2799"/>
                    </a:lnTo>
                    <a:lnTo>
                      <a:pt x="559" y="2713"/>
                    </a:lnTo>
                    <a:lnTo>
                      <a:pt x="531" y="2625"/>
                    </a:lnTo>
                    <a:lnTo>
                      <a:pt x="502" y="2533"/>
                    </a:lnTo>
                    <a:lnTo>
                      <a:pt x="477" y="2440"/>
                    </a:lnTo>
                    <a:lnTo>
                      <a:pt x="465" y="2393"/>
                    </a:lnTo>
                    <a:lnTo>
                      <a:pt x="454" y="2345"/>
                    </a:lnTo>
                    <a:lnTo>
                      <a:pt x="454" y="2345"/>
                    </a:lnTo>
                    <a:close/>
                    <a:moveTo>
                      <a:pt x="468" y="93"/>
                    </a:moveTo>
                    <a:lnTo>
                      <a:pt x="468" y="93"/>
                    </a:lnTo>
                    <a:lnTo>
                      <a:pt x="401" y="94"/>
                    </a:lnTo>
                    <a:lnTo>
                      <a:pt x="371" y="97"/>
                    </a:lnTo>
                    <a:lnTo>
                      <a:pt x="342" y="99"/>
                    </a:lnTo>
                    <a:lnTo>
                      <a:pt x="315" y="102"/>
                    </a:lnTo>
                    <a:lnTo>
                      <a:pt x="289" y="106"/>
                    </a:lnTo>
                    <a:lnTo>
                      <a:pt x="264" y="112"/>
                    </a:lnTo>
                    <a:lnTo>
                      <a:pt x="243" y="119"/>
                    </a:lnTo>
                    <a:lnTo>
                      <a:pt x="222" y="124"/>
                    </a:lnTo>
                    <a:lnTo>
                      <a:pt x="203" y="132"/>
                    </a:lnTo>
                    <a:lnTo>
                      <a:pt x="185" y="140"/>
                    </a:lnTo>
                    <a:lnTo>
                      <a:pt x="169" y="150"/>
                    </a:lnTo>
                    <a:lnTo>
                      <a:pt x="155" y="160"/>
                    </a:lnTo>
                    <a:lnTo>
                      <a:pt x="143" y="171"/>
                    </a:lnTo>
                    <a:lnTo>
                      <a:pt x="132" y="181"/>
                    </a:lnTo>
                    <a:lnTo>
                      <a:pt x="122" y="194"/>
                    </a:lnTo>
                    <a:lnTo>
                      <a:pt x="122" y="194"/>
                    </a:lnTo>
                    <a:lnTo>
                      <a:pt x="116" y="205"/>
                    </a:lnTo>
                    <a:lnTo>
                      <a:pt x="109" y="217"/>
                    </a:lnTo>
                    <a:lnTo>
                      <a:pt x="105" y="228"/>
                    </a:lnTo>
                    <a:lnTo>
                      <a:pt x="101" y="242"/>
                    </a:lnTo>
                    <a:lnTo>
                      <a:pt x="97" y="255"/>
                    </a:lnTo>
                    <a:lnTo>
                      <a:pt x="95" y="269"/>
                    </a:lnTo>
                    <a:lnTo>
                      <a:pt x="92" y="282"/>
                    </a:lnTo>
                    <a:lnTo>
                      <a:pt x="92" y="299"/>
                    </a:lnTo>
                    <a:lnTo>
                      <a:pt x="92" y="330"/>
                    </a:lnTo>
                    <a:lnTo>
                      <a:pt x="97" y="364"/>
                    </a:lnTo>
                    <a:lnTo>
                      <a:pt x="102" y="401"/>
                    </a:lnTo>
                    <a:lnTo>
                      <a:pt x="110" y="440"/>
                    </a:lnTo>
                    <a:lnTo>
                      <a:pt x="121" y="481"/>
                    </a:lnTo>
                    <a:lnTo>
                      <a:pt x="133" y="523"/>
                    </a:lnTo>
                    <a:lnTo>
                      <a:pt x="147" y="568"/>
                    </a:lnTo>
                    <a:lnTo>
                      <a:pt x="163" y="613"/>
                    </a:lnTo>
                    <a:lnTo>
                      <a:pt x="199" y="711"/>
                    </a:lnTo>
                    <a:lnTo>
                      <a:pt x="237" y="815"/>
                    </a:lnTo>
                    <a:lnTo>
                      <a:pt x="237" y="815"/>
                    </a:lnTo>
                    <a:lnTo>
                      <a:pt x="296" y="971"/>
                    </a:lnTo>
                    <a:lnTo>
                      <a:pt x="326" y="1053"/>
                    </a:lnTo>
                    <a:lnTo>
                      <a:pt x="355" y="1137"/>
                    </a:lnTo>
                    <a:lnTo>
                      <a:pt x="383" y="1225"/>
                    </a:lnTo>
                    <a:lnTo>
                      <a:pt x="409" y="1315"/>
                    </a:lnTo>
                    <a:lnTo>
                      <a:pt x="434" y="1406"/>
                    </a:lnTo>
                    <a:lnTo>
                      <a:pt x="445" y="1453"/>
                    </a:lnTo>
                    <a:lnTo>
                      <a:pt x="454" y="1499"/>
                    </a:lnTo>
                    <a:lnTo>
                      <a:pt x="454" y="1499"/>
                    </a:lnTo>
                    <a:lnTo>
                      <a:pt x="465" y="1452"/>
                    </a:lnTo>
                    <a:lnTo>
                      <a:pt x="477" y="1405"/>
                    </a:lnTo>
                    <a:lnTo>
                      <a:pt x="502" y="1311"/>
                    </a:lnTo>
                    <a:lnTo>
                      <a:pt x="531" y="1219"/>
                    </a:lnTo>
                    <a:lnTo>
                      <a:pt x="559" y="1131"/>
                    </a:lnTo>
                    <a:lnTo>
                      <a:pt x="591" y="1045"/>
                    </a:lnTo>
                    <a:lnTo>
                      <a:pt x="622" y="961"/>
                    </a:lnTo>
                    <a:lnTo>
                      <a:pt x="684" y="803"/>
                    </a:lnTo>
                    <a:lnTo>
                      <a:pt x="684" y="803"/>
                    </a:lnTo>
                    <a:lnTo>
                      <a:pt x="725" y="700"/>
                    </a:lnTo>
                    <a:lnTo>
                      <a:pt x="761" y="605"/>
                    </a:lnTo>
                    <a:lnTo>
                      <a:pt x="776" y="558"/>
                    </a:lnTo>
                    <a:lnTo>
                      <a:pt x="791" y="515"/>
                    </a:lnTo>
                    <a:lnTo>
                      <a:pt x="805" y="474"/>
                    </a:lnTo>
                    <a:lnTo>
                      <a:pt x="816" y="434"/>
                    </a:lnTo>
                    <a:lnTo>
                      <a:pt x="824" y="396"/>
                    </a:lnTo>
                    <a:lnTo>
                      <a:pt x="831" y="359"/>
                    </a:lnTo>
                    <a:lnTo>
                      <a:pt x="835" y="326"/>
                    </a:lnTo>
                    <a:lnTo>
                      <a:pt x="835" y="295"/>
                    </a:lnTo>
                    <a:lnTo>
                      <a:pt x="834" y="265"/>
                    </a:lnTo>
                    <a:lnTo>
                      <a:pt x="831" y="251"/>
                    </a:lnTo>
                    <a:lnTo>
                      <a:pt x="828" y="239"/>
                    </a:lnTo>
                    <a:lnTo>
                      <a:pt x="824" y="225"/>
                    </a:lnTo>
                    <a:lnTo>
                      <a:pt x="820" y="214"/>
                    </a:lnTo>
                    <a:lnTo>
                      <a:pt x="815" y="203"/>
                    </a:lnTo>
                    <a:lnTo>
                      <a:pt x="808" y="192"/>
                    </a:lnTo>
                    <a:lnTo>
                      <a:pt x="808" y="192"/>
                    </a:lnTo>
                    <a:lnTo>
                      <a:pt x="798" y="180"/>
                    </a:lnTo>
                    <a:lnTo>
                      <a:pt x="787" y="169"/>
                    </a:lnTo>
                    <a:lnTo>
                      <a:pt x="775" y="158"/>
                    </a:lnTo>
                    <a:lnTo>
                      <a:pt x="761" y="149"/>
                    </a:lnTo>
                    <a:lnTo>
                      <a:pt x="746" y="139"/>
                    </a:lnTo>
                    <a:lnTo>
                      <a:pt x="729" y="131"/>
                    </a:lnTo>
                    <a:lnTo>
                      <a:pt x="710" y="124"/>
                    </a:lnTo>
                    <a:lnTo>
                      <a:pt x="689" y="117"/>
                    </a:lnTo>
                    <a:lnTo>
                      <a:pt x="667" y="112"/>
                    </a:lnTo>
                    <a:lnTo>
                      <a:pt x="644" y="106"/>
                    </a:lnTo>
                    <a:lnTo>
                      <a:pt x="619" y="102"/>
                    </a:lnTo>
                    <a:lnTo>
                      <a:pt x="592" y="99"/>
                    </a:lnTo>
                    <a:lnTo>
                      <a:pt x="563" y="97"/>
                    </a:lnTo>
                    <a:lnTo>
                      <a:pt x="533" y="94"/>
                    </a:lnTo>
                    <a:lnTo>
                      <a:pt x="468" y="93"/>
                    </a:lnTo>
                    <a:lnTo>
                      <a:pt x="468" y="93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1" name="Freeform: Shape 5"/>
              <p:cNvSpPr/>
              <p:nvPr/>
            </p:nvSpPr>
            <p:spPr bwMode="auto">
              <a:xfrm>
                <a:off x="6808225" y="1801922"/>
                <a:ext cx="3063749" cy="3063747"/>
              </a:xfrm>
              <a:custGeom>
                <a:avLst/>
                <a:gdLst>
                  <a:gd name="T0" fmla="*/ 2783 w 3122"/>
                  <a:gd name="T1" fmla="*/ 3040 h 3123"/>
                  <a:gd name="T2" fmla="*/ 2611 w 3122"/>
                  <a:gd name="T3" fmla="*/ 3119 h 3123"/>
                  <a:gd name="T4" fmla="*/ 2490 w 3122"/>
                  <a:gd name="T5" fmla="*/ 3111 h 3123"/>
                  <a:gd name="T6" fmla="*/ 2385 w 3122"/>
                  <a:gd name="T7" fmla="*/ 3046 h 3123"/>
                  <a:gd name="T8" fmla="*/ 2219 w 3122"/>
                  <a:gd name="T9" fmla="*/ 2805 h 3123"/>
                  <a:gd name="T10" fmla="*/ 1963 w 3122"/>
                  <a:gd name="T11" fmla="*/ 2253 h 3123"/>
                  <a:gd name="T12" fmla="*/ 1710 w 3122"/>
                  <a:gd name="T13" fmla="*/ 1827 h 3123"/>
                  <a:gd name="T14" fmla="*/ 1411 w 3122"/>
                  <a:gd name="T15" fmla="*/ 1504 h 3123"/>
                  <a:gd name="T16" fmla="*/ 993 w 3122"/>
                  <a:gd name="T17" fmla="*/ 1224 h 3123"/>
                  <a:gd name="T18" fmla="*/ 469 w 3122"/>
                  <a:gd name="T19" fmla="*/ 975 h 3123"/>
                  <a:gd name="T20" fmla="*/ 121 w 3122"/>
                  <a:gd name="T21" fmla="*/ 778 h 3123"/>
                  <a:gd name="T22" fmla="*/ 26 w 3122"/>
                  <a:gd name="T23" fmla="*/ 665 h 3123"/>
                  <a:gd name="T24" fmla="*/ 0 w 3122"/>
                  <a:gd name="T25" fmla="*/ 556 h 3123"/>
                  <a:gd name="T26" fmla="*/ 50 w 3122"/>
                  <a:gd name="T27" fmla="*/ 392 h 3123"/>
                  <a:gd name="T28" fmla="*/ 203 w 3122"/>
                  <a:gd name="T29" fmla="*/ 201 h 3123"/>
                  <a:gd name="T30" fmla="*/ 366 w 3122"/>
                  <a:gd name="T31" fmla="*/ 66 h 3123"/>
                  <a:gd name="T32" fmla="*/ 533 w 3122"/>
                  <a:gd name="T33" fmla="*/ 1 h 3123"/>
                  <a:gd name="T34" fmla="*/ 646 w 3122"/>
                  <a:gd name="T35" fmla="*/ 19 h 3123"/>
                  <a:gd name="T36" fmla="*/ 746 w 3122"/>
                  <a:gd name="T37" fmla="*/ 91 h 3123"/>
                  <a:gd name="T38" fmla="*/ 915 w 3122"/>
                  <a:gd name="T39" fmla="*/ 366 h 3123"/>
                  <a:gd name="T40" fmla="*/ 1173 w 3122"/>
                  <a:gd name="T41" fmla="*/ 938 h 3123"/>
                  <a:gd name="T42" fmla="*/ 1438 w 3122"/>
                  <a:gd name="T43" fmla="*/ 1368 h 3123"/>
                  <a:gd name="T44" fmla="*/ 1640 w 3122"/>
                  <a:gd name="T45" fmla="*/ 1590 h 3123"/>
                  <a:gd name="T46" fmla="*/ 2060 w 3122"/>
                  <a:gd name="T47" fmla="*/ 1883 h 3123"/>
                  <a:gd name="T48" fmla="*/ 2544 w 3122"/>
                  <a:gd name="T49" fmla="*/ 2114 h 3123"/>
                  <a:gd name="T50" fmla="*/ 2968 w 3122"/>
                  <a:gd name="T51" fmla="*/ 2326 h 3123"/>
                  <a:gd name="T52" fmla="*/ 3088 w 3122"/>
                  <a:gd name="T53" fmla="*/ 2447 h 3123"/>
                  <a:gd name="T54" fmla="*/ 3122 w 3122"/>
                  <a:gd name="T55" fmla="*/ 2547 h 3123"/>
                  <a:gd name="T56" fmla="*/ 3086 w 3122"/>
                  <a:gd name="T57" fmla="*/ 2707 h 3123"/>
                  <a:gd name="T58" fmla="*/ 2950 w 3122"/>
                  <a:gd name="T59" fmla="*/ 2891 h 3123"/>
                  <a:gd name="T60" fmla="*/ 1950 w 3122"/>
                  <a:gd name="T61" fmla="*/ 2032 h 3123"/>
                  <a:gd name="T62" fmla="*/ 2229 w 3122"/>
                  <a:gd name="T63" fmla="*/ 2607 h 3123"/>
                  <a:gd name="T64" fmla="*/ 2401 w 3122"/>
                  <a:gd name="T65" fmla="*/ 2925 h 3123"/>
                  <a:gd name="T66" fmla="*/ 2503 w 3122"/>
                  <a:gd name="T67" fmla="*/ 3015 h 3123"/>
                  <a:gd name="T68" fmla="*/ 2588 w 3122"/>
                  <a:gd name="T69" fmla="*/ 3028 h 3123"/>
                  <a:gd name="T70" fmla="*/ 2719 w 3122"/>
                  <a:gd name="T71" fmla="*/ 2970 h 3123"/>
                  <a:gd name="T72" fmla="*/ 2901 w 3122"/>
                  <a:gd name="T73" fmla="*/ 2807 h 3123"/>
                  <a:gd name="T74" fmla="*/ 3006 w 3122"/>
                  <a:gd name="T75" fmla="*/ 2660 h 3123"/>
                  <a:gd name="T76" fmla="*/ 3026 w 3122"/>
                  <a:gd name="T77" fmla="*/ 2543 h 3123"/>
                  <a:gd name="T78" fmla="*/ 2993 w 3122"/>
                  <a:gd name="T79" fmla="*/ 2473 h 3123"/>
                  <a:gd name="T80" fmla="*/ 2786 w 3122"/>
                  <a:gd name="T81" fmla="*/ 2326 h 3123"/>
                  <a:gd name="T82" fmla="*/ 2270 w 3122"/>
                  <a:gd name="T83" fmla="*/ 2094 h 3123"/>
                  <a:gd name="T84" fmla="*/ 1852 w 3122"/>
                  <a:gd name="T85" fmla="*/ 1868 h 3123"/>
                  <a:gd name="T86" fmla="*/ 153 w 3122"/>
                  <a:gd name="T87" fmla="*/ 403 h 3123"/>
                  <a:gd name="T88" fmla="*/ 95 w 3122"/>
                  <a:gd name="T89" fmla="*/ 535 h 3123"/>
                  <a:gd name="T90" fmla="*/ 108 w 3122"/>
                  <a:gd name="T91" fmla="*/ 620 h 3123"/>
                  <a:gd name="T92" fmla="*/ 198 w 3122"/>
                  <a:gd name="T93" fmla="*/ 722 h 3123"/>
                  <a:gd name="T94" fmla="*/ 517 w 3122"/>
                  <a:gd name="T95" fmla="*/ 895 h 3123"/>
                  <a:gd name="T96" fmla="*/ 1091 w 3122"/>
                  <a:gd name="T97" fmla="*/ 1172 h 3123"/>
                  <a:gd name="T98" fmla="*/ 1156 w 3122"/>
                  <a:gd name="T99" fmla="*/ 1103 h 3123"/>
                  <a:gd name="T100" fmla="*/ 880 w 3122"/>
                  <a:gd name="T101" fmla="*/ 515 h 3123"/>
                  <a:gd name="T102" fmla="*/ 715 w 3122"/>
                  <a:gd name="T103" fmla="*/ 199 h 3123"/>
                  <a:gd name="T104" fmla="*/ 604 w 3122"/>
                  <a:gd name="T105" fmla="*/ 104 h 3123"/>
                  <a:gd name="T106" fmla="*/ 517 w 3122"/>
                  <a:gd name="T107" fmla="*/ 98 h 3123"/>
                  <a:gd name="T108" fmla="*/ 383 w 3122"/>
                  <a:gd name="T109" fmla="*/ 167 h 3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122" h="3123">
                    <a:moveTo>
                      <a:pt x="2921" y="2920"/>
                    </a:moveTo>
                    <a:lnTo>
                      <a:pt x="2921" y="2920"/>
                    </a:lnTo>
                    <a:lnTo>
                      <a:pt x="2892" y="2949"/>
                    </a:lnTo>
                    <a:lnTo>
                      <a:pt x="2864" y="2974"/>
                    </a:lnTo>
                    <a:lnTo>
                      <a:pt x="2836" y="2999"/>
                    </a:lnTo>
                    <a:lnTo>
                      <a:pt x="2809" y="3021"/>
                    </a:lnTo>
                    <a:lnTo>
                      <a:pt x="2783" y="3040"/>
                    </a:lnTo>
                    <a:lnTo>
                      <a:pt x="2757" y="3058"/>
                    </a:lnTo>
                    <a:lnTo>
                      <a:pt x="2731" y="3073"/>
                    </a:lnTo>
                    <a:lnTo>
                      <a:pt x="2707" y="3086"/>
                    </a:lnTo>
                    <a:lnTo>
                      <a:pt x="2682" y="3097"/>
                    </a:lnTo>
                    <a:lnTo>
                      <a:pt x="2659" y="3107"/>
                    </a:lnTo>
                    <a:lnTo>
                      <a:pt x="2634" y="3114"/>
                    </a:lnTo>
                    <a:lnTo>
                      <a:pt x="2611" y="3119"/>
                    </a:lnTo>
                    <a:lnTo>
                      <a:pt x="2589" y="3122"/>
                    </a:lnTo>
                    <a:lnTo>
                      <a:pt x="2566" y="3123"/>
                    </a:lnTo>
                    <a:lnTo>
                      <a:pt x="2544" y="3122"/>
                    </a:lnTo>
                    <a:lnTo>
                      <a:pt x="2522" y="3119"/>
                    </a:lnTo>
                    <a:lnTo>
                      <a:pt x="2522" y="3119"/>
                    </a:lnTo>
                    <a:lnTo>
                      <a:pt x="2506" y="3115"/>
                    </a:lnTo>
                    <a:lnTo>
                      <a:pt x="2490" y="3111"/>
                    </a:lnTo>
                    <a:lnTo>
                      <a:pt x="2473" y="3104"/>
                    </a:lnTo>
                    <a:lnTo>
                      <a:pt x="2458" y="3097"/>
                    </a:lnTo>
                    <a:lnTo>
                      <a:pt x="2443" y="3089"/>
                    </a:lnTo>
                    <a:lnTo>
                      <a:pt x="2428" y="3080"/>
                    </a:lnTo>
                    <a:lnTo>
                      <a:pt x="2413" y="3069"/>
                    </a:lnTo>
                    <a:lnTo>
                      <a:pt x="2398" y="3058"/>
                    </a:lnTo>
                    <a:lnTo>
                      <a:pt x="2385" y="3046"/>
                    </a:lnTo>
                    <a:lnTo>
                      <a:pt x="2371" y="3032"/>
                    </a:lnTo>
                    <a:lnTo>
                      <a:pt x="2344" y="3002"/>
                    </a:lnTo>
                    <a:lnTo>
                      <a:pt x="2318" y="2969"/>
                    </a:lnTo>
                    <a:lnTo>
                      <a:pt x="2293" y="2932"/>
                    </a:lnTo>
                    <a:lnTo>
                      <a:pt x="2268" y="2893"/>
                    </a:lnTo>
                    <a:lnTo>
                      <a:pt x="2244" y="2850"/>
                    </a:lnTo>
                    <a:lnTo>
                      <a:pt x="2219" y="2805"/>
                    </a:lnTo>
                    <a:lnTo>
                      <a:pt x="2196" y="2757"/>
                    </a:lnTo>
                    <a:lnTo>
                      <a:pt x="2148" y="2655"/>
                    </a:lnTo>
                    <a:lnTo>
                      <a:pt x="2098" y="2544"/>
                    </a:lnTo>
                    <a:lnTo>
                      <a:pt x="2098" y="2544"/>
                    </a:lnTo>
                    <a:lnTo>
                      <a:pt x="2047" y="2431"/>
                    </a:lnTo>
                    <a:lnTo>
                      <a:pt x="1991" y="2313"/>
                    </a:lnTo>
                    <a:lnTo>
                      <a:pt x="1963" y="2253"/>
                    </a:lnTo>
                    <a:lnTo>
                      <a:pt x="1931" y="2192"/>
                    </a:lnTo>
                    <a:lnTo>
                      <a:pt x="1898" y="2130"/>
                    </a:lnTo>
                    <a:lnTo>
                      <a:pt x="1866" y="2069"/>
                    </a:lnTo>
                    <a:lnTo>
                      <a:pt x="1829" y="2008"/>
                    </a:lnTo>
                    <a:lnTo>
                      <a:pt x="1792" y="1947"/>
                    </a:lnTo>
                    <a:lnTo>
                      <a:pt x="1752" y="1887"/>
                    </a:lnTo>
                    <a:lnTo>
                      <a:pt x="1710" y="1827"/>
                    </a:lnTo>
                    <a:lnTo>
                      <a:pt x="1666" y="1770"/>
                    </a:lnTo>
                    <a:lnTo>
                      <a:pt x="1620" y="1713"/>
                    </a:lnTo>
                    <a:lnTo>
                      <a:pt x="1571" y="1657"/>
                    </a:lnTo>
                    <a:lnTo>
                      <a:pt x="1520" y="1603"/>
                    </a:lnTo>
                    <a:lnTo>
                      <a:pt x="1520" y="1603"/>
                    </a:lnTo>
                    <a:lnTo>
                      <a:pt x="1466" y="1551"/>
                    </a:lnTo>
                    <a:lnTo>
                      <a:pt x="1411" y="1504"/>
                    </a:lnTo>
                    <a:lnTo>
                      <a:pt x="1354" y="1457"/>
                    </a:lnTo>
                    <a:lnTo>
                      <a:pt x="1295" y="1412"/>
                    </a:lnTo>
                    <a:lnTo>
                      <a:pt x="1236" y="1371"/>
                    </a:lnTo>
                    <a:lnTo>
                      <a:pt x="1176" y="1332"/>
                    </a:lnTo>
                    <a:lnTo>
                      <a:pt x="1115" y="1293"/>
                    </a:lnTo>
                    <a:lnTo>
                      <a:pt x="1053" y="1258"/>
                    </a:lnTo>
                    <a:lnTo>
                      <a:pt x="993" y="1224"/>
                    </a:lnTo>
                    <a:lnTo>
                      <a:pt x="932" y="1192"/>
                    </a:lnTo>
                    <a:lnTo>
                      <a:pt x="870" y="1161"/>
                    </a:lnTo>
                    <a:lnTo>
                      <a:pt x="810" y="1132"/>
                    </a:lnTo>
                    <a:lnTo>
                      <a:pt x="691" y="1076"/>
                    </a:lnTo>
                    <a:lnTo>
                      <a:pt x="578" y="1026"/>
                    </a:lnTo>
                    <a:lnTo>
                      <a:pt x="578" y="1026"/>
                    </a:lnTo>
                    <a:lnTo>
                      <a:pt x="469" y="975"/>
                    </a:lnTo>
                    <a:lnTo>
                      <a:pt x="366" y="927"/>
                    </a:lnTo>
                    <a:lnTo>
                      <a:pt x="319" y="903"/>
                    </a:lnTo>
                    <a:lnTo>
                      <a:pt x="274" y="879"/>
                    </a:lnTo>
                    <a:lnTo>
                      <a:pt x="230" y="855"/>
                    </a:lnTo>
                    <a:lnTo>
                      <a:pt x="190" y="830"/>
                    </a:lnTo>
                    <a:lnTo>
                      <a:pt x="155" y="804"/>
                    </a:lnTo>
                    <a:lnTo>
                      <a:pt x="121" y="778"/>
                    </a:lnTo>
                    <a:lnTo>
                      <a:pt x="92" y="752"/>
                    </a:lnTo>
                    <a:lnTo>
                      <a:pt x="78" y="739"/>
                    </a:lnTo>
                    <a:lnTo>
                      <a:pt x="66" y="724"/>
                    </a:lnTo>
                    <a:lnTo>
                      <a:pt x="54" y="710"/>
                    </a:lnTo>
                    <a:lnTo>
                      <a:pt x="44" y="695"/>
                    </a:lnTo>
                    <a:lnTo>
                      <a:pt x="35" y="680"/>
                    </a:lnTo>
                    <a:lnTo>
                      <a:pt x="26" y="665"/>
                    </a:lnTo>
                    <a:lnTo>
                      <a:pt x="20" y="650"/>
                    </a:lnTo>
                    <a:lnTo>
                      <a:pt x="13" y="634"/>
                    </a:lnTo>
                    <a:lnTo>
                      <a:pt x="9" y="617"/>
                    </a:lnTo>
                    <a:lnTo>
                      <a:pt x="5" y="600"/>
                    </a:lnTo>
                    <a:lnTo>
                      <a:pt x="5" y="600"/>
                    </a:lnTo>
                    <a:lnTo>
                      <a:pt x="2" y="578"/>
                    </a:lnTo>
                    <a:lnTo>
                      <a:pt x="0" y="556"/>
                    </a:lnTo>
                    <a:lnTo>
                      <a:pt x="2" y="534"/>
                    </a:lnTo>
                    <a:lnTo>
                      <a:pt x="5" y="511"/>
                    </a:lnTo>
                    <a:lnTo>
                      <a:pt x="10" y="488"/>
                    </a:lnTo>
                    <a:lnTo>
                      <a:pt x="17" y="464"/>
                    </a:lnTo>
                    <a:lnTo>
                      <a:pt x="26" y="441"/>
                    </a:lnTo>
                    <a:lnTo>
                      <a:pt x="37" y="417"/>
                    </a:lnTo>
                    <a:lnTo>
                      <a:pt x="50" y="392"/>
                    </a:lnTo>
                    <a:lnTo>
                      <a:pt x="66" y="366"/>
                    </a:lnTo>
                    <a:lnTo>
                      <a:pt x="84" y="340"/>
                    </a:lnTo>
                    <a:lnTo>
                      <a:pt x="103" y="314"/>
                    </a:lnTo>
                    <a:lnTo>
                      <a:pt x="125" y="287"/>
                    </a:lnTo>
                    <a:lnTo>
                      <a:pt x="149" y="258"/>
                    </a:lnTo>
                    <a:lnTo>
                      <a:pt x="175" y="231"/>
                    </a:lnTo>
                    <a:lnTo>
                      <a:pt x="203" y="201"/>
                    </a:lnTo>
                    <a:lnTo>
                      <a:pt x="203" y="201"/>
                    </a:lnTo>
                    <a:lnTo>
                      <a:pt x="231" y="173"/>
                    </a:lnTo>
                    <a:lnTo>
                      <a:pt x="260" y="147"/>
                    </a:lnTo>
                    <a:lnTo>
                      <a:pt x="287" y="123"/>
                    </a:lnTo>
                    <a:lnTo>
                      <a:pt x="315" y="102"/>
                    </a:lnTo>
                    <a:lnTo>
                      <a:pt x="340" y="82"/>
                    </a:lnTo>
                    <a:lnTo>
                      <a:pt x="366" y="66"/>
                    </a:lnTo>
                    <a:lnTo>
                      <a:pt x="391" y="49"/>
                    </a:lnTo>
                    <a:lnTo>
                      <a:pt x="416" y="37"/>
                    </a:lnTo>
                    <a:lnTo>
                      <a:pt x="440" y="26"/>
                    </a:lnTo>
                    <a:lnTo>
                      <a:pt x="463" y="16"/>
                    </a:lnTo>
                    <a:lnTo>
                      <a:pt x="487" y="10"/>
                    </a:lnTo>
                    <a:lnTo>
                      <a:pt x="510" y="4"/>
                    </a:lnTo>
                    <a:lnTo>
                      <a:pt x="533" y="1"/>
                    </a:lnTo>
                    <a:lnTo>
                      <a:pt x="555" y="0"/>
                    </a:lnTo>
                    <a:lnTo>
                      <a:pt x="577" y="1"/>
                    </a:lnTo>
                    <a:lnTo>
                      <a:pt x="597" y="4"/>
                    </a:lnTo>
                    <a:lnTo>
                      <a:pt x="597" y="4"/>
                    </a:lnTo>
                    <a:lnTo>
                      <a:pt x="614" y="8"/>
                    </a:lnTo>
                    <a:lnTo>
                      <a:pt x="630" y="14"/>
                    </a:lnTo>
                    <a:lnTo>
                      <a:pt x="646" y="19"/>
                    </a:lnTo>
                    <a:lnTo>
                      <a:pt x="661" y="27"/>
                    </a:lnTo>
                    <a:lnTo>
                      <a:pt x="676" y="35"/>
                    </a:lnTo>
                    <a:lnTo>
                      <a:pt x="691" y="45"/>
                    </a:lnTo>
                    <a:lnTo>
                      <a:pt x="705" y="55"/>
                    </a:lnTo>
                    <a:lnTo>
                      <a:pt x="719" y="67"/>
                    </a:lnTo>
                    <a:lnTo>
                      <a:pt x="732" y="79"/>
                    </a:lnTo>
                    <a:lnTo>
                      <a:pt x="746" y="91"/>
                    </a:lnTo>
                    <a:lnTo>
                      <a:pt x="772" y="122"/>
                    </a:lnTo>
                    <a:lnTo>
                      <a:pt x="798" y="154"/>
                    </a:lnTo>
                    <a:lnTo>
                      <a:pt x="822" y="191"/>
                    </a:lnTo>
                    <a:lnTo>
                      <a:pt x="846" y="231"/>
                    </a:lnTo>
                    <a:lnTo>
                      <a:pt x="869" y="273"/>
                    </a:lnTo>
                    <a:lnTo>
                      <a:pt x="892" y="318"/>
                    </a:lnTo>
                    <a:lnTo>
                      <a:pt x="915" y="366"/>
                    </a:lnTo>
                    <a:lnTo>
                      <a:pt x="962" y="468"/>
                    </a:lnTo>
                    <a:lnTo>
                      <a:pt x="1010" y="579"/>
                    </a:lnTo>
                    <a:lnTo>
                      <a:pt x="1010" y="579"/>
                    </a:lnTo>
                    <a:lnTo>
                      <a:pt x="1060" y="694"/>
                    </a:lnTo>
                    <a:lnTo>
                      <a:pt x="1115" y="815"/>
                    </a:lnTo>
                    <a:lnTo>
                      <a:pt x="1143" y="877"/>
                    </a:lnTo>
                    <a:lnTo>
                      <a:pt x="1173" y="938"/>
                    </a:lnTo>
                    <a:lnTo>
                      <a:pt x="1206" y="1001"/>
                    </a:lnTo>
                    <a:lnTo>
                      <a:pt x="1239" y="1064"/>
                    </a:lnTo>
                    <a:lnTo>
                      <a:pt x="1274" y="1125"/>
                    </a:lnTo>
                    <a:lnTo>
                      <a:pt x="1313" y="1188"/>
                    </a:lnTo>
                    <a:lnTo>
                      <a:pt x="1352" y="1250"/>
                    </a:lnTo>
                    <a:lnTo>
                      <a:pt x="1393" y="1310"/>
                    </a:lnTo>
                    <a:lnTo>
                      <a:pt x="1438" y="1368"/>
                    </a:lnTo>
                    <a:lnTo>
                      <a:pt x="1485" y="1427"/>
                    </a:lnTo>
                    <a:lnTo>
                      <a:pt x="1534" y="1483"/>
                    </a:lnTo>
                    <a:lnTo>
                      <a:pt x="1560" y="1510"/>
                    </a:lnTo>
                    <a:lnTo>
                      <a:pt x="1586" y="1538"/>
                    </a:lnTo>
                    <a:lnTo>
                      <a:pt x="1586" y="1538"/>
                    </a:lnTo>
                    <a:lnTo>
                      <a:pt x="1613" y="1564"/>
                    </a:lnTo>
                    <a:lnTo>
                      <a:pt x="1640" y="1590"/>
                    </a:lnTo>
                    <a:lnTo>
                      <a:pt x="1696" y="1639"/>
                    </a:lnTo>
                    <a:lnTo>
                      <a:pt x="1755" y="1685"/>
                    </a:lnTo>
                    <a:lnTo>
                      <a:pt x="1814" y="1729"/>
                    </a:lnTo>
                    <a:lnTo>
                      <a:pt x="1874" y="1771"/>
                    </a:lnTo>
                    <a:lnTo>
                      <a:pt x="1935" y="1811"/>
                    </a:lnTo>
                    <a:lnTo>
                      <a:pt x="1997" y="1848"/>
                    </a:lnTo>
                    <a:lnTo>
                      <a:pt x="2060" y="1883"/>
                    </a:lnTo>
                    <a:lnTo>
                      <a:pt x="2122" y="1917"/>
                    </a:lnTo>
                    <a:lnTo>
                      <a:pt x="2185" y="1949"/>
                    </a:lnTo>
                    <a:lnTo>
                      <a:pt x="2247" y="1980"/>
                    </a:lnTo>
                    <a:lnTo>
                      <a:pt x="2308" y="2009"/>
                    </a:lnTo>
                    <a:lnTo>
                      <a:pt x="2430" y="2064"/>
                    </a:lnTo>
                    <a:lnTo>
                      <a:pt x="2544" y="2114"/>
                    </a:lnTo>
                    <a:lnTo>
                      <a:pt x="2544" y="2114"/>
                    </a:lnTo>
                    <a:lnTo>
                      <a:pt x="2655" y="2162"/>
                    </a:lnTo>
                    <a:lnTo>
                      <a:pt x="2756" y="2208"/>
                    </a:lnTo>
                    <a:lnTo>
                      <a:pt x="2804" y="2232"/>
                    </a:lnTo>
                    <a:lnTo>
                      <a:pt x="2850" y="2255"/>
                    </a:lnTo>
                    <a:lnTo>
                      <a:pt x="2892" y="2278"/>
                    </a:lnTo>
                    <a:lnTo>
                      <a:pt x="2932" y="2301"/>
                    </a:lnTo>
                    <a:lnTo>
                      <a:pt x="2968" y="2326"/>
                    </a:lnTo>
                    <a:lnTo>
                      <a:pt x="3002" y="2352"/>
                    </a:lnTo>
                    <a:lnTo>
                      <a:pt x="3030" y="2378"/>
                    </a:lnTo>
                    <a:lnTo>
                      <a:pt x="3044" y="2390"/>
                    </a:lnTo>
                    <a:lnTo>
                      <a:pt x="3056" y="2404"/>
                    </a:lnTo>
                    <a:lnTo>
                      <a:pt x="3069" y="2419"/>
                    </a:lnTo>
                    <a:lnTo>
                      <a:pt x="3078" y="2432"/>
                    </a:lnTo>
                    <a:lnTo>
                      <a:pt x="3088" y="2447"/>
                    </a:lnTo>
                    <a:lnTo>
                      <a:pt x="3096" y="2462"/>
                    </a:lnTo>
                    <a:lnTo>
                      <a:pt x="3103" y="2477"/>
                    </a:lnTo>
                    <a:lnTo>
                      <a:pt x="3110" y="2492"/>
                    </a:lnTo>
                    <a:lnTo>
                      <a:pt x="3115" y="2509"/>
                    </a:lnTo>
                    <a:lnTo>
                      <a:pt x="3118" y="2525"/>
                    </a:lnTo>
                    <a:lnTo>
                      <a:pt x="3118" y="2525"/>
                    </a:lnTo>
                    <a:lnTo>
                      <a:pt x="3122" y="2547"/>
                    </a:lnTo>
                    <a:lnTo>
                      <a:pt x="3122" y="2569"/>
                    </a:lnTo>
                    <a:lnTo>
                      <a:pt x="3122" y="2591"/>
                    </a:lnTo>
                    <a:lnTo>
                      <a:pt x="3119" y="2614"/>
                    </a:lnTo>
                    <a:lnTo>
                      <a:pt x="3114" y="2636"/>
                    </a:lnTo>
                    <a:lnTo>
                      <a:pt x="3107" y="2659"/>
                    </a:lnTo>
                    <a:lnTo>
                      <a:pt x="3097" y="2684"/>
                    </a:lnTo>
                    <a:lnTo>
                      <a:pt x="3086" y="2707"/>
                    </a:lnTo>
                    <a:lnTo>
                      <a:pt x="3073" y="2731"/>
                    </a:lnTo>
                    <a:lnTo>
                      <a:pt x="3058" y="2757"/>
                    </a:lnTo>
                    <a:lnTo>
                      <a:pt x="3040" y="2783"/>
                    </a:lnTo>
                    <a:lnTo>
                      <a:pt x="3021" y="2809"/>
                    </a:lnTo>
                    <a:lnTo>
                      <a:pt x="2999" y="2835"/>
                    </a:lnTo>
                    <a:lnTo>
                      <a:pt x="2976" y="2864"/>
                    </a:lnTo>
                    <a:lnTo>
                      <a:pt x="2950" y="2891"/>
                    </a:lnTo>
                    <a:lnTo>
                      <a:pt x="2921" y="2920"/>
                    </a:lnTo>
                    <a:lnTo>
                      <a:pt x="2921" y="2920"/>
                    </a:lnTo>
                    <a:close/>
                    <a:moveTo>
                      <a:pt x="1852" y="1868"/>
                    </a:moveTo>
                    <a:lnTo>
                      <a:pt x="1852" y="1868"/>
                    </a:lnTo>
                    <a:lnTo>
                      <a:pt x="1878" y="1909"/>
                    </a:lnTo>
                    <a:lnTo>
                      <a:pt x="1903" y="1950"/>
                    </a:lnTo>
                    <a:lnTo>
                      <a:pt x="1950" y="2032"/>
                    </a:lnTo>
                    <a:lnTo>
                      <a:pt x="1995" y="2113"/>
                    </a:lnTo>
                    <a:lnTo>
                      <a:pt x="2038" y="2195"/>
                    </a:lnTo>
                    <a:lnTo>
                      <a:pt x="2077" y="2275"/>
                    </a:lnTo>
                    <a:lnTo>
                      <a:pt x="2114" y="2354"/>
                    </a:lnTo>
                    <a:lnTo>
                      <a:pt x="2182" y="2506"/>
                    </a:lnTo>
                    <a:lnTo>
                      <a:pt x="2182" y="2506"/>
                    </a:lnTo>
                    <a:lnTo>
                      <a:pt x="2229" y="2607"/>
                    </a:lnTo>
                    <a:lnTo>
                      <a:pt x="2273" y="2701"/>
                    </a:lnTo>
                    <a:lnTo>
                      <a:pt x="2294" y="2745"/>
                    </a:lnTo>
                    <a:lnTo>
                      <a:pt x="2315" y="2786"/>
                    </a:lnTo>
                    <a:lnTo>
                      <a:pt x="2337" y="2826"/>
                    </a:lnTo>
                    <a:lnTo>
                      <a:pt x="2359" y="2861"/>
                    </a:lnTo>
                    <a:lnTo>
                      <a:pt x="2379" y="2895"/>
                    </a:lnTo>
                    <a:lnTo>
                      <a:pt x="2401" y="2925"/>
                    </a:lnTo>
                    <a:lnTo>
                      <a:pt x="2423" y="2951"/>
                    </a:lnTo>
                    <a:lnTo>
                      <a:pt x="2445" y="2974"/>
                    </a:lnTo>
                    <a:lnTo>
                      <a:pt x="2457" y="2984"/>
                    </a:lnTo>
                    <a:lnTo>
                      <a:pt x="2468" y="2994"/>
                    </a:lnTo>
                    <a:lnTo>
                      <a:pt x="2479" y="3002"/>
                    </a:lnTo>
                    <a:lnTo>
                      <a:pt x="2491" y="3009"/>
                    </a:lnTo>
                    <a:lnTo>
                      <a:pt x="2503" y="3015"/>
                    </a:lnTo>
                    <a:lnTo>
                      <a:pt x="2516" y="3021"/>
                    </a:lnTo>
                    <a:lnTo>
                      <a:pt x="2528" y="3025"/>
                    </a:lnTo>
                    <a:lnTo>
                      <a:pt x="2540" y="3028"/>
                    </a:lnTo>
                    <a:lnTo>
                      <a:pt x="2540" y="3028"/>
                    </a:lnTo>
                    <a:lnTo>
                      <a:pt x="2555" y="3029"/>
                    </a:lnTo>
                    <a:lnTo>
                      <a:pt x="2572" y="3029"/>
                    </a:lnTo>
                    <a:lnTo>
                      <a:pt x="2588" y="3028"/>
                    </a:lnTo>
                    <a:lnTo>
                      <a:pt x="2604" y="3025"/>
                    </a:lnTo>
                    <a:lnTo>
                      <a:pt x="2622" y="3020"/>
                    </a:lnTo>
                    <a:lnTo>
                      <a:pt x="2641" y="3014"/>
                    </a:lnTo>
                    <a:lnTo>
                      <a:pt x="2659" y="3006"/>
                    </a:lnTo>
                    <a:lnTo>
                      <a:pt x="2679" y="2995"/>
                    </a:lnTo>
                    <a:lnTo>
                      <a:pt x="2699" y="2984"/>
                    </a:lnTo>
                    <a:lnTo>
                      <a:pt x="2719" y="2970"/>
                    </a:lnTo>
                    <a:lnTo>
                      <a:pt x="2741" y="2955"/>
                    </a:lnTo>
                    <a:lnTo>
                      <a:pt x="2763" y="2939"/>
                    </a:lnTo>
                    <a:lnTo>
                      <a:pt x="2785" y="2920"/>
                    </a:lnTo>
                    <a:lnTo>
                      <a:pt x="2808" y="2901"/>
                    </a:lnTo>
                    <a:lnTo>
                      <a:pt x="2856" y="2854"/>
                    </a:lnTo>
                    <a:lnTo>
                      <a:pt x="2856" y="2854"/>
                    </a:lnTo>
                    <a:lnTo>
                      <a:pt x="2901" y="2807"/>
                    </a:lnTo>
                    <a:lnTo>
                      <a:pt x="2921" y="2785"/>
                    </a:lnTo>
                    <a:lnTo>
                      <a:pt x="2939" y="2761"/>
                    </a:lnTo>
                    <a:lnTo>
                      <a:pt x="2955" y="2741"/>
                    </a:lnTo>
                    <a:lnTo>
                      <a:pt x="2970" y="2719"/>
                    </a:lnTo>
                    <a:lnTo>
                      <a:pt x="2984" y="2700"/>
                    </a:lnTo>
                    <a:lnTo>
                      <a:pt x="2995" y="2679"/>
                    </a:lnTo>
                    <a:lnTo>
                      <a:pt x="3006" y="2660"/>
                    </a:lnTo>
                    <a:lnTo>
                      <a:pt x="3014" y="2643"/>
                    </a:lnTo>
                    <a:lnTo>
                      <a:pt x="3019" y="2625"/>
                    </a:lnTo>
                    <a:lnTo>
                      <a:pt x="3025" y="2607"/>
                    </a:lnTo>
                    <a:lnTo>
                      <a:pt x="3028" y="2591"/>
                    </a:lnTo>
                    <a:lnTo>
                      <a:pt x="3029" y="2574"/>
                    </a:lnTo>
                    <a:lnTo>
                      <a:pt x="3029" y="2558"/>
                    </a:lnTo>
                    <a:lnTo>
                      <a:pt x="3026" y="2543"/>
                    </a:lnTo>
                    <a:lnTo>
                      <a:pt x="3026" y="2543"/>
                    </a:lnTo>
                    <a:lnTo>
                      <a:pt x="3024" y="2531"/>
                    </a:lnTo>
                    <a:lnTo>
                      <a:pt x="3019" y="2520"/>
                    </a:lnTo>
                    <a:lnTo>
                      <a:pt x="3014" y="2507"/>
                    </a:lnTo>
                    <a:lnTo>
                      <a:pt x="3009" y="2496"/>
                    </a:lnTo>
                    <a:lnTo>
                      <a:pt x="3002" y="2484"/>
                    </a:lnTo>
                    <a:lnTo>
                      <a:pt x="2993" y="2473"/>
                    </a:lnTo>
                    <a:lnTo>
                      <a:pt x="2974" y="2451"/>
                    </a:lnTo>
                    <a:lnTo>
                      <a:pt x="2951" y="2430"/>
                    </a:lnTo>
                    <a:lnTo>
                      <a:pt x="2924" y="2409"/>
                    </a:lnTo>
                    <a:lnTo>
                      <a:pt x="2894" y="2387"/>
                    </a:lnTo>
                    <a:lnTo>
                      <a:pt x="2861" y="2367"/>
                    </a:lnTo>
                    <a:lnTo>
                      <a:pt x="2826" y="2346"/>
                    </a:lnTo>
                    <a:lnTo>
                      <a:pt x="2786" y="2326"/>
                    </a:lnTo>
                    <a:lnTo>
                      <a:pt x="2745" y="2305"/>
                    </a:lnTo>
                    <a:lnTo>
                      <a:pt x="2701" y="2285"/>
                    </a:lnTo>
                    <a:lnTo>
                      <a:pt x="2608" y="2242"/>
                    </a:lnTo>
                    <a:lnTo>
                      <a:pt x="2507" y="2199"/>
                    </a:lnTo>
                    <a:lnTo>
                      <a:pt x="2507" y="2199"/>
                    </a:lnTo>
                    <a:lnTo>
                      <a:pt x="2352" y="2130"/>
                    </a:lnTo>
                    <a:lnTo>
                      <a:pt x="2270" y="2094"/>
                    </a:lnTo>
                    <a:lnTo>
                      <a:pt x="2187" y="2055"/>
                    </a:lnTo>
                    <a:lnTo>
                      <a:pt x="2103" y="2013"/>
                    </a:lnTo>
                    <a:lnTo>
                      <a:pt x="2019" y="1968"/>
                    </a:lnTo>
                    <a:lnTo>
                      <a:pt x="1935" y="1920"/>
                    </a:lnTo>
                    <a:lnTo>
                      <a:pt x="1893" y="1894"/>
                    </a:lnTo>
                    <a:lnTo>
                      <a:pt x="1852" y="1868"/>
                    </a:lnTo>
                    <a:lnTo>
                      <a:pt x="1852" y="1868"/>
                    </a:lnTo>
                    <a:close/>
                    <a:moveTo>
                      <a:pt x="269" y="268"/>
                    </a:moveTo>
                    <a:lnTo>
                      <a:pt x="269" y="268"/>
                    </a:lnTo>
                    <a:lnTo>
                      <a:pt x="223" y="315"/>
                    </a:lnTo>
                    <a:lnTo>
                      <a:pt x="203" y="339"/>
                    </a:lnTo>
                    <a:lnTo>
                      <a:pt x="185" y="361"/>
                    </a:lnTo>
                    <a:lnTo>
                      <a:pt x="168" y="382"/>
                    </a:lnTo>
                    <a:lnTo>
                      <a:pt x="153" y="403"/>
                    </a:lnTo>
                    <a:lnTo>
                      <a:pt x="140" y="425"/>
                    </a:lnTo>
                    <a:lnTo>
                      <a:pt x="127" y="444"/>
                    </a:lnTo>
                    <a:lnTo>
                      <a:pt x="118" y="463"/>
                    </a:lnTo>
                    <a:lnTo>
                      <a:pt x="110" y="482"/>
                    </a:lnTo>
                    <a:lnTo>
                      <a:pt x="103" y="500"/>
                    </a:lnTo>
                    <a:lnTo>
                      <a:pt x="99" y="518"/>
                    </a:lnTo>
                    <a:lnTo>
                      <a:pt x="95" y="535"/>
                    </a:lnTo>
                    <a:lnTo>
                      <a:pt x="93" y="552"/>
                    </a:lnTo>
                    <a:lnTo>
                      <a:pt x="95" y="568"/>
                    </a:lnTo>
                    <a:lnTo>
                      <a:pt x="96" y="583"/>
                    </a:lnTo>
                    <a:lnTo>
                      <a:pt x="96" y="583"/>
                    </a:lnTo>
                    <a:lnTo>
                      <a:pt x="99" y="595"/>
                    </a:lnTo>
                    <a:lnTo>
                      <a:pt x="103" y="608"/>
                    </a:lnTo>
                    <a:lnTo>
                      <a:pt x="108" y="620"/>
                    </a:lnTo>
                    <a:lnTo>
                      <a:pt x="114" y="632"/>
                    </a:lnTo>
                    <a:lnTo>
                      <a:pt x="122" y="643"/>
                    </a:lnTo>
                    <a:lnTo>
                      <a:pt x="130" y="656"/>
                    </a:lnTo>
                    <a:lnTo>
                      <a:pt x="138" y="666"/>
                    </a:lnTo>
                    <a:lnTo>
                      <a:pt x="149" y="677"/>
                    </a:lnTo>
                    <a:lnTo>
                      <a:pt x="173" y="701"/>
                    </a:lnTo>
                    <a:lnTo>
                      <a:pt x="198" y="722"/>
                    </a:lnTo>
                    <a:lnTo>
                      <a:pt x="229" y="744"/>
                    </a:lnTo>
                    <a:lnTo>
                      <a:pt x="261" y="765"/>
                    </a:lnTo>
                    <a:lnTo>
                      <a:pt x="298" y="787"/>
                    </a:lnTo>
                    <a:lnTo>
                      <a:pt x="336" y="807"/>
                    </a:lnTo>
                    <a:lnTo>
                      <a:pt x="379" y="829"/>
                    </a:lnTo>
                    <a:lnTo>
                      <a:pt x="422" y="851"/>
                    </a:lnTo>
                    <a:lnTo>
                      <a:pt x="517" y="895"/>
                    </a:lnTo>
                    <a:lnTo>
                      <a:pt x="618" y="940"/>
                    </a:lnTo>
                    <a:lnTo>
                      <a:pt x="618" y="940"/>
                    </a:lnTo>
                    <a:lnTo>
                      <a:pt x="769" y="1009"/>
                    </a:lnTo>
                    <a:lnTo>
                      <a:pt x="848" y="1046"/>
                    </a:lnTo>
                    <a:lnTo>
                      <a:pt x="929" y="1086"/>
                    </a:lnTo>
                    <a:lnTo>
                      <a:pt x="1010" y="1128"/>
                    </a:lnTo>
                    <a:lnTo>
                      <a:pt x="1091" y="1172"/>
                    </a:lnTo>
                    <a:lnTo>
                      <a:pt x="1173" y="1220"/>
                    </a:lnTo>
                    <a:lnTo>
                      <a:pt x="1214" y="1246"/>
                    </a:lnTo>
                    <a:lnTo>
                      <a:pt x="1255" y="1271"/>
                    </a:lnTo>
                    <a:lnTo>
                      <a:pt x="1255" y="1271"/>
                    </a:lnTo>
                    <a:lnTo>
                      <a:pt x="1228" y="1229"/>
                    </a:lnTo>
                    <a:lnTo>
                      <a:pt x="1203" y="1188"/>
                    </a:lnTo>
                    <a:lnTo>
                      <a:pt x="1156" y="1103"/>
                    </a:lnTo>
                    <a:lnTo>
                      <a:pt x="1111" y="1020"/>
                    </a:lnTo>
                    <a:lnTo>
                      <a:pt x="1068" y="935"/>
                    </a:lnTo>
                    <a:lnTo>
                      <a:pt x="1029" y="854"/>
                    </a:lnTo>
                    <a:lnTo>
                      <a:pt x="992" y="772"/>
                    </a:lnTo>
                    <a:lnTo>
                      <a:pt x="924" y="616"/>
                    </a:lnTo>
                    <a:lnTo>
                      <a:pt x="924" y="616"/>
                    </a:lnTo>
                    <a:lnTo>
                      <a:pt x="880" y="515"/>
                    </a:lnTo>
                    <a:lnTo>
                      <a:pt x="839" y="422"/>
                    </a:lnTo>
                    <a:lnTo>
                      <a:pt x="817" y="378"/>
                    </a:lnTo>
                    <a:lnTo>
                      <a:pt x="797" y="336"/>
                    </a:lnTo>
                    <a:lnTo>
                      <a:pt x="776" y="298"/>
                    </a:lnTo>
                    <a:lnTo>
                      <a:pt x="756" y="262"/>
                    </a:lnTo>
                    <a:lnTo>
                      <a:pt x="735" y="228"/>
                    </a:lnTo>
                    <a:lnTo>
                      <a:pt x="715" y="199"/>
                    </a:lnTo>
                    <a:lnTo>
                      <a:pt x="694" y="172"/>
                    </a:lnTo>
                    <a:lnTo>
                      <a:pt x="672" y="149"/>
                    </a:lnTo>
                    <a:lnTo>
                      <a:pt x="650" y="130"/>
                    </a:lnTo>
                    <a:lnTo>
                      <a:pt x="638" y="122"/>
                    </a:lnTo>
                    <a:lnTo>
                      <a:pt x="627" y="115"/>
                    </a:lnTo>
                    <a:lnTo>
                      <a:pt x="616" y="108"/>
                    </a:lnTo>
                    <a:lnTo>
                      <a:pt x="604" y="104"/>
                    </a:lnTo>
                    <a:lnTo>
                      <a:pt x="592" y="100"/>
                    </a:lnTo>
                    <a:lnTo>
                      <a:pt x="579" y="97"/>
                    </a:lnTo>
                    <a:lnTo>
                      <a:pt x="579" y="97"/>
                    </a:lnTo>
                    <a:lnTo>
                      <a:pt x="564" y="94"/>
                    </a:lnTo>
                    <a:lnTo>
                      <a:pt x="549" y="94"/>
                    </a:lnTo>
                    <a:lnTo>
                      <a:pt x="533" y="96"/>
                    </a:lnTo>
                    <a:lnTo>
                      <a:pt x="517" y="98"/>
                    </a:lnTo>
                    <a:lnTo>
                      <a:pt x="499" y="104"/>
                    </a:lnTo>
                    <a:lnTo>
                      <a:pt x="481" y="109"/>
                    </a:lnTo>
                    <a:lnTo>
                      <a:pt x="463" y="117"/>
                    </a:lnTo>
                    <a:lnTo>
                      <a:pt x="444" y="127"/>
                    </a:lnTo>
                    <a:lnTo>
                      <a:pt x="424" y="139"/>
                    </a:lnTo>
                    <a:lnTo>
                      <a:pt x="403" y="152"/>
                    </a:lnTo>
                    <a:lnTo>
                      <a:pt x="383" y="167"/>
                    </a:lnTo>
                    <a:lnTo>
                      <a:pt x="361" y="183"/>
                    </a:lnTo>
                    <a:lnTo>
                      <a:pt x="339" y="202"/>
                    </a:lnTo>
                    <a:lnTo>
                      <a:pt x="316" y="223"/>
                    </a:lnTo>
                    <a:lnTo>
                      <a:pt x="269" y="268"/>
                    </a:lnTo>
                    <a:lnTo>
                      <a:pt x="269" y="268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2" name="Freeform: Shape 6"/>
              <p:cNvSpPr/>
              <p:nvPr/>
            </p:nvSpPr>
            <p:spPr bwMode="auto">
              <a:xfrm>
                <a:off x="6452111" y="2879089"/>
                <a:ext cx="3773030" cy="912355"/>
              </a:xfrm>
              <a:custGeom>
                <a:avLst/>
                <a:gdLst>
                  <a:gd name="T0" fmla="*/ 3832 w 3845"/>
                  <a:gd name="T1" fmla="*/ 645 h 930"/>
                  <a:gd name="T2" fmla="*/ 3766 w 3845"/>
                  <a:gd name="T3" fmla="*/ 821 h 930"/>
                  <a:gd name="T4" fmla="*/ 3675 w 3845"/>
                  <a:gd name="T5" fmla="*/ 901 h 930"/>
                  <a:gd name="T6" fmla="*/ 3554 w 3845"/>
                  <a:gd name="T7" fmla="*/ 930 h 930"/>
                  <a:gd name="T8" fmla="*/ 3268 w 3845"/>
                  <a:gd name="T9" fmla="*/ 877 h 930"/>
                  <a:gd name="T10" fmla="*/ 2694 w 3845"/>
                  <a:gd name="T11" fmla="*/ 668 h 930"/>
                  <a:gd name="T12" fmla="*/ 2216 w 3845"/>
                  <a:gd name="T13" fmla="*/ 546 h 930"/>
                  <a:gd name="T14" fmla="*/ 1775 w 3845"/>
                  <a:gd name="T15" fmla="*/ 529 h 930"/>
                  <a:gd name="T16" fmla="*/ 1282 w 3845"/>
                  <a:gd name="T17" fmla="*/ 627 h 930"/>
                  <a:gd name="T18" fmla="*/ 736 w 3845"/>
                  <a:gd name="T19" fmla="*/ 821 h 930"/>
                  <a:gd name="T20" fmla="*/ 351 w 3845"/>
                  <a:gd name="T21" fmla="*/ 929 h 930"/>
                  <a:gd name="T22" fmla="*/ 204 w 3845"/>
                  <a:gd name="T23" fmla="*/ 915 h 930"/>
                  <a:gd name="T24" fmla="*/ 108 w 3845"/>
                  <a:gd name="T25" fmla="*/ 856 h 930"/>
                  <a:gd name="T26" fmla="*/ 28 w 3845"/>
                  <a:gd name="T27" fmla="*/ 705 h 930"/>
                  <a:gd name="T28" fmla="*/ 0 w 3845"/>
                  <a:gd name="T29" fmla="*/ 462 h 930"/>
                  <a:gd name="T30" fmla="*/ 19 w 3845"/>
                  <a:gd name="T31" fmla="*/ 250 h 930"/>
                  <a:gd name="T32" fmla="*/ 92 w 3845"/>
                  <a:gd name="T33" fmla="*/ 87 h 930"/>
                  <a:gd name="T34" fmla="*/ 186 w 3845"/>
                  <a:gd name="T35" fmla="*/ 20 h 930"/>
                  <a:gd name="T36" fmla="*/ 308 w 3845"/>
                  <a:gd name="T37" fmla="*/ 0 h 930"/>
                  <a:gd name="T38" fmla="*/ 622 w 3845"/>
                  <a:gd name="T39" fmla="*/ 75 h 930"/>
                  <a:gd name="T40" fmla="*/ 1209 w 3845"/>
                  <a:gd name="T41" fmla="*/ 296 h 930"/>
                  <a:gd name="T42" fmla="*/ 1699 w 3845"/>
                  <a:gd name="T43" fmla="*/ 414 h 930"/>
                  <a:gd name="T44" fmla="*/ 1998 w 3845"/>
                  <a:gd name="T45" fmla="*/ 426 h 930"/>
                  <a:gd name="T46" fmla="*/ 2503 w 3845"/>
                  <a:gd name="T47" fmla="*/ 339 h 930"/>
                  <a:gd name="T48" fmla="*/ 3008 w 3845"/>
                  <a:gd name="T49" fmla="*/ 158 h 930"/>
                  <a:gd name="T50" fmla="*/ 3458 w 3845"/>
                  <a:gd name="T51" fmla="*/ 8 h 930"/>
                  <a:gd name="T52" fmla="*/ 3628 w 3845"/>
                  <a:gd name="T53" fmla="*/ 10 h 930"/>
                  <a:gd name="T54" fmla="*/ 3722 w 3845"/>
                  <a:gd name="T55" fmla="*/ 57 h 930"/>
                  <a:gd name="T56" fmla="*/ 3811 w 3845"/>
                  <a:gd name="T57" fmla="*/ 194 h 930"/>
                  <a:gd name="T58" fmla="*/ 3845 w 3845"/>
                  <a:gd name="T59" fmla="*/ 422 h 930"/>
                  <a:gd name="T60" fmla="*/ 2530 w 3845"/>
                  <a:gd name="T61" fmla="*/ 520 h 930"/>
                  <a:gd name="T62" fmla="*/ 3134 w 3845"/>
                  <a:gd name="T63" fmla="*/ 731 h 930"/>
                  <a:gd name="T64" fmla="*/ 3481 w 3845"/>
                  <a:gd name="T65" fmla="*/ 833 h 930"/>
                  <a:gd name="T66" fmla="*/ 3616 w 3845"/>
                  <a:gd name="T67" fmla="*/ 825 h 930"/>
                  <a:gd name="T68" fmla="*/ 3686 w 3845"/>
                  <a:gd name="T69" fmla="*/ 774 h 930"/>
                  <a:gd name="T70" fmla="*/ 3737 w 3845"/>
                  <a:gd name="T71" fmla="*/ 641 h 930"/>
                  <a:gd name="T72" fmla="*/ 3750 w 3845"/>
                  <a:gd name="T73" fmla="*/ 396 h 930"/>
                  <a:gd name="T74" fmla="*/ 3721 w 3845"/>
                  <a:gd name="T75" fmla="*/ 219 h 930"/>
                  <a:gd name="T76" fmla="*/ 3653 w 3845"/>
                  <a:gd name="T77" fmla="*/ 122 h 930"/>
                  <a:gd name="T78" fmla="*/ 3579 w 3845"/>
                  <a:gd name="T79" fmla="*/ 96 h 930"/>
                  <a:gd name="T80" fmla="*/ 3329 w 3845"/>
                  <a:gd name="T81" fmla="*/ 138 h 930"/>
                  <a:gd name="T82" fmla="*/ 2801 w 3845"/>
                  <a:gd name="T83" fmla="*/ 339 h 930"/>
                  <a:gd name="T84" fmla="*/ 2345 w 3845"/>
                  <a:gd name="T85" fmla="*/ 474 h 930"/>
                  <a:gd name="T86" fmla="*/ 108 w 3845"/>
                  <a:gd name="T87" fmla="*/ 641 h 930"/>
                  <a:gd name="T88" fmla="*/ 160 w 3845"/>
                  <a:gd name="T89" fmla="*/ 774 h 930"/>
                  <a:gd name="T90" fmla="*/ 230 w 3845"/>
                  <a:gd name="T91" fmla="*/ 825 h 930"/>
                  <a:gd name="T92" fmla="*/ 366 w 3845"/>
                  <a:gd name="T93" fmla="*/ 833 h 930"/>
                  <a:gd name="T94" fmla="*/ 712 w 3845"/>
                  <a:gd name="T95" fmla="*/ 731 h 930"/>
                  <a:gd name="T96" fmla="*/ 1315 w 3845"/>
                  <a:gd name="T97" fmla="*/ 520 h 930"/>
                  <a:gd name="T98" fmla="*/ 1312 w 3845"/>
                  <a:gd name="T99" fmla="*/ 426 h 930"/>
                  <a:gd name="T100" fmla="*/ 701 w 3845"/>
                  <a:gd name="T101" fmla="*/ 205 h 930"/>
                  <a:gd name="T102" fmla="*/ 361 w 3845"/>
                  <a:gd name="T103" fmla="*/ 98 h 930"/>
                  <a:gd name="T104" fmla="*/ 215 w 3845"/>
                  <a:gd name="T105" fmla="*/ 109 h 930"/>
                  <a:gd name="T106" fmla="*/ 149 w 3845"/>
                  <a:gd name="T107" fmla="*/ 168 h 930"/>
                  <a:gd name="T108" fmla="*/ 104 w 3845"/>
                  <a:gd name="T109" fmla="*/ 310 h 9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845" h="930">
                    <a:moveTo>
                      <a:pt x="3845" y="462"/>
                    </a:moveTo>
                    <a:lnTo>
                      <a:pt x="3845" y="462"/>
                    </a:lnTo>
                    <a:lnTo>
                      <a:pt x="3845" y="503"/>
                    </a:lnTo>
                    <a:lnTo>
                      <a:pt x="3843" y="541"/>
                    </a:lnTo>
                    <a:lnTo>
                      <a:pt x="3840" y="578"/>
                    </a:lnTo>
                    <a:lnTo>
                      <a:pt x="3837" y="612"/>
                    </a:lnTo>
                    <a:lnTo>
                      <a:pt x="3832" y="645"/>
                    </a:lnTo>
                    <a:lnTo>
                      <a:pt x="3826" y="676"/>
                    </a:lnTo>
                    <a:lnTo>
                      <a:pt x="3819" y="705"/>
                    </a:lnTo>
                    <a:lnTo>
                      <a:pt x="3811" y="731"/>
                    </a:lnTo>
                    <a:lnTo>
                      <a:pt x="3802" y="757"/>
                    </a:lnTo>
                    <a:lnTo>
                      <a:pt x="3791" y="780"/>
                    </a:lnTo>
                    <a:lnTo>
                      <a:pt x="3780" y="802"/>
                    </a:lnTo>
                    <a:lnTo>
                      <a:pt x="3766" y="821"/>
                    </a:lnTo>
                    <a:lnTo>
                      <a:pt x="3752" y="840"/>
                    </a:lnTo>
                    <a:lnTo>
                      <a:pt x="3737" y="856"/>
                    </a:lnTo>
                    <a:lnTo>
                      <a:pt x="3721" y="871"/>
                    </a:lnTo>
                    <a:lnTo>
                      <a:pt x="3703" y="885"/>
                    </a:lnTo>
                    <a:lnTo>
                      <a:pt x="3703" y="885"/>
                    </a:lnTo>
                    <a:lnTo>
                      <a:pt x="3690" y="893"/>
                    </a:lnTo>
                    <a:lnTo>
                      <a:pt x="3675" y="901"/>
                    </a:lnTo>
                    <a:lnTo>
                      <a:pt x="3658" y="908"/>
                    </a:lnTo>
                    <a:lnTo>
                      <a:pt x="3642" y="915"/>
                    </a:lnTo>
                    <a:lnTo>
                      <a:pt x="3625" y="919"/>
                    </a:lnTo>
                    <a:lnTo>
                      <a:pt x="3609" y="923"/>
                    </a:lnTo>
                    <a:lnTo>
                      <a:pt x="3591" y="927"/>
                    </a:lnTo>
                    <a:lnTo>
                      <a:pt x="3572" y="929"/>
                    </a:lnTo>
                    <a:lnTo>
                      <a:pt x="3554" y="930"/>
                    </a:lnTo>
                    <a:lnTo>
                      <a:pt x="3535" y="930"/>
                    </a:lnTo>
                    <a:lnTo>
                      <a:pt x="3494" y="929"/>
                    </a:lnTo>
                    <a:lnTo>
                      <a:pt x="3453" y="923"/>
                    </a:lnTo>
                    <a:lnTo>
                      <a:pt x="3410" y="915"/>
                    </a:lnTo>
                    <a:lnTo>
                      <a:pt x="3363" y="904"/>
                    </a:lnTo>
                    <a:lnTo>
                      <a:pt x="3317" y="892"/>
                    </a:lnTo>
                    <a:lnTo>
                      <a:pt x="3268" y="877"/>
                    </a:lnTo>
                    <a:lnTo>
                      <a:pt x="3217" y="859"/>
                    </a:lnTo>
                    <a:lnTo>
                      <a:pt x="3111" y="821"/>
                    </a:lnTo>
                    <a:lnTo>
                      <a:pt x="2997" y="778"/>
                    </a:lnTo>
                    <a:lnTo>
                      <a:pt x="2997" y="778"/>
                    </a:lnTo>
                    <a:lnTo>
                      <a:pt x="2881" y="735"/>
                    </a:lnTo>
                    <a:lnTo>
                      <a:pt x="2758" y="690"/>
                    </a:lnTo>
                    <a:lnTo>
                      <a:pt x="2694" y="668"/>
                    </a:lnTo>
                    <a:lnTo>
                      <a:pt x="2630" y="647"/>
                    </a:lnTo>
                    <a:lnTo>
                      <a:pt x="2563" y="627"/>
                    </a:lnTo>
                    <a:lnTo>
                      <a:pt x="2496" y="608"/>
                    </a:lnTo>
                    <a:lnTo>
                      <a:pt x="2428" y="590"/>
                    </a:lnTo>
                    <a:lnTo>
                      <a:pt x="2358" y="572"/>
                    </a:lnTo>
                    <a:lnTo>
                      <a:pt x="2287" y="559"/>
                    </a:lnTo>
                    <a:lnTo>
                      <a:pt x="2216" y="546"/>
                    </a:lnTo>
                    <a:lnTo>
                      <a:pt x="2144" y="535"/>
                    </a:lnTo>
                    <a:lnTo>
                      <a:pt x="2072" y="529"/>
                    </a:lnTo>
                    <a:lnTo>
                      <a:pt x="1998" y="523"/>
                    </a:lnTo>
                    <a:lnTo>
                      <a:pt x="1923" y="522"/>
                    </a:lnTo>
                    <a:lnTo>
                      <a:pt x="1923" y="522"/>
                    </a:lnTo>
                    <a:lnTo>
                      <a:pt x="1849" y="523"/>
                    </a:lnTo>
                    <a:lnTo>
                      <a:pt x="1775" y="529"/>
                    </a:lnTo>
                    <a:lnTo>
                      <a:pt x="1702" y="535"/>
                    </a:lnTo>
                    <a:lnTo>
                      <a:pt x="1629" y="546"/>
                    </a:lnTo>
                    <a:lnTo>
                      <a:pt x="1558" y="559"/>
                    </a:lnTo>
                    <a:lnTo>
                      <a:pt x="1487" y="572"/>
                    </a:lnTo>
                    <a:lnTo>
                      <a:pt x="1418" y="590"/>
                    </a:lnTo>
                    <a:lnTo>
                      <a:pt x="1349" y="608"/>
                    </a:lnTo>
                    <a:lnTo>
                      <a:pt x="1282" y="627"/>
                    </a:lnTo>
                    <a:lnTo>
                      <a:pt x="1216" y="647"/>
                    </a:lnTo>
                    <a:lnTo>
                      <a:pt x="1151" y="668"/>
                    </a:lnTo>
                    <a:lnTo>
                      <a:pt x="1087" y="690"/>
                    </a:lnTo>
                    <a:lnTo>
                      <a:pt x="966" y="735"/>
                    </a:lnTo>
                    <a:lnTo>
                      <a:pt x="848" y="778"/>
                    </a:lnTo>
                    <a:lnTo>
                      <a:pt x="848" y="778"/>
                    </a:lnTo>
                    <a:lnTo>
                      <a:pt x="736" y="821"/>
                    </a:lnTo>
                    <a:lnTo>
                      <a:pt x="628" y="859"/>
                    </a:lnTo>
                    <a:lnTo>
                      <a:pt x="578" y="877"/>
                    </a:lnTo>
                    <a:lnTo>
                      <a:pt x="529" y="892"/>
                    </a:lnTo>
                    <a:lnTo>
                      <a:pt x="482" y="904"/>
                    </a:lnTo>
                    <a:lnTo>
                      <a:pt x="436" y="915"/>
                    </a:lnTo>
                    <a:lnTo>
                      <a:pt x="392" y="923"/>
                    </a:lnTo>
                    <a:lnTo>
                      <a:pt x="351" y="929"/>
                    </a:lnTo>
                    <a:lnTo>
                      <a:pt x="312" y="930"/>
                    </a:lnTo>
                    <a:lnTo>
                      <a:pt x="292" y="930"/>
                    </a:lnTo>
                    <a:lnTo>
                      <a:pt x="273" y="929"/>
                    </a:lnTo>
                    <a:lnTo>
                      <a:pt x="256" y="927"/>
                    </a:lnTo>
                    <a:lnTo>
                      <a:pt x="238" y="923"/>
                    </a:lnTo>
                    <a:lnTo>
                      <a:pt x="220" y="919"/>
                    </a:lnTo>
                    <a:lnTo>
                      <a:pt x="204" y="915"/>
                    </a:lnTo>
                    <a:lnTo>
                      <a:pt x="187" y="908"/>
                    </a:lnTo>
                    <a:lnTo>
                      <a:pt x="172" y="901"/>
                    </a:lnTo>
                    <a:lnTo>
                      <a:pt x="156" y="893"/>
                    </a:lnTo>
                    <a:lnTo>
                      <a:pt x="142" y="885"/>
                    </a:lnTo>
                    <a:lnTo>
                      <a:pt x="142" y="885"/>
                    </a:lnTo>
                    <a:lnTo>
                      <a:pt x="125" y="871"/>
                    </a:lnTo>
                    <a:lnTo>
                      <a:pt x="108" y="856"/>
                    </a:lnTo>
                    <a:lnTo>
                      <a:pt x="93" y="840"/>
                    </a:lnTo>
                    <a:lnTo>
                      <a:pt x="79" y="821"/>
                    </a:lnTo>
                    <a:lnTo>
                      <a:pt x="66" y="802"/>
                    </a:lnTo>
                    <a:lnTo>
                      <a:pt x="55" y="780"/>
                    </a:lnTo>
                    <a:lnTo>
                      <a:pt x="44" y="757"/>
                    </a:lnTo>
                    <a:lnTo>
                      <a:pt x="36" y="731"/>
                    </a:lnTo>
                    <a:lnTo>
                      <a:pt x="28" y="705"/>
                    </a:lnTo>
                    <a:lnTo>
                      <a:pt x="19" y="676"/>
                    </a:lnTo>
                    <a:lnTo>
                      <a:pt x="14" y="645"/>
                    </a:lnTo>
                    <a:lnTo>
                      <a:pt x="8" y="612"/>
                    </a:lnTo>
                    <a:lnTo>
                      <a:pt x="6" y="578"/>
                    </a:lnTo>
                    <a:lnTo>
                      <a:pt x="3" y="541"/>
                    </a:lnTo>
                    <a:lnTo>
                      <a:pt x="2" y="503"/>
                    </a:lnTo>
                    <a:lnTo>
                      <a:pt x="0" y="462"/>
                    </a:lnTo>
                    <a:lnTo>
                      <a:pt x="0" y="462"/>
                    </a:lnTo>
                    <a:lnTo>
                      <a:pt x="2" y="422"/>
                    </a:lnTo>
                    <a:lnTo>
                      <a:pt x="3" y="384"/>
                    </a:lnTo>
                    <a:lnTo>
                      <a:pt x="6" y="347"/>
                    </a:lnTo>
                    <a:lnTo>
                      <a:pt x="8" y="313"/>
                    </a:lnTo>
                    <a:lnTo>
                      <a:pt x="14" y="280"/>
                    </a:lnTo>
                    <a:lnTo>
                      <a:pt x="19" y="250"/>
                    </a:lnTo>
                    <a:lnTo>
                      <a:pt x="26" y="221"/>
                    </a:lnTo>
                    <a:lnTo>
                      <a:pt x="34" y="194"/>
                    </a:lnTo>
                    <a:lnTo>
                      <a:pt x="44" y="169"/>
                    </a:lnTo>
                    <a:lnTo>
                      <a:pt x="55" y="146"/>
                    </a:lnTo>
                    <a:lnTo>
                      <a:pt x="66" y="126"/>
                    </a:lnTo>
                    <a:lnTo>
                      <a:pt x="78" y="105"/>
                    </a:lnTo>
                    <a:lnTo>
                      <a:pt x="92" y="87"/>
                    </a:lnTo>
                    <a:lnTo>
                      <a:pt x="107" y="71"/>
                    </a:lnTo>
                    <a:lnTo>
                      <a:pt x="123" y="57"/>
                    </a:lnTo>
                    <a:lnTo>
                      <a:pt x="141" y="44"/>
                    </a:lnTo>
                    <a:lnTo>
                      <a:pt x="141" y="44"/>
                    </a:lnTo>
                    <a:lnTo>
                      <a:pt x="155" y="34"/>
                    </a:lnTo>
                    <a:lnTo>
                      <a:pt x="170" y="27"/>
                    </a:lnTo>
                    <a:lnTo>
                      <a:pt x="186" y="20"/>
                    </a:lnTo>
                    <a:lnTo>
                      <a:pt x="201" y="14"/>
                    </a:lnTo>
                    <a:lnTo>
                      <a:pt x="217" y="10"/>
                    </a:lnTo>
                    <a:lnTo>
                      <a:pt x="235" y="5"/>
                    </a:lnTo>
                    <a:lnTo>
                      <a:pt x="252" y="3"/>
                    </a:lnTo>
                    <a:lnTo>
                      <a:pt x="271" y="1"/>
                    </a:lnTo>
                    <a:lnTo>
                      <a:pt x="288" y="0"/>
                    </a:lnTo>
                    <a:lnTo>
                      <a:pt x="308" y="0"/>
                    </a:lnTo>
                    <a:lnTo>
                      <a:pt x="347" y="3"/>
                    </a:lnTo>
                    <a:lnTo>
                      <a:pt x="388" y="8"/>
                    </a:lnTo>
                    <a:lnTo>
                      <a:pt x="432" y="18"/>
                    </a:lnTo>
                    <a:lnTo>
                      <a:pt x="475" y="29"/>
                    </a:lnTo>
                    <a:lnTo>
                      <a:pt x="523" y="42"/>
                    </a:lnTo>
                    <a:lnTo>
                      <a:pt x="571" y="57"/>
                    </a:lnTo>
                    <a:lnTo>
                      <a:pt x="622" y="75"/>
                    </a:lnTo>
                    <a:lnTo>
                      <a:pt x="727" y="115"/>
                    </a:lnTo>
                    <a:lnTo>
                      <a:pt x="837" y="158"/>
                    </a:lnTo>
                    <a:lnTo>
                      <a:pt x="837" y="158"/>
                    </a:lnTo>
                    <a:lnTo>
                      <a:pt x="955" y="205"/>
                    </a:lnTo>
                    <a:lnTo>
                      <a:pt x="1079" y="251"/>
                    </a:lnTo>
                    <a:lnTo>
                      <a:pt x="1143" y="275"/>
                    </a:lnTo>
                    <a:lnTo>
                      <a:pt x="1209" y="296"/>
                    </a:lnTo>
                    <a:lnTo>
                      <a:pt x="1276" y="318"/>
                    </a:lnTo>
                    <a:lnTo>
                      <a:pt x="1342" y="339"/>
                    </a:lnTo>
                    <a:lnTo>
                      <a:pt x="1412" y="358"/>
                    </a:lnTo>
                    <a:lnTo>
                      <a:pt x="1483" y="374"/>
                    </a:lnTo>
                    <a:lnTo>
                      <a:pt x="1554" y="391"/>
                    </a:lnTo>
                    <a:lnTo>
                      <a:pt x="1627" y="403"/>
                    </a:lnTo>
                    <a:lnTo>
                      <a:pt x="1699" y="414"/>
                    </a:lnTo>
                    <a:lnTo>
                      <a:pt x="1773" y="422"/>
                    </a:lnTo>
                    <a:lnTo>
                      <a:pt x="1848" y="426"/>
                    </a:lnTo>
                    <a:lnTo>
                      <a:pt x="1885" y="427"/>
                    </a:lnTo>
                    <a:lnTo>
                      <a:pt x="1923" y="429"/>
                    </a:lnTo>
                    <a:lnTo>
                      <a:pt x="1923" y="429"/>
                    </a:lnTo>
                    <a:lnTo>
                      <a:pt x="1961" y="427"/>
                    </a:lnTo>
                    <a:lnTo>
                      <a:pt x="1998" y="426"/>
                    </a:lnTo>
                    <a:lnTo>
                      <a:pt x="2073" y="422"/>
                    </a:lnTo>
                    <a:lnTo>
                      <a:pt x="2147" y="414"/>
                    </a:lnTo>
                    <a:lnTo>
                      <a:pt x="2220" y="403"/>
                    </a:lnTo>
                    <a:lnTo>
                      <a:pt x="2291" y="391"/>
                    </a:lnTo>
                    <a:lnTo>
                      <a:pt x="2364" y="374"/>
                    </a:lnTo>
                    <a:lnTo>
                      <a:pt x="2433" y="358"/>
                    </a:lnTo>
                    <a:lnTo>
                      <a:pt x="2503" y="339"/>
                    </a:lnTo>
                    <a:lnTo>
                      <a:pt x="2571" y="318"/>
                    </a:lnTo>
                    <a:lnTo>
                      <a:pt x="2637" y="296"/>
                    </a:lnTo>
                    <a:lnTo>
                      <a:pt x="2702" y="275"/>
                    </a:lnTo>
                    <a:lnTo>
                      <a:pt x="2767" y="251"/>
                    </a:lnTo>
                    <a:lnTo>
                      <a:pt x="2891" y="205"/>
                    </a:lnTo>
                    <a:lnTo>
                      <a:pt x="3008" y="158"/>
                    </a:lnTo>
                    <a:lnTo>
                      <a:pt x="3008" y="158"/>
                    </a:lnTo>
                    <a:lnTo>
                      <a:pt x="3120" y="115"/>
                    </a:lnTo>
                    <a:lnTo>
                      <a:pt x="3224" y="75"/>
                    </a:lnTo>
                    <a:lnTo>
                      <a:pt x="3275" y="57"/>
                    </a:lnTo>
                    <a:lnTo>
                      <a:pt x="3324" y="42"/>
                    </a:lnTo>
                    <a:lnTo>
                      <a:pt x="3370" y="29"/>
                    </a:lnTo>
                    <a:lnTo>
                      <a:pt x="3415" y="18"/>
                    </a:lnTo>
                    <a:lnTo>
                      <a:pt x="3458" y="8"/>
                    </a:lnTo>
                    <a:lnTo>
                      <a:pt x="3498" y="3"/>
                    </a:lnTo>
                    <a:lnTo>
                      <a:pt x="3538" y="0"/>
                    </a:lnTo>
                    <a:lnTo>
                      <a:pt x="3557" y="0"/>
                    </a:lnTo>
                    <a:lnTo>
                      <a:pt x="3576" y="1"/>
                    </a:lnTo>
                    <a:lnTo>
                      <a:pt x="3594" y="3"/>
                    </a:lnTo>
                    <a:lnTo>
                      <a:pt x="3610" y="5"/>
                    </a:lnTo>
                    <a:lnTo>
                      <a:pt x="3628" y="10"/>
                    </a:lnTo>
                    <a:lnTo>
                      <a:pt x="3645" y="14"/>
                    </a:lnTo>
                    <a:lnTo>
                      <a:pt x="3661" y="20"/>
                    </a:lnTo>
                    <a:lnTo>
                      <a:pt x="3676" y="27"/>
                    </a:lnTo>
                    <a:lnTo>
                      <a:pt x="3691" y="34"/>
                    </a:lnTo>
                    <a:lnTo>
                      <a:pt x="3705" y="44"/>
                    </a:lnTo>
                    <a:lnTo>
                      <a:pt x="3705" y="44"/>
                    </a:lnTo>
                    <a:lnTo>
                      <a:pt x="3722" y="57"/>
                    </a:lnTo>
                    <a:lnTo>
                      <a:pt x="3739" y="71"/>
                    </a:lnTo>
                    <a:lnTo>
                      <a:pt x="3754" y="87"/>
                    </a:lnTo>
                    <a:lnTo>
                      <a:pt x="3767" y="105"/>
                    </a:lnTo>
                    <a:lnTo>
                      <a:pt x="3780" y="126"/>
                    </a:lnTo>
                    <a:lnTo>
                      <a:pt x="3792" y="146"/>
                    </a:lnTo>
                    <a:lnTo>
                      <a:pt x="3802" y="169"/>
                    </a:lnTo>
                    <a:lnTo>
                      <a:pt x="3811" y="194"/>
                    </a:lnTo>
                    <a:lnTo>
                      <a:pt x="3819" y="221"/>
                    </a:lnTo>
                    <a:lnTo>
                      <a:pt x="3826" y="250"/>
                    </a:lnTo>
                    <a:lnTo>
                      <a:pt x="3832" y="280"/>
                    </a:lnTo>
                    <a:lnTo>
                      <a:pt x="3837" y="313"/>
                    </a:lnTo>
                    <a:lnTo>
                      <a:pt x="3840" y="347"/>
                    </a:lnTo>
                    <a:lnTo>
                      <a:pt x="3843" y="384"/>
                    </a:lnTo>
                    <a:lnTo>
                      <a:pt x="3845" y="422"/>
                    </a:lnTo>
                    <a:lnTo>
                      <a:pt x="3845" y="462"/>
                    </a:lnTo>
                    <a:lnTo>
                      <a:pt x="3845" y="462"/>
                    </a:lnTo>
                    <a:close/>
                    <a:moveTo>
                      <a:pt x="2345" y="474"/>
                    </a:moveTo>
                    <a:lnTo>
                      <a:pt x="2345" y="474"/>
                    </a:lnTo>
                    <a:lnTo>
                      <a:pt x="2393" y="485"/>
                    </a:lnTo>
                    <a:lnTo>
                      <a:pt x="2439" y="496"/>
                    </a:lnTo>
                    <a:lnTo>
                      <a:pt x="2530" y="520"/>
                    </a:lnTo>
                    <a:lnTo>
                      <a:pt x="2621" y="546"/>
                    </a:lnTo>
                    <a:lnTo>
                      <a:pt x="2707" y="574"/>
                    </a:lnTo>
                    <a:lnTo>
                      <a:pt x="2791" y="604"/>
                    </a:lnTo>
                    <a:lnTo>
                      <a:pt x="2874" y="632"/>
                    </a:lnTo>
                    <a:lnTo>
                      <a:pt x="3030" y="691"/>
                    </a:lnTo>
                    <a:lnTo>
                      <a:pt x="3030" y="691"/>
                    </a:lnTo>
                    <a:lnTo>
                      <a:pt x="3134" y="731"/>
                    </a:lnTo>
                    <a:lnTo>
                      <a:pt x="3231" y="766"/>
                    </a:lnTo>
                    <a:lnTo>
                      <a:pt x="3277" y="781"/>
                    </a:lnTo>
                    <a:lnTo>
                      <a:pt x="3322" y="796"/>
                    </a:lnTo>
                    <a:lnTo>
                      <a:pt x="3365" y="809"/>
                    </a:lnTo>
                    <a:lnTo>
                      <a:pt x="3406" y="819"/>
                    </a:lnTo>
                    <a:lnTo>
                      <a:pt x="3444" y="828"/>
                    </a:lnTo>
                    <a:lnTo>
                      <a:pt x="3481" y="833"/>
                    </a:lnTo>
                    <a:lnTo>
                      <a:pt x="3515" y="837"/>
                    </a:lnTo>
                    <a:lnTo>
                      <a:pt x="3546" y="837"/>
                    </a:lnTo>
                    <a:lnTo>
                      <a:pt x="3561" y="836"/>
                    </a:lnTo>
                    <a:lnTo>
                      <a:pt x="3576" y="834"/>
                    </a:lnTo>
                    <a:lnTo>
                      <a:pt x="3590" y="832"/>
                    </a:lnTo>
                    <a:lnTo>
                      <a:pt x="3604" y="829"/>
                    </a:lnTo>
                    <a:lnTo>
                      <a:pt x="3616" y="825"/>
                    </a:lnTo>
                    <a:lnTo>
                      <a:pt x="3628" y="819"/>
                    </a:lnTo>
                    <a:lnTo>
                      <a:pt x="3640" y="814"/>
                    </a:lnTo>
                    <a:lnTo>
                      <a:pt x="3650" y="807"/>
                    </a:lnTo>
                    <a:lnTo>
                      <a:pt x="3650" y="807"/>
                    </a:lnTo>
                    <a:lnTo>
                      <a:pt x="3664" y="798"/>
                    </a:lnTo>
                    <a:lnTo>
                      <a:pt x="3675" y="787"/>
                    </a:lnTo>
                    <a:lnTo>
                      <a:pt x="3686" y="774"/>
                    </a:lnTo>
                    <a:lnTo>
                      <a:pt x="3695" y="759"/>
                    </a:lnTo>
                    <a:lnTo>
                      <a:pt x="3705" y="744"/>
                    </a:lnTo>
                    <a:lnTo>
                      <a:pt x="3713" y="727"/>
                    </a:lnTo>
                    <a:lnTo>
                      <a:pt x="3720" y="707"/>
                    </a:lnTo>
                    <a:lnTo>
                      <a:pt x="3727" y="687"/>
                    </a:lnTo>
                    <a:lnTo>
                      <a:pt x="3733" y="664"/>
                    </a:lnTo>
                    <a:lnTo>
                      <a:pt x="3737" y="641"/>
                    </a:lnTo>
                    <a:lnTo>
                      <a:pt x="3742" y="615"/>
                    </a:lnTo>
                    <a:lnTo>
                      <a:pt x="3746" y="587"/>
                    </a:lnTo>
                    <a:lnTo>
                      <a:pt x="3748" y="559"/>
                    </a:lnTo>
                    <a:lnTo>
                      <a:pt x="3750" y="529"/>
                    </a:lnTo>
                    <a:lnTo>
                      <a:pt x="3752" y="462"/>
                    </a:lnTo>
                    <a:lnTo>
                      <a:pt x="3752" y="462"/>
                    </a:lnTo>
                    <a:lnTo>
                      <a:pt x="3750" y="396"/>
                    </a:lnTo>
                    <a:lnTo>
                      <a:pt x="3748" y="366"/>
                    </a:lnTo>
                    <a:lnTo>
                      <a:pt x="3746" y="337"/>
                    </a:lnTo>
                    <a:lnTo>
                      <a:pt x="3743" y="310"/>
                    </a:lnTo>
                    <a:lnTo>
                      <a:pt x="3737" y="285"/>
                    </a:lnTo>
                    <a:lnTo>
                      <a:pt x="3733" y="261"/>
                    </a:lnTo>
                    <a:lnTo>
                      <a:pt x="3728" y="239"/>
                    </a:lnTo>
                    <a:lnTo>
                      <a:pt x="3721" y="219"/>
                    </a:lnTo>
                    <a:lnTo>
                      <a:pt x="3713" y="201"/>
                    </a:lnTo>
                    <a:lnTo>
                      <a:pt x="3705" y="183"/>
                    </a:lnTo>
                    <a:lnTo>
                      <a:pt x="3696" y="168"/>
                    </a:lnTo>
                    <a:lnTo>
                      <a:pt x="3687" y="153"/>
                    </a:lnTo>
                    <a:lnTo>
                      <a:pt x="3676" y="141"/>
                    </a:lnTo>
                    <a:lnTo>
                      <a:pt x="3665" y="130"/>
                    </a:lnTo>
                    <a:lnTo>
                      <a:pt x="3653" y="122"/>
                    </a:lnTo>
                    <a:lnTo>
                      <a:pt x="3653" y="122"/>
                    </a:lnTo>
                    <a:lnTo>
                      <a:pt x="3642" y="115"/>
                    </a:lnTo>
                    <a:lnTo>
                      <a:pt x="3631" y="109"/>
                    </a:lnTo>
                    <a:lnTo>
                      <a:pt x="3619" y="104"/>
                    </a:lnTo>
                    <a:lnTo>
                      <a:pt x="3606" y="100"/>
                    </a:lnTo>
                    <a:lnTo>
                      <a:pt x="3593" y="97"/>
                    </a:lnTo>
                    <a:lnTo>
                      <a:pt x="3579" y="96"/>
                    </a:lnTo>
                    <a:lnTo>
                      <a:pt x="3550" y="93"/>
                    </a:lnTo>
                    <a:lnTo>
                      <a:pt x="3519" y="94"/>
                    </a:lnTo>
                    <a:lnTo>
                      <a:pt x="3485" y="98"/>
                    </a:lnTo>
                    <a:lnTo>
                      <a:pt x="3449" y="105"/>
                    </a:lnTo>
                    <a:lnTo>
                      <a:pt x="3411" y="113"/>
                    </a:lnTo>
                    <a:lnTo>
                      <a:pt x="3372" y="124"/>
                    </a:lnTo>
                    <a:lnTo>
                      <a:pt x="3329" y="138"/>
                    </a:lnTo>
                    <a:lnTo>
                      <a:pt x="3285" y="152"/>
                    </a:lnTo>
                    <a:lnTo>
                      <a:pt x="3240" y="168"/>
                    </a:lnTo>
                    <a:lnTo>
                      <a:pt x="3145" y="205"/>
                    </a:lnTo>
                    <a:lnTo>
                      <a:pt x="3042" y="244"/>
                    </a:lnTo>
                    <a:lnTo>
                      <a:pt x="3042" y="244"/>
                    </a:lnTo>
                    <a:lnTo>
                      <a:pt x="2884" y="307"/>
                    </a:lnTo>
                    <a:lnTo>
                      <a:pt x="2801" y="339"/>
                    </a:lnTo>
                    <a:lnTo>
                      <a:pt x="2713" y="369"/>
                    </a:lnTo>
                    <a:lnTo>
                      <a:pt x="2625" y="399"/>
                    </a:lnTo>
                    <a:lnTo>
                      <a:pt x="2535" y="426"/>
                    </a:lnTo>
                    <a:lnTo>
                      <a:pt x="2440" y="452"/>
                    </a:lnTo>
                    <a:lnTo>
                      <a:pt x="2393" y="464"/>
                    </a:lnTo>
                    <a:lnTo>
                      <a:pt x="2345" y="474"/>
                    </a:lnTo>
                    <a:lnTo>
                      <a:pt x="2345" y="474"/>
                    </a:lnTo>
                    <a:close/>
                    <a:moveTo>
                      <a:pt x="95" y="462"/>
                    </a:moveTo>
                    <a:lnTo>
                      <a:pt x="95" y="462"/>
                    </a:lnTo>
                    <a:lnTo>
                      <a:pt x="96" y="529"/>
                    </a:lnTo>
                    <a:lnTo>
                      <a:pt x="97" y="559"/>
                    </a:lnTo>
                    <a:lnTo>
                      <a:pt x="100" y="587"/>
                    </a:lnTo>
                    <a:lnTo>
                      <a:pt x="104" y="615"/>
                    </a:lnTo>
                    <a:lnTo>
                      <a:pt x="108" y="641"/>
                    </a:lnTo>
                    <a:lnTo>
                      <a:pt x="114" y="664"/>
                    </a:lnTo>
                    <a:lnTo>
                      <a:pt x="119" y="687"/>
                    </a:lnTo>
                    <a:lnTo>
                      <a:pt x="126" y="707"/>
                    </a:lnTo>
                    <a:lnTo>
                      <a:pt x="133" y="727"/>
                    </a:lnTo>
                    <a:lnTo>
                      <a:pt x="141" y="744"/>
                    </a:lnTo>
                    <a:lnTo>
                      <a:pt x="150" y="759"/>
                    </a:lnTo>
                    <a:lnTo>
                      <a:pt x="160" y="774"/>
                    </a:lnTo>
                    <a:lnTo>
                      <a:pt x="171" y="787"/>
                    </a:lnTo>
                    <a:lnTo>
                      <a:pt x="183" y="798"/>
                    </a:lnTo>
                    <a:lnTo>
                      <a:pt x="196" y="807"/>
                    </a:lnTo>
                    <a:lnTo>
                      <a:pt x="196" y="807"/>
                    </a:lnTo>
                    <a:lnTo>
                      <a:pt x="206" y="814"/>
                    </a:lnTo>
                    <a:lnTo>
                      <a:pt x="217" y="819"/>
                    </a:lnTo>
                    <a:lnTo>
                      <a:pt x="230" y="825"/>
                    </a:lnTo>
                    <a:lnTo>
                      <a:pt x="242" y="829"/>
                    </a:lnTo>
                    <a:lnTo>
                      <a:pt x="256" y="832"/>
                    </a:lnTo>
                    <a:lnTo>
                      <a:pt x="269" y="834"/>
                    </a:lnTo>
                    <a:lnTo>
                      <a:pt x="284" y="836"/>
                    </a:lnTo>
                    <a:lnTo>
                      <a:pt x="299" y="837"/>
                    </a:lnTo>
                    <a:lnTo>
                      <a:pt x="331" y="837"/>
                    </a:lnTo>
                    <a:lnTo>
                      <a:pt x="366" y="833"/>
                    </a:lnTo>
                    <a:lnTo>
                      <a:pt x="402" y="828"/>
                    </a:lnTo>
                    <a:lnTo>
                      <a:pt x="441" y="819"/>
                    </a:lnTo>
                    <a:lnTo>
                      <a:pt x="481" y="809"/>
                    </a:lnTo>
                    <a:lnTo>
                      <a:pt x="523" y="796"/>
                    </a:lnTo>
                    <a:lnTo>
                      <a:pt x="568" y="781"/>
                    </a:lnTo>
                    <a:lnTo>
                      <a:pt x="615" y="766"/>
                    </a:lnTo>
                    <a:lnTo>
                      <a:pt x="712" y="731"/>
                    </a:lnTo>
                    <a:lnTo>
                      <a:pt x="815" y="691"/>
                    </a:lnTo>
                    <a:lnTo>
                      <a:pt x="815" y="691"/>
                    </a:lnTo>
                    <a:lnTo>
                      <a:pt x="971" y="632"/>
                    </a:lnTo>
                    <a:lnTo>
                      <a:pt x="1054" y="604"/>
                    </a:lnTo>
                    <a:lnTo>
                      <a:pt x="1139" y="574"/>
                    </a:lnTo>
                    <a:lnTo>
                      <a:pt x="1226" y="546"/>
                    </a:lnTo>
                    <a:lnTo>
                      <a:pt x="1315" y="520"/>
                    </a:lnTo>
                    <a:lnTo>
                      <a:pt x="1407" y="496"/>
                    </a:lnTo>
                    <a:lnTo>
                      <a:pt x="1453" y="485"/>
                    </a:lnTo>
                    <a:lnTo>
                      <a:pt x="1501" y="474"/>
                    </a:lnTo>
                    <a:lnTo>
                      <a:pt x="1501" y="474"/>
                    </a:lnTo>
                    <a:lnTo>
                      <a:pt x="1453" y="464"/>
                    </a:lnTo>
                    <a:lnTo>
                      <a:pt x="1405" y="452"/>
                    </a:lnTo>
                    <a:lnTo>
                      <a:pt x="1312" y="426"/>
                    </a:lnTo>
                    <a:lnTo>
                      <a:pt x="1221" y="399"/>
                    </a:lnTo>
                    <a:lnTo>
                      <a:pt x="1132" y="369"/>
                    </a:lnTo>
                    <a:lnTo>
                      <a:pt x="1046" y="339"/>
                    </a:lnTo>
                    <a:lnTo>
                      <a:pt x="962" y="307"/>
                    </a:lnTo>
                    <a:lnTo>
                      <a:pt x="803" y="244"/>
                    </a:lnTo>
                    <a:lnTo>
                      <a:pt x="803" y="244"/>
                    </a:lnTo>
                    <a:lnTo>
                      <a:pt x="701" y="205"/>
                    </a:lnTo>
                    <a:lnTo>
                      <a:pt x="605" y="168"/>
                    </a:lnTo>
                    <a:lnTo>
                      <a:pt x="560" y="152"/>
                    </a:lnTo>
                    <a:lnTo>
                      <a:pt x="516" y="138"/>
                    </a:lnTo>
                    <a:lnTo>
                      <a:pt x="474" y="124"/>
                    </a:lnTo>
                    <a:lnTo>
                      <a:pt x="434" y="113"/>
                    </a:lnTo>
                    <a:lnTo>
                      <a:pt x="396" y="105"/>
                    </a:lnTo>
                    <a:lnTo>
                      <a:pt x="361" y="98"/>
                    </a:lnTo>
                    <a:lnTo>
                      <a:pt x="327" y="94"/>
                    </a:lnTo>
                    <a:lnTo>
                      <a:pt x="295" y="93"/>
                    </a:lnTo>
                    <a:lnTo>
                      <a:pt x="267" y="96"/>
                    </a:lnTo>
                    <a:lnTo>
                      <a:pt x="253" y="97"/>
                    </a:lnTo>
                    <a:lnTo>
                      <a:pt x="239" y="100"/>
                    </a:lnTo>
                    <a:lnTo>
                      <a:pt x="227" y="104"/>
                    </a:lnTo>
                    <a:lnTo>
                      <a:pt x="215" y="109"/>
                    </a:lnTo>
                    <a:lnTo>
                      <a:pt x="204" y="115"/>
                    </a:lnTo>
                    <a:lnTo>
                      <a:pt x="193" y="122"/>
                    </a:lnTo>
                    <a:lnTo>
                      <a:pt x="193" y="122"/>
                    </a:lnTo>
                    <a:lnTo>
                      <a:pt x="181" y="130"/>
                    </a:lnTo>
                    <a:lnTo>
                      <a:pt x="170" y="141"/>
                    </a:lnTo>
                    <a:lnTo>
                      <a:pt x="159" y="153"/>
                    </a:lnTo>
                    <a:lnTo>
                      <a:pt x="149" y="168"/>
                    </a:lnTo>
                    <a:lnTo>
                      <a:pt x="141" y="183"/>
                    </a:lnTo>
                    <a:lnTo>
                      <a:pt x="133" y="201"/>
                    </a:lnTo>
                    <a:lnTo>
                      <a:pt x="125" y="219"/>
                    </a:lnTo>
                    <a:lnTo>
                      <a:pt x="119" y="239"/>
                    </a:lnTo>
                    <a:lnTo>
                      <a:pt x="112" y="261"/>
                    </a:lnTo>
                    <a:lnTo>
                      <a:pt x="108" y="285"/>
                    </a:lnTo>
                    <a:lnTo>
                      <a:pt x="104" y="310"/>
                    </a:lnTo>
                    <a:lnTo>
                      <a:pt x="100" y="337"/>
                    </a:lnTo>
                    <a:lnTo>
                      <a:pt x="97" y="366"/>
                    </a:lnTo>
                    <a:lnTo>
                      <a:pt x="96" y="396"/>
                    </a:lnTo>
                    <a:lnTo>
                      <a:pt x="95" y="462"/>
                    </a:lnTo>
                    <a:lnTo>
                      <a:pt x="95" y="462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3" name="Freeform: Shape 7"/>
              <p:cNvSpPr/>
              <p:nvPr/>
            </p:nvSpPr>
            <p:spPr bwMode="auto">
              <a:xfrm>
                <a:off x="6808225" y="1801922"/>
                <a:ext cx="3060805" cy="3063747"/>
              </a:xfrm>
              <a:custGeom>
                <a:avLst/>
                <a:gdLst>
                  <a:gd name="T0" fmla="*/ 3039 w 3121"/>
                  <a:gd name="T1" fmla="*/ 340 h 3123"/>
                  <a:gd name="T2" fmla="*/ 3117 w 3121"/>
                  <a:gd name="T3" fmla="*/ 511 h 3123"/>
                  <a:gd name="T4" fmla="*/ 3109 w 3121"/>
                  <a:gd name="T5" fmla="*/ 634 h 3123"/>
                  <a:gd name="T6" fmla="*/ 3043 w 3121"/>
                  <a:gd name="T7" fmla="*/ 739 h 3123"/>
                  <a:gd name="T8" fmla="*/ 2803 w 3121"/>
                  <a:gd name="T9" fmla="*/ 903 h 3123"/>
                  <a:gd name="T10" fmla="*/ 2251 w 3121"/>
                  <a:gd name="T11" fmla="*/ 1161 h 3123"/>
                  <a:gd name="T12" fmla="*/ 1827 w 3121"/>
                  <a:gd name="T13" fmla="*/ 1412 h 3123"/>
                  <a:gd name="T14" fmla="*/ 1502 w 3121"/>
                  <a:gd name="T15" fmla="*/ 1713 h 3123"/>
                  <a:gd name="T16" fmla="*/ 1223 w 3121"/>
                  <a:gd name="T17" fmla="*/ 2130 h 3123"/>
                  <a:gd name="T18" fmla="*/ 975 w 3121"/>
                  <a:gd name="T19" fmla="*/ 2655 h 3123"/>
                  <a:gd name="T20" fmla="*/ 778 w 3121"/>
                  <a:gd name="T21" fmla="*/ 3002 h 3123"/>
                  <a:gd name="T22" fmla="*/ 663 w 3121"/>
                  <a:gd name="T23" fmla="*/ 3097 h 3123"/>
                  <a:gd name="T24" fmla="*/ 555 w 3121"/>
                  <a:gd name="T25" fmla="*/ 3123 h 3123"/>
                  <a:gd name="T26" fmla="*/ 390 w 3121"/>
                  <a:gd name="T27" fmla="*/ 3073 h 3123"/>
                  <a:gd name="T28" fmla="*/ 200 w 3121"/>
                  <a:gd name="T29" fmla="*/ 2920 h 3123"/>
                  <a:gd name="T30" fmla="*/ 64 w 3121"/>
                  <a:gd name="T31" fmla="*/ 2757 h 3123"/>
                  <a:gd name="T32" fmla="*/ 0 w 3121"/>
                  <a:gd name="T33" fmla="*/ 2591 h 3123"/>
                  <a:gd name="T34" fmla="*/ 19 w 3121"/>
                  <a:gd name="T35" fmla="*/ 2477 h 3123"/>
                  <a:gd name="T36" fmla="*/ 91 w 3121"/>
                  <a:gd name="T37" fmla="*/ 2378 h 3123"/>
                  <a:gd name="T38" fmla="*/ 366 w 3121"/>
                  <a:gd name="T39" fmla="*/ 2208 h 3123"/>
                  <a:gd name="T40" fmla="*/ 938 w 3121"/>
                  <a:gd name="T41" fmla="*/ 1949 h 3123"/>
                  <a:gd name="T42" fmla="*/ 1368 w 3121"/>
                  <a:gd name="T43" fmla="*/ 1685 h 3123"/>
                  <a:gd name="T44" fmla="*/ 1588 w 3121"/>
                  <a:gd name="T45" fmla="*/ 1483 h 3123"/>
                  <a:gd name="T46" fmla="*/ 1883 w 3121"/>
                  <a:gd name="T47" fmla="*/ 1064 h 3123"/>
                  <a:gd name="T48" fmla="*/ 2112 w 3121"/>
                  <a:gd name="T49" fmla="*/ 579 h 3123"/>
                  <a:gd name="T50" fmla="*/ 2324 w 3121"/>
                  <a:gd name="T51" fmla="*/ 154 h 3123"/>
                  <a:gd name="T52" fmla="*/ 2445 w 3121"/>
                  <a:gd name="T53" fmla="*/ 35 h 3123"/>
                  <a:gd name="T54" fmla="*/ 2545 w 3121"/>
                  <a:gd name="T55" fmla="*/ 1 h 3123"/>
                  <a:gd name="T56" fmla="*/ 2706 w 3121"/>
                  <a:gd name="T57" fmla="*/ 37 h 3123"/>
                  <a:gd name="T58" fmla="*/ 2890 w 3121"/>
                  <a:gd name="T59" fmla="*/ 173 h 3123"/>
                  <a:gd name="T60" fmla="*/ 2030 w 3121"/>
                  <a:gd name="T61" fmla="*/ 1172 h 3123"/>
                  <a:gd name="T62" fmla="*/ 2606 w 3121"/>
                  <a:gd name="T63" fmla="*/ 895 h 3123"/>
                  <a:gd name="T64" fmla="*/ 2923 w 3121"/>
                  <a:gd name="T65" fmla="*/ 722 h 3123"/>
                  <a:gd name="T66" fmla="*/ 3013 w 3121"/>
                  <a:gd name="T67" fmla="*/ 620 h 3123"/>
                  <a:gd name="T68" fmla="*/ 3027 w 3121"/>
                  <a:gd name="T69" fmla="*/ 535 h 3123"/>
                  <a:gd name="T70" fmla="*/ 2970 w 3121"/>
                  <a:gd name="T71" fmla="*/ 403 h 3123"/>
                  <a:gd name="T72" fmla="*/ 2806 w 3121"/>
                  <a:gd name="T73" fmla="*/ 223 h 3123"/>
                  <a:gd name="T74" fmla="*/ 2660 w 3121"/>
                  <a:gd name="T75" fmla="*/ 117 h 3123"/>
                  <a:gd name="T76" fmla="*/ 2542 w 3121"/>
                  <a:gd name="T77" fmla="*/ 97 h 3123"/>
                  <a:gd name="T78" fmla="*/ 2471 w 3121"/>
                  <a:gd name="T79" fmla="*/ 130 h 3123"/>
                  <a:gd name="T80" fmla="*/ 2325 w 3121"/>
                  <a:gd name="T81" fmla="*/ 336 h 3123"/>
                  <a:gd name="T82" fmla="*/ 2093 w 3121"/>
                  <a:gd name="T83" fmla="*/ 854 h 3123"/>
                  <a:gd name="T84" fmla="*/ 1868 w 3121"/>
                  <a:gd name="T85" fmla="*/ 1271 h 3123"/>
                  <a:gd name="T86" fmla="*/ 403 w 3121"/>
                  <a:gd name="T87" fmla="*/ 2970 h 3123"/>
                  <a:gd name="T88" fmla="*/ 534 w 3121"/>
                  <a:gd name="T89" fmla="*/ 3028 h 3123"/>
                  <a:gd name="T90" fmla="*/ 618 w 3121"/>
                  <a:gd name="T91" fmla="*/ 3015 h 3123"/>
                  <a:gd name="T92" fmla="*/ 721 w 3121"/>
                  <a:gd name="T93" fmla="*/ 2925 h 3123"/>
                  <a:gd name="T94" fmla="*/ 893 w 3121"/>
                  <a:gd name="T95" fmla="*/ 2607 h 3123"/>
                  <a:gd name="T96" fmla="*/ 1171 w 3121"/>
                  <a:gd name="T97" fmla="*/ 2032 h 3123"/>
                  <a:gd name="T98" fmla="*/ 1103 w 3121"/>
                  <a:gd name="T99" fmla="*/ 1968 h 3123"/>
                  <a:gd name="T100" fmla="*/ 513 w 3121"/>
                  <a:gd name="T101" fmla="*/ 2242 h 3123"/>
                  <a:gd name="T102" fmla="*/ 198 w 3121"/>
                  <a:gd name="T103" fmla="*/ 2409 h 3123"/>
                  <a:gd name="T104" fmla="*/ 102 w 3121"/>
                  <a:gd name="T105" fmla="*/ 2520 h 3123"/>
                  <a:gd name="T106" fmla="*/ 97 w 3121"/>
                  <a:gd name="T107" fmla="*/ 2607 h 3123"/>
                  <a:gd name="T108" fmla="*/ 166 w 3121"/>
                  <a:gd name="T109" fmla="*/ 2741 h 3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3121" h="3123">
                    <a:moveTo>
                      <a:pt x="2919" y="201"/>
                    </a:moveTo>
                    <a:lnTo>
                      <a:pt x="2919" y="201"/>
                    </a:lnTo>
                    <a:lnTo>
                      <a:pt x="2946" y="231"/>
                    </a:lnTo>
                    <a:lnTo>
                      <a:pt x="2974" y="258"/>
                    </a:lnTo>
                    <a:lnTo>
                      <a:pt x="2997" y="287"/>
                    </a:lnTo>
                    <a:lnTo>
                      <a:pt x="3019" y="314"/>
                    </a:lnTo>
                    <a:lnTo>
                      <a:pt x="3039" y="340"/>
                    </a:lnTo>
                    <a:lnTo>
                      <a:pt x="3056" y="366"/>
                    </a:lnTo>
                    <a:lnTo>
                      <a:pt x="3072" y="392"/>
                    </a:lnTo>
                    <a:lnTo>
                      <a:pt x="3084" y="417"/>
                    </a:lnTo>
                    <a:lnTo>
                      <a:pt x="3097" y="441"/>
                    </a:lnTo>
                    <a:lnTo>
                      <a:pt x="3105" y="464"/>
                    </a:lnTo>
                    <a:lnTo>
                      <a:pt x="3113" y="488"/>
                    </a:lnTo>
                    <a:lnTo>
                      <a:pt x="3117" y="511"/>
                    </a:lnTo>
                    <a:lnTo>
                      <a:pt x="3120" y="534"/>
                    </a:lnTo>
                    <a:lnTo>
                      <a:pt x="3121" y="556"/>
                    </a:lnTo>
                    <a:lnTo>
                      <a:pt x="3120" y="578"/>
                    </a:lnTo>
                    <a:lnTo>
                      <a:pt x="3117" y="600"/>
                    </a:lnTo>
                    <a:lnTo>
                      <a:pt x="3117" y="600"/>
                    </a:lnTo>
                    <a:lnTo>
                      <a:pt x="3114" y="617"/>
                    </a:lnTo>
                    <a:lnTo>
                      <a:pt x="3109" y="634"/>
                    </a:lnTo>
                    <a:lnTo>
                      <a:pt x="3103" y="650"/>
                    </a:lnTo>
                    <a:lnTo>
                      <a:pt x="3095" y="665"/>
                    </a:lnTo>
                    <a:lnTo>
                      <a:pt x="3087" y="680"/>
                    </a:lnTo>
                    <a:lnTo>
                      <a:pt x="3077" y="695"/>
                    </a:lnTo>
                    <a:lnTo>
                      <a:pt x="3068" y="710"/>
                    </a:lnTo>
                    <a:lnTo>
                      <a:pt x="3056" y="724"/>
                    </a:lnTo>
                    <a:lnTo>
                      <a:pt x="3043" y="739"/>
                    </a:lnTo>
                    <a:lnTo>
                      <a:pt x="3030" y="752"/>
                    </a:lnTo>
                    <a:lnTo>
                      <a:pt x="3001" y="778"/>
                    </a:lnTo>
                    <a:lnTo>
                      <a:pt x="2968" y="804"/>
                    </a:lnTo>
                    <a:lnTo>
                      <a:pt x="2931" y="830"/>
                    </a:lnTo>
                    <a:lnTo>
                      <a:pt x="2892" y="855"/>
                    </a:lnTo>
                    <a:lnTo>
                      <a:pt x="2849" y="879"/>
                    </a:lnTo>
                    <a:lnTo>
                      <a:pt x="2803" y="903"/>
                    </a:lnTo>
                    <a:lnTo>
                      <a:pt x="2755" y="927"/>
                    </a:lnTo>
                    <a:lnTo>
                      <a:pt x="2653" y="975"/>
                    </a:lnTo>
                    <a:lnTo>
                      <a:pt x="2544" y="1026"/>
                    </a:lnTo>
                    <a:lnTo>
                      <a:pt x="2544" y="1026"/>
                    </a:lnTo>
                    <a:lnTo>
                      <a:pt x="2430" y="1076"/>
                    </a:lnTo>
                    <a:lnTo>
                      <a:pt x="2311" y="1132"/>
                    </a:lnTo>
                    <a:lnTo>
                      <a:pt x="2251" y="1161"/>
                    </a:lnTo>
                    <a:lnTo>
                      <a:pt x="2190" y="1192"/>
                    </a:lnTo>
                    <a:lnTo>
                      <a:pt x="2130" y="1224"/>
                    </a:lnTo>
                    <a:lnTo>
                      <a:pt x="2068" y="1258"/>
                    </a:lnTo>
                    <a:lnTo>
                      <a:pt x="2007" y="1293"/>
                    </a:lnTo>
                    <a:lnTo>
                      <a:pt x="1945" y="1332"/>
                    </a:lnTo>
                    <a:lnTo>
                      <a:pt x="1885" y="1371"/>
                    </a:lnTo>
                    <a:lnTo>
                      <a:pt x="1827" y="1412"/>
                    </a:lnTo>
                    <a:lnTo>
                      <a:pt x="1768" y="1457"/>
                    </a:lnTo>
                    <a:lnTo>
                      <a:pt x="1711" y="1504"/>
                    </a:lnTo>
                    <a:lnTo>
                      <a:pt x="1656" y="1551"/>
                    </a:lnTo>
                    <a:lnTo>
                      <a:pt x="1601" y="1603"/>
                    </a:lnTo>
                    <a:lnTo>
                      <a:pt x="1601" y="1603"/>
                    </a:lnTo>
                    <a:lnTo>
                      <a:pt x="1551" y="1657"/>
                    </a:lnTo>
                    <a:lnTo>
                      <a:pt x="1502" y="1713"/>
                    </a:lnTo>
                    <a:lnTo>
                      <a:pt x="1455" y="1770"/>
                    </a:lnTo>
                    <a:lnTo>
                      <a:pt x="1412" y="1827"/>
                    </a:lnTo>
                    <a:lnTo>
                      <a:pt x="1369" y="1887"/>
                    </a:lnTo>
                    <a:lnTo>
                      <a:pt x="1330" y="1947"/>
                    </a:lnTo>
                    <a:lnTo>
                      <a:pt x="1293" y="2008"/>
                    </a:lnTo>
                    <a:lnTo>
                      <a:pt x="1257" y="2069"/>
                    </a:lnTo>
                    <a:lnTo>
                      <a:pt x="1223" y="2130"/>
                    </a:lnTo>
                    <a:lnTo>
                      <a:pt x="1190" y="2192"/>
                    </a:lnTo>
                    <a:lnTo>
                      <a:pt x="1160" y="2253"/>
                    </a:lnTo>
                    <a:lnTo>
                      <a:pt x="1130" y="2313"/>
                    </a:lnTo>
                    <a:lnTo>
                      <a:pt x="1076" y="2431"/>
                    </a:lnTo>
                    <a:lnTo>
                      <a:pt x="1024" y="2544"/>
                    </a:lnTo>
                    <a:lnTo>
                      <a:pt x="1024" y="2544"/>
                    </a:lnTo>
                    <a:lnTo>
                      <a:pt x="975" y="2655"/>
                    </a:lnTo>
                    <a:lnTo>
                      <a:pt x="926" y="2757"/>
                    </a:lnTo>
                    <a:lnTo>
                      <a:pt x="902" y="2805"/>
                    </a:lnTo>
                    <a:lnTo>
                      <a:pt x="878" y="2850"/>
                    </a:lnTo>
                    <a:lnTo>
                      <a:pt x="853" y="2893"/>
                    </a:lnTo>
                    <a:lnTo>
                      <a:pt x="829" y="2932"/>
                    </a:lnTo>
                    <a:lnTo>
                      <a:pt x="804" y="2969"/>
                    </a:lnTo>
                    <a:lnTo>
                      <a:pt x="778" y="3002"/>
                    </a:lnTo>
                    <a:lnTo>
                      <a:pt x="751" y="3032"/>
                    </a:lnTo>
                    <a:lnTo>
                      <a:pt x="737" y="3046"/>
                    </a:lnTo>
                    <a:lnTo>
                      <a:pt x="723" y="3058"/>
                    </a:lnTo>
                    <a:lnTo>
                      <a:pt x="708" y="3069"/>
                    </a:lnTo>
                    <a:lnTo>
                      <a:pt x="695" y="3080"/>
                    </a:lnTo>
                    <a:lnTo>
                      <a:pt x="680" y="3089"/>
                    </a:lnTo>
                    <a:lnTo>
                      <a:pt x="663" y="3097"/>
                    </a:lnTo>
                    <a:lnTo>
                      <a:pt x="648" y="3104"/>
                    </a:lnTo>
                    <a:lnTo>
                      <a:pt x="632" y="3111"/>
                    </a:lnTo>
                    <a:lnTo>
                      <a:pt x="616" y="3115"/>
                    </a:lnTo>
                    <a:lnTo>
                      <a:pt x="599" y="3119"/>
                    </a:lnTo>
                    <a:lnTo>
                      <a:pt x="599" y="3119"/>
                    </a:lnTo>
                    <a:lnTo>
                      <a:pt x="577" y="3122"/>
                    </a:lnTo>
                    <a:lnTo>
                      <a:pt x="555" y="3123"/>
                    </a:lnTo>
                    <a:lnTo>
                      <a:pt x="532" y="3122"/>
                    </a:lnTo>
                    <a:lnTo>
                      <a:pt x="510" y="3119"/>
                    </a:lnTo>
                    <a:lnTo>
                      <a:pt x="487" y="3114"/>
                    </a:lnTo>
                    <a:lnTo>
                      <a:pt x="464" y="3107"/>
                    </a:lnTo>
                    <a:lnTo>
                      <a:pt x="439" y="3097"/>
                    </a:lnTo>
                    <a:lnTo>
                      <a:pt x="415" y="3086"/>
                    </a:lnTo>
                    <a:lnTo>
                      <a:pt x="390" y="3073"/>
                    </a:lnTo>
                    <a:lnTo>
                      <a:pt x="364" y="3058"/>
                    </a:lnTo>
                    <a:lnTo>
                      <a:pt x="338" y="3040"/>
                    </a:lnTo>
                    <a:lnTo>
                      <a:pt x="312" y="3021"/>
                    </a:lnTo>
                    <a:lnTo>
                      <a:pt x="285" y="2999"/>
                    </a:lnTo>
                    <a:lnTo>
                      <a:pt x="258" y="2974"/>
                    </a:lnTo>
                    <a:lnTo>
                      <a:pt x="229" y="2949"/>
                    </a:lnTo>
                    <a:lnTo>
                      <a:pt x="200" y="2920"/>
                    </a:lnTo>
                    <a:lnTo>
                      <a:pt x="200" y="2920"/>
                    </a:lnTo>
                    <a:lnTo>
                      <a:pt x="172" y="2891"/>
                    </a:lnTo>
                    <a:lnTo>
                      <a:pt x="146" y="2864"/>
                    </a:lnTo>
                    <a:lnTo>
                      <a:pt x="123" y="2835"/>
                    </a:lnTo>
                    <a:lnTo>
                      <a:pt x="101" y="2809"/>
                    </a:lnTo>
                    <a:lnTo>
                      <a:pt x="82" y="2783"/>
                    </a:lnTo>
                    <a:lnTo>
                      <a:pt x="64" y="2757"/>
                    </a:lnTo>
                    <a:lnTo>
                      <a:pt x="49" y="2731"/>
                    </a:lnTo>
                    <a:lnTo>
                      <a:pt x="35" y="2707"/>
                    </a:lnTo>
                    <a:lnTo>
                      <a:pt x="24" y="2684"/>
                    </a:lnTo>
                    <a:lnTo>
                      <a:pt x="15" y="2659"/>
                    </a:lnTo>
                    <a:lnTo>
                      <a:pt x="8" y="2636"/>
                    </a:lnTo>
                    <a:lnTo>
                      <a:pt x="4" y="2614"/>
                    </a:lnTo>
                    <a:lnTo>
                      <a:pt x="0" y="2591"/>
                    </a:lnTo>
                    <a:lnTo>
                      <a:pt x="0" y="2569"/>
                    </a:lnTo>
                    <a:lnTo>
                      <a:pt x="1" y="2547"/>
                    </a:lnTo>
                    <a:lnTo>
                      <a:pt x="4" y="2525"/>
                    </a:lnTo>
                    <a:lnTo>
                      <a:pt x="4" y="2525"/>
                    </a:lnTo>
                    <a:lnTo>
                      <a:pt x="8" y="2509"/>
                    </a:lnTo>
                    <a:lnTo>
                      <a:pt x="12" y="2492"/>
                    </a:lnTo>
                    <a:lnTo>
                      <a:pt x="19" y="2477"/>
                    </a:lnTo>
                    <a:lnTo>
                      <a:pt x="26" y="2462"/>
                    </a:lnTo>
                    <a:lnTo>
                      <a:pt x="34" y="2447"/>
                    </a:lnTo>
                    <a:lnTo>
                      <a:pt x="43" y="2432"/>
                    </a:lnTo>
                    <a:lnTo>
                      <a:pt x="54" y="2419"/>
                    </a:lnTo>
                    <a:lnTo>
                      <a:pt x="65" y="2404"/>
                    </a:lnTo>
                    <a:lnTo>
                      <a:pt x="78" y="2390"/>
                    </a:lnTo>
                    <a:lnTo>
                      <a:pt x="91" y="2378"/>
                    </a:lnTo>
                    <a:lnTo>
                      <a:pt x="121" y="2352"/>
                    </a:lnTo>
                    <a:lnTo>
                      <a:pt x="154" y="2326"/>
                    </a:lnTo>
                    <a:lnTo>
                      <a:pt x="190" y="2301"/>
                    </a:lnTo>
                    <a:lnTo>
                      <a:pt x="229" y="2278"/>
                    </a:lnTo>
                    <a:lnTo>
                      <a:pt x="273" y="2255"/>
                    </a:lnTo>
                    <a:lnTo>
                      <a:pt x="318" y="2232"/>
                    </a:lnTo>
                    <a:lnTo>
                      <a:pt x="366" y="2208"/>
                    </a:lnTo>
                    <a:lnTo>
                      <a:pt x="468" y="2162"/>
                    </a:lnTo>
                    <a:lnTo>
                      <a:pt x="577" y="2114"/>
                    </a:lnTo>
                    <a:lnTo>
                      <a:pt x="577" y="2114"/>
                    </a:lnTo>
                    <a:lnTo>
                      <a:pt x="693" y="2064"/>
                    </a:lnTo>
                    <a:lnTo>
                      <a:pt x="814" y="2009"/>
                    </a:lnTo>
                    <a:lnTo>
                      <a:pt x="875" y="1980"/>
                    </a:lnTo>
                    <a:lnTo>
                      <a:pt x="938" y="1949"/>
                    </a:lnTo>
                    <a:lnTo>
                      <a:pt x="999" y="1917"/>
                    </a:lnTo>
                    <a:lnTo>
                      <a:pt x="1062" y="1883"/>
                    </a:lnTo>
                    <a:lnTo>
                      <a:pt x="1125" y="1848"/>
                    </a:lnTo>
                    <a:lnTo>
                      <a:pt x="1186" y="1811"/>
                    </a:lnTo>
                    <a:lnTo>
                      <a:pt x="1248" y="1771"/>
                    </a:lnTo>
                    <a:lnTo>
                      <a:pt x="1308" y="1729"/>
                    </a:lnTo>
                    <a:lnTo>
                      <a:pt x="1368" y="1685"/>
                    </a:lnTo>
                    <a:lnTo>
                      <a:pt x="1425" y="1639"/>
                    </a:lnTo>
                    <a:lnTo>
                      <a:pt x="1481" y="1590"/>
                    </a:lnTo>
                    <a:lnTo>
                      <a:pt x="1509" y="1564"/>
                    </a:lnTo>
                    <a:lnTo>
                      <a:pt x="1536" y="1538"/>
                    </a:lnTo>
                    <a:lnTo>
                      <a:pt x="1536" y="1538"/>
                    </a:lnTo>
                    <a:lnTo>
                      <a:pt x="1562" y="1510"/>
                    </a:lnTo>
                    <a:lnTo>
                      <a:pt x="1588" y="1483"/>
                    </a:lnTo>
                    <a:lnTo>
                      <a:pt x="1637" y="1427"/>
                    </a:lnTo>
                    <a:lnTo>
                      <a:pt x="1683" y="1368"/>
                    </a:lnTo>
                    <a:lnTo>
                      <a:pt x="1728" y="1310"/>
                    </a:lnTo>
                    <a:lnTo>
                      <a:pt x="1769" y="1250"/>
                    </a:lnTo>
                    <a:lnTo>
                      <a:pt x="1809" y="1188"/>
                    </a:lnTo>
                    <a:lnTo>
                      <a:pt x="1847" y="1125"/>
                    </a:lnTo>
                    <a:lnTo>
                      <a:pt x="1883" y="1064"/>
                    </a:lnTo>
                    <a:lnTo>
                      <a:pt x="1915" y="1001"/>
                    </a:lnTo>
                    <a:lnTo>
                      <a:pt x="1948" y="938"/>
                    </a:lnTo>
                    <a:lnTo>
                      <a:pt x="1978" y="877"/>
                    </a:lnTo>
                    <a:lnTo>
                      <a:pt x="2007" y="815"/>
                    </a:lnTo>
                    <a:lnTo>
                      <a:pt x="2062" y="694"/>
                    </a:lnTo>
                    <a:lnTo>
                      <a:pt x="2112" y="579"/>
                    </a:lnTo>
                    <a:lnTo>
                      <a:pt x="2112" y="579"/>
                    </a:lnTo>
                    <a:lnTo>
                      <a:pt x="2160" y="468"/>
                    </a:lnTo>
                    <a:lnTo>
                      <a:pt x="2206" y="366"/>
                    </a:lnTo>
                    <a:lnTo>
                      <a:pt x="2229" y="318"/>
                    </a:lnTo>
                    <a:lnTo>
                      <a:pt x="2253" y="273"/>
                    </a:lnTo>
                    <a:lnTo>
                      <a:pt x="2276" y="231"/>
                    </a:lnTo>
                    <a:lnTo>
                      <a:pt x="2300" y="191"/>
                    </a:lnTo>
                    <a:lnTo>
                      <a:pt x="2324" y="154"/>
                    </a:lnTo>
                    <a:lnTo>
                      <a:pt x="2350" y="122"/>
                    </a:lnTo>
                    <a:lnTo>
                      <a:pt x="2376" y="91"/>
                    </a:lnTo>
                    <a:lnTo>
                      <a:pt x="2389" y="79"/>
                    </a:lnTo>
                    <a:lnTo>
                      <a:pt x="2403" y="67"/>
                    </a:lnTo>
                    <a:lnTo>
                      <a:pt x="2417" y="55"/>
                    </a:lnTo>
                    <a:lnTo>
                      <a:pt x="2430" y="45"/>
                    </a:lnTo>
                    <a:lnTo>
                      <a:pt x="2445" y="35"/>
                    </a:lnTo>
                    <a:lnTo>
                      <a:pt x="2460" y="27"/>
                    </a:lnTo>
                    <a:lnTo>
                      <a:pt x="2475" y="19"/>
                    </a:lnTo>
                    <a:lnTo>
                      <a:pt x="2492" y="14"/>
                    </a:lnTo>
                    <a:lnTo>
                      <a:pt x="2508" y="8"/>
                    </a:lnTo>
                    <a:lnTo>
                      <a:pt x="2524" y="4"/>
                    </a:lnTo>
                    <a:lnTo>
                      <a:pt x="2524" y="4"/>
                    </a:lnTo>
                    <a:lnTo>
                      <a:pt x="2545" y="1"/>
                    </a:lnTo>
                    <a:lnTo>
                      <a:pt x="2567" y="0"/>
                    </a:lnTo>
                    <a:lnTo>
                      <a:pt x="2590" y="1"/>
                    </a:lnTo>
                    <a:lnTo>
                      <a:pt x="2612" y="4"/>
                    </a:lnTo>
                    <a:lnTo>
                      <a:pt x="2635" y="10"/>
                    </a:lnTo>
                    <a:lnTo>
                      <a:pt x="2658" y="16"/>
                    </a:lnTo>
                    <a:lnTo>
                      <a:pt x="2681" y="26"/>
                    </a:lnTo>
                    <a:lnTo>
                      <a:pt x="2706" y="37"/>
                    </a:lnTo>
                    <a:lnTo>
                      <a:pt x="2731" y="49"/>
                    </a:lnTo>
                    <a:lnTo>
                      <a:pt x="2755" y="66"/>
                    </a:lnTo>
                    <a:lnTo>
                      <a:pt x="2781" y="82"/>
                    </a:lnTo>
                    <a:lnTo>
                      <a:pt x="2807" y="102"/>
                    </a:lnTo>
                    <a:lnTo>
                      <a:pt x="2834" y="123"/>
                    </a:lnTo>
                    <a:lnTo>
                      <a:pt x="2862" y="147"/>
                    </a:lnTo>
                    <a:lnTo>
                      <a:pt x="2890" y="173"/>
                    </a:lnTo>
                    <a:lnTo>
                      <a:pt x="2919" y="201"/>
                    </a:lnTo>
                    <a:lnTo>
                      <a:pt x="2919" y="201"/>
                    </a:lnTo>
                    <a:close/>
                    <a:moveTo>
                      <a:pt x="1868" y="1271"/>
                    </a:moveTo>
                    <a:lnTo>
                      <a:pt x="1868" y="1271"/>
                    </a:lnTo>
                    <a:lnTo>
                      <a:pt x="1907" y="1246"/>
                    </a:lnTo>
                    <a:lnTo>
                      <a:pt x="1948" y="1220"/>
                    </a:lnTo>
                    <a:lnTo>
                      <a:pt x="2030" y="1172"/>
                    </a:lnTo>
                    <a:lnTo>
                      <a:pt x="2112" y="1128"/>
                    </a:lnTo>
                    <a:lnTo>
                      <a:pt x="2194" y="1086"/>
                    </a:lnTo>
                    <a:lnTo>
                      <a:pt x="2273" y="1046"/>
                    </a:lnTo>
                    <a:lnTo>
                      <a:pt x="2352" y="1009"/>
                    </a:lnTo>
                    <a:lnTo>
                      <a:pt x="2505" y="940"/>
                    </a:lnTo>
                    <a:lnTo>
                      <a:pt x="2505" y="940"/>
                    </a:lnTo>
                    <a:lnTo>
                      <a:pt x="2606" y="895"/>
                    </a:lnTo>
                    <a:lnTo>
                      <a:pt x="2699" y="851"/>
                    </a:lnTo>
                    <a:lnTo>
                      <a:pt x="2743" y="829"/>
                    </a:lnTo>
                    <a:lnTo>
                      <a:pt x="2785" y="807"/>
                    </a:lnTo>
                    <a:lnTo>
                      <a:pt x="2823" y="787"/>
                    </a:lnTo>
                    <a:lnTo>
                      <a:pt x="2860" y="765"/>
                    </a:lnTo>
                    <a:lnTo>
                      <a:pt x="2893" y="744"/>
                    </a:lnTo>
                    <a:lnTo>
                      <a:pt x="2923" y="722"/>
                    </a:lnTo>
                    <a:lnTo>
                      <a:pt x="2949" y="701"/>
                    </a:lnTo>
                    <a:lnTo>
                      <a:pt x="2972" y="677"/>
                    </a:lnTo>
                    <a:lnTo>
                      <a:pt x="2983" y="666"/>
                    </a:lnTo>
                    <a:lnTo>
                      <a:pt x="2993" y="656"/>
                    </a:lnTo>
                    <a:lnTo>
                      <a:pt x="3001" y="643"/>
                    </a:lnTo>
                    <a:lnTo>
                      <a:pt x="3008" y="632"/>
                    </a:lnTo>
                    <a:lnTo>
                      <a:pt x="3013" y="620"/>
                    </a:lnTo>
                    <a:lnTo>
                      <a:pt x="3019" y="608"/>
                    </a:lnTo>
                    <a:lnTo>
                      <a:pt x="3023" y="595"/>
                    </a:lnTo>
                    <a:lnTo>
                      <a:pt x="3026" y="583"/>
                    </a:lnTo>
                    <a:lnTo>
                      <a:pt x="3026" y="583"/>
                    </a:lnTo>
                    <a:lnTo>
                      <a:pt x="3027" y="568"/>
                    </a:lnTo>
                    <a:lnTo>
                      <a:pt x="3028" y="552"/>
                    </a:lnTo>
                    <a:lnTo>
                      <a:pt x="3027" y="535"/>
                    </a:lnTo>
                    <a:lnTo>
                      <a:pt x="3023" y="518"/>
                    </a:lnTo>
                    <a:lnTo>
                      <a:pt x="3019" y="500"/>
                    </a:lnTo>
                    <a:lnTo>
                      <a:pt x="3012" y="482"/>
                    </a:lnTo>
                    <a:lnTo>
                      <a:pt x="3004" y="463"/>
                    </a:lnTo>
                    <a:lnTo>
                      <a:pt x="2994" y="444"/>
                    </a:lnTo>
                    <a:lnTo>
                      <a:pt x="2982" y="425"/>
                    </a:lnTo>
                    <a:lnTo>
                      <a:pt x="2970" y="403"/>
                    </a:lnTo>
                    <a:lnTo>
                      <a:pt x="2955" y="382"/>
                    </a:lnTo>
                    <a:lnTo>
                      <a:pt x="2937" y="361"/>
                    </a:lnTo>
                    <a:lnTo>
                      <a:pt x="2919" y="339"/>
                    </a:lnTo>
                    <a:lnTo>
                      <a:pt x="2899" y="315"/>
                    </a:lnTo>
                    <a:lnTo>
                      <a:pt x="2852" y="268"/>
                    </a:lnTo>
                    <a:lnTo>
                      <a:pt x="2852" y="268"/>
                    </a:lnTo>
                    <a:lnTo>
                      <a:pt x="2806" y="223"/>
                    </a:lnTo>
                    <a:lnTo>
                      <a:pt x="2782" y="202"/>
                    </a:lnTo>
                    <a:lnTo>
                      <a:pt x="2761" y="183"/>
                    </a:lnTo>
                    <a:lnTo>
                      <a:pt x="2739" y="167"/>
                    </a:lnTo>
                    <a:lnTo>
                      <a:pt x="2718" y="152"/>
                    </a:lnTo>
                    <a:lnTo>
                      <a:pt x="2698" y="139"/>
                    </a:lnTo>
                    <a:lnTo>
                      <a:pt x="2679" y="127"/>
                    </a:lnTo>
                    <a:lnTo>
                      <a:pt x="2660" y="117"/>
                    </a:lnTo>
                    <a:lnTo>
                      <a:pt x="2640" y="109"/>
                    </a:lnTo>
                    <a:lnTo>
                      <a:pt x="2623" y="104"/>
                    </a:lnTo>
                    <a:lnTo>
                      <a:pt x="2605" y="98"/>
                    </a:lnTo>
                    <a:lnTo>
                      <a:pt x="2589" y="96"/>
                    </a:lnTo>
                    <a:lnTo>
                      <a:pt x="2572" y="94"/>
                    </a:lnTo>
                    <a:lnTo>
                      <a:pt x="2557" y="94"/>
                    </a:lnTo>
                    <a:lnTo>
                      <a:pt x="2542" y="97"/>
                    </a:lnTo>
                    <a:lnTo>
                      <a:pt x="2542" y="97"/>
                    </a:lnTo>
                    <a:lnTo>
                      <a:pt x="2530" y="100"/>
                    </a:lnTo>
                    <a:lnTo>
                      <a:pt x="2518" y="104"/>
                    </a:lnTo>
                    <a:lnTo>
                      <a:pt x="2505" y="108"/>
                    </a:lnTo>
                    <a:lnTo>
                      <a:pt x="2494" y="115"/>
                    </a:lnTo>
                    <a:lnTo>
                      <a:pt x="2483" y="122"/>
                    </a:lnTo>
                    <a:lnTo>
                      <a:pt x="2471" y="130"/>
                    </a:lnTo>
                    <a:lnTo>
                      <a:pt x="2449" y="149"/>
                    </a:lnTo>
                    <a:lnTo>
                      <a:pt x="2429" y="172"/>
                    </a:lnTo>
                    <a:lnTo>
                      <a:pt x="2407" y="199"/>
                    </a:lnTo>
                    <a:lnTo>
                      <a:pt x="2387" y="228"/>
                    </a:lnTo>
                    <a:lnTo>
                      <a:pt x="2366" y="262"/>
                    </a:lnTo>
                    <a:lnTo>
                      <a:pt x="2346" y="298"/>
                    </a:lnTo>
                    <a:lnTo>
                      <a:pt x="2325" y="336"/>
                    </a:lnTo>
                    <a:lnTo>
                      <a:pt x="2305" y="378"/>
                    </a:lnTo>
                    <a:lnTo>
                      <a:pt x="2284" y="422"/>
                    </a:lnTo>
                    <a:lnTo>
                      <a:pt x="2242" y="515"/>
                    </a:lnTo>
                    <a:lnTo>
                      <a:pt x="2198" y="616"/>
                    </a:lnTo>
                    <a:lnTo>
                      <a:pt x="2198" y="616"/>
                    </a:lnTo>
                    <a:lnTo>
                      <a:pt x="2130" y="772"/>
                    </a:lnTo>
                    <a:lnTo>
                      <a:pt x="2093" y="854"/>
                    </a:lnTo>
                    <a:lnTo>
                      <a:pt x="2053" y="935"/>
                    </a:lnTo>
                    <a:lnTo>
                      <a:pt x="2011" y="1020"/>
                    </a:lnTo>
                    <a:lnTo>
                      <a:pt x="1967" y="1103"/>
                    </a:lnTo>
                    <a:lnTo>
                      <a:pt x="1918" y="1188"/>
                    </a:lnTo>
                    <a:lnTo>
                      <a:pt x="1894" y="1229"/>
                    </a:lnTo>
                    <a:lnTo>
                      <a:pt x="1868" y="1271"/>
                    </a:lnTo>
                    <a:lnTo>
                      <a:pt x="1868" y="1271"/>
                    </a:lnTo>
                    <a:close/>
                    <a:moveTo>
                      <a:pt x="266" y="2854"/>
                    </a:moveTo>
                    <a:lnTo>
                      <a:pt x="266" y="2854"/>
                    </a:lnTo>
                    <a:lnTo>
                      <a:pt x="314" y="2901"/>
                    </a:lnTo>
                    <a:lnTo>
                      <a:pt x="337" y="2920"/>
                    </a:lnTo>
                    <a:lnTo>
                      <a:pt x="359" y="2939"/>
                    </a:lnTo>
                    <a:lnTo>
                      <a:pt x="381" y="2955"/>
                    </a:lnTo>
                    <a:lnTo>
                      <a:pt x="403" y="2970"/>
                    </a:lnTo>
                    <a:lnTo>
                      <a:pt x="423" y="2984"/>
                    </a:lnTo>
                    <a:lnTo>
                      <a:pt x="444" y="2995"/>
                    </a:lnTo>
                    <a:lnTo>
                      <a:pt x="463" y="3006"/>
                    </a:lnTo>
                    <a:lnTo>
                      <a:pt x="480" y="3014"/>
                    </a:lnTo>
                    <a:lnTo>
                      <a:pt x="500" y="3020"/>
                    </a:lnTo>
                    <a:lnTo>
                      <a:pt x="517" y="3025"/>
                    </a:lnTo>
                    <a:lnTo>
                      <a:pt x="534" y="3028"/>
                    </a:lnTo>
                    <a:lnTo>
                      <a:pt x="550" y="3029"/>
                    </a:lnTo>
                    <a:lnTo>
                      <a:pt x="566" y="3029"/>
                    </a:lnTo>
                    <a:lnTo>
                      <a:pt x="581" y="3028"/>
                    </a:lnTo>
                    <a:lnTo>
                      <a:pt x="581" y="3028"/>
                    </a:lnTo>
                    <a:lnTo>
                      <a:pt x="595" y="3025"/>
                    </a:lnTo>
                    <a:lnTo>
                      <a:pt x="607" y="3021"/>
                    </a:lnTo>
                    <a:lnTo>
                      <a:pt x="618" y="3015"/>
                    </a:lnTo>
                    <a:lnTo>
                      <a:pt x="631" y="3009"/>
                    </a:lnTo>
                    <a:lnTo>
                      <a:pt x="643" y="3002"/>
                    </a:lnTo>
                    <a:lnTo>
                      <a:pt x="654" y="2994"/>
                    </a:lnTo>
                    <a:lnTo>
                      <a:pt x="666" y="2984"/>
                    </a:lnTo>
                    <a:lnTo>
                      <a:pt x="677" y="2974"/>
                    </a:lnTo>
                    <a:lnTo>
                      <a:pt x="699" y="2951"/>
                    </a:lnTo>
                    <a:lnTo>
                      <a:pt x="721" y="2925"/>
                    </a:lnTo>
                    <a:lnTo>
                      <a:pt x="743" y="2895"/>
                    </a:lnTo>
                    <a:lnTo>
                      <a:pt x="764" y="2861"/>
                    </a:lnTo>
                    <a:lnTo>
                      <a:pt x="785" y="2826"/>
                    </a:lnTo>
                    <a:lnTo>
                      <a:pt x="807" y="2786"/>
                    </a:lnTo>
                    <a:lnTo>
                      <a:pt x="827" y="2745"/>
                    </a:lnTo>
                    <a:lnTo>
                      <a:pt x="849" y="2701"/>
                    </a:lnTo>
                    <a:lnTo>
                      <a:pt x="893" y="2607"/>
                    </a:lnTo>
                    <a:lnTo>
                      <a:pt x="939" y="2506"/>
                    </a:lnTo>
                    <a:lnTo>
                      <a:pt x="939" y="2506"/>
                    </a:lnTo>
                    <a:lnTo>
                      <a:pt x="1007" y="2354"/>
                    </a:lnTo>
                    <a:lnTo>
                      <a:pt x="1044" y="2275"/>
                    </a:lnTo>
                    <a:lnTo>
                      <a:pt x="1084" y="2195"/>
                    </a:lnTo>
                    <a:lnTo>
                      <a:pt x="1126" y="2113"/>
                    </a:lnTo>
                    <a:lnTo>
                      <a:pt x="1171" y="2032"/>
                    </a:lnTo>
                    <a:lnTo>
                      <a:pt x="1219" y="1950"/>
                    </a:lnTo>
                    <a:lnTo>
                      <a:pt x="1244" y="1909"/>
                    </a:lnTo>
                    <a:lnTo>
                      <a:pt x="1270" y="1868"/>
                    </a:lnTo>
                    <a:lnTo>
                      <a:pt x="1270" y="1868"/>
                    </a:lnTo>
                    <a:lnTo>
                      <a:pt x="1229" y="1894"/>
                    </a:lnTo>
                    <a:lnTo>
                      <a:pt x="1186" y="1920"/>
                    </a:lnTo>
                    <a:lnTo>
                      <a:pt x="1103" y="1968"/>
                    </a:lnTo>
                    <a:lnTo>
                      <a:pt x="1018" y="2013"/>
                    </a:lnTo>
                    <a:lnTo>
                      <a:pt x="935" y="2055"/>
                    </a:lnTo>
                    <a:lnTo>
                      <a:pt x="852" y="2094"/>
                    </a:lnTo>
                    <a:lnTo>
                      <a:pt x="771" y="2130"/>
                    </a:lnTo>
                    <a:lnTo>
                      <a:pt x="614" y="2199"/>
                    </a:lnTo>
                    <a:lnTo>
                      <a:pt x="614" y="2199"/>
                    </a:lnTo>
                    <a:lnTo>
                      <a:pt x="513" y="2242"/>
                    </a:lnTo>
                    <a:lnTo>
                      <a:pt x="420" y="2285"/>
                    </a:lnTo>
                    <a:lnTo>
                      <a:pt x="377" y="2305"/>
                    </a:lnTo>
                    <a:lnTo>
                      <a:pt x="336" y="2326"/>
                    </a:lnTo>
                    <a:lnTo>
                      <a:pt x="296" y="2346"/>
                    </a:lnTo>
                    <a:lnTo>
                      <a:pt x="261" y="2367"/>
                    </a:lnTo>
                    <a:lnTo>
                      <a:pt x="228" y="2387"/>
                    </a:lnTo>
                    <a:lnTo>
                      <a:pt x="198" y="2409"/>
                    </a:lnTo>
                    <a:lnTo>
                      <a:pt x="170" y="2430"/>
                    </a:lnTo>
                    <a:lnTo>
                      <a:pt x="149" y="2451"/>
                    </a:lnTo>
                    <a:lnTo>
                      <a:pt x="129" y="2473"/>
                    </a:lnTo>
                    <a:lnTo>
                      <a:pt x="121" y="2484"/>
                    </a:lnTo>
                    <a:lnTo>
                      <a:pt x="113" y="2496"/>
                    </a:lnTo>
                    <a:lnTo>
                      <a:pt x="108" y="2507"/>
                    </a:lnTo>
                    <a:lnTo>
                      <a:pt x="102" y="2520"/>
                    </a:lnTo>
                    <a:lnTo>
                      <a:pt x="98" y="2531"/>
                    </a:lnTo>
                    <a:lnTo>
                      <a:pt x="95" y="2543"/>
                    </a:lnTo>
                    <a:lnTo>
                      <a:pt x="95" y="2543"/>
                    </a:lnTo>
                    <a:lnTo>
                      <a:pt x="94" y="2558"/>
                    </a:lnTo>
                    <a:lnTo>
                      <a:pt x="93" y="2574"/>
                    </a:lnTo>
                    <a:lnTo>
                      <a:pt x="94" y="2591"/>
                    </a:lnTo>
                    <a:lnTo>
                      <a:pt x="97" y="2607"/>
                    </a:lnTo>
                    <a:lnTo>
                      <a:pt x="102" y="2625"/>
                    </a:lnTo>
                    <a:lnTo>
                      <a:pt x="109" y="2643"/>
                    </a:lnTo>
                    <a:lnTo>
                      <a:pt x="117" y="2660"/>
                    </a:lnTo>
                    <a:lnTo>
                      <a:pt x="127" y="2679"/>
                    </a:lnTo>
                    <a:lnTo>
                      <a:pt x="138" y="2700"/>
                    </a:lnTo>
                    <a:lnTo>
                      <a:pt x="151" y="2719"/>
                    </a:lnTo>
                    <a:lnTo>
                      <a:pt x="166" y="2741"/>
                    </a:lnTo>
                    <a:lnTo>
                      <a:pt x="183" y="2761"/>
                    </a:lnTo>
                    <a:lnTo>
                      <a:pt x="200" y="2785"/>
                    </a:lnTo>
                    <a:lnTo>
                      <a:pt x="221" y="2807"/>
                    </a:lnTo>
                    <a:lnTo>
                      <a:pt x="266" y="2854"/>
                    </a:lnTo>
                    <a:lnTo>
                      <a:pt x="266" y="2854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84" name="Freeform: Shape 8"/>
              <p:cNvSpPr/>
              <p:nvPr/>
            </p:nvSpPr>
            <p:spPr bwMode="auto">
              <a:xfrm>
                <a:off x="7549881" y="2546520"/>
                <a:ext cx="1580436" cy="1580435"/>
              </a:xfrm>
              <a:custGeom>
                <a:avLst/>
                <a:gdLst>
                  <a:gd name="T0" fmla="*/ 1611 w 1611"/>
                  <a:gd name="T1" fmla="*/ 848 h 1612"/>
                  <a:gd name="T2" fmla="*/ 1595 w 1611"/>
                  <a:gd name="T3" fmla="*/ 969 h 1612"/>
                  <a:gd name="T4" fmla="*/ 1564 w 1611"/>
                  <a:gd name="T5" fmla="*/ 1084 h 1612"/>
                  <a:gd name="T6" fmla="*/ 1514 w 1611"/>
                  <a:gd name="T7" fmla="*/ 1190 h 1612"/>
                  <a:gd name="T8" fmla="*/ 1452 w 1611"/>
                  <a:gd name="T9" fmla="*/ 1289 h 1612"/>
                  <a:gd name="T10" fmla="*/ 1375 w 1611"/>
                  <a:gd name="T11" fmla="*/ 1376 h 1612"/>
                  <a:gd name="T12" fmla="*/ 1288 w 1611"/>
                  <a:gd name="T13" fmla="*/ 1453 h 1612"/>
                  <a:gd name="T14" fmla="*/ 1189 w 1611"/>
                  <a:gd name="T15" fmla="*/ 1516 h 1612"/>
                  <a:gd name="T16" fmla="*/ 1083 w 1611"/>
                  <a:gd name="T17" fmla="*/ 1563 h 1612"/>
                  <a:gd name="T18" fmla="*/ 968 w 1611"/>
                  <a:gd name="T19" fmla="*/ 1596 h 1612"/>
                  <a:gd name="T20" fmla="*/ 847 w 1611"/>
                  <a:gd name="T21" fmla="*/ 1611 h 1612"/>
                  <a:gd name="T22" fmla="*/ 765 w 1611"/>
                  <a:gd name="T23" fmla="*/ 1611 h 1612"/>
                  <a:gd name="T24" fmla="*/ 643 w 1611"/>
                  <a:gd name="T25" fmla="*/ 1596 h 1612"/>
                  <a:gd name="T26" fmla="*/ 529 w 1611"/>
                  <a:gd name="T27" fmla="*/ 1563 h 1612"/>
                  <a:gd name="T28" fmla="*/ 422 w 1611"/>
                  <a:gd name="T29" fmla="*/ 1516 h 1612"/>
                  <a:gd name="T30" fmla="*/ 324 w 1611"/>
                  <a:gd name="T31" fmla="*/ 1453 h 1612"/>
                  <a:gd name="T32" fmla="*/ 236 w 1611"/>
                  <a:gd name="T33" fmla="*/ 1376 h 1612"/>
                  <a:gd name="T34" fmla="*/ 160 w 1611"/>
                  <a:gd name="T35" fmla="*/ 1289 h 1612"/>
                  <a:gd name="T36" fmla="*/ 97 w 1611"/>
                  <a:gd name="T37" fmla="*/ 1190 h 1612"/>
                  <a:gd name="T38" fmla="*/ 49 w 1611"/>
                  <a:gd name="T39" fmla="*/ 1084 h 1612"/>
                  <a:gd name="T40" fmla="*/ 17 w 1611"/>
                  <a:gd name="T41" fmla="*/ 969 h 1612"/>
                  <a:gd name="T42" fmla="*/ 2 w 1611"/>
                  <a:gd name="T43" fmla="*/ 848 h 1612"/>
                  <a:gd name="T44" fmla="*/ 2 w 1611"/>
                  <a:gd name="T45" fmla="*/ 764 h 1612"/>
                  <a:gd name="T46" fmla="*/ 17 w 1611"/>
                  <a:gd name="T47" fmla="*/ 644 h 1612"/>
                  <a:gd name="T48" fmla="*/ 49 w 1611"/>
                  <a:gd name="T49" fmla="*/ 529 h 1612"/>
                  <a:gd name="T50" fmla="*/ 97 w 1611"/>
                  <a:gd name="T51" fmla="*/ 422 h 1612"/>
                  <a:gd name="T52" fmla="*/ 160 w 1611"/>
                  <a:gd name="T53" fmla="*/ 323 h 1612"/>
                  <a:gd name="T54" fmla="*/ 236 w 1611"/>
                  <a:gd name="T55" fmla="*/ 236 h 1612"/>
                  <a:gd name="T56" fmla="*/ 324 w 1611"/>
                  <a:gd name="T57" fmla="*/ 161 h 1612"/>
                  <a:gd name="T58" fmla="*/ 422 w 1611"/>
                  <a:gd name="T59" fmla="*/ 98 h 1612"/>
                  <a:gd name="T60" fmla="*/ 529 w 1611"/>
                  <a:gd name="T61" fmla="*/ 49 h 1612"/>
                  <a:gd name="T62" fmla="*/ 643 w 1611"/>
                  <a:gd name="T63" fmla="*/ 16 h 1612"/>
                  <a:gd name="T64" fmla="*/ 765 w 1611"/>
                  <a:gd name="T65" fmla="*/ 1 h 1612"/>
                  <a:gd name="T66" fmla="*/ 847 w 1611"/>
                  <a:gd name="T67" fmla="*/ 1 h 1612"/>
                  <a:gd name="T68" fmla="*/ 968 w 1611"/>
                  <a:gd name="T69" fmla="*/ 16 h 1612"/>
                  <a:gd name="T70" fmla="*/ 1083 w 1611"/>
                  <a:gd name="T71" fmla="*/ 49 h 1612"/>
                  <a:gd name="T72" fmla="*/ 1189 w 1611"/>
                  <a:gd name="T73" fmla="*/ 98 h 1612"/>
                  <a:gd name="T74" fmla="*/ 1288 w 1611"/>
                  <a:gd name="T75" fmla="*/ 161 h 1612"/>
                  <a:gd name="T76" fmla="*/ 1375 w 1611"/>
                  <a:gd name="T77" fmla="*/ 236 h 1612"/>
                  <a:gd name="T78" fmla="*/ 1452 w 1611"/>
                  <a:gd name="T79" fmla="*/ 323 h 1612"/>
                  <a:gd name="T80" fmla="*/ 1514 w 1611"/>
                  <a:gd name="T81" fmla="*/ 422 h 1612"/>
                  <a:gd name="T82" fmla="*/ 1564 w 1611"/>
                  <a:gd name="T83" fmla="*/ 529 h 1612"/>
                  <a:gd name="T84" fmla="*/ 1595 w 1611"/>
                  <a:gd name="T85" fmla="*/ 644 h 1612"/>
                  <a:gd name="T86" fmla="*/ 1611 w 1611"/>
                  <a:gd name="T87" fmla="*/ 764 h 1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611" h="1612">
                    <a:moveTo>
                      <a:pt x="1611" y="807"/>
                    </a:moveTo>
                    <a:lnTo>
                      <a:pt x="1611" y="807"/>
                    </a:lnTo>
                    <a:lnTo>
                      <a:pt x="1611" y="848"/>
                    </a:lnTo>
                    <a:lnTo>
                      <a:pt x="1607" y="889"/>
                    </a:lnTo>
                    <a:lnTo>
                      <a:pt x="1603" y="930"/>
                    </a:lnTo>
                    <a:lnTo>
                      <a:pt x="1595" y="969"/>
                    </a:lnTo>
                    <a:lnTo>
                      <a:pt x="1587" y="1007"/>
                    </a:lnTo>
                    <a:lnTo>
                      <a:pt x="1576" y="1046"/>
                    </a:lnTo>
                    <a:lnTo>
                      <a:pt x="1564" y="1084"/>
                    </a:lnTo>
                    <a:lnTo>
                      <a:pt x="1549" y="1119"/>
                    </a:lnTo>
                    <a:lnTo>
                      <a:pt x="1532" y="1156"/>
                    </a:lnTo>
                    <a:lnTo>
                      <a:pt x="1514" y="1190"/>
                    </a:lnTo>
                    <a:lnTo>
                      <a:pt x="1495" y="1225"/>
                    </a:lnTo>
                    <a:lnTo>
                      <a:pt x="1475" y="1257"/>
                    </a:lnTo>
                    <a:lnTo>
                      <a:pt x="1452" y="1289"/>
                    </a:lnTo>
                    <a:lnTo>
                      <a:pt x="1428" y="1319"/>
                    </a:lnTo>
                    <a:lnTo>
                      <a:pt x="1402" y="1349"/>
                    </a:lnTo>
                    <a:lnTo>
                      <a:pt x="1375" y="1376"/>
                    </a:lnTo>
                    <a:lnTo>
                      <a:pt x="1348" y="1404"/>
                    </a:lnTo>
                    <a:lnTo>
                      <a:pt x="1319" y="1428"/>
                    </a:lnTo>
                    <a:lnTo>
                      <a:pt x="1288" y="1453"/>
                    </a:lnTo>
                    <a:lnTo>
                      <a:pt x="1256" y="1475"/>
                    </a:lnTo>
                    <a:lnTo>
                      <a:pt x="1224" y="1496"/>
                    </a:lnTo>
                    <a:lnTo>
                      <a:pt x="1189" y="1516"/>
                    </a:lnTo>
                    <a:lnTo>
                      <a:pt x="1155" y="1533"/>
                    </a:lnTo>
                    <a:lnTo>
                      <a:pt x="1120" y="1550"/>
                    </a:lnTo>
                    <a:lnTo>
                      <a:pt x="1083" y="1563"/>
                    </a:lnTo>
                    <a:lnTo>
                      <a:pt x="1046" y="1576"/>
                    </a:lnTo>
                    <a:lnTo>
                      <a:pt x="1008" y="1587"/>
                    </a:lnTo>
                    <a:lnTo>
                      <a:pt x="968" y="1596"/>
                    </a:lnTo>
                    <a:lnTo>
                      <a:pt x="929" y="1603"/>
                    </a:lnTo>
                    <a:lnTo>
                      <a:pt x="888" y="1608"/>
                    </a:lnTo>
                    <a:lnTo>
                      <a:pt x="847" y="1611"/>
                    </a:lnTo>
                    <a:lnTo>
                      <a:pt x="806" y="1612"/>
                    </a:lnTo>
                    <a:lnTo>
                      <a:pt x="806" y="1612"/>
                    </a:lnTo>
                    <a:lnTo>
                      <a:pt x="765" y="1611"/>
                    </a:lnTo>
                    <a:lnTo>
                      <a:pt x="724" y="1608"/>
                    </a:lnTo>
                    <a:lnTo>
                      <a:pt x="683" y="1603"/>
                    </a:lnTo>
                    <a:lnTo>
                      <a:pt x="643" y="1596"/>
                    </a:lnTo>
                    <a:lnTo>
                      <a:pt x="605" y="1587"/>
                    </a:lnTo>
                    <a:lnTo>
                      <a:pt x="567" y="1576"/>
                    </a:lnTo>
                    <a:lnTo>
                      <a:pt x="529" y="1563"/>
                    </a:lnTo>
                    <a:lnTo>
                      <a:pt x="492" y="1550"/>
                    </a:lnTo>
                    <a:lnTo>
                      <a:pt x="456" y="1533"/>
                    </a:lnTo>
                    <a:lnTo>
                      <a:pt x="422" y="1516"/>
                    </a:lnTo>
                    <a:lnTo>
                      <a:pt x="388" y="1496"/>
                    </a:lnTo>
                    <a:lnTo>
                      <a:pt x="355" y="1475"/>
                    </a:lnTo>
                    <a:lnTo>
                      <a:pt x="324" y="1453"/>
                    </a:lnTo>
                    <a:lnTo>
                      <a:pt x="294" y="1428"/>
                    </a:lnTo>
                    <a:lnTo>
                      <a:pt x="264" y="1404"/>
                    </a:lnTo>
                    <a:lnTo>
                      <a:pt x="236" y="1376"/>
                    </a:lnTo>
                    <a:lnTo>
                      <a:pt x="209" y="1349"/>
                    </a:lnTo>
                    <a:lnTo>
                      <a:pt x="185" y="1319"/>
                    </a:lnTo>
                    <a:lnTo>
                      <a:pt x="160" y="1289"/>
                    </a:lnTo>
                    <a:lnTo>
                      <a:pt x="138" y="1257"/>
                    </a:lnTo>
                    <a:lnTo>
                      <a:pt x="116" y="1225"/>
                    </a:lnTo>
                    <a:lnTo>
                      <a:pt x="97" y="1190"/>
                    </a:lnTo>
                    <a:lnTo>
                      <a:pt x="79" y="1156"/>
                    </a:lnTo>
                    <a:lnTo>
                      <a:pt x="63" y="1119"/>
                    </a:lnTo>
                    <a:lnTo>
                      <a:pt x="49" y="1084"/>
                    </a:lnTo>
                    <a:lnTo>
                      <a:pt x="36" y="1046"/>
                    </a:lnTo>
                    <a:lnTo>
                      <a:pt x="25" y="1007"/>
                    </a:lnTo>
                    <a:lnTo>
                      <a:pt x="17" y="969"/>
                    </a:lnTo>
                    <a:lnTo>
                      <a:pt x="10" y="930"/>
                    </a:lnTo>
                    <a:lnTo>
                      <a:pt x="4" y="889"/>
                    </a:lnTo>
                    <a:lnTo>
                      <a:pt x="2" y="848"/>
                    </a:lnTo>
                    <a:lnTo>
                      <a:pt x="0" y="807"/>
                    </a:lnTo>
                    <a:lnTo>
                      <a:pt x="0" y="807"/>
                    </a:lnTo>
                    <a:lnTo>
                      <a:pt x="2" y="764"/>
                    </a:lnTo>
                    <a:lnTo>
                      <a:pt x="4" y="723"/>
                    </a:lnTo>
                    <a:lnTo>
                      <a:pt x="10" y="684"/>
                    </a:lnTo>
                    <a:lnTo>
                      <a:pt x="17" y="644"/>
                    </a:lnTo>
                    <a:lnTo>
                      <a:pt x="25" y="605"/>
                    </a:lnTo>
                    <a:lnTo>
                      <a:pt x="36" y="566"/>
                    </a:lnTo>
                    <a:lnTo>
                      <a:pt x="49" y="529"/>
                    </a:lnTo>
                    <a:lnTo>
                      <a:pt x="63" y="493"/>
                    </a:lnTo>
                    <a:lnTo>
                      <a:pt x="79" y="457"/>
                    </a:lnTo>
                    <a:lnTo>
                      <a:pt x="97" y="422"/>
                    </a:lnTo>
                    <a:lnTo>
                      <a:pt x="116" y="389"/>
                    </a:lnTo>
                    <a:lnTo>
                      <a:pt x="138" y="356"/>
                    </a:lnTo>
                    <a:lnTo>
                      <a:pt x="160" y="323"/>
                    </a:lnTo>
                    <a:lnTo>
                      <a:pt x="185" y="293"/>
                    </a:lnTo>
                    <a:lnTo>
                      <a:pt x="209" y="265"/>
                    </a:lnTo>
                    <a:lnTo>
                      <a:pt x="236" y="236"/>
                    </a:lnTo>
                    <a:lnTo>
                      <a:pt x="264" y="210"/>
                    </a:lnTo>
                    <a:lnTo>
                      <a:pt x="294" y="184"/>
                    </a:lnTo>
                    <a:lnTo>
                      <a:pt x="324" y="161"/>
                    </a:lnTo>
                    <a:lnTo>
                      <a:pt x="355" y="138"/>
                    </a:lnTo>
                    <a:lnTo>
                      <a:pt x="388" y="117"/>
                    </a:lnTo>
                    <a:lnTo>
                      <a:pt x="422" y="98"/>
                    </a:lnTo>
                    <a:lnTo>
                      <a:pt x="456" y="80"/>
                    </a:lnTo>
                    <a:lnTo>
                      <a:pt x="492" y="64"/>
                    </a:lnTo>
                    <a:lnTo>
                      <a:pt x="529" y="49"/>
                    </a:lnTo>
                    <a:lnTo>
                      <a:pt x="567" y="36"/>
                    </a:lnTo>
                    <a:lnTo>
                      <a:pt x="605" y="26"/>
                    </a:lnTo>
                    <a:lnTo>
                      <a:pt x="643" y="16"/>
                    </a:lnTo>
                    <a:lnTo>
                      <a:pt x="683" y="9"/>
                    </a:lnTo>
                    <a:lnTo>
                      <a:pt x="724" y="4"/>
                    </a:lnTo>
                    <a:lnTo>
                      <a:pt x="765" y="1"/>
                    </a:lnTo>
                    <a:lnTo>
                      <a:pt x="806" y="0"/>
                    </a:lnTo>
                    <a:lnTo>
                      <a:pt x="806" y="0"/>
                    </a:lnTo>
                    <a:lnTo>
                      <a:pt x="847" y="1"/>
                    </a:lnTo>
                    <a:lnTo>
                      <a:pt x="888" y="4"/>
                    </a:lnTo>
                    <a:lnTo>
                      <a:pt x="929" y="9"/>
                    </a:lnTo>
                    <a:lnTo>
                      <a:pt x="968" y="16"/>
                    </a:lnTo>
                    <a:lnTo>
                      <a:pt x="1008" y="26"/>
                    </a:lnTo>
                    <a:lnTo>
                      <a:pt x="1046" y="36"/>
                    </a:lnTo>
                    <a:lnTo>
                      <a:pt x="1083" y="49"/>
                    </a:lnTo>
                    <a:lnTo>
                      <a:pt x="1120" y="64"/>
                    </a:lnTo>
                    <a:lnTo>
                      <a:pt x="1155" y="80"/>
                    </a:lnTo>
                    <a:lnTo>
                      <a:pt x="1189" y="98"/>
                    </a:lnTo>
                    <a:lnTo>
                      <a:pt x="1224" y="117"/>
                    </a:lnTo>
                    <a:lnTo>
                      <a:pt x="1256" y="138"/>
                    </a:lnTo>
                    <a:lnTo>
                      <a:pt x="1288" y="161"/>
                    </a:lnTo>
                    <a:lnTo>
                      <a:pt x="1319" y="184"/>
                    </a:lnTo>
                    <a:lnTo>
                      <a:pt x="1348" y="210"/>
                    </a:lnTo>
                    <a:lnTo>
                      <a:pt x="1375" y="236"/>
                    </a:lnTo>
                    <a:lnTo>
                      <a:pt x="1402" y="265"/>
                    </a:lnTo>
                    <a:lnTo>
                      <a:pt x="1428" y="293"/>
                    </a:lnTo>
                    <a:lnTo>
                      <a:pt x="1452" y="323"/>
                    </a:lnTo>
                    <a:lnTo>
                      <a:pt x="1475" y="356"/>
                    </a:lnTo>
                    <a:lnTo>
                      <a:pt x="1495" y="389"/>
                    </a:lnTo>
                    <a:lnTo>
                      <a:pt x="1514" y="422"/>
                    </a:lnTo>
                    <a:lnTo>
                      <a:pt x="1532" y="457"/>
                    </a:lnTo>
                    <a:lnTo>
                      <a:pt x="1549" y="493"/>
                    </a:lnTo>
                    <a:lnTo>
                      <a:pt x="1564" y="529"/>
                    </a:lnTo>
                    <a:lnTo>
                      <a:pt x="1576" y="566"/>
                    </a:lnTo>
                    <a:lnTo>
                      <a:pt x="1587" y="605"/>
                    </a:lnTo>
                    <a:lnTo>
                      <a:pt x="1595" y="644"/>
                    </a:lnTo>
                    <a:lnTo>
                      <a:pt x="1603" y="684"/>
                    </a:lnTo>
                    <a:lnTo>
                      <a:pt x="1607" y="723"/>
                    </a:lnTo>
                    <a:lnTo>
                      <a:pt x="1611" y="764"/>
                    </a:lnTo>
                    <a:lnTo>
                      <a:pt x="1611" y="807"/>
                    </a:lnTo>
                    <a:lnTo>
                      <a:pt x="1611" y="80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4" name="Freeform: Shape 9"/>
            <p:cNvSpPr/>
            <p:nvPr/>
          </p:nvSpPr>
          <p:spPr bwMode="auto">
            <a:xfrm>
              <a:off x="8562402" y="1526469"/>
              <a:ext cx="972189" cy="972189"/>
            </a:xfrm>
            <a:custGeom>
              <a:avLst/>
              <a:gdLst>
                <a:gd name="T0" fmla="*/ 819 w 819"/>
                <a:gd name="T1" fmla="*/ 430 h 819"/>
                <a:gd name="T2" fmla="*/ 811 w 819"/>
                <a:gd name="T3" fmla="*/ 493 h 819"/>
                <a:gd name="T4" fmla="*/ 795 w 819"/>
                <a:gd name="T5" fmla="*/ 550 h 819"/>
                <a:gd name="T6" fmla="*/ 770 w 819"/>
                <a:gd name="T7" fmla="*/ 605 h 819"/>
                <a:gd name="T8" fmla="*/ 739 w 819"/>
                <a:gd name="T9" fmla="*/ 655 h 819"/>
                <a:gd name="T10" fmla="*/ 699 w 819"/>
                <a:gd name="T11" fmla="*/ 699 h 819"/>
                <a:gd name="T12" fmla="*/ 656 w 819"/>
                <a:gd name="T13" fmla="*/ 738 h 819"/>
                <a:gd name="T14" fmla="*/ 605 w 819"/>
                <a:gd name="T15" fmla="*/ 770 h 819"/>
                <a:gd name="T16" fmla="*/ 550 w 819"/>
                <a:gd name="T17" fmla="*/ 794 h 819"/>
                <a:gd name="T18" fmla="*/ 493 w 819"/>
                <a:gd name="T19" fmla="*/ 811 h 819"/>
                <a:gd name="T20" fmla="*/ 432 w 819"/>
                <a:gd name="T21" fmla="*/ 819 h 819"/>
                <a:gd name="T22" fmla="*/ 389 w 819"/>
                <a:gd name="T23" fmla="*/ 819 h 819"/>
                <a:gd name="T24" fmla="*/ 328 w 819"/>
                <a:gd name="T25" fmla="*/ 811 h 819"/>
                <a:gd name="T26" fmla="*/ 269 w 819"/>
                <a:gd name="T27" fmla="*/ 794 h 819"/>
                <a:gd name="T28" fmla="*/ 215 w 819"/>
                <a:gd name="T29" fmla="*/ 770 h 819"/>
                <a:gd name="T30" fmla="*/ 164 w 819"/>
                <a:gd name="T31" fmla="*/ 738 h 819"/>
                <a:gd name="T32" fmla="*/ 120 w 819"/>
                <a:gd name="T33" fmla="*/ 699 h 819"/>
                <a:gd name="T34" fmla="*/ 81 w 819"/>
                <a:gd name="T35" fmla="*/ 655 h 819"/>
                <a:gd name="T36" fmla="*/ 49 w 819"/>
                <a:gd name="T37" fmla="*/ 605 h 819"/>
                <a:gd name="T38" fmla="*/ 25 w 819"/>
                <a:gd name="T39" fmla="*/ 550 h 819"/>
                <a:gd name="T40" fmla="*/ 8 w 819"/>
                <a:gd name="T41" fmla="*/ 493 h 819"/>
                <a:gd name="T42" fmla="*/ 0 w 819"/>
                <a:gd name="T43" fmla="*/ 430 h 819"/>
                <a:gd name="T44" fmla="*/ 0 w 819"/>
                <a:gd name="T45" fmla="*/ 389 h 819"/>
                <a:gd name="T46" fmla="*/ 8 w 819"/>
                <a:gd name="T47" fmla="*/ 326 h 819"/>
                <a:gd name="T48" fmla="*/ 25 w 819"/>
                <a:gd name="T49" fmla="*/ 269 h 819"/>
                <a:gd name="T50" fmla="*/ 49 w 819"/>
                <a:gd name="T51" fmla="*/ 214 h 819"/>
                <a:gd name="T52" fmla="*/ 81 w 819"/>
                <a:gd name="T53" fmla="*/ 163 h 819"/>
                <a:gd name="T54" fmla="*/ 120 w 819"/>
                <a:gd name="T55" fmla="*/ 120 h 819"/>
                <a:gd name="T56" fmla="*/ 164 w 819"/>
                <a:gd name="T57" fmla="*/ 80 h 819"/>
                <a:gd name="T58" fmla="*/ 215 w 819"/>
                <a:gd name="T59" fmla="*/ 49 h 819"/>
                <a:gd name="T60" fmla="*/ 269 w 819"/>
                <a:gd name="T61" fmla="*/ 24 h 819"/>
                <a:gd name="T62" fmla="*/ 328 w 819"/>
                <a:gd name="T63" fmla="*/ 8 h 819"/>
                <a:gd name="T64" fmla="*/ 389 w 819"/>
                <a:gd name="T65" fmla="*/ 0 h 819"/>
                <a:gd name="T66" fmla="*/ 432 w 819"/>
                <a:gd name="T67" fmla="*/ 0 h 819"/>
                <a:gd name="T68" fmla="*/ 493 w 819"/>
                <a:gd name="T69" fmla="*/ 8 h 819"/>
                <a:gd name="T70" fmla="*/ 550 w 819"/>
                <a:gd name="T71" fmla="*/ 24 h 819"/>
                <a:gd name="T72" fmla="*/ 605 w 819"/>
                <a:gd name="T73" fmla="*/ 49 h 819"/>
                <a:gd name="T74" fmla="*/ 656 w 819"/>
                <a:gd name="T75" fmla="*/ 80 h 819"/>
                <a:gd name="T76" fmla="*/ 699 w 819"/>
                <a:gd name="T77" fmla="*/ 120 h 819"/>
                <a:gd name="T78" fmla="*/ 739 w 819"/>
                <a:gd name="T79" fmla="*/ 163 h 819"/>
                <a:gd name="T80" fmla="*/ 770 w 819"/>
                <a:gd name="T81" fmla="*/ 214 h 819"/>
                <a:gd name="T82" fmla="*/ 795 w 819"/>
                <a:gd name="T83" fmla="*/ 269 h 819"/>
                <a:gd name="T84" fmla="*/ 811 w 819"/>
                <a:gd name="T85" fmla="*/ 326 h 819"/>
                <a:gd name="T86" fmla="*/ 819 w 819"/>
                <a:gd name="T87" fmla="*/ 389 h 8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9" h="819">
                  <a:moveTo>
                    <a:pt x="819" y="409"/>
                  </a:moveTo>
                  <a:lnTo>
                    <a:pt x="819" y="409"/>
                  </a:lnTo>
                  <a:lnTo>
                    <a:pt x="819" y="430"/>
                  </a:lnTo>
                  <a:lnTo>
                    <a:pt x="818" y="452"/>
                  </a:lnTo>
                  <a:lnTo>
                    <a:pt x="815" y="472"/>
                  </a:lnTo>
                  <a:lnTo>
                    <a:pt x="811" y="493"/>
                  </a:lnTo>
                  <a:lnTo>
                    <a:pt x="807" y="512"/>
                  </a:lnTo>
                  <a:lnTo>
                    <a:pt x="802" y="531"/>
                  </a:lnTo>
                  <a:lnTo>
                    <a:pt x="795" y="550"/>
                  </a:lnTo>
                  <a:lnTo>
                    <a:pt x="788" y="569"/>
                  </a:lnTo>
                  <a:lnTo>
                    <a:pt x="780" y="587"/>
                  </a:lnTo>
                  <a:lnTo>
                    <a:pt x="770" y="605"/>
                  </a:lnTo>
                  <a:lnTo>
                    <a:pt x="761" y="622"/>
                  </a:lnTo>
                  <a:lnTo>
                    <a:pt x="750" y="639"/>
                  </a:lnTo>
                  <a:lnTo>
                    <a:pt x="739" y="655"/>
                  </a:lnTo>
                  <a:lnTo>
                    <a:pt x="727" y="670"/>
                  </a:lnTo>
                  <a:lnTo>
                    <a:pt x="713" y="685"/>
                  </a:lnTo>
                  <a:lnTo>
                    <a:pt x="699" y="699"/>
                  </a:lnTo>
                  <a:lnTo>
                    <a:pt x="686" y="712"/>
                  </a:lnTo>
                  <a:lnTo>
                    <a:pt x="671" y="726"/>
                  </a:lnTo>
                  <a:lnTo>
                    <a:pt x="656" y="738"/>
                  </a:lnTo>
                  <a:lnTo>
                    <a:pt x="639" y="749"/>
                  </a:lnTo>
                  <a:lnTo>
                    <a:pt x="623" y="760"/>
                  </a:lnTo>
                  <a:lnTo>
                    <a:pt x="605" y="770"/>
                  </a:lnTo>
                  <a:lnTo>
                    <a:pt x="587" y="779"/>
                  </a:lnTo>
                  <a:lnTo>
                    <a:pt x="570" y="788"/>
                  </a:lnTo>
                  <a:lnTo>
                    <a:pt x="550" y="794"/>
                  </a:lnTo>
                  <a:lnTo>
                    <a:pt x="531" y="801"/>
                  </a:lnTo>
                  <a:lnTo>
                    <a:pt x="512" y="807"/>
                  </a:lnTo>
                  <a:lnTo>
                    <a:pt x="493" y="811"/>
                  </a:lnTo>
                  <a:lnTo>
                    <a:pt x="473" y="815"/>
                  </a:lnTo>
                  <a:lnTo>
                    <a:pt x="452" y="818"/>
                  </a:lnTo>
                  <a:lnTo>
                    <a:pt x="432" y="819"/>
                  </a:lnTo>
                  <a:lnTo>
                    <a:pt x="410" y="819"/>
                  </a:lnTo>
                  <a:lnTo>
                    <a:pt x="410" y="819"/>
                  </a:lnTo>
                  <a:lnTo>
                    <a:pt x="389" y="819"/>
                  </a:lnTo>
                  <a:lnTo>
                    <a:pt x="367" y="818"/>
                  </a:lnTo>
                  <a:lnTo>
                    <a:pt x="347" y="815"/>
                  </a:lnTo>
                  <a:lnTo>
                    <a:pt x="328" y="811"/>
                  </a:lnTo>
                  <a:lnTo>
                    <a:pt x="307" y="807"/>
                  </a:lnTo>
                  <a:lnTo>
                    <a:pt x="288" y="801"/>
                  </a:lnTo>
                  <a:lnTo>
                    <a:pt x="269" y="794"/>
                  </a:lnTo>
                  <a:lnTo>
                    <a:pt x="250" y="788"/>
                  </a:lnTo>
                  <a:lnTo>
                    <a:pt x="232" y="779"/>
                  </a:lnTo>
                  <a:lnTo>
                    <a:pt x="215" y="770"/>
                  </a:lnTo>
                  <a:lnTo>
                    <a:pt x="197" y="760"/>
                  </a:lnTo>
                  <a:lnTo>
                    <a:pt x="180" y="749"/>
                  </a:lnTo>
                  <a:lnTo>
                    <a:pt x="164" y="738"/>
                  </a:lnTo>
                  <a:lnTo>
                    <a:pt x="149" y="726"/>
                  </a:lnTo>
                  <a:lnTo>
                    <a:pt x="134" y="712"/>
                  </a:lnTo>
                  <a:lnTo>
                    <a:pt x="120" y="699"/>
                  </a:lnTo>
                  <a:lnTo>
                    <a:pt x="107" y="685"/>
                  </a:lnTo>
                  <a:lnTo>
                    <a:pt x="93" y="670"/>
                  </a:lnTo>
                  <a:lnTo>
                    <a:pt x="81" y="655"/>
                  </a:lnTo>
                  <a:lnTo>
                    <a:pt x="70" y="639"/>
                  </a:lnTo>
                  <a:lnTo>
                    <a:pt x="59" y="622"/>
                  </a:lnTo>
                  <a:lnTo>
                    <a:pt x="49" y="605"/>
                  </a:lnTo>
                  <a:lnTo>
                    <a:pt x="40" y="587"/>
                  </a:lnTo>
                  <a:lnTo>
                    <a:pt x="32" y="569"/>
                  </a:lnTo>
                  <a:lnTo>
                    <a:pt x="25" y="550"/>
                  </a:lnTo>
                  <a:lnTo>
                    <a:pt x="18" y="531"/>
                  </a:lnTo>
                  <a:lnTo>
                    <a:pt x="12" y="512"/>
                  </a:lnTo>
                  <a:lnTo>
                    <a:pt x="8" y="493"/>
                  </a:lnTo>
                  <a:lnTo>
                    <a:pt x="4" y="472"/>
                  </a:lnTo>
                  <a:lnTo>
                    <a:pt x="2" y="452"/>
                  </a:lnTo>
                  <a:lnTo>
                    <a:pt x="0" y="430"/>
                  </a:lnTo>
                  <a:lnTo>
                    <a:pt x="0" y="409"/>
                  </a:lnTo>
                  <a:lnTo>
                    <a:pt x="0" y="409"/>
                  </a:lnTo>
                  <a:lnTo>
                    <a:pt x="0" y="389"/>
                  </a:lnTo>
                  <a:lnTo>
                    <a:pt x="2" y="367"/>
                  </a:lnTo>
                  <a:lnTo>
                    <a:pt x="4" y="346"/>
                  </a:lnTo>
                  <a:lnTo>
                    <a:pt x="8" y="326"/>
                  </a:lnTo>
                  <a:lnTo>
                    <a:pt x="12" y="307"/>
                  </a:lnTo>
                  <a:lnTo>
                    <a:pt x="18" y="288"/>
                  </a:lnTo>
                  <a:lnTo>
                    <a:pt x="25" y="269"/>
                  </a:lnTo>
                  <a:lnTo>
                    <a:pt x="32" y="249"/>
                  </a:lnTo>
                  <a:lnTo>
                    <a:pt x="40" y="232"/>
                  </a:lnTo>
                  <a:lnTo>
                    <a:pt x="49" y="214"/>
                  </a:lnTo>
                  <a:lnTo>
                    <a:pt x="59" y="196"/>
                  </a:lnTo>
                  <a:lnTo>
                    <a:pt x="70" y="180"/>
                  </a:lnTo>
                  <a:lnTo>
                    <a:pt x="81" y="163"/>
                  </a:lnTo>
                  <a:lnTo>
                    <a:pt x="93" y="148"/>
                  </a:lnTo>
                  <a:lnTo>
                    <a:pt x="107" y="133"/>
                  </a:lnTo>
                  <a:lnTo>
                    <a:pt x="120" y="120"/>
                  </a:lnTo>
                  <a:lnTo>
                    <a:pt x="134" y="106"/>
                  </a:lnTo>
                  <a:lnTo>
                    <a:pt x="149" y="92"/>
                  </a:lnTo>
                  <a:lnTo>
                    <a:pt x="164" y="80"/>
                  </a:lnTo>
                  <a:lnTo>
                    <a:pt x="180" y="69"/>
                  </a:lnTo>
                  <a:lnTo>
                    <a:pt x="197" y="58"/>
                  </a:lnTo>
                  <a:lnTo>
                    <a:pt x="215" y="49"/>
                  </a:lnTo>
                  <a:lnTo>
                    <a:pt x="232" y="39"/>
                  </a:lnTo>
                  <a:lnTo>
                    <a:pt x="250" y="31"/>
                  </a:lnTo>
                  <a:lnTo>
                    <a:pt x="269" y="24"/>
                  </a:lnTo>
                  <a:lnTo>
                    <a:pt x="288" y="17"/>
                  </a:lnTo>
                  <a:lnTo>
                    <a:pt x="307" y="12"/>
                  </a:lnTo>
                  <a:lnTo>
                    <a:pt x="328" y="8"/>
                  </a:lnTo>
                  <a:lnTo>
                    <a:pt x="347" y="4"/>
                  </a:lnTo>
                  <a:lnTo>
                    <a:pt x="367" y="1"/>
                  </a:lnTo>
                  <a:lnTo>
                    <a:pt x="389" y="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432" y="0"/>
                  </a:lnTo>
                  <a:lnTo>
                    <a:pt x="452" y="1"/>
                  </a:lnTo>
                  <a:lnTo>
                    <a:pt x="473" y="4"/>
                  </a:lnTo>
                  <a:lnTo>
                    <a:pt x="493" y="8"/>
                  </a:lnTo>
                  <a:lnTo>
                    <a:pt x="512" y="12"/>
                  </a:lnTo>
                  <a:lnTo>
                    <a:pt x="531" y="17"/>
                  </a:lnTo>
                  <a:lnTo>
                    <a:pt x="550" y="24"/>
                  </a:lnTo>
                  <a:lnTo>
                    <a:pt x="570" y="31"/>
                  </a:lnTo>
                  <a:lnTo>
                    <a:pt x="587" y="39"/>
                  </a:lnTo>
                  <a:lnTo>
                    <a:pt x="605" y="49"/>
                  </a:lnTo>
                  <a:lnTo>
                    <a:pt x="623" y="58"/>
                  </a:lnTo>
                  <a:lnTo>
                    <a:pt x="639" y="69"/>
                  </a:lnTo>
                  <a:lnTo>
                    <a:pt x="656" y="80"/>
                  </a:lnTo>
                  <a:lnTo>
                    <a:pt x="671" y="92"/>
                  </a:lnTo>
                  <a:lnTo>
                    <a:pt x="686" y="106"/>
                  </a:lnTo>
                  <a:lnTo>
                    <a:pt x="699" y="120"/>
                  </a:lnTo>
                  <a:lnTo>
                    <a:pt x="713" y="133"/>
                  </a:lnTo>
                  <a:lnTo>
                    <a:pt x="727" y="148"/>
                  </a:lnTo>
                  <a:lnTo>
                    <a:pt x="739" y="163"/>
                  </a:lnTo>
                  <a:lnTo>
                    <a:pt x="750" y="180"/>
                  </a:lnTo>
                  <a:lnTo>
                    <a:pt x="761" y="196"/>
                  </a:lnTo>
                  <a:lnTo>
                    <a:pt x="770" y="214"/>
                  </a:lnTo>
                  <a:lnTo>
                    <a:pt x="780" y="232"/>
                  </a:lnTo>
                  <a:lnTo>
                    <a:pt x="788" y="249"/>
                  </a:lnTo>
                  <a:lnTo>
                    <a:pt x="795" y="269"/>
                  </a:lnTo>
                  <a:lnTo>
                    <a:pt x="802" y="288"/>
                  </a:lnTo>
                  <a:lnTo>
                    <a:pt x="807" y="307"/>
                  </a:lnTo>
                  <a:lnTo>
                    <a:pt x="811" y="326"/>
                  </a:lnTo>
                  <a:lnTo>
                    <a:pt x="815" y="346"/>
                  </a:lnTo>
                  <a:lnTo>
                    <a:pt x="818" y="367"/>
                  </a:lnTo>
                  <a:lnTo>
                    <a:pt x="819" y="389"/>
                  </a:lnTo>
                  <a:lnTo>
                    <a:pt x="819" y="409"/>
                  </a:lnTo>
                  <a:lnTo>
                    <a:pt x="819" y="409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10"/>
            <p:cNvSpPr/>
            <p:nvPr/>
          </p:nvSpPr>
          <p:spPr bwMode="auto">
            <a:xfrm>
              <a:off x="8562402" y="5205010"/>
              <a:ext cx="972189" cy="975748"/>
            </a:xfrm>
            <a:custGeom>
              <a:avLst/>
              <a:gdLst>
                <a:gd name="T0" fmla="*/ 819 w 819"/>
                <a:gd name="T1" fmla="*/ 432 h 821"/>
                <a:gd name="T2" fmla="*/ 811 w 819"/>
                <a:gd name="T3" fmla="*/ 493 h 821"/>
                <a:gd name="T4" fmla="*/ 795 w 819"/>
                <a:gd name="T5" fmla="*/ 552 h 821"/>
                <a:gd name="T6" fmla="*/ 770 w 819"/>
                <a:gd name="T7" fmla="*/ 605 h 821"/>
                <a:gd name="T8" fmla="*/ 739 w 819"/>
                <a:gd name="T9" fmla="*/ 656 h 821"/>
                <a:gd name="T10" fmla="*/ 699 w 819"/>
                <a:gd name="T11" fmla="*/ 701 h 821"/>
                <a:gd name="T12" fmla="*/ 656 w 819"/>
                <a:gd name="T13" fmla="*/ 739 h 821"/>
                <a:gd name="T14" fmla="*/ 605 w 819"/>
                <a:gd name="T15" fmla="*/ 770 h 821"/>
                <a:gd name="T16" fmla="*/ 550 w 819"/>
                <a:gd name="T17" fmla="*/ 795 h 821"/>
                <a:gd name="T18" fmla="*/ 493 w 819"/>
                <a:gd name="T19" fmla="*/ 811 h 821"/>
                <a:gd name="T20" fmla="*/ 432 w 819"/>
                <a:gd name="T21" fmla="*/ 820 h 821"/>
                <a:gd name="T22" fmla="*/ 389 w 819"/>
                <a:gd name="T23" fmla="*/ 820 h 821"/>
                <a:gd name="T24" fmla="*/ 328 w 819"/>
                <a:gd name="T25" fmla="*/ 811 h 821"/>
                <a:gd name="T26" fmla="*/ 269 w 819"/>
                <a:gd name="T27" fmla="*/ 795 h 821"/>
                <a:gd name="T28" fmla="*/ 215 w 819"/>
                <a:gd name="T29" fmla="*/ 770 h 821"/>
                <a:gd name="T30" fmla="*/ 164 w 819"/>
                <a:gd name="T31" fmla="*/ 739 h 821"/>
                <a:gd name="T32" fmla="*/ 120 w 819"/>
                <a:gd name="T33" fmla="*/ 701 h 821"/>
                <a:gd name="T34" fmla="*/ 81 w 819"/>
                <a:gd name="T35" fmla="*/ 656 h 821"/>
                <a:gd name="T36" fmla="*/ 49 w 819"/>
                <a:gd name="T37" fmla="*/ 605 h 821"/>
                <a:gd name="T38" fmla="*/ 25 w 819"/>
                <a:gd name="T39" fmla="*/ 552 h 821"/>
                <a:gd name="T40" fmla="*/ 8 w 819"/>
                <a:gd name="T41" fmla="*/ 493 h 821"/>
                <a:gd name="T42" fmla="*/ 0 w 819"/>
                <a:gd name="T43" fmla="*/ 432 h 821"/>
                <a:gd name="T44" fmla="*/ 0 w 819"/>
                <a:gd name="T45" fmla="*/ 389 h 821"/>
                <a:gd name="T46" fmla="*/ 8 w 819"/>
                <a:gd name="T47" fmla="*/ 328 h 821"/>
                <a:gd name="T48" fmla="*/ 25 w 819"/>
                <a:gd name="T49" fmla="*/ 269 h 821"/>
                <a:gd name="T50" fmla="*/ 49 w 819"/>
                <a:gd name="T51" fmla="*/ 215 h 821"/>
                <a:gd name="T52" fmla="*/ 81 w 819"/>
                <a:gd name="T53" fmla="*/ 165 h 821"/>
                <a:gd name="T54" fmla="*/ 120 w 819"/>
                <a:gd name="T55" fmla="*/ 120 h 821"/>
                <a:gd name="T56" fmla="*/ 164 w 819"/>
                <a:gd name="T57" fmla="*/ 82 h 821"/>
                <a:gd name="T58" fmla="*/ 215 w 819"/>
                <a:gd name="T59" fmla="*/ 49 h 821"/>
                <a:gd name="T60" fmla="*/ 269 w 819"/>
                <a:gd name="T61" fmla="*/ 25 h 821"/>
                <a:gd name="T62" fmla="*/ 328 w 819"/>
                <a:gd name="T63" fmla="*/ 8 h 821"/>
                <a:gd name="T64" fmla="*/ 389 w 819"/>
                <a:gd name="T65" fmla="*/ 0 h 821"/>
                <a:gd name="T66" fmla="*/ 432 w 819"/>
                <a:gd name="T67" fmla="*/ 0 h 821"/>
                <a:gd name="T68" fmla="*/ 493 w 819"/>
                <a:gd name="T69" fmla="*/ 8 h 821"/>
                <a:gd name="T70" fmla="*/ 550 w 819"/>
                <a:gd name="T71" fmla="*/ 25 h 821"/>
                <a:gd name="T72" fmla="*/ 605 w 819"/>
                <a:gd name="T73" fmla="*/ 49 h 821"/>
                <a:gd name="T74" fmla="*/ 656 w 819"/>
                <a:gd name="T75" fmla="*/ 82 h 821"/>
                <a:gd name="T76" fmla="*/ 699 w 819"/>
                <a:gd name="T77" fmla="*/ 120 h 821"/>
                <a:gd name="T78" fmla="*/ 739 w 819"/>
                <a:gd name="T79" fmla="*/ 165 h 821"/>
                <a:gd name="T80" fmla="*/ 770 w 819"/>
                <a:gd name="T81" fmla="*/ 215 h 821"/>
                <a:gd name="T82" fmla="*/ 795 w 819"/>
                <a:gd name="T83" fmla="*/ 269 h 821"/>
                <a:gd name="T84" fmla="*/ 811 w 819"/>
                <a:gd name="T85" fmla="*/ 328 h 821"/>
                <a:gd name="T86" fmla="*/ 819 w 819"/>
                <a:gd name="T87" fmla="*/ 389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19" h="821">
                  <a:moveTo>
                    <a:pt x="819" y="410"/>
                  </a:moveTo>
                  <a:lnTo>
                    <a:pt x="819" y="410"/>
                  </a:lnTo>
                  <a:lnTo>
                    <a:pt x="819" y="432"/>
                  </a:lnTo>
                  <a:lnTo>
                    <a:pt x="818" y="452"/>
                  </a:lnTo>
                  <a:lnTo>
                    <a:pt x="815" y="473"/>
                  </a:lnTo>
                  <a:lnTo>
                    <a:pt x="811" y="493"/>
                  </a:lnTo>
                  <a:lnTo>
                    <a:pt x="807" y="512"/>
                  </a:lnTo>
                  <a:lnTo>
                    <a:pt x="802" y="533"/>
                  </a:lnTo>
                  <a:lnTo>
                    <a:pt x="795" y="552"/>
                  </a:lnTo>
                  <a:lnTo>
                    <a:pt x="788" y="570"/>
                  </a:lnTo>
                  <a:lnTo>
                    <a:pt x="780" y="589"/>
                  </a:lnTo>
                  <a:lnTo>
                    <a:pt x="770" y="605"/>
                  </a:lnTo>
                  <a:lnTo>
                    <a:pt x="761" y="623"/>
                  </a:lnTo>
                  <a:lnTo>
                    <a:pt x="750" y="639"/>
                  </a:lnTo>
                  <a:lnTo>
                    <a:pt x="739" y="656"/>
                  </a:lnTo>
                  <a:lnTo>
                    <a:pt x="727" y="671"/>
                  </a:lnTo>
                  <a:lnTo>
                    <a:pt x="713" y="686"/>
                  </a:lnTo>
                  <a:lnTo>
                    <a:pt x="699" y="701"/>
                  </a:lnTo>
                  <a:lnTo>
                    <a:pt x="686" y="714"/>
                  </a:lnTo>
                  <a:lnTo>
                    <a:pt x="671" y="727"/>
                  </a:lnTo>
                  <a:lnTo>
                    <a:pt x="656" y="739"/>
                  </a:lnTo>
                  <a:lnTo>
                    <a:pt x="639" y="750"/>
                  </a:lnTo>
                  <a:lnTo>
                    <a:pt x="623" y="761"/>
                  </a:lnTo>
                  <a:lnTo>
                    <a:pt x="605" y="770"/>
                  </a:lnTo>
                  <a:lnTo>
                    <a:pt x="587" y="780"/>
                  </a:lnTo>
                  <a:lnTo>
                    <a:pt x="570" y="788"/>
                  </a:lnTo>
                  <a:lnTo>
                    <a:pt x="550" y="795"/>
                  </a:lnTo>
                  <a:lnTo>
                    <a:pt x="531" y="802"/>
                  </a:lnTo>
                  <a:lnTo>
                    <a:pt x="512" y="807"/>
                  </a:lnTo>
                  <a:lnTo>
                    <a:pt x="493" y="811"/>
                  </a:lnTo>
                  <a:lnTo>
                    <a:pt x="473" y="815"/>
                  </a:lnTo>
                  <a:lnTo>
                    <a:pt x="452" y="818"/>
                  </a:lnTo>
                  <a:lnTo>
                    <a:pt x="432" y="820"/>
                  </a:lnTo>
                  <a:lnTo>
                    <a:pt x="410" y="821"/>
                  </a:lnTo>
                  <a:lnTo>
                    <a:pt x="410" y="821"/>
                  </a:lnTo>
                  <a:lnTo>
                    <a:pt x="389" y="820"/>
                  </a:lnTo>
                  <a:lnTo>
                    <a:pt x="367" y="818"/>
                  </a:lnTo>
                  <a:lnTo>
                    <a:pt x="347" y="815"/>
                  </a:lnTo>
                  <a:lnTo>
                    <a:pt x="328" y="811"/>
                  </a:lnTo>
                  <a:lnTo>
                    <a:pt x="307" y="807"/>
                  </a:lnTo>
                  <a:lnTo>
                    <a:pt x="288" y="802"/>
                  </a:lnTo>
                  <a:lnTo>
                    <a:pt x="269" y="795"/>
                  </a:lnTo>
                  <a:lnTo>
                    <a:pt x="250" y="788"/>
                  </a:lnTo>
                  <a:lnTo>
                    <a:pt x="232" y="780"/>
                  </a:lnTo>
                  <a:lnTo>
                    <a:pt x="215" y="770"/>
                  </a:lnTo>
                  <a:lnTo>
                    <a:pt x="197" y="761"/>
                  </a:lnTo>
                  <a:lnTo>
                    <a:pt x="180" y="750"/>
                  </a:lnTo>
                  <a:lnTo>
                    <a:pt x="164" y="739"/>
                  </a:lnTo>
                  <a:lnTo>
                    <a:pt x="149" y="727"/>
                  </a:lnTo>
                  <a:lnTo>
                    <a:pt x="134" y="714"/>
                  </a:lnTo>
                  <a:lnTo>
                    <a:pt x="120" y="701"/>
                  </a:lnTo>
                  <a:lnTo>
                    <a:pt x="107" y="686"/>
                  </a:lnTo>
                  <a:lnTo>
                    <a:pt x="93" y="671"/>
                  </a:lnTo>
                  <a:lnTo>
                    <a:pt x="81" y="656"/>
                  </a:lnTo>
                  <a:lnTo>
                    <a:pt x="70" y="639"/>
                  </a:lnTo>
                  <a:lnTo>
                    <a:pt x="59" y="623"/>
                  </a:lnTo>
                  <a:lnTo>
                    <a:pt x="49" y="605"/>
                  </a:lnTo>
                  <a:lnTo>
                    <a:pt x="40" y="589"/>
                  </a:lnTo>
                  <a:lnTo>
                    <a:pt x="32" y="570"/>
                  </a:lnTo>
                  <a:lnTo>
                    <a:pt x="25" y="552"/>
                  </a:lnTo>
                  <a:lnTo>
                    <a:pt x="18" y="533"/>
                  </a:lnTo>
                  <a:lnTo>
                    <a:pt x="12" y="512"/>
                  </a:lnTo>
                  <a:lnTo>
                    <a:pt x="8" y="493"/>
                  </a:lnTo>
                  <a:lnTo>
                    <a:pt x="4" y="473"/>
                  </a:lnTo>
                  <a:lnTo>
                    <a:pt x="2" y="452"/>
                  </a:lnTo>
                  <a:lnTo>
                    <a:pt x="0" y="432"/>
                  </a:lnTo>
                  <a:lnTo>
                    <a:pt x="0" y="410"/>
                  </a:lnTo>
                  <a:lnTo>
                    <a:pt x="0" y="410"/>
                  </a:lnTo>
                  <a:lnTo>
                    <a:pt x="0" y="389"/>
                  </a:lnTo>
                  <a:lnTo>
                    <a:pt x="2" y="369"/>
                  </a:lnTo>
                  <a:lnTo>
                    <a:pt x="4" y="348"/>
                  </a:lnTo>
                  <a:lnTo>
                    <a:pt x="8" y="328"/>
                  </a:lnTo>
                  <a:lnTo>
                    <a:pt x="12" y="307"/>
                  </a:lnTo>
                  <a:lnTo>
                    <a:pt x="18" y="288"/>
                  </a:lnTo>
                  <a:lnTo>
                    <a:pt x="25" y="269"/>
                  </a:lnTo>
                  <a:lnTo>
                    <a:pt x="32" y="250"/>
                  </a:lnTo>
                  <a:lnTo>
                    <a:pt x="40" y="232"/>
                  </a:lnTo>
                  <a:lnTo>
                    <a:pt x="49" y="215"/>
                  </a:lnTo>
                  <a:lnTo>
                    <a:pt x="59" y="198"/>
                  </a:lnTo>
                  <a:lnTo>
                    <a:pt x="70" y="180"/>
                  </a:lnTo>
                  <a:lnTo>
                    <a:pt x="81" y="165"/>
                  </a:lnTo>
                  <a:lnTo>
                    <a:pt x="93" y="149"/>
                  </a:lnTo>
                  <a:lnTo>
                    <a:pt x="107" y="134"/>
                  </a:lnTo>
                  <a:lnTo>
                    <a:pt x="120" y="120"/>
                  </a:lnTo>
                  <a:lnTo>
                    <a:pt x="134" y="107"/>
                  </a:lnTo>
                  <a:lnTo>
                    <a:pt x="149" y="94"/>
                  </a:lnTo>
                  <a:lnTo>
                    <a:pt x="164" y="82"/>
                  </a:lnTo>
                  <a:lnTo>
                    <a:pt x="180" y="70"/>
                  </a:lnTo>
                  <a:lnTo>
                    <a:pt x="197" y="60"/>
                  </a:lnTo>
                  <a:lnTo>
                    <a:pt x="215" y="49"/>
                  </a:lnTo>
                  <a:lnTo>
                    <a:pt x="232" y="41"/>
                  </a:lnTo>
                  <a:lnTo>
                    <a:pt x="250" y="33"/>
                  </a:lnTo>
                  <a:lnTo>
                    <a:pt x="269" y="25"/>
                  </a:lnTo>
                  <a:lnTo>
                    <a:pt x="288" y="19"/>
                  </a:lnTo>
                  <a:lnTo>
                    <a:pt x="307" y="14"/>
                  </a:lnTo>
                  <a:lnTo>
                    <a:pt x="328" y="8"/>
                  </a:lnTo>
                  <a:lnTo>
                    <a:pt x="347" y="6"/>
                  </a:lnTo>
                  <a:lnTo>
                    <a:pt x="367" y="3"/>
                  </a:lnTo>
                  <a:lnTo>
                    <a:pt x="389" y="0"/>
                  </a:lnTo>
                  <a:lnTo>
                    <a:pt x="410" y="0"/>
                  </a:lnTo>
                  <a:lnTo>
                    <a:pt x="410" y="0"/>
                  </a:lnTo>
                  <a:lnTo>
                    <a:pt x="432" y="0"/>
                  </a:lnTo>
                  <a:lnTo>
                    <a:pt x="452" y="3"/>
                  </a:lnTo>
                  <a:lnTo>
                    <a:pt x="473" y="6"/>
                  </a:lnTo>
                  <a:lnTo>
                    <a:pt x="493" y="8"/>
                  </a:lnTo>
                  <a:lnTo>
                    <a:pt x="512" y="14"/>
                  </a:lnTo>
                  <a:lnTo>
                    <a:pt x="531" y="19"/>
                  </a:lnTo>
                  <a:lnTo>
                    <a:pt x="550" y="25"/>
                  </a:lnTo>
                  <a:lnTo>
                    <a:pt x="570" y="33"/>
                  </a:lnTo>
                  <a:lnTo>
                    <a:pt x="587" y="41"/>
                  </a:lnTo>
                  <a:lnTo>
                    <a:pt x="605" y="49"/>
                  </a:lnTo>
                  <a:lnTo>
                    <a:pt x="623" y="60"/>
                  </a:lnTo>
                  <a:lnTo>
                    <a:pt x="639" y="70"/>
                  </a:lnTo>
                  <a:lnTo>
                    <a:pt x="656" y="82"/>
                  </a:lnTo>
                  <a:lnTo>
                    <a:pt x="671" y="94"/>
                  </a:lnTo>
                  <a:lnTo>
                    <a:pt x="686" y="107"/>
                  </a:lnTo>
                  <a:lnTo>
                    <a:pt x="699" y="120"/>
                  </a:lnTo>
                  <a:lnTo>
                    <a:pt x="713" y="134"/>
                  </a:lnTo>
                  <a:lnTo>
                    <a:pt x="727" y="149"/>
                  </a:lnTo>
                  <a:lnTo>
                    <a:pt x="739" y="165"/>
                  </a:lnTo>
                  <a:lnTo>
                    <a:pt x="750" y="180"/>
                  </a:lnTo>
                  <a:lnTo>
                    <a:pt x="761" y="198"/>
                  </a:lnTo>
                  <a:lnTo>
                    <a:pt x="770" y="215"/>
                  </a:lnTo>
                  <a:lnTo>
                    <a:pt x="780" y="232"/>
                  </a:lnTo>
                  <a:lnTo>
                    <a:pt x="788" y="250"/>
                  </a:lnTo>
                  <a:lnTo>
                    <a:pt x="795" y="269"/>
                  </a:lnTo>
                  <a:lnTo>
                    <a:pt x="802" y="288"/>
                  </a:lnTo>
                  <a:lnTo>
                    <a:pt x="807" y="307"/>
                  </a:lnTo>
                  <a:lnTo>
                    <a:pt x="811" y="328"/>
                  </a:lnTo>
                  <a:lnTo>
                    <a:pt x="815" y="348"/>
                  </a:lnTo>
                  <a:lnTo>
                    <a:pt x="818" y="369"/>
                  </a:lnTo>
                  <a:lnTo>
                    <a:pt x="819" y="389"/>
                  </a:lnTo>
                  <a:lnTo>
                    <a:pt x="819" y="410"/>
                  </a:lnTo>
                  <a:lnTo>
                    <a:pt x="819" y="41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11"/>
            <p:cNvSpPr/>
            <p:nvPr/>
          </p:nvSpPr>
          <p:spPr bwMode="auto">
            <a:xfrm>
              <a:off x="7258307" y="2065052"/>
              <a:ext cx="975748" cy="972189"/>
            </a:xfrm>
            <a:custGeom>
              <a:avLst/>
              <a:gdLst>
                <a:gd name="T0" fmla="*/ 715 w 821"/>
                <a:gd name="T1" fmla="*/ 135 h 820"/>
                <a:gd name="T2" fmla="*/ 754 w 821"/>
                <a:gd name="T3" fmla="*/ 184 h 820"/>
                <a:gd name="T4" fmla="*/ 782 w 821"/>
                <a:gd name="T5" fmla="*/ 237 h 820"/>
                <a:gd name="T6" fmla="*/ 804 w 821"/>
                <a:gd name="T7" fmla="*/ 293 h 820"/>
                <a:gd name="T8" fmla="*/ 817 w 821"/>
                <a:gd name="T9" fmla="*/ 351 h 820"/>
                <a:gd name="T10" fmla="*/ 821 w 821"/>
                <a:gd name="T11" fmla="*/ 409 h 820"/>
                <a:gd name="T12" fmla="*/ 817 w 821"/>
                <a:gd name="T13" fmla="*/ 468 h 820"/>
                <a:gd name="T14" fmla="*/ 804 w 821"/>
                <a:gd name="T15" fmla="*/ 527 h 820"/>
                <a:gd name="T16" fmla="*/ 782 w 821"/>
                <a:gd name="T17" fmla="*/ 583 h 820"/>
                <a:gd name="T18" fmla="*/ 754 w 821"/>
                <a:gd name="T19" fmla="*/ 636 h 820"/>
                <a:gd name="T20" fmla="*/ 715 w 821"/>
                <a:gd name="T21" fmla="*/ 684 h 820"/>
                <a:gd name="T22" fmla="*/ 685 w 821"/>
                <a:gd name="T23" fmla="*/ 714 h 820"/>
                <a:gd name="T24" fmla="*/ 636 w 821"/>
                <a:gd name="T25" fmla="*/ 752 h 820"/>
                <a:gd name="T26" fmla="*/ 583 w 821"/>
                <a:gd name="T27" fmla="*/ 782 h 820"/>
                <a:gd name="T28" fmla="*/ 527 w 821"/>
                <a:gd name="T29" fmla="*/ 803 h 820"/>
                <a:gd name="T30" fmla="*/ 470 w 821"/>
                <a:gd name="T31" fmla="*/ 816 h 820"/>
                <a:gd name="T32" fmla="*/ 411 w 821"/>
                <a:gd name="T33" fmla="*/ 820 h 820"/>
                <a:gd name="T34" fmla="*/ 352 w 821"/>
                <a:gd name="T35" fmla="*/ 816 h 820"/>
                <a:gd name="T36" fmla="*/ 294 w 821"/>
                <a:gd name="T37" fmla="*/ 803 h 820"/>
                <a:gd name="T38" fmla="*/ 238 w 821"/>
                <a:gd name="T39" fmla="*/ 782 h 820"/>
                <a:gd name="T40" fmla="*/ 186 w 821"/>
                <a:gd name="T41" fmla="*/ 752 h 820"/>
                <a:gd name="T42" fmla="*/ 137 w 821"/>
                <a:gd name="T43" fmla="*/ 714 h 820"/>
                <a:gd name="T44" fmla="*/ 106 w 821"/>
                <a:gd name="T45" fmla="*/ 684 h 820"/>
                <a:gd name="T46" fmla="*/ 68 w 821"/>
                <a:gd name="T47" fmla="*/ 636 h 820"/>
                <a:gd name="T48" fmla="*/ 38 w 821"/>
                <a:gd name="T49" fmla="*/ 583 h 820"/>
                <a:gd name="T50" fmla="*/ 18 w 821"/>
                <a:gd name="T51" fmla="*/ 527 h 820"/>
                <a:gd name="T52" fmla="*/ 5 w 821"/>
                <a:gd name="T53" fmla="*/ 468 h 820"/>
                <a:gd name="T54" fmla="*/ 0 w 821"/>
                <a:gd name="T55" fmla="*/ 409 h 820"/>
                <a:gd name="T56" fmla="*/ 5 w 821"/>
                <a:gd name="T57" fmla="*/ 351 h 820"/>
                <a:gd name="T58" fmla="*/ 18 w 821"/>
                <a:gd name="T59" fmla="*/ 293 h 820"/>
                <a:gd name="T60" fmla="*/ 38 w 821"/>
                <a:gd name="T61" fmla="*/ 237 h 820"/>
                <a:gd name="T62" fmla="*/ 68 w 821"/>
                <a:gd name="T63" fmla="*/ 184 h 820"/>
                <a:gd name="T64" fmla="*/ 106 w 821"/>
                <a:gd name="T65" fmla="*/ 135 h 820"/>
                <a:gd name="T66" fmla="*/ 137 w 821"/>
                <a:gd name="T67" fmla="*/ 105 h 820"/>
                <a:gd name="T68" fmla="*/ 186 w 821"/>
                <a:gd name="T69" fmla="*/ 68 h 820"/>
                <a:gd name="T70" fmla="*/ 238 w 821"/>
                <a:gd name="T71" fmla="*/ 38 h 820"/>
                <a:gd name="T72" fmla="*/ 294 w 821"/>
                <a:gd name="T73" fmla="*/ 16 h 820"/>
                <a:gd name="T74" fmla="*/ 352 w 821"/>
                <a:gd name="T75" fmla="*/ 4 h 820"/>
                <a:gd name="T76" fmla="*/ 411 w 821"/>
                <a:gd name="T77" fmla="*/ 0 h 820"/>
                <a:gd name="T78" fmla="*/ 470 w 821"/>
                <a:gd name="T79" fmla="*/ 4 h 820"/>
                <a:gd name="T80" fmla="*/ 527 w 821"/>
                <a:gd name="T81" fmla="*/ 16 h 820"/>
                <a:gd name="T82" fmla="*/ 583 w 821"/>
                <a:gd name="T83" fmla="*/ 38 h 820"/>
                <a:gd name="T84" fmla="*/ 636 w 821"/>
                <a:gd name="T85" fmla="*/ 68 h 820"/>
                <a:gd name="T86" fmla="*/ 685 w 821"/>
                <a:gd name="T87" fmla="*/ 105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700" y="120"/>
                  </a:moveTo>
                  <a:lnTo>
                    <a:pt x="700" y="120"/>
                  </a:lnTo>
                  <a:lnTo>
                    <a:pt x="715" y="135"/>
                  </a:lnTo>
                  <a:lnTo>
                    <a:pt x="729" y="151"/>
                  </a:lnTo>
                  <a:lnTo>
                    <a:pt x="741" y="168"/>
                  </a:lnTo>
                  <a:lnTo>
                    <a:pt x="754" y="184"/>
                  </a:lnTo>
                  <a:lnTo>
                    <a:pt x="763" y="202"/>
                  </a:lnTo>
                  <a:lnTo>
                    <a:pt x="774" y="219"/>
                  </a:lnTo>
                  <a:lnTo>
                    <a:pt x="782" y="237"/>
                  </a:lnTo>
                  <a:lnTo>
                    <a:pt x="791" y="255"/>
                  </a:lnTo>
                  <a:lnTo>
                    <a:pt x="797" y="274"/>
                  </a:lnTo>
                  <a:lnTo>
                    <a:pt x="804" y="293"/>
                  </a:lnTo>
                  <a:lnTo>
                    <a:pt x="808" y="312"/>
                  </a:lnTo>
                  <a:lnTo>
                    <a:pt x="814" y="331"/>
                  </a:lnTo>
                  <a:lnTo>
                    <a:pt x="817" y="351"/>
                  </a:lnTo>
                  <a:lnTo>
                    <a:pt x="819" y="371"/>
                  </a:lnTo>
                  <a:lnTo>
                    <a:pt x="821" y="390"/>
                  </a:lnTo>
                  <a:lnTo>
                    <a:pt x="821" y="409"/>
                  </a:lnTo>
                  <a:lnTo>
                    <a:pt x="821" y="430"/>
                  </a:lnTo>
                  <a:lnTo>
                    <a:pt x="819" y="449"/>
                  </a:lnTo>
                  <a:lnTo>
                    <a:pt x="817" y="468"/>
                  </a:lnTo>
                  <a:lnTo>
                    <a:pt x="814" y="488"/>
                  </a:lnTo>
                  <a:lnTo>
                    <a:pt x="808" y="508"/>
                  </a:lnTo>
                  <a:lnTo>
                    <a:pt x="804" y="527"/>
                  </a:lnTo>
                  <a:lnTo>
                    <a:pt x="797" y="546"/>
                  </a:lnTo>
                  <a:lnTo>
                    <a:pt x="791" y="564"/>
                  </a:lnTo>
                  <a:lnTo>
                    <a:pt x="782" y="583"/>
                  </a:lnTo>
                  <a:lnTo>
                    <a:pt x="774" y="600"/>
                  </a:lnTo>
                  <a:lnTo>
                    <a:pt x="763" y="618"/>
                  </a:lnTo>
                  <a:lnTo>
                    <a:pt x="754" y="636"/>
                  </a:lnTo>
                  <a:lnTo>
                    <a:pt x="741" y="652"/>
                  </a:lnTo>
                  <a:lnTo>
                    <a:pt x="729" y="669"/>
                  </a:lnTo>
                  <a:lnTo>
                    <a:pt x="715" y="684"/>
                  </a:lnTo>
                  <a:lnTo>
                    <a:pt x="700" y="700"/>
                  </a:lnTo>
                  <a:lnTo>
                    <a:pt x="700" y="700"/>
                  </a:lnTo>
                  <a:lnTo>
                    <a:pt x="685" y="714"/>
                  </a:lnTo>
                  <a:lnTo>
                    <a:pt x="669" y="727"/>
                  </a:lnTo>
                  <a:lnTo>
                    <a:pt x="653" y="741"/>
                  </a:lnTo>
                  <a:lnTo>
                    <a:pt x="636" y="752"/>
                  </a:lnTo>
                  <a:lnTo>
                    <a:pt x="619" y="763"/>
                  </a:lnTo>
                  <a:lnTo>
                    <a:pt x="601" y="773"/>
                  </a:lnTo>
                  <a:lnTo>
                    <a:pt x="583" y="782"/>
                  </a:lnTo>
                  <a:lnTo>
                    <a:pt x="565" y="790"/>
                  </a:lnTo>
                  <a:lnTo>
                    <a:pt x="546" y="797"/>
                  </a:lnTo>
                  <a:lnTo>
                    <a:pt x="527" y="803"/>
                  </a:lnTo>
                  <a:lnTo>
                    <a:pt x="508" y="808"/>
                  </a:lnTo>
                  <a:lnTo>
                    <a:pt x="489" y="812"/>
                  </a:lnTo>
                  <a:lnTo>
                    <a:pt x="470" y="816"/>
                  </a:lnTo>
                  <a:lnTo>
                    <a:pt x="451" y="818"/>
                  </a:lnTo>
                  <a:lnTo>
                    <a:pt x="430" y="819"/>
                  </a:lnTo>
                  <a:lnTo>
                    <a:pt x="411" y="820"/>
                  </a:lnTo>
                  <a:lnTo>
                    <a:pt x="391" y="819"/>
                  </a:lnTo>
                  <a:lnTo>
                    <a:pt x="371" y="818"/>
                  </a:lnTo>
                  <a:lnTo>
                    <a:pt x="352" y="816"/>
                  </a:lnTo>
                  <a:lnTo>
                    <a:pt x="332" y="812"/>
                  </a:lnTo>
                  <a:lnTo>
                    <a:pt x="313" y="808"/>
                  </a:lnTo>
                  <a:lnTo>
                    <a:pt x="294" y="803"/>
                  </a:lnTo>
                  <a:lnTo>
                    <a:pt x="274" y="797"/>
                  </a:lnTo>
                  <a:lnTo>
                    <a:pt x="257" y="790"/>
                  </a:lnTo>
                  <a:lnTo>
                    <a:pt x="238" y="782"/>
                  </a:lnTo>
                  <a:lnTo>
                    <a:pt x="220" y="773"/>
                  </a:lnTo>
                  <a:lnTo>
                    <a:pt x="202" y="763"/>
                  </a:lnTo>
                  <a:lnTo>
                    <a:pt x="186" y="752"/>
                  </a:lnTo>
                  <a:lnTo>
                    <a:pt x="168" y="741"/>
                  </a:lnTo>
                  <a:lnTo>
                    <a:pt x="152" y="727"/>
                  </a:lnTo>
                  <a:lnTo>
                    <a:pt x="137" y="714"/>
                  </a:lnTo>
                  <a:lnTo>
                    <a:pt x="120" y="700"/>
                  </a:lnTo>
                  <a:lnTo>
                    <a:pt x="120" y="700"/>
                  </a:lnTo>
                  <a:lnTo>
                    <a:pt x="106" y="684"/>
                  </a:lnTo>
                  <a:lnTo>
                    <a:pt x="93" y="669"/>
                  </a:lnTo>
                  <a:lnTo>
                    <a:pt x="81" y="652"/>
                  </a:lnTo>
                  <a:lnTo>
                    <a:pt x="68" y="636"/>
                  </a:lnTo>
                  <a:lnTo>
                    <a:pt x="57" y="618"/>
                  </a:lnTo>
                  <a:lnTo>
                    <a:pt x="48" y="600"/>
                  </a:lnTo>
                  <a:lnTo>
                    <a:pt x="38" y="583"/>
                  </a:lnTo>
                  <a:lnTo>
                    <a:pt x="30" y="564"/>
                  </a:lnTo>
                  <a:lnTo>
                    <a:pt x="23" y="546"/>
                  </a:lnTo>
                  <a:lnTo>
                    <a:pt x="18" y="527"/>
                  </a:lnTo>
                  <a:lnTo>
                    <a:pt x="12" y="508"/>
                  </a:lnTo>
                  <a:lnTo>
                    <a:pt x="8" y="488"/>
                  </a:lnTo>
                  <a:lnTo>
                    <a:pt x="5" y="468"/>
                  </a:lnTo>
                  <a:lnTo>
                    <a:pt x="3" y="449"/>
                  </a:lnTo>
                  <a:lnTo>
                    <a:pt x="1" y="430"/>
                  </a:lnTo>
                  <a:lnTo>
                    <a:pt x="0" y="409"/>
                  </a:lnTo>
                  <a:lnTo>
                    <a:pt x="1" y="390"/>
                  </a:lnTo>
                  <a:lnTo>
                    <a:pt x="3" y="371"/>
                  </a:lnTo>
                  <a:lnTo>
                    <a:pt x="5" y="351"/>
                  </a:lnTo>
                  <a:lnTo>
                    <a:pt x="8" y="331"/>
                  </a:lnTo>
                  <a:lnTo>
                    <a:pt x="12" y="312"/>
                  </a:lnTo>
                  <a:lnTo>
                    <a:pt x="18" y="293"/>
                  </a:lnTo>
                  <a:lnTo>
                    <a:pt x="23" y="274"/>
                  </a:lnTo>
                  <a:lnTo>
                    <a:pt x="30" y="255"/>
                  </a:lnTo>
                  <a:lnTo>
                    <a:pt x="38" y="237"/>
                  </a:lnTo>
                  <a:lnTo>
                    <a:pt x="48" y="219"/>
                  </a:lnTo>
                  <a:lnTo>
                    <a:pt x="57" y="202"/>
                  </a:lnTo>
                  <a:lnTo>
                    <a:pt x="68" y="184"/>
                  </a:lnTo>
                  <a:lnTo>
                    <a:pt x="81" y="168"/>
                  </a:lnTo>
                  <a:lnTo>
                    <a:pt x="93" y="151"/>
                  </a:lnTo>
                  <a:lnTo>
                    <a:pt x="106" y="135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37" y="105"/>
                  </a:lnTo>
                  <a:lnTo>
                    <a:pt x="152" y="91"/>
                  </a:lnTo>
                  <a:lnTo>
                    <a:pt x="168" y="79"/>
                  </a:lnTo>
                  <a:lnTo>
                    <a:pt x="186" y="68"/>
                  </a:lnTo>
                  <a:lnTo>
                    <a:pt x="202" y="57"/>
                  </a:lnTo>
                  <a:lnTo>
                    <a:pt x="220" y="46"/>
                  </a:lnTo>
                  <a:lnTo>
                    <a:pt x="238" y="38"/>
                  </a:lnTo>
                  <a:lnTo>
                    <a:pt x="257" y="30"/>
                  </a:lnTo>
                  <a:lnTo>
                    <a:pt x="274" y="23"/>
                  </a:lnTo>
                  <a:lnTo>
                    <a:pt x="294" y="16"/>
                  </a:lnTo>
                  <a:lnTo>
                    <a:pt x="313" y="12"/>
                  </a:lnTo>
                  <a:lnTo>
                    <a:pt x="332" y="8"/>
                  </a:lnTo>
                  <a:lnTo>
                    <a:pt x="352" y="4"/>
                  </a:lnTo>
                  <a:lnTo>
                    <a:pt x="371" y="1"/>
                  </a:lnTo>
                  <a:lnTo>
                    <a:pt x="391" y="0"/>
                  </a:lnTo>
                  <a:lnTo>
                    <a:pt x="411" y="0"/>
                  </a:lnTo>
                  <a:lnTo>
                    <a:pt x="430" y="0"/>
                  </a:lnTo>
                  <a:lnTo>
                    <a:pt x="451" y="1"/>
                  </a:lnTo>
                  <a:lnTo>
                    <a:pt x="470" y="4"/>
                  </a:lnTo>
                  <a:lnTo>
                    <a:pt x="489" y="8"/>
                  </a:lnTo>
                  <a:lnTo>
                    <a:pt x="508" y="12"/>
                  </a:lnTo>
                  <a:lnTo>
                    <a:pt x="527" y="16"/>
                  </a:lnTo>
                  <a:lnTo>
                    <a:pt x="546" y="23"/>
                  </a:lnTo>
                  <a:lnTo>
                    <a:pt x="565" y="30"/>
                  </a:lnTo>
                  <a:lnTo>
                    <a:pt x="583" y="38"/>
                  </a:lnTo>
                  <a:lnTo>
                    <a:pt x="601" y="46"/>
                  </a:lnTo>
                  <a:lnTo>
                    <a:pt x="619" y="57"/>
                  </a:lnTo>
                  <a:lnTo>
                    <a:pt x="636" y="68"/>
                  </a:lnTo>
                  <a:lnTo>
                    <a:pt x="653" y="79"/>
                  </a:lnTo>
                  <a:lnTo>
                    <a:pt x="669" y="91"/>
                  </a:lnTo>
                  <a:lnTo>
                    <a:pt x="685" y="105"/>
                  </a:lnTo>
                  <a:lnTo>
                    <a:pt x="700" y="120"/>
                  </a:lnTo>
                  <a:lnTo>
                    <a:pt x="700" y="12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12"/>
            <p:cNvSpPr/>
            <p:nvPr/>
          </p:nvSpPr>
          <p:spPr bwMode="auto">
            <a:xfrm>
              <a:off x="9863244" y="4666734"/>
              <a:ext cx="972189" cy="972189"/>
            </a:xfrm>
            <a:custGeom>
              <a:avLst/>
              <a:gdLst>
                <a:gd name="T0" fmla="*/ 714 w 821"/>
                <a:gd name="T1" fmla="*/ 135 h 820"/>
                <a:gd name="T2" fmla="*/ 752 w 821"/>
                <a:gd name="T3" fmla="*/ 184 h 820"/>
                <a:gd name="T4" fmla="*/ 782 w 821"/>
                <a:gd name="T5" fmla="*/ 238 h 820"/>
                <a:gd name="T6" fmla="*/ 803 w 821"/>
                <a:gd name="T7" fmla="*/ 294 h 820"/>
                <a:gd name="T8" fmla="*/ 817 w 821"/>
                <a:gd name="T9" fmla="*/ 351 h 820"/>
                <a:gd name="T10" fmla="*/ 821 w 821"/>
                <a:gd name="T11" fmla="*/ 410 h 820"/>
                <a:gd name="T12" fmla="*/ 817 w 821"/>
                <a:gd name="T13" fmla="*/ 469 h 820"/>
                <a:gd name="T14" fmla="*/ 803 w 821"/>
                <a:gd name="T15" fmla="*/ 526 h 820"/>
                <a:gd name="T16" fmla="*/ 782 w 821"/>
                <a:gd name="T17" fmla="*/ 582 h 820"/>
                <a:gd name="T18" fmla="*/ 752 w 821"/>
                <a:gd name="T19" fmla="*/ 635 h 820"/>
                <a:gd name="T20" fmla="*/ 714 w 821"/>
                <a:gd name="T21" fmla="*/ 684 h 820"/>
                <a:gd name="T22" fmla="*/ 685 w 821"/>
                <a:gd name="T23" fmla="*/ 714 h 820"/>
                <a:gd name="T24" fmla="*/ 636 w 821"/>
                <a:gd name="T25" fmla="*/ 753 h 820"/>
                <a:gd name="T26" fmla="*/ 583 w 821"/>
                <a:gd name="T27" fmla="*/ 781 h 820"/>
                <a:gd name="T28" fmla="*/ 527 w 821"/>
                <a:gd name="T29" fmla="*/ 803 h 820"/>
                <a:gd name="T30" fmla="*/ 468 w 821"/>
                <a:gd name="T31" fmla="*/ 815 h 820"/>
                <a:gd name="T32" fmla="*/ 410 w 821"/>
                <a:gd name="T33" fmla="*/ 820 h 820"/>
                <a:gd name="T34" fmla="*/ 351 w 821"/>
                <a:gd name="T35" fmla="*/ 815 h 820"/>
                <a:gd name="T36" fmla="*/ 294 w 821"/>
                <a:gd name="T37" fmla="*/ 803 h 820"/>
                <a:gd name="T38" fmla="*/ 238 w 821"/>
                <a:gd name="T39" fmla="*/ 781 h 820"/>
                <a:gd name="T40" fmla="*/ 184 w 821"/>
                <a:gd name="T41" fmla="*/ 753 h 820"/>
                <a:gd name="T42" fmla="*/ 135 w 821"/>
                <a:gd name="T43" fmla="*/ 714 h 820"/>
                <a:gd name="T44" fmla="*/ 105 w 821"/>
                <a:gd name="T45" fmla="*/ 684 h 820"/>
                <a:gd name="T46" fmla="*/ 68 w 821"/>
                <a:gd name="T47" fmla="*/ 635 h 820"/>
                <a:gd name="T48" fmla="*/ 38 w 821"/>
                <a:gd name="T49" fmla="*/ 582 h 820"/>
                <a:gd name="T50" fmla="*/ 16 w 821"/>
                <a:gd name="T51" fmla="*/ 526 h 820"/>
                <a:gd name="T52" fmla="*/ 4 w 821"/>
                <a:gd name="T53" fmla="*/ 469 h 820"/>
                <a:gd name="T54" fmla="*/ 0 w 821"/>
                <a:gd name="T55" fmla="*/ 410 h 820"/>
                <a:gd name="T56" fmla="*/ 4 w 821"/>
                <a:gd name="T57" fmla="*/ 351 h 820"/>
                <a:gd name="T58" fmla="*/ 16 w 821"/>
                <a:gd name="T59" fmla="*/ 294 h 820"/>
                <a:gd name="T60" fmla="*/ 38 w 821"/>
                <a:gd name="T61" fmla="*/ 238 h 820"/>
                <a:gd name="T62" fmla="*/ 68 w 821"/>
                <a:gd name="T63" fmla="*/ 184 h 820"/>
                <a:gd name="T64" fmla="*/ 105 w 821"/>
                <a:gd name="T65" fmla="*/ 135 h 820"/>
                <a:gd name="T66" fmla="*/ 135 w 821"/>
                <a:gd name="T67" fmla="*/ 105 h 820"/>
                <a:gd name="T68" fmla="*/ 184 w 821"/>
                <a:gd name="T69" fmla="*/ 67 h 820"/>
                <a:gd name="T70" fmla="*/ 238 w 821"/>
                <a:gd name="T71" fmla="*/ 38 h 820"/>
                <a:gd name="T72" fmla="*/ 294 w 821"/>
                <a:gd name="T73" fmla="*/ 16 h 820"/>
                <a:gd name="T74" fmla="*/ 351 w 821"/>
                <a:gd name="T75" fmla="*/ 4 h 820"/>
                <a:gd name="T76" fmla="*/ 410 w 821"/>
                <a:gd name="T77" fmla="*/ 0 h 820"/>
                <a:gd name="T78" fmla="*/ 468 w 821"/>
                <a:gd name="T79" fmla="*/ 4 h 820"/>
                <a:gd name="T80" fmla="*/ 527 w 821"/>
                <a:gd name="T81" fmla="*/ 16 h 820"/>
                <a:gd name="T82" fmla="*/ 583 w 821"/>
                <a:gd name="T83" fmla="*/ 38 h 820"/>
                <a:gd name="T84" fmla="*/ 636 w 821"/>
                <a:gd name="T85" fmla="*/ 67 h 820"/>
                <a:gd name="T86" fmla="*/ 685 w 821"/>
                <a:gd name="T87" fmla="*/ 105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700" y="120"/>
                  </a:moveTo>
                  <a:lnTo>
                    <a:pt x="700" y="120"/>
                  </a:lnTo>
                  <a:lnTo>
                    <a:pt x="714" y="135"/>
                  </a:lnTo>
                  <a:lnTo>
                    <a:pt x="728" y="150"/>
                  </a:lnTo>
                  <a:lnTo>
                    <a:pt x="741" y="167"/>
                  </a:lnTo>
                  <a:lnTo>
                    <a:pt x="752" y="184"/>
                  </a:lnTo>
                  <a:lnTo>
                    <a:pt x="763" y="201"/>
                  </a:lnTo>
                  <a:lnTo>
                    <a:pt x="773" y="219"/>
                  </a:lnTo>
                  <a:lnTo>
                    <a:pt x="782" y="238"/>
                  </a:lnTo>
                  <a:lnTo>
                    <a:pt x="791" y="255"/>
                  </a:lnTo>
                  <a:lnTo>
                    <a:pt x="797" y="275"/>
                  </a:lnTo>
                  <a:lnTo>
                    <a:pt x="803" y="294"/>
                  </a:lnTo>
                  <a:lnTo>
                    <a:pt x="808" y="313"/>
                  </a:lnTo>
                  <a:lnTo>
                    <a:pt x="812" y="332"/>
                  </a:lnTo>
                  <a:lnTo>
                    <a:pt x="817" y="351"/>
                  </a:lnTo>
                  <a:lnTo>
                    <a:pt x="818" y="370"/>
                  </a:lnTo>
                  <a:lnTo>
                    <a:pt x="819" y="391"/>
                  </a:lnTo>
                  <a:lnTo>
                    <a:pt x="821" y="410"/>
                  </a:lnTo>
                  <a:lnTo>
                    <a:pt x="819" y="429"/>
                  </a:lnTo>
                  <a:lnTo>
                    <a:pt x="818" y="449"/>
                  </a:lnTo>
                  <a:lnTo>
                    <a:pt x="817" y="469"/>
                  </a:lnTo>
                  <a:lnTo>
                    <a:pt x="812" y="488"/>
                  </a:lnTo>
                  <a:lnTo>
                    <a:pt x="808" y="507"/>
                  </a:lnTo>
                  <a:lnTo>
                    <a:pt x="803" y="526"/>
                  </a:lnTo>
                  <a:lnTo>
                    <a:pt x="797" y="545"/>
                  </a:lnTo>
                  <a:lnTo>
                    <a:pt x="791" y="564"/>
                  </a:lnTo>
                  <a:lnTo>
                    <a:pt x="782" y="582"/>
                  </a:lnTo>
                  <a:lnTo>
                    <a:pt x="773" y="601"/>
                  </a:lnTo>
                  <a:lnTo>
                    <a:pt x="763" y="619"/>
                  </a:lnTo>
                  <a:lnTo>
                    <a:pt x="752" y="635"/>
                  </a:lnTo>
                  <a:lnTo>
                    <a:pt x="741" y="653"/>
                  </a:lnTo>
                  <a:lnTo>
                    <a:pt x="728" y="669"/>
                  </a:lnTo>
                  <a:lnTo>
                    <a:pt x="714" y="684"/>
                  </a:lnTo>
                  <a:lnTo>
                    <a:pt x="700" y="699"/>
                  </a:lnTo>
                  <a:lnTo>
                    <a:pt x="700" y="699"/>
                  </a:lnTo>
                  <a:lnTo>
                    <a:pt x="685" y="714"/>
                  </a:lnTo>
                  <a:lnTo>
                    <a:pt x="669" y="728"/>
                  </a:lnTo>
                  <a:lnTo>
                    <a:pt x="653" y="740"/>
                  </a:lnTo>
                  <a:lnTo>
                    <a:pt x="636" y="753"/>
                  </a:lnTo>
                  <a:lnTo>
                    <a:pt x="619" y="764"/>
                  </a:lnTo>
                  <a:lnTo>
                    <a:pt x="601" y="773"/>
                  </a:lnTo>
                  <a:lnTo>
                    <a:pt x="583" y="781"/>
                  </a:lnTo>
                  <a:lnTo>
                    <a:pt x="564" y="789"/>
                  </a:lnTo>
                  <a:lnTo>
                    <a:pt x="546" y="796"/>
                  </a:lnTo>
                  <a:lnTo>
                    <a:pt x="527" y="803"/>
                  </a:lnTo>
                  <a:lnTo>
                    <a:pt x="508" y="809"/>
                  </a:lnTo>
                  <a:lnTo>
                    <a:pt x="489" y="813"/>
                  </a:lnTo>
                  <a:lnTo>
                    <a:pt x="468" y="815"/>
                  </a:lnTo>
                  <a:lnTo>
                    <a:pt x="449" y="818"/>
                  </a:lnTo>
                  <a:lnTo>
                    <a:pt x="430" y="820"/>
                  </a:lnTo>
                  <a:lnTo>
                    <a:pt x="410" y="820"/>
                  </a:lnTo>
                  <a:lnTo>
                    <a:pt x="391" y="820"/>
                  </a:lnTo>
                  <a:lnTo>
                    <a:pt x="371" y="818"/>
                  </a:lnTo>
                  <a:lnTo>
                    <a:pt x="351" y="815"/>
                  </a:lnTo>
                  <a:lnTo>
                    <a:pt x="332" y="813"/>
                  </a:lnTo>
                  <a:lnTo>
                    <a:pt x="313" y="809"/>
                  </a:lnTo>
                  <a:lnTo>
                    <a:pt x="294" y="803"/>
                  </a:lnTo>
                  <a:lnTo>
                    <a:pt x="274" y="796"/>
                  </a:lnTo>
                  <a:lnTo>
                    <a:pt x="255" y="789"/>
                  </a:lnTo>
                  <a:lnTo>
                    <a:pt x="238" y="781"/>
                  </a:lnTo>
                  <a:lnTo>
                    <a:pt x="220" y="773"/>
                  </a:lnTo>
                  <a:lnTo>
                    <a:pt x="202" y="764"/>
                  </a:lnTo>
                  <a:lnTo>
                    <a:pt x="184" y="753"/>
                  </a:lnTo>
                  <a:lnTo>
                    <a:pt x="168" y="740"/>
                  </a:lnTo>
                  <a:lnTo>
                    <a:pt x="152" y="728"/>
                  </a:lnTo>
                  <a:lnTo>
                    <a:pt x="135" y="714"/>
                  </a:lnTo>
                  <a:lnTo>
                    <a:pt x="120" y="699"/>
                  </a:lnTo>
                  <a:lnTo>
                    <a:pt x="120" y="699"/>
                  </a:lnTo>
                  <a:lnTo>
                    <a:pt x="105" y="684"/>
                  </a:lnTo>
                  <a:lnTo>
                    <a:pt x="91" y="669"/>
                  </a:lnTo>
                  <a:lnTo>
                    <a:pt x="79" y="653"/>
                  </a:lnTo>
                  <a:lnTo>
                    <a:pt x="68" y="635"/>
                  </a:lnTo>
                  <a:lnTo>
                    <a:pt x="57" y="619"/>
                  </a:lnTo>
                  <a:lnTo>
                    <a:pt x="46" y="601"/>
                  </a:lnTo>
                  <a:lnTo>
                    <a:pt x="38" y="582"/>
                  </a:lnTo>
                  <a:lnTo>
                    <a:pt x="30" y="564"/>
                  </a:lnTo>
                  <a:lnTo>
                    <a:pt x="23" y="545"/>
                  </a:lnTo>
                  <a:lnTo>
                    <a:pt x="16" y="526"/>
                  </a:lnTo>
                  <a:lnTo>
                    <a:pt x="12" y="507"/>
                  </a:lnTo>
                  <a:lnTo>
                    <a:pt x="8" y="488"/>
                  </a:lnTo>
                  <a:lnTo>
                    <a:pt x="4" y="469"/>
                  </a:lnTo>
                  <a:lnTo>
                    <a:pt x="1" y="449"/>
                  </a:lnTo>
                  <a:lnTo>
                    <a:pt x="0" y="429"/>
                  </a:lnTo>
                  <a:lnTo>
                    <a:pt x="0" y="410"/>
                  </a:lnTo>
                  <a:lnTo>
                    <a:pt x="0" y="391"/>
                  </a:lnTo>
                  <a:lnTo>
                    <a:pt x="1" y="370"/>
                  </a:lnTo>
                  <a:lnTo>
                    <a:pt x="4" y="351"/>
                  </a:lnTo>
                  <a:lnTo>
                    <a:pt x="8" y="332"/>
                  </a:lnTo>
                  <a:lnTo>
                    <a:pt x="12" y="313"/>
                  </a:lnTo>
                  <a:lnTo>
                    <a:pt x="16" y="294"/>
                  </a:lnTo>
                  <a:lnTo>
                    <a:pt x="23" y="275"/>
                  </a:lnTo>
                  <a:lnTo>
                    <a:pt x="30" y="255"/>
                  </a:lnTo>
                  <a:lnTo>
                    <a:pt x="38" y="238"/>
                  </a:lnTo>
                  <a:lnTo>
                    <a:pt x="46" y="219"/>
                  </a:lnTo>
                  <a:lnTo>
                    <a:pt x="57" y="201"/>
                  </a:lnTo>
                  <a:lnTo>
                    <a:pt x="68" y="184"/>
                  </a:lnTo>
                  <a:lnTo>
                    <a:pt x="79" y="167"/>
                  </a:lnTo>
                  <a:lnTo>
                    <a:pt x="91" y="150"/>
                  </a:lnTo>
                  <a:lnTo>
                    <a:pt x="105" y="135"/>
                  </a:lnTo>
                  <a:lnTo>
                    <a:pt x="120" y="120"/>
                  </a:lnTo>
                  <a:lnTo>
                    <a:pt x="120" y="120"/>
                  </a:lnTo>
                  <a:lnTo>
                    <a:pt x="135" y="105"/>
                  </a:lnTo>
                  <a:lnTo>
                    <a:pt x="152" y="92"/>
                  </a:lnTo>
                  <a:lnTo>
                    <a:pt x="168" y="79"/>
                  </a:lnTo>
                  <a:lnTo>
                    <a:pt x="184" y="67"/>
                  </a:lnTo>
                  <a:lnTo>
                    <a:pt x="202" y="56"/>
                  </a:lnTo>
                  <a:lnTo>
                    <a:pt x="220" y="47"/>
                  </a:lnTo>
                  <a:lnTo>
                    <a:pt x="238" y="38"/>
                  </a:lnTo>
                  <a:lnTo>
                    <a:pt x="255" y="30"/>
                  </a:lnTo>
                  <a:lnTo>
                    <a:pt x="274" y="23"/>
                  </a:lnTo>
                  <a:lnTo>
                    <a:pt x="294" y="16"/>
                  </a:lnTo>
                  <a:lnTo>
                    <a:pt x="313" y="11"/>
                  </a:lnTo>
                  <a:lnTo>
                    <a:pt x="332" y="7"/>
                  </a:lnTo>
                  <a:lnTo>
                    <a:pt x="351" y="4"/>
                  </a:lnTo>
                  <a:lnTo>
                    <a:pt x="371" y="1"/>
                  </a:lnTo>
                  <a:lnTo>
                    <a:pt x="391" y="0"/>
                  </a:lnTo>
                  <a:lnTo>
                    <a:pt x="410" y="0"/>
                  </a:lnTo>
                  <a:lnTo>
                    <a:pt x="430" y="0"/>
                  </a:lnTo>
                  <a:lnTo>
                    <a:pt x="449" y="1"/>
                  </a:lnTo>
                  <a:lnTo>
                    <a:pt x="468" y="4"/>
                  </a:lnTo>
                  <a:lnTo>
                    <a:pt x="489" y="7"/>
                  </a:lnTo>
                  <a:lnTo>
                    <a:pt x="508" y="11"/>
                  </a:lnTo>
                  <a:lnTo>
                    <a:pt x="527" y="16"/>
                  </a:lnTo>
                  <a:lnTo>
                    <a:pt x="546" y="23"/>
                  </a:lnTo>
                  <a:lnTo>
                    <a:pt x="564" y="30"/>
                  </a:lnTo>
                  <a:lnTo>
                    <a:pt x="583" y="38"/>
                  </a:lnTo>
                  <a:lnTo>
                    <a:pt x="601" y="47"/>
                  </a:lnTo>
                  <a:lnTo>
                    <a:pt x="619" y="56"/>
                  </a:lnTo>
                  <a:lnTo>
                    <a:pt x="636" y="67"/>
                  </a:lnTo>
                  <a:lnTo>
                    <a:pt x="653" y="79"/>
                  </a:lnTo>
                  <a:lnTo>
                    <a:pt x="669" y="92"/>
                  </a:lnTo>
                  <a:lnTo>
                    <a:pt x="685" y="105"/>
                  </a:lnTo>
                  <a:lnTo>
                    <a:pt x="700" y="120"/>
                  </a:lnTo>
                  <a:lnTo>
                    <a:pt x="700" y="12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13"/>
            <p:cNvSpPr/>
            <p:nvPr/>
          </p:nvSpPr>
          <p:spPr bwMode="auto">
            <a:xfrm>
              <a:off x="6719724" y="3365893"/>
              <a:ext cx="975748" cy="972189"/>
            </a:xfrm>
            <a:custGeom>
              <a:avLst/>
              <a:gdLst>
                <a:gd name="T0" fmla="*/ 432 w 821"/>
                <a:gd name="T1" fmla="*/ 1 h 820"/>
                <a:gd name="T2" fmla="*/ 493 w 821"/>
                <a:gd name="T3" fmla="*/ 8 h 820"/>
                <a:gd name="T4" fmla="*/ 552 w 821"/>
                <a:gd name="T5" fmla="*/ 26 h 820"/>
                <a:gd name="T6" fmla="*/ 606 w 821"/>
                <a:gd name="T7" fmla="*/ 50 h 820"/>
                <a:gd name="T8" fmla="*/ 655 w 821"/>
                <a:gd name="T9" fmla="*/ 82 h 820"/>
                <a:gd name="T10" fmla="*/ 701 w 821"/>
                <a:gd name="T11" fmla="*/ 120 h 820"/>
                <a:gd name="T12" fmla="*/ 739 w 821"/>
                <a:gd name="T13" fmla="*/ 165 h 820"/>
                <a:gd name="T14" fmla="*/ 770 w 821"/>
                <a:gd name="T15" fmla="*/ 215 h 820"/>
                <a:gd name="T16" fmla="*/ 795 w 821"/>
                <a:gd name="T17" fmla="*/ 269 h 820"/>
                <a:gd name="T18" fmla="*/ 813 w 821"/>
                <a:gd name="T19" fmla="*/ 327 h 820"/>
                <a:gd name="T20" fmla="*/ 819 w 821"/>
                <a:gd name="T21" fmla="*/ 389 h 820"/>
                <a:gd name="T22" fmla="*/ 819 w 821"/>
                <a:gd name="T23" fmla="*/ 431 h 820"/>
                <a:gd name="T24" fmla="*/ 813 w 821"/>
                <a:gd name="T25" fmla="*/ 493 h 820"/>
                <a:gd name="T26" fmla="*/ 795 w 821"/>
                <a:gd name="T27" fmla="*/ 551 h 820"/>
                <a:gd name="T28" fmla="*/ 770 w 821"/>
                <a:gd name="T29" fmla="*/ 606 h 820"/>
                <a:gd name="T30" fmla="*/ 739 w 821"/>
                <a:gd name="T31" fmla="*/ 655 h 820"/>
                <a:gd name="T32" fmla="*/ 701 w 821"/>
                <a:gd name="T33" fmla="*/ 700 h 820"/>
                <a:gd name="T34" fmla="*/ 655 w 821"/>
                <a:gd name="T35" fmla="*/ 738 h 820"/>
                <a:gd name="T36" fmla="*/ 606 w 821"/>
                <a:gd name="T37" fmla="*/ 771 h 820"/>
                <a:gd name="T38" fmla="*/ 552 w 821"/>
                <a:gd name="T39" fmla="*/ 796 h 820"/>
                <a:gd name="T40" fmla="*/ 493 w 821"/>
                <a:gd name="T41" fmla="*/ 812 h 820"/>
                <a:gd name="T42" fmla="*/ 432 w 821"/>
                <a:gd name="T43" fmla="*/ 820 h 820"/>
                <a:gd name="T44" fmla="*/ 389 w 821"/>
                <a:gd name="T45" fmla="*/ 820 h 820"/>
                <a:gd name="T46" fmla="*/ 328 w 821"/>
                <a:gd name="T47" fmla="*/ 812 h 820"/>
                <a:gd name="T48" fmla="*/ 269 w 821"/>
                <a:gd name="T49" fmla="*/ 796 h 820"/>
                <a:gd name="T50" fmla="*/ 214 w 821"/>
                <a:gd name="T51" fmla="*/ 771 h 820"/>
                <a:gd name="T52" fmla="*/ 165 w 821"/>
                <a:gd name="T53" fmla="*/ 738 h 820"/>
                <a:gd name="T54" fmla="*/ 120 w 821"/>
                <a:gd name="T55" fmla="*/ 700 h 820"/>
                <a:gd name="T56" fmla="*/ 82 w 821"/>
                <a:gd name="T57" fmla="*/ 655 h 820"/>
                <a:gd name="T58" fmla="*/ 49 w 821"/>
                <a:gd name="T59" fmla="*/ 606 h 820"/>
                <a:gd name="T60" fmla="*/ 25 w 821"/>
                <a:gd name="T61" fmla="*/ 551 h 820"/>
                <a:gd name="T62" fmla="*/ 8 w 821"/>
                <a:gd name="T63" fmla="*/ 493 h 820"/>
                <a:gd name="T64" fmla="*/ 1 w 821"/>
                <a:gd name="T65" fmla="*/ 431 h 820"/>
                <a:gd name="T66" fmla="*/ 1 w 821"/>
                <a:gd name="T67" fmla="*/ 389 h 820"/>
                <a:gd name="T68" fmla="*/ 8 w 821"/>
                <a:gd name="T69" fmla="*/ 327 h 820"/>
                <a:gd name="T70" fmla="*/ 25 w 821"/>
                <a:gd name="T71" fmla="*/ 269 h 820"/>
                <a:gd name="T72" fmla="*/ 49 w 821"/>
                <a:gd name="T73" fmla="*/ 215 h 820"/>
                <a:gd name="T74" fmla="*/ 82 w 821"/>
                <a:gd name="T75" fmla="*/ 165 h 820"/>
                <a:gd name="T76" fmla="*/ 120 w 821"/>
                <a:gd name="T77" fmla="*/ 120 h 820"/>
                <a:gd name="T78" fmla="*/ 165 w 821"/>
                <a:gd name="T79" fmla="*/ 82 h 820"/>
                <a:gd name="T80" fmla="*/ 214 w 821"/>
                <a:gd name="T81" fmla="*/ 50 h 820"/>
                <a:gd name="T82" fmla="*/ 269 w 821"/>
                <a:gd name="T83" fmla="*/ 26 h 820"/>
                <a:gd name="T84" fmla="*/ 328 w 821"/>
                <a:gd name="T85" fmla="*/ 8 h 820"/>
                <a:gd name="T86" fmla="*/ 389 w 821"/>
                <a:gd name="T87" fmla="*/ 1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410" y="0"/>
                  </a:moveTo>
                  <a:lnTo>
                    <a:pt x="410" y="0"/>
                  </a:lnTo>
                  <a:lnTo>
                    <a:pt x="432" y="1"/>
                  </a:lnTo>
                  <a:lnTo>
                    <a:pt x="452" y="2"/>
                  </a:lnTo>
                  <a:lnTo>
                    <a:pt x="473" y="5"/>
                  </a:lnTo>
                  <a:lnTo>
                    <a:pt x="493" y="8"/>
                  </a:lnTo>
                  <a:lnTo>
                    <a:pt x="512" y="13"/>
                  </a:lnTo>
                  <a:lnTo>
                    <a:pt x="533" y="19"/>
                  </a:lnTo>
                  <a:lnTo>
                    <a:pt x="552" y="26"/>
                  </a:lnTo>
                  <a:lnTo>
                    <a:pt x="569" y="32"/>
                  </a:lnTo>
                  <a:lnTo>
                    <a:pt x="589" y="41"/>
                  </a:lnTo>
                  <a:lnTo>
                    <a:pt x="606" y="50"/>
                  </a:lnTo>
                  <a:lnTo>
                    <a:pt x="623" y="60"/>
                  </a:lnTo>
                  <a:lnTo>
                    <a:pt x="639" y="71"/>
                  </a:lnTo>
                  <a:lnTo>
                    <a:pt x="655" y="82"/>
                  </a:lnTo>
                  <a:lnTo>
                    <a:pt x="671" y="94"/>
                  </a:lnTo>
                  <a:lnTo>
                    <a:pt x="686" y="106"/>
                  </a:lnTo>
                  <a:lnTo>
                    <a:pt x="701" y="120"/>
                  </a:lnTo>
                  <a:lnTo>
                    <a:pt x="714" y="135"/>
                  </a:lnTo>
                  <a:lnTo>
                    <a:pt x="726" y="150"/>
                  </a:lnTo>
                  <a:lnTo>
                    <a:pt x="739" y="165"/>
                  </a:lnTo>
                  <a:lnTo>
                    <a:pt x="750" y="181"/>
                  </a:lnTo>
                  <a:lnTo>
                    <a:pt x="761" y="198"/>
                  </a:lnTo>
                  <a:lnTo>
                    <a:pt x="770" y="215"/>
                  </a:lnTo>
                  <a:lnTo>
                    <a:pt x="780" y="232"/>
                  </a:lnTo>
                  <a:lnTo>
                    <a:pt x="788" y="251"/>
                  </a:lnTo>
                  <a:lnTo>
                    <a:pt x="795" y="269"/>
                  </a:lnTo>
                  <a:lnTo>
                    <a:pt x="802" y="288"/>
                  </a:lnTo>
                  <a:lnTo>
                    <a:pt x="807" y="308"/>
                  </a:lnTo>
                  <a:lnTo>
                    <a:pt x="813" y="327"/>
                  </a:lnTo>
                  <a:lnTo>
                    <a:pt x="815" y="348"/>
                  </a:lnTo>
                  <a:lnTo>
                    <a:pt x="818" y="368"/>
                  </a:lnTo>
                  <a:lnTo>
                    <a:pt x="819" y="389"/>
                  </a:lnTo>
                  <a:lnTo>
                    <a:pt x="821" y="411"/>
                  </a:lnTo>
                  <a:lnTo>
                    <a:pt x="821" y="411"/>
                  </a:lnTo>
                  <a:lnTo>
                    <a:pt x="819" y="431"/>
                  </a:lnTo>
                  <a:lnTo>
                    <a:pt x="818" y="452"/>
                  </a:lnTo>
                  <a:lnTo>
                    <a:pt x="815" y="472"/>
                  </a:lnTo>
                  <a:lnTo>
                    <a:pt x="813" y="493"/>
                  </a:lnTo>
                  <a:lnTo>
                    <a:pt x="807" y="513"/>
                  </a:lnTo>
                  <a:lnTo>
                    <a:pt x="802" y="532"/>
                  </a:lnTo>
                  <a:lnTo>
                    <a:pt x="795" y="551"/>
                  </a:lnTo>
                  <a:lnTo>
                    <a:pt x="788" y="570"/>
                  </a:lnTo>
                  <a:lnTo>
                    <a:pt x="780" y="588"/>
                  </a:lnTo>
                  <a:lnTo>
                    <a:pt x="770" y="606"/>
                  </a:lnTo>
                  <a:lnTo>
                    <a:pt x="761" y="622"/>
                  </a:lnTo>
                  <a:lnTo>
                    <a:pt x="750" y="640"/>
                  </a:lnTo>
                  <a:lnTo>
                    <a:pt x="739" y="655"/>
                  </a:lnTo>
                  <a:lnTo>
                    <a:pt x="726" y="672"/>
                  </a:lnTo>
                  <a:lnTo>
                    <a:pt x="714" y="687"/>
                  </a:lnTo>
                  <a:lnTo>
                    <a:pt x="701" y="700"/>
                  </a:lnTo>
                  <a:lnTo>
                    <a:pt x="686" y="714"/>
                  </a:lnTo>
                  <a:lnTo>
                    <a:pt x="671" y="726"/>
                  </a:lnTo>
                  <a:lnTo>
                    <a:pt x="655" y="738"/>
                  </a:lnTo>
                  <a:lnTo>
                    <a:pt x="639" y="751"/>
                  </a:lnTo>
                  <a:lnTo>
                    <a:pt x="623" y="760"/>
                  </a:lnTo>
                  <a:lnTo>
                    <a:pt x="606" y="771"/>
                  </a:lnTo>
                  <a:lnTo>
                    <a:pt x="589" y="779"/>
                  </a:lnTo>
                  <a:lnTo>
                    <a:pt x="569" y="788"/>
                  </a:lnTo>
                  <a:lnTo>
                    <a:pt x="552" y="796"/>
                  </a:lnTo>
                  <a:lnTo>
                    <a:pt x="533" y="801"/>
                  </a:lnTo>
                  <a:lnTo>
                    <a:pt x="512" y="807"/>
                  </a:lnTo>
                  <a:lnTo>
                    <a:pt x="493" y="812"/>
                  </a:lnTo>
                  <a:lnTo>
                    <a:pt x="473" y="815"/>
                  </a:lnTo>
                  <a:lnTo>
                    <a:pt x="452" y="818"/>
                  </a:lnTo>
                  <a:lnTo>
                    <a:pt x="432" y="820"/>
                  </a:lnTo>
                  <a:lnTo>
                    <a:pt x="410" y="820"/>
                  </a:lnTo>
                  <a:lnTo>
                    <a:pt x="410" y="820"/>
                  </a:lnTo>
                  <a:lnTo>
                    <a:pt x="389" y="820"/>
                  </a:lnTo>
                  <a:lnTo>
                    <a:pt x="369" y="818"/>
                  </a:lnTo>
                  <a:lnTo>
                    <a:pt x="348" y="815"/>
                  </a:lnTo>
                  <a:lnTo>
                    <a:pt x="328" y="812"/>
                  </a:lnTo>
                  <a:lnTo>
                    <a:pt x="307" y="807"/>
                  </a:lnTo>
                  <a:lnTo>
                    <a:pt x="288" y="801"/>
                  </a:lnTo>
                  <a:lnTo>
                    <a:pt x="269" y="796"/>
                  </a:lnTo>
                  <a:lnTo>
                    <a:pt x="251" y="788"/>
                  </a:lnTo>
                  <a:lnTo>
                    <a:pt x="232" y="779"/>
                  </a:lnTo>
                  <a:lnTo>
                    <a:pt x="214" y="771"/>
                  </a:lnTo>
                  <a:lnTo>
                    <a:pt x="198" y="760"/>
                  </a:lnTo>
                  <a:lnTo>
                    <a:pt x="182" y="751"/>
                  </a:lnTo>
                  <a:lnTo>
                    <a:pt x="165" y="738"/>
                  </a:lnTo>
                  <a:lnTo>
                    <a:pt x="149" y="726"/>
                  </a:lnTo>
                  <a:lnTo>
                    <a:pt x="135" y="714"/>
                  </a:lnTo>
                  <a:lnTo>
                    <a:pt x="120" y="700"/>
                  </a:lnTo>
                  <a:lnTo>
                    <a:pt x="107" y="687"/>
                  </a:lnTo>
                  <a:lnTo>
                    <a:pt x="94" y="672"/>
                  </a:lnTo>
                  <a:lnTo>
                    <a:pt x="82" y="655"/>
                  </a:lnTo>
                  <a:lnTo>
                    <a:pt x="70" y="640"/>
                  </a:lnTo>
                  <a:lnTo>
                    <a:pt x="60" y="622"/>
                  </a:lnTo>
                  <a:lnTo>
                    <a:pt x="49" y="606"/>
                  </a:lnTo>
                  <a:lnTo>
                    <a:pt x="41" y="588"/>
                  </a:lnTo>
                  <a:lnTo>
                    <a:pt x="33" y="570"/>
                  </a:lnTo>
                  <a:lnTo>
                    <a:pt x="25" y="551"/>
                  </a:lnTo>
                  <a:lnTo>
                    <a:pt x="19" y="532"/>
                  </a:lnTo>
                  <a:lnTo>
                    <a:pt x="14" y="513"/>
                  </a:lnTo>
                  <a:lnTo>
                    <a:pt x="8" y="493"/>
                  </a:lnTo>
                  <a:lnTo>
                    <a:pt x="6" y="472"/>
                  </a:lnTo>
                  <a:lnTo>
                    <a:pt x="3" y="452"/>
                  </a:lnTo>
                  <a:lnTo>
                    <a:pt x="1" y="431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1" y="389"/>
                  </a:lnTo>
                  <a:lnTo>
                    <a:pt x="3" y="368"/>
                  </a:lnTo>
                  <a:lnTo>
                    <a:pt x="6" y="348"/>
                  </a:lnTo>
                  <a:lnTo>
                    <a:pt x="8" y="327"/>
                  </a:lnTo>
                  <a:lnTo>
                    <a:pt x="14" y="308"/>
                  </a:lnTo>
                  <a:lnTo>
                    <a:pt x="19" y="288"/>
                  </a:lnTo>
                  <a:lnTo>
                    <a:pt x="25" y="269"/>
                  </a:lnTo>
                  <a:lnTo>
                    <a:pt x="33" y="251"/>
                  </a:lnTo>
                  <a:lnTo>
                    <a:pt x="41" y="232"/>
                  </a:lnTo>
                  <a:lnTo>
                    <a:pt x="49" y="215"/>
                  </a:lnTo>
                  <a:lnTo>
                    <a:pt x="60" y="198"/>
                  </a:lnTo>
                  <a:lnTo>
                    <a:pt x="70" y="181"/>
                  </a:lnTo>
                  <a:lnTo>
                    <a:pt x="82" y="165"/>
                  </a:lnTo>
                  <a:lnTo>
                    <a:pt x="94" y="150"/>
                  </a:lnTo>
                  <a:lnTo>
                    <a:pt x="107" y="135"/>
                  </a:lnTo>
                  <a:lnTo>
                    <a:pt x="120" y="120"/>
                  </a:lnTo>
                  <a:lnTo>
                    <a:pt x="135" y="106"/>
                  </a:lnTo>
                  <a:lnTo>
                    <a:pt x="149" y="94"/>
                  </a:lnTo>
                  <a:lnTo>
                    <a:pt x="165" y="82"/>
                  </a:lnTo>
                  <a:lnTo>
                    <a:pt x="182" y="71"/>
                  </a:lnTo>
                  <a:lnTo>
                    <a:pt x="198" y="60"/>
                  </a:lnTo>
                  <a:lnTo>
                    <a:pt x="214" y="50"/>
                  </a:lnTo>
                  <a:lnTo>
                    <a:pt x="232" y="41"/>
                  </a:lnTo>
                  <a:lnTo>
                    <a:pt x="251" y="32"/>
                  </a:lnTo>
                  <a:lnTo>
                    <a:pt x="269" y="26"/>
                  </a:lnTo>
                  <a:lnTo>
                    <a:pt x="288" y="19"/>
                  </a:lnTo>
                  <a:lnTo>
                    <a:pt x="307" y="13"/>
                  </a:lnTo>
                  <a:lnTo>
                    <a:pt x="328" y="8"/>
                  </a:lnTo>
                  <a:lnTo>
                    <a:pt x="348" y="5"/>
                  </a:lnTo>
                  <a:lnTo>
                    <a:pt x="369" y="2"/>
                  </a:lnTo>
                  <a:lnTo>
                    <a:pt x="389" y="1"/>
                  </a:lnTo>
                  <a:lnTo>
                    <a:pt x="410" y="0"/>
                  </a:lnTo>
                  <a:lnTo>
                    <a:pt x="410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14"/>
            <p:cNvSpPr/>
            <p:nvPr/>
          </p:nvSpPr>
          <p:spPr bwMode="auto">
            <a:xfrm>
              <a:off x="10401827" y="3365893"/>
              <a:ext cx="972189" cy="972189"/>
            </a:xfrm>
            <a:custGeom>
              <a:avLst/>
              <a:gdLst>
                <a:gd name="T0" fmla="*/ 431 w 821"/>
                <a:gd name="T1" fmla="*/ 1 h 820"/>
                <a:gd name="T2" fmla="*/ 493 w 821"/>
                <a:gd name="T3" fmla="*/ 8 h 820"/>
                <a:gd name="T4" fmla="*/ 552 w 821"/>
                <a:gd name="T5" fmla="*/ 26 h 820"/>
                <a:gd name="T6" fmla="*/ 606 w 821"/>
                <a:gd name="T7" fmla="*/ 50 h 820"/>
                <a:gd name="T8" fmla="*/ 655 w 821"/>
                <a:gd name="T9" fmla="*/ 82 h 820"/>
                <a:gd name="T10" fmla="*/ 700 w 821"/>
                <a:gd name="T11" fmla="*/ 120 h 820"/>
                <a:gd name="T12" fmla="*/ 739 w 821"/>
                <a:gd name="T13" fmla="*/ 165 h 820"/>
                <a:gd name="T14" fmla="*/ 771 w 821"/>
                <a:gd name="T15" fmla="*/ 215 h 820"/>
                <a:gd name="T16" fmla="*/ 796 w 821"/>
                <a:gd name="T17" fmla="*/ 269 h 820"/>
                <a:gd name="T18" fmla="*/ 812 w 821"/>
                <a:gd name="T19" fmla="*/ 327 h 820"/>
                <a:gd name="T20" fmla="*/ 821 w 821"/>
                <a:gd name="T21" fmla="*/ 389 h 820"/>
                <a:gd name="T22" fmla="*/ 821 w 821"/>
                <a:gd name="T23" fmla="*/ 431 h 820"/>
                <a:gd name="T24" fmla="*/ 812 w 821"/>
                <a:gd name="T25" fmla="*/ 493 h 820"/>
                <a:gd name="T26" fmla="*/ 796 w 821"/>
                <a:gd name="T27" fmla="*/ 551 h 820"/>
                <a:gd name="T28" fmla="*/ 771 w 821"/>
                <a:gd name="T29" fmla="*/ 606 h 820"/>
                <a:gd name="T30" fmla="*/ 739 w 821"/>
                <a:gd name="T31" fmla="*/ 655 h 820"/>
                <a:gd name="T32" fmla="*/ 700 w 821"/>
                <a:gd name="T33" fmla="*/ 700 h 820"/>
                <a:gd name="T34" fmla="*/ 655 w 821"/>
                <a:gd name="T35" fmla="*/ 738 h 820"/>
                <a:gd name="T36" fmla="*/ 606 w 821"/>
                <a:gd name="T37" fmla="*/ 771 h 820"/>
                <a:gd name="T38" fmla="*/ 552 w 821"/>
                <a:gd name="T39" fmla="*/ 796 h 820"/>
                <a:gd name="T40" fmla="*/ 493 w 821"/>
                <a:gd name="T41" fmla="*/ 812 h 820"/>
                <a:gd name="T42" fmla="*/ 431 w 821"/>
                <a:gd name="T43" fmla="*/ 820 h 820"/>
                <a:gd name="T44" fmla="*/ 389 w 821"/>
                <a:gd name="T45" fmla="*/ 820 h 820"/>
                <a:gd name="T46" fmla="*/ 328 w 821"/>
                <a:gd name="T47" fmla="*/ 812 h 820"/>
                <a:gd name="T48" fmla="*/ 269 w 821"/>
                <a:gd name="T49" fmla="*/ 796 h 820"/>
                <a:gd name="T50" fmla="*/ 216 w 821"/>
                <a:gd name="T51" fmla="*/ 771 h 820"/>
                <a:gd name="T52" fmla="*/ 165 w 821"/>
                <a:gd name="T53" fmla="*/ 738 h 820"/>
                <a:gd name="T54" fmla="*/ 120 w 821"/>
                <a:gd name="T55" fmla="*/ 700 h 820"/>
                <a:gd name="T56" fmla="*/ 82 w 821"/>
                <a:gd name="T57" fmla="*/ 655 h 820"/>
                <a:gd name="T58" fmla="*/ 50 w 821"/>
                <a:gd name="T59" fmla="*/ 606 h 820"/>
                <a:gd name="T60" fmla="*/ 26 w 821"/>
                <a:gd name="T61" fmla="*/ 551 h 820"/>
                <a:gd name="T62" fmla="*/ 9 w 821"/>
                <a:gd name="T63" fmla="*/ 493 h 820"/>
                <a:gd name="T64" fmla="*/ 1 w 821"/>
                <a:gd name="T65" fmla="*/ 431 h 820"/>
                <a:gd name="T66" fmla="*/ 1 w 821"/>
                <a:gd name="T67" fmla="*/ 389 h 820"/>
                <a:gd name="T68" fmla="*/ 9 w 821"/>
                <a:gd name="T69" fmla="*/ 327 h 820"/>
                <a:gd name="T70" fmla="*/ 26 w 821"/>
                <a:gd name="T71" fmla="*/ 269 h 820"/>
                <a:gd name="T72" fmla="*/ 50 w 821"/>
                <a:gd name="T73" fmla="*/ 215 h 820"/>
                <a:gd name="T74" fmla="*/ 82 w 821"/>
                <a:gd name="T75" fmla="*/ 165 h 820"/>
                <a:gd name="T76" fmla="*/ 120 w 821"/>
                <a:gd name="T77" fmla="*/ 120 h 820"/>
                <a:gd name="T78" fmla="*/ 165 w 821"/>
                <a:gd name="T79" fmla="*/ 82 h 820"/>
                <a:gd name="T80" fmla="*/ 216 w 821"/>
                <a:gd name="T81" fmla="*/ 50 h 820"/>
                <a:gd name="T82" fmla="*/ 269 w 821"/>
                <a:gd name="T83" fmla="*/ 26 h 820"/>
                <a:gd name="T84" fmla="*/ 328 w 821"/>
                <a:gd name="T85" fmla="*/ 8 h 820"/>
                <a:gd name="T86" fmla="*/ 389 w 821"/>
                <a:gd name="T87" fmla="*/ 1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411" y="0"/>
                  </a:moveTo>
                  <a:lnTo>
                    <a:pt x="411" y="0"/>
                  </a:lnTo>
                  <a:lnTo>
                    <a:pt x="431" y="1"/>
                  </a:lnTo>
                  <a:lnTo>
                    <a:pt x="452" y="2"/>
                  </a:lnTo>
                  <a:lnTo>
                    <a:pt x="472" y="5"/>
                  </a:lnTo>
                  <a:lnTo>
                    <a:pt x="493" y="8"/>
                  </a:lnTo>
                  <a:lnTo>
                    <a:pt x="513" y="13"/>
                  </a:lnTo>
                  <a:lnTo>
                    <a:pt x="532" y="19"/>
                  </a:lnTo>
                  <a:lnTo>
                    <a:pt x="552" y="26"/>
                  </a:lnTo>
                  <a:lnTo>
                    <a:pt x="571" y="32"/>
                  </a:lnTo>
                  <a:lnTo>
                    <a:pt x="588" y="41"/>
                  </a:lnTo>
                  <a:lnTo>
                    <a:pt x="606" y="50"/>
                  </a:lnTo>
                  <a:lnTo>
                    <a:pt x="623" y="60"/>
                  </a:lnTo>
                  <a:lnTo>
                    <a:pt x="640" y="71"/>
                  </a:lnTo>
                  <a:lnTo>
                    <a:pt x="655" y="82"/>
                  </a:lnTo>
                  <a:lnTo>
                    <a:pt x="672" y="94"/>
                  </a:lnTo>
                  <a:lnTo>
                    <a:pt x="687" y="106"/>
                  </a:lnTo>
                  <a:lnTo>
                    <a:pt x="700" y="120"/>
                  </a:lnTo>
                  <a:lnTo>
                    <a:pt x="714" y="135"/>
                  </a:lnTo>
                  <a:lnTo>
                    <a:pt x="726" y="150"/>
                  </a:lnTo>
                  <a:lnTo>
                    <a:pt x="739" y="165"/>
                  </a:lnTo>
                  <a:lnTo>
                    <a:pt x="751" y="181"/>
                  </a:lnTo>
                  <a:lnTo>
                    <a:pt x="762" y="198"/>
                  </a:lnTo>
                  <a:lnTo>
                    <a:pt x="771" y="215"/>
                  </a:lnTo>
                  <a:lnTo>
                    <a:pt x="780" y="232"/>
                  </a:lnTo>
                  <a:lnTo>
                    <a:pt x="788" y="251"/>
                  </a:lnTo>
                  <a:lnTo>
                    <a:pt x="796" y="269"/>
                  </a:lnTo>
                  <a:lnTo>
                    <a:pt x="801" y="288"/>
                  </a:lnTo>
                  <a:lnTo>
                    <a:pt x="808" y="308"/>
                  </a:lnTo>
                  <a:lnTo>
                    <a:pt x="812" y="327"/>
                  </a:lnTo>
                  <a:lnTo>
                    <a:pt x="816" y="348"/>
                  </a:lnTo>
                  <a:lnTo>
                    <a:pt x="818" y="368"/>
                  </a:lnTo>
                  <a:lnTo>
                    <a:pt x="821" y="389"/>
                  </a:lnTo>
                  <a:lnTo>
                    <a:pt x="821" y="411"/>
                  </a:lnTo>
                  <a:lnTo>
                    <a:pt x="821" y="411"/>
                  </a:lnTo>
                  <a:lnTo>
                    <a:pt x="821" y="431"/>
                  </a:lnTo>
                  <a:lnTo>
                    <a:pt x="818" y="452"/>
                  </a:lnTo>
                  <a:lnTo>
                    <a:pt x="816" y="472"/>
                  </a:lnTo>
                  <a:lnTo>
                    <a:pt x="812" y="493"/>
                  </a:lnTo>
                  <a:lnTo>
                    <a:pt x="808" y="513"/>
                  </a:lnTo>
                  <a:lnTo>
                    <a:pt x="801" y="532"/>
                  </a:lnTo>
                  <a:lnTo>
                    <a:pt x="796" y="551"/>
                  </a:lnTo>
                  <a:lnTo>
                    <a:pt x="788" y="570"/>
                  </a:lnTo>
                  <a:lnTo>
                    <a:pt x="780" y="588"/>
                  </a:lnTo>
                  <a:lnTo>
                    <a:pt x="771" y="606"/>
                  </a:lnTo>
                  <a:lnTo>
                    <a:pt x="762" y="622"/>
                  </a:lnTo>
                  <a:lnTo>
                    <a:pt x="751" y="640"/>
                  </a:lnTo>
                  <a:lnTo>
                    <a:pt x="739" y="655"/>
                  </a:lnTo>
                  <a:lnTo>
                    <a:pt x="726" y="672"/>
                  </a:lnTo>
                  <a:lnTo>
                    <a:pt x="714" y="687"/>
                  </a:lnTo>
                  <a:lnTo>
                    <a:pt x="700" y="700"/>
                  </a:lnTo>
                  <a:lnTo>
                    <a:pt x="687" y="714"/>
                  </a:lnTo>
                  <a:lnTo>
                    <a:pt x="672" y="726"/>
                  </a:lnTo>
                  <a:lnTo>
                    <a:pt x="655" y="738"/>
                  </a:lnTo>
                  <a:lnTo>
                    <a:pt x="640" y="751"/>
                  </a:lnTo>
                  <a:lnTo>
                    <a:pt x="623" y="760"/>
                  </a:lnTo>
                  <a:lnTo>
                    <a:pt x="606" y="771"/>
                  </a:lnTo>
                  <a:lnTo>
                    <a:pt x="588" y="779"/>
                  </a:lnTo>
                  <a:lnTo>
                    <a:pt x="571" y="788"/>
                  </a:lnTo>
                  <a:lnTo>
                    <a:pt x="552" y="796"/>
                  </a:lnTo>
                  <a:lnTo>
                    <a:pt x="532" y="801"/>
                  </a:lnTo>
                  <a:lnTo>
                    <a:pt x="513" y="807"/>
                  </a:lnTo>
                  <a:lnTo>
                    <a:pt x="493" y="812"/>
                  </a:lnTo>
                  <a:lnTo>
                    <a:pt x="472" y="815"/>
                  </a:lnTo>
                  <a:lnTo>
                    <a:pt x="452" y="818"/>
                  </a:lnTo>
                  <a:lnTo>
                    <a:pt x="431" y="820"/>
                  </a:lnTo>
                  <a:lnTo>
                    <a:pt x="411" y="820"/>
                  </a:lnTo>
                  <a:lnTo>
                    <a:pt x="411" y="820"/>
                  </a:lnTo>
                  <a:lnTo>
                    <a:pt x="389" y="820"/>
                  </a:lnTo>
                  <a:lnTo>
                    <a:pt x="369" y="818"/>
                  </a:lnTo>
                  <a:lnTo>
                    <a:pt x="348" y="815"/>
                  </a:lnTo>
                  <a:lnTo>
                    <a:pt x="328" y="812"/>
                  </a:lnTo>
                  <a:lnTo>
                    <a:pt x="308" y="807"/>
                  </a:lnTo>
                  <a:lnTo>
                    <a:pt x="288" y="801"/>
                  </a:lnTo>
                  <a:lnTo>
                    <a:pt x="269" y="796"/>
                  </a:lnTo>
                  <a:lnTo>
                    <a:pt x="251" y="788"/>
                  </a:lnTo>
                  <a:lnTo>
                    <a:pt x="233" y="779"/>
                  </a:lnTo>
                  <a:lnTo>
                    <a:pt x="216" y="771"/>
                  </a:lnTo>
                  <a:lnTo>
                    <a:pt x="198" y="760"/>
                  </a:lnTo>
                  <a:lnTo>
                    <a:pt x="181" y="751"/>
                  </a:lnTo>
                  <a:lnTo>
                    <a:pt x="165" y="738"/>
                  </a:lnTo>
                  <a:lnTo>
                    <a:pt x="150" y="726"/>
                  </a:lnTo>
                  <a:lnTo>
                    <a:pt x="135" y="714"/>
                  </a:lnTo>
                  <a:lnTo>
                    <a:pt x="120" y="700"/>
                  </a:lnTo>
                  <a:lnTo>
                    <a:pt x="106" y="687"/>
                  </a:lnTo>
                  <a:lnTo>
                    <a:pt x="94" y="672"/>
                  </a:lnTo>
                  <a:lnTo>
                    <a:pt x="82" y="655"/>
                  </a:lnTo>
                  <a:lnTo>
                    <a:pt x="71" y="640"/>
                  </a:lnTo>
                  <a:lnTo>
                    <a:pt x="60" y="622"/>
                  </a:lnTo>
                  <a:lnTo>
                    <a:pt x="50" y="606"/>
                  </a:lnTo>
                  <a:lnTo>
                    <a:pt x="41" y="588"/>
                  </a:lnTo>
                  <a:lnTo>
                    <a:pt x="33" y="570"/>
                  </a:lnTo>
                  <a:lnTo>
                    <a:pt x="26" y="551"/>
                  </a:lnTo>
                  <a:lnTo>
                    <a:pt x="19" y="532"/>
                  </a:lnTo>
                  <a:lnTo>
                    <a:pt x="14" y="513"/>
                  </a:lnTo>
                  <a:lnTo>
                    <a:pt x="9" y="493"/>
                  </a:lnTo>
                  <a:lnTo>
                    <a:pt x="5" y="472"/>
                  </a:lnTo>
                  <a:lnTo>
                    <a:pt x="3" y="452"/>
                  </a:lnTo>
                  <a:lnTo>
                    <a:pt x="1" y="431"/>
                  </a:lnTo>
                  <a:lnTo>
                    <a:pt x="0" y="411"/>
                  </a:lnTo>
                  <a:lnTo>
                    <a:pt x="0" y="411"/>
                  </a:lnTo>
                  <a:lnTo>
                    <a:pt x="1" y="389"/>
                  </a:lnTo>
                  <a:lnTo>
                    <a:pt x="3" y="368"/>
                  </a:lnTo>
                  <a:lnTo>
                    <a:pt x="5" y="348"/>
                  </a:lnTo>
                  <a:lnTo>
                    <a:pt x="9" y="327"/>
                  </a:lnTo>
                  <a:lnTo>
                    <a:pt x="14" y="308"/>
                  </a:lnTo>
                  <a:lnTo>
                    <a:pt x="19" y="288"/>
                  </a:lnTo>
                  <a:lnTo>
                    <a:pt x="26" y="269"/>
                  </a:lnTo>
                  <a:lnTo>
                    <a:pt x="33" y="251"/>
                  </a:lnTo>
                  <a:lnTo>
                    <a:pt x="41" y="232"/>
                  </a:lnTo>
                  <a:lnTo>
                    <a:pt x="50" y="215"/>
                  </a:lnTo>
                  <a:lnTo>
                    <a:pt x="60" y="198"/>
                  </a:lnTo>
                  <a:lnTo>
                    <a:pt x="71" y="181"/>
                  </a:lnTo>
                  <a:lnTo>
                    <a:pt x="82" y="165"/>
                  </a:lnTo>
                  <a:lnTo>
                    <a:pt x="94" y="150"/>
                  </a:lnTo>
                  <a:lnTo>
                    <a:pt x="106" y="135"/>
                  </a:lnTo>
                  <a:lnTo>
                    <a:pt x="120" y="120"/>
                  </a:lnTo>
                  <a:lnTo>
                    <a:pt x="135" y="106"/>
                  </a:lnTo>
                  <a:lnTo>
                    <a:pt x="150" y="94"/>
                  </a:lnTo>
                  <a:lnTo>
                    <a:pt x="165" y="82"/>
                  </a:lnTo>
                  <a:lnTo>
                    <a:pt x="181" y="71"/>
                  </a:lnTo>
                  <a:lnTo>
                    <a:pt x="198" y="60"/>
                  </a:lnTo>
                  <a:lnTo>
                    <a:pt x="216" y="50"/>
                  </a:lnTo>
                  <a:lnTo>
                    <a:pt x="233" y="41"/>
                  </a:lnTo>
                  <a:lnTo>
                    <a:pt x="251" y="32"/>
                  </a:lnTo>
                  <a:lnTo>
                    <a:pt x="269" y="26"/>
                  </a:lnTo>
                  <a:lnTo>
                    <a:pt x="288" y="19"/>
                  </a:lnTo>
                  <a:lnTo>
                    <a:pt x="308" y="13"/>
                  </a:lnTo>
                  <a:lnTo>
                    <a:pt x="328" y="8"/>
                  </a:lnTo>
                  <a:lnTo>
                    <a:pt x="348" y="5"/>
                  </a:lnTo>
                  <a:lnTo>
                    <a:pt x="369" y="2"/>
                  </a:lnTo>
                  <a:lnTo>
                    <a:pt x="389" y="1"/>
                  </a:lnTo>
                  <a:lnTo>
                    <a:pt x="411" y="0"/>
                  </a:lnTo>
                  <a:lnTo>
                    <a:pt x="411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15"/>
            <p:cNvSpPr/>
            <p:nvPr/>
          </p:nvSpPr>
          <p:spPr bwMode="auto">
            <a:xfrm>
              <a:off x="7258307" y="4666734"/>
              <a:ext cx="975748" cy="972189"/>
            </a:xfrm>
            <a:custGeom>
              <a:avLst/>
              <a:gdLst>
                <a:gd name="T0" fmla="*/ 137 w 821"/>
                <a:gd name="T1" fmla="*/ 105 h 820"/>
                <a:gd name="T2" fmla="*/ 186 w 821"/>
                <a:gd name="T3" fmla="*/ 67 h 820"/>
                <a:gd name="T4" fmla="*/ 238 w 821"/>
                <a:gd name="T5" fmla="*/ 38 h 820"/>
                <a:gd name="T6" fmla="*/ 294 w 821"/>
                <a:gd name="T7" fmla="*/ 16 h 820"/>
                <a:gd name="T8" fmla="*/ 352 w 821"/>
                <a:gd name="T9" fmla="*/ 4 h 820"/>
                <a:gd name="T10" fmla="*/ 411 w 821"/>
                <a:gd name="T11" fmla="*/ 0 h 820"/>
                <a:gd name="T12" fmla="*/ 470 w 821"/>
                <a:gd name="T13" fmla="*/ 4 h 820"/>
                <a:gd name="T14" fmla="*/ 527 w 821"/>
                <a:gd name="T15" fmla="*/ 16 h 820"/>
                <a:gd name="T16" fmla="*/ 583 w 821"/>
                <a:gd name="T17" fmla="*/ 38 h 820"/>
                <a:gd name="T18" fmla="*/ 636 w 821"/>
                <a:gd name="T19" fmla="*/ 67 h 820"/>
                <a:gd name="T20" fmla="*/ 685 w 821"/>
                <a:gd name="T21" fmla="*/ 105 h 820"/>
                <a:gd name="T22" fmla="*/ 715 w 821"/>
                <a:gd name="T23" fmla="*/ 135 h 820"/>
                <a:gd name="T24" fmla="*/ 754 w 821"/>
                <a:gd name="T25" fmla="*/ 184 h 820"/>
                <a:gd name="T26" fmla="*/ 782 w 821"/>
                <a:gd name="T27" fmla="*/ 238 h 820"/>
                <a:gd name="T28" fmla="*/ 804 w 821"/>
                <a:gd name="T29" fmla="*/ 294 h 820"/>
                <a:gd name="T30" fmla="*/ 817 w 821"/>
                <a:gd name="T31" fmla="*/ 351 h 820"/>
                <a:gd name="T32" fmla="*/ 821 w 821"/>
                <a:gd name="T33" fmla="*/ 410 h 820"/>
                <a:gd name="T34" fmla="*/ 817 w 821"/>
                <a:gd name="T35" fmla="*/ 469 h 820"/>
                <a:gd name="T36" fmla="*/ 804 w 821"/>
                <a:gd name="T37" fmla="*/ 526 h 820"/>
                <a:gd name="T38" fmla="*/ 782 w 821"/>
                <a:gd name="T39" fmla="*/ 582 h 820"/>
                <a:gd name="T40" fmla="*/ 754 w 821"/>
                <a:gd name="T41" fmla="*/ 635 h 820"/>
                <a:gd name="T42" fmla="*/ 715 w 821"/>
                <a:gd name="T43" fmla="*/ 684 h 820"/>
                <a:gd name="T44" fmla="*/ 685 w 821"/>
                <a:gd name="T45" fmla="*/ 714 h 820"/>
                <a:gd name="T46" fmla="*/ 636 w 821"/>
                <a:gd name="T47" fmla="*/ 753 h 820"/>
                <a:gd name="T48" fmla="*/ 583 w 821"/>
                <a:gd name="T49" fmla="*/ 781 h 820"/>
                <a:gd name="T50" fmla="*/ 527 w 821"/>
                <a:gd name="T51" fmla="*/ 803 h 820"/>
                <a:gd name="T52" fmla="*/ 470 w 821"/>
                <a:gd name="T53" fmla="*/ 815 h 820"/>
                <a:gd name="T54" fmla="*/ 411 w 821"/>
                <a:gd name="T55" fmla="*/ 820 h 820"/>
                <a:gd name="T56" fmla="*/ 352 w 821"/>
                <a:gd name="T57" fmla="*/ 815 h 820"/>
                <a:gd name="T58" fmla="*/ 294 w 821"/>
                <a:gd name="T59" fmla="*/ 803 h 820"/>
                <a:gd name="T60" fmla="*/ 238 w 821"/>
                <a:gd name="T61" fmla="*/ 781 h 820"/>
                <a:gd name="T62" fmla="*/ 186 w 821"/>
                <a:gd name="T63" fmla="*/ 753 h 820"/>
                <a:gd name="T64" fmla="*/ 137 w 821"/>
                <a:gd name="T65" fmla="*/ 714 h 820"/>
                <a:gd name="T66" fmla="*/ 106 w 821"/>
                <a:gd name="T67" fmla="*/ 684 h 820"/>
                <a:gd name="T68" fmla="*/ 68 w 821"/>
                <a:gd name="T69" fmla="*/ 635 h 820"/>
                <a:gd name="T70" fmla="*/ 38 w 821"/>
                <a:gd name="T71" fmla="*/ 582 h 820"/>
                <a:gd name="T72" fmla="*/ 18 w 821"/>
                <a:gd name="T73" fmla="*/ 526 h 820"/>
                <a:gd name="T74" fmla="*/ 5 w 821"/>
                <a:gd name="T75" fmla="*/ 469 h 820"/>
                <a:gd name="T76" fmla="*/ 0 w 821"/>
                <a:gd name="T77" fmla="*/ 410 h 820"/>
                <a:gd name="T78" fmla="*/ 5 w 821"/>
                <a:gd name="T79" fmla="*/ 351 h 820"/>
                <a:gd name="T80" fmla="*/ 18 w 821"/>
                <a:gd name="T81" fmla="*/ 294 h 820"/>
                <a:gd name="T82" fmla="*/ 38 w 821"/>
                <a:gd name="T83" fmla="*/ 238 h 820"/>
                <a:gd name="T84" fmla="*/ 68 w 821"/>
                <a:gd name="T85" fmla="*/ 184 h 820"/>
                <a:gd name="T86" fmla="*/ 106 w 821"/>
                <a:gd name="T87" fmla="*/ 135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120" y="120"/>
                  </a:moveTo>
                  <a:lnTo>
                    <a:pt x="120" y="120"/>
                  </a:lnTo>
                  <a:lnTo>
                    <a:pt x="137" y="105"/>
                  </a:lnTo>
                  <a:lnTo>
                    <a:pt x="152" y="92"/>
                  </a:lnTo>
                  <a:lnTo>
                    <a:pt x="168" y="79"/>
                  </a:lnTo>
                  <a:lnTo>
                    <a:pt x="186" y="67"/>
                  </a:lnTo>
                  <a:lnTo>
                    <a:pt x="202" y="56"/>
                  </a:lnTo>
                  <a:lnTo>
                    <a:pt x="220" y="47"/>
                  </a:lnTo>
                  <a:lnTo>
                    <a:pt x="238" y="38"/>
                  </a:lnTo>
                  <a:lnTo>
                    <a:pt x="257" y="30"/>
                  </a:lnTo>
                  <a:lnTo>
                    <a:pt x="274" y="23"/>
                  </a:lnTo>
                  <a:lnTo>
                    <a:pt x="294" y="16"/>
                  </a:lnTo>
                  <a:lnTo>
                    <a:pt x="313" y="11"/>
                  </a:lnTo>
                  <a:lnTo>
                    <a:pt x="332" y="7"/>
                  </a:lnTo>
                  <a:lnTo>
                    <a:pt x="352" y="4"/>
                  </a:lnTo>
                  <a:lnTo>
                    <a:pt x="371" y="1"/>
                  </a:lnTo>
                  <a:lnTo>
                    <a:pt x="391" y="0"/>
                  </a:lnTo>
                  <a:lnTo>
                    <a:pt x="411" y="0"/>
                  </a:lnTo>
                  <a:lnTo>
                    <a:pt x="430" y="0"/>
                  </a:lnTo>
                  <a:lnTo>
                    <a:pt x="451" y="1"/>
                  </a:lnTo>
                  <a:lnTo>
                    <a:pt x="470" y="4"/>
                  </a:lnTo>
                  <a:lnTo>
                    <a:pt x="489" y="7"/>
                  </a:lnTo>
                  <a:lnTo>
                    <a:pt x="508" y="11"/>
                  </a:lnTo>
                  <a:lnTo>
                    <a:pt x="527" y="16"/>
                  </a:lnTo>
                  <a:lnTo>
                    <a:pt x="546" y="23"/>
                  </a:lnTo>
                  <a:lnTo>
                    <a:pt x="565" y="30"/>
                  </a:lnTo>
                  <a:lnTo>
                    <a:pt x="583" y="38"/>
                  </a:lnTo>
                  <a:lnTo>
                    <a:pt x="601" y="47"/>
                  </a:lnTo>
                  <a:lnTo>
                    <a:pt x="619" y="56"/>
                  </a:lnTo>
                  <a:lnTo>
                    <a:pt x="636" y="67"/>
                  </a:lnTo>
                  <a:lnTo>
                    <a:pt x="653" y="79"/>
                  </a:lnTo>
                  <a:lnTo>
                    <a:pt x="669" y="92"/>
                  </a:lnTo>
                  <a:lnTo>
                    <a:pt x="685" y="105"/>
                  </a:lnTo>
                  <a:lnTo>
                    <a:pt x="700" y="120"/>
                  </a:lnTo>
                  <a:lnTo>
                    <a:pt x="700" y="120"/>
                  </a:lnTo>
                  <a:lnTo>
                    <a:pt x="715" y="135"/>
                  </a:lnTo>
                  <a:lnTo>
                    <a:pt x="729" y="150"/>
                  </a:lnTo>
                  <a:lnTo>
                    <a:pt x="741" y="167"/>
                  </a:lnTo>
                  <a:lnTo>
                    <a:pt x="754" y="184"/>
                  </a:lnTo>
                  <a:lnTo>
                    <a:pt x="763" y="201"/>
                  </a:lnTo>
                  <a:lnTo>
                    <a:pt x="774" y="219"/>
                  </a:lnTo>
                  <a:lnTo>
                    <a:pt x="782" y="238"/>
                  </a:lnTo>
                  <a:lnTo>
                    <a:pt x="791" y="255"/>
                  </a:lnTo>
                  <a:lnTo>
                    <a:pt x="797" y="275"/>
                  </a:lnTo>
                  <a:lnTo>
                    <a:pt x="804" y="294"/>
                  </a:lnTo>
                  <a:lnTo>
                    <a:pt x="808" y="313"/>
                  </a:lnTo>
                  <a:lnTo>
                    <a:pt x="814" y="332"/>
                  </a:lnTo>
                  <a:lnTo>
                    <a:pt x="817" y="351"/>
                  </a:lnTo>
                  <a:lnTo>
                    <a:pt x="819" y="370"/>
                  </a:lnTo>
                  <a:lnTo>
                    <a:pt x="821" y="391"/>
                  </a:lnTo>
                  <a:lnTo>
                    <a:pt x="821" y="410"/>
                  </a:lnTo>
                  <a:lnTo>
                    <a:pt x="821" y="429"/>
                  </a:lnTo>
                  <a:lnTo>
                    <a:pt x="819" y="449"/>
                  </a:lnTo>
                  <a:lnTo>
                    <a:pt x="817" y="469"/>
                  </a:lnTo>
                  <a:lnTo>
                    <a:pt x="814" y="488"/>
                  </a:lnTo>
                  <a:lnTo>
                    <a:pt x="808" y="507"/>
                  </a:lnTo>
                  <a:lnTo>
                    <a:pt x="804" y="526"/>
                  </a:lnTo>
                  <a:lnTo>
                    <a:pt x="797" y="545"/>
                  </a:lnTo>
                  <a:lnTo>
                    <a:pt x="791" y="564"/>
                  </a:lnTo>
                  <a:lnTo>
                    <a:pt x="782" y="582"/>
                  </a:lnTo>
                  <a:lnTo>
                    <a:pt x="774" y="601"/>
                  </a:lnTo>
                  <a:lnTo>
                    <a:pt x="763" y="619"/>
                  </a:lnTo>
                  <a:lnTo>
                    <a:pt x="754" y="635"/>
                  </a:lnTo>
                  <a:lnTo>
                    <a:pt x="741" y="653"/>
                  </a:lnTo>
                  <a:lnTo>
                    <a:pt x="729" y="669"/>
                  </a:lnTo>
                  <a:lnTo>
                    <a:pt x="715" y="684"/>
                  </a:lnTo>
                  <a:lnTo>
                    <a:pt x="700" y="699"/>
                  </a:lnTo>
                  <a:lnTo>
                    <a:pt x="700" y="699"/>
                  </a:lnTo>
                  <a:lnTo>
                    <a:pt x="685" y="714"/>
                  </a:lnTo>
                  <a:lnTo>
                    <a:pt x="669" y="728"/>
                  </a:lnTo>
                  <a:lnTo>
                    <a:pt x="653" y="740"/>
                  </a:lnTo>
                  <a:lnTo>
                    <a:pt x="636" y="753"/>
                  </a:lnTo>
                  <a:lnTo>
                    <a:pt x="619" y="764"/>
                  </a:lnTo>
                  <a:lnTo>
                    <a:pt x="601" y="773"/>
                  </a:lnTo>
                  <a:lnTo>
                    <a:pt x="583" y="781"/>
                  </a:lnTo>
                  <a:lnTo>
                    <a:pt x="565" y="789"/>
                  </a:lnTo>
                  <a:lnTo>
                    <a:pt x="546" y="796"/>
                  </a:lnTo>
                  <a:lnTo>
                    <a:pt x="527" y="803"/>
                  </a:lnTo>
                  <a:lnTo>
                    <a:pt x="508" y="809"/>
                  </a:lnTo>
                  <a:lnTo>
                    <a:pt x="489" y="813"/>
                  </a:lnTo>
                  <a:lnTo>
                    <a:pt x="470" y="815"/>
                  </a:lnTo>
                  <a:lnTo>
                    <a:pt x="451" y="818"/>
                  </a:lnTo>
                  <a:lnTo>
                    <a:pt x="430" y="820"/>
                  </a:lnTo>
                  <a:lnTo>
                    <a:pt x="411" y="820"/>
                  </a:lnTo>
                  <a:lnTo>
                    <a:pt x="391" y="820"/>
                  </a:lnTo>
                  <a:lnTo>
                    <a:pt x="371" y="818"/>
                  </a:lnTo>
                  <a:lnTo>
                    <a:pt x="352" y="815"/>
                  </a:lnTo>
                  <a:lnTo>
                    <a:pt x="332" y="813"/>
                  </a:lnTo>
                  <a:lnTo>
                    <a:pt x="313" y="809"/>
                  </a:lnTo>
                  <a:lnTo>
                    <a:pt x="294" y="803"/>
                  </a:lnTo>
                  <a:lnTo>
                    <a:pt x="274" y="796"/>
                  </a:lnTo>
                  <a:lnTo>
                    <a:pt x="257" y="789"/>
                  </a:lnTo>
                  <a:lnTo>
                    <a:pt x="238" y="781"/>
                  </a:lnTo>
                  <a:lnTo>
                    <a:pt x="220" y="773"/>
                  </a:lnTo>
                  <a:lnTo>
                    <a:pt x="202" y="764"/>
                  </a:lnTo>
                  <a:lnTo>
                    <a:pt x="186" y="753"/>
                  </a:lnTo>
                  <a:lnTo>
                    <a:pt x="168" y="740"/>
                  </a:lnTo>
                  <a:lnTo>
                    <a:pt x="152" y="728"/>
                  </a:lnTo>
                  <a:lnTo>
                    <a:pt x="137" y="714"/>
                  </a:lnTo>
                  <a:lnTo>
                    <a:pt x="120" y="699"/>
                  </a:lnTo>
                  <a:lnTo>
                    <a:pt x="120" y="699"/>
                  </a:lnTo>
                  <a:lnTo>
                    <a:pt x="106" y="684"/>
                  </a:lnTo>
                  <a:lnTo>
                    <a:pt x="93" y="669"/>
                  </a:lnTo>
                  <a:lnTo>
                    <a:pt x="81" y="653"/>
                  </a:lnTo>
                  <a:lnTo>
                    <a:pt x="68" y="635"/>
                  </a:lnTo>
                  <a:lnTo>
                    <a:pt x="57" y="619"/>
                  </a:lnTo>
                  <a:lnTo>
                    <a:pt x="48" y="601"/>
                  </a:lnTo>
                  <a:lnTo>
                    <a:pt x="38" y="582"/>
                  </a:lnTo>
                  <a:lnTo>
                    <a:pt x="30" y="564"/>
                  </a:lnTo>
                  <a:lnTo>
                    <a:pt x="23" y="545"/>
                  </a:lnTo>
                  <a:lnTo>
                    <a:pt x="18" y="526"/>
                  </a:lnTo>
                  <a:lnTo>
                    <a:pt x="12" y="507"/>
                  </a:lnTo>
                  <a:lnTo>
                    <a:pt x="8" y="488"/>
                  </a:lnTo>
                  <a:lnTo>
                    <a:pt x="5" y="469"/>
                  </a:lnTo>
                  <a:lnTo>
                    <a:pt x="3" y="449"/>
                  </a:lnTo>
                  <a:lnTo>
                    <a:pt x="1" y="429"/>
                  </a:lnTo>
                  <a:lnTo>
                    <a:pt x="0" y="410"/>
                  </a:lnTo>
                  <a:lnTo>
                    <a:pt x="1" y="391"/>
                  </a:lnTo>
                  <a:lnTo>
                    <a:pt x="3" y="370"/>
                  </a:lnTo>
                  <a:lnTo>
                    <a:pt x="5" y="351"/>
                  </a:lnTo>
                  <a:lnTo>
                    <a:pt x="8" y="332"/>
                  </a:lnTo>
                  <a:lnTo>
                    <a:pt x="12" y="313"/>
                  </a:lnTo>
                  <a:lnTo>
                    <a:pt x="18" y="294"/>
                  </a:lnTo>
                  <a:lnTo>
                    <a:pt x="23" y="275"/>
                  </a:lnTo>
                  <a:lnTo>
                    <a:pt x="30" y="255"/>
                  </a:lnTo>
                  <a:lnTo>
                    <a:pt x="38" y="238"/>
                  </a:lnTo>
                  <a:lnTo>
                    <a:pt x="48" y="219"/>
                  </a:lnTo>
                  <a:lnTo>
                    <a:pt x="57" y="201"/>
                  </a:lnTo>
                  <a:lnTo>
                    <a:pt x="68" y="184"/>
                  </a:lnTo>
                  <a:lnTo>
                    <a:pt x="81" y="167"/>
                  </a:lnTo>
                  <a:lnTo>
                    <a:pt x="93" y="150"/>
                  </a:lnTo>
                  <a:lnTo>
                    <a:pt x="106" y="135"/>
                  </a:lnTo>
                  <a:lnTo>
                    <a:pt x="120" y="120"/>
                  </a:lnTo>
                  <a:lnTo>
                    <a:pt x="120" y="12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6"/>
            <p:cNvSpPr/>
            <p:nvPr/>
          </p:nvSpPr>
          <p:spPr bwMode="auto">
            <a:xfrm>
              <a:off x="9863244" y="2065052"/>
              <a:ext cx="972189" cy="972189"/>
            </a:xfrm>
            <a:custGeom>
              <a:avLst/>
              <a:gdLst>
                <a:gd name="T0" fmla="*/ 135 w 821"/>
                <a:gd name="T1" fmla="*/ 105 h 820"/>
                <a:gd name="T2" fmla="*/ 184 w 821"/>
                <a:gd name="T3" fmla="*/ 68 h 820"/>
                <a:gd name="T4" fmla="*/ 238 w 821"/>
                <a:gd name="T5" fmla="*/ 38 h 820"/>
                <a:gd name="T6" fmla="*/ 294 w 821"/>
                <a:gd name="T7" fmla="*/ 16 h 820"/>
                <a:gd name="T8" fmla="*/ 351 w 821"/>
                <a:gd name="T9" fmla="*/ 4 h 820"/>
                <a:gd name="T10" fmla="*/ 410 w 821"/>
                <a:gd name="T11" fmla="*/ 0 h 820"/>
                <a:gd name="T12" fmla="*/ 468 w 821"/>
                <a:gd name="T13" fmla="*/ 4 h 820"/>
                <a:gd name="T14" fmla="*/ 527 w 821"/>
                <a:gd name="T15" fmla="*/ 16 h 820"/>
                <a:gd name="T16" fmla="*/ 583 w 821"/>
                <a:gd name="T17" fmla="*/ 38 h 820"/>
                <a:gd name="T18" fmla="*/ 636 w 821"/>
                <a:gd name="T19" fmla="*/ 68 h 820"/>
                <a:gd name="T20" fmla="*/ 685 w 821"/>
                <a:gd name="T21" fmla="*/ 105 h 820"/>
                <a:gd name="T22" fmla="*/ 714 w 821"/>
                <a:gd name="T23" fmla="*/ 135 h 820"/>
                <a:gd name="T24" fmla="*/ 752 w 821"/>
                <a:gd name="T25" fmla="*/ 184 h 820"/>
                <a:gd name="T26" fmla="*/ 782 w 821"/>
                <a:gd name="T27" fmla="*/ 237 h 820"/>
                <a:gd name="T28" fmla="*/ 803 w 821"/>
                <a:gd name="T29" fmla="*/ 293 h 820"/>
                <a:gd name="T30" fmla="*/ 817 w 821"/>
                <a:gd name="T31" fmla="*/ 351 h 820"/>
                <a:gd name="T32" fmla="*/ 821 w 821"/>
                <a:gd name="T33" fmla="*/ 409 h 820"/>
                <a:gd name="T34" fmla="*/ 817 w 821"/>
                <a:gd name="T35" fmla="*/ 468 h 820"/>
                <a:gd name="T36" fmla="*/ 803 w 821"/>
                <a:gd name="T37" fmla="*/ 527 h 820"/>
                <a:gd name="T38" fmla="*/ 782 w 821"/>
                <a:gd name="T39" fmla="*/ 583 h 820"/>
                <a:gd name="T40" fmla="*/ 752 w 821"/>
                <a:gd name="T41" fmla="*/ 636 h 820"/>
                <a:gd name="T42" fmla="*/ 714 w 821"/>
                <a:gd name="T43" fmla="*/ 684 h 820"/>
                <a:gd name="T44" fmla="*/ 685 w 821"/>
                <a:gd name="T45" fmla="*/ 714 h 820"/>
                <a:gd name="T46" fmla="*/ 636 w 821"/>
                <a:gd name="T47" fmla="*/ 752 h 820"/>
                <a:gd name="T48" fmla="*/ 583 w 821"/>
                <a:gd name="T49" fmla="*/ 782 h 820"/>
                <a:gd name="T50" fmla="*/ 527 w 821"/>
                <a:gd name="T51" fmla="*/ 803 h 820"/>
                <a:gd name="T52" fmla="*/ 468 w 821"/>
                <a:gd name="T53" fmla="*/ 816 h 820"/>
                <a:gd name="T54" fmla="*/ 410 w 821"/>
                <a:gd name="T55" fmla="*/ 820 h 820"/>
                <a:gd name="T56" fmla="*/ 351 w 821"/>
                <a:gd name="T57" fmla="*/ 816 h 820"/>
                <a:gd name="T58" fmla="*/ 294 w 821"/>
                <a:gd name="T59" fmla="*/ 803 h 820"/>
                <a:gd name="T60" fmla="*/ 238 w 821"/>
                <a:gd name="T61" fmla="*/ 782 h 820"/>
                <a:gd name="T62" fmla="*/ 184 w 821"/>
                <a:gd name="T63" fmla="*/ 752 h 820"/>
                <a:gd name="T64" fmla="*/ 135 w 821"/>
                <a:gd name="T65" fmla="*/ 714 h 820"/>
                <a:gd name="T66" fmla="*/ 105 w 821"/>
                <a:gd name="T67" fmla="*/ 684 h 820"/>
                <a:gd name="T68" fmla="*/ 68 w 821"/>
                <a:gd name="T69" fmla="*/ 636 h 820"/>
                <a:gd name="T70" fmla="*/ 38 w 821"/>
                <a:gd name="T71" fmla="*/ 583 h 820"/>
                <a:gd name="T72" fmla="*/ 16 w 821"/>
                <a:gd name="T73" fmla="*/ 527 h 820"/>
                <a:gd name="T74" fmla="*/ 4 w 821"/>
                <a:gd name="T75" fmla="*/ 468 h 820"/>
                <a:gd name="T76" fmla="*/ 0 w 821"/>
                <a:gd name="T77" fmla="*/ 409 h 820"/>
                <a:gd name="T78" fmla="*/ 4 w 821"/>
                <a:gd name="T79" fmla="*/ 351 h 820"/>
                <a:gd name="T80" fmla="*/ 16 w 821"/>
                <a:gd name="T81" fmla="*/ 293 h 820"/>
                <a:gd name="T82" fmla="*/ 38 w 821"/>
                <a:gd name="T83" fmla="*/ 237 h 820"/>
                <a:gd name="T84" fmla="*/ 68 w 821"/>
                <a:gd name="T85" fmla="*/ 184 h 820"/>
                <a:gd name="T86" fmla="*/ 105 w 821"/>
                <a:gd name="T87" fmla="*/ 135 h 8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821" h="820">
                  <a:moveTo>
                    <a:pt x="120" y="120"/>
                  </a:moveTo>
                  <a:lnTo>
                    <a:pt x="120" y="120"/>
                  </a:lnTo>
                  <a:lnTo>
                    <a:pt x="135" y="105"/>
                  </a:lnTo>
                  <a:lnTo>
                    <a:pt x="152" y="91"/>
                  </a:lnTo>
                  <a:lnTo>
                    <a:pt x="168" y="79"/>
                  </a:lnTo>
                  <a:lnTo>
                    <a:pt x="184" y="68"/>
                  </a:lnTo>
                  <a:lnTo>
                    <a:pt x="202" y="57"/>
                  </a:lnTo>
                  <a:lnTo>
                    <a:pt x="220" y="46"/>
                  </a:lnTo>
                  <a:lnTo>
                    <a:pt x="238" y="38"/>
                  </a:lnTo>
                  <a:lnTo>
                    <a:pt x="255" y="30"/>
                  </a:lnTo>
                  <a:lnTo>
                    <a:pt x="274" y="23"/>
                  </a:lnTo>
                  <a:lnTo>
                    <a:pt x="294" y="16"/>
                  </a:lnTo>
                  <a:lnTo>
                    <a:pt x="313" y="12"/>
                  </a:lnTo>
                  <a:lnTo>
                    <a:pt x="332" y="8"/>
                  </a:lnTo>
                  <a:lnTo>
                    <a:pt x="351" y="4"/>
                  </a:lnTo>
                  <a:lnTo>
                    <a:pt x="371" y="1"/>
                  </a:lnTo>
                  <a:lnTo>
                    <a:pt x="391" y="0"/>
                  </a:lnTo>
                  <a:lnTo>
                    <a:pt x="410" y="0"/>
                  </a:lnTo>
                  <a:lnTo>
                    <a:pt x="430" y="0"/>
                  </a:lnTo>
                  <a:lnTo>
                    <a:pt x="449" y="1"/>
                  </a:lnTo>
                  <a:lnTo>
                    <a:pt x="468" y="4"/>
                  </a:lnTo>
                  <a:lnTo>
                    <a:pt x="489" y="8"/>
                  </a:lnTo>
                  <a:lnTo>
                    <a:pt x="508" y="12"/>
                  </a:lnTo>
                  <a:lnTo>
                    <a:pt x="527" y="16"/>
                  </a:lnTo>
                  <a:lnTo>
                    <a:pt x="546" y="23"/>
                  </a:lnTo>
                  <a:lnTo>
                    <a:pt x="564" y="30"/>
                  </a:lnTo>
                  <a:lnTo>
                    <a:pt x="583" y="38"/>
                  </a:lnTo>
                  <a:lnTo>
                    <a:pt x="601" y="46"/>
                  </a:lnTo>
                  <a:lnTo>
                    <a:pt x="619" y="57"/>
                  </a:lnTo>
                  <a:lnTo>
                    <a:pt x="636" y="68"/>
                  </a:lnTo>
                  <a:lnTo>
                    <a:pt x="653" y="79"/>
                  </a:lnTo>
                  <a:lnTo>
                    <a:pt x="669" y="91"/>
                  </a:lnTo>
                  <a:lnTo>
                    <a:pt x="685" y="105"/>
                  </a:lnTo>
                  <a:lnTo>
                    <a:pt x="700" y="120"/>
                  </a:lnTo>
                  <a:lnTo>
                    <a:pt x="700" y="120"/>
                  </a:lnTo>
                  <a:lnTo>
                    <a:pt x="714" y="135"/>
                  </a:lnTo>
                  <a:lnTo>
                    <a:pt x="728" y="151"/>
                  </a:lnTo>
                  <a:lnTo>
                    <a:pt x="741" y="168"/>
                  </a:lnTo>
                  <a:lnTo>
                    <a:pt x="752" y="184"/>
                  </a:lnTo>
                  <a:lnTo>
                    <a:pt x="763" y="202"/>
                  </a:lnTo>
                  <a:lnTo>
                    <a:pt x="773" y="219"/>
                  </a:lnTo>
                  <a:lnTo>
                    <a:pt x="782" y="237"/>
                  </a:lnTo>
                  <a:lnTo>
                    <a:pt x="791" y="255"/>
                  </a:lnTo>
                  <a:lnTo>
                    <a:pt x="797" y="274"/>
                  </a:lnTo>
                  <a:lnTo>
                    <a:pt x="803" y="293"/>
                  </a:lnTo>
                  <a:lnTo>
                    <a:pt x="808" y="312"/>
                  </a:lnTo>
                  <a:lnTo>
                    <a:pt x="812" y="331"/>
                  </a:lnTo>
                  <a:lnTo>
                    <a:pt x="817" y="351"/>
                  </a:lnTo>
                  <a:lnTo>
                    <a:pt x="818" y="371"/>
                  </a:lnTo>
                  <a:lnTo>
                    <a:pt x="819" y="390"/>
                  </a:lnTo>
                  <a:lnTo>
                    <a:pt x="821" y="409"/>
                  </a:lnTo>
                  <a:lnTo>
                    <a:pt x="819" y="430"/>
                  </a:lnTo>
                  <a:lnTo>
                    <a:pt x="818" y="449"/>
                  </a:lnTo>
                  <a:lnTo>
                    <a:pt x="817" y="468"/>
                  </a:lnTo>
                  <a:lnTo>
                    <a:pt x="812" y="488"/>
                  </a:lnTo>
                  <a:lnTo>
                    <a:pt x="808" y="508"/>
                  </a:lnTo>
                  <a:lnTo>
                    <a:pt x="803" y="527"/>
                  </a:lnTo>
                  <a:lnTo>
                    <a:pt x="797" y="546"/>
                  </a:lnTo>
                  <a:lnTo>
                    <a:pt x="791" y="564"/>
                  </a:lnTo>
                  <a:lnTo>
                    <a:pt x="782" y="583"/>
                  </a:lnTo>
                  <a:lnTo>
                    <a:pt x="773" y="600"/>
                  </a:lnTo>
                  <a:lnTo>
                    <a:pt x="763" y="618"/>
                  </a:lnTo>
                  <a:lnTo>
                    <a:pt x="752" y="636"/>
                  </a:lnTo>
                  <a:lnTo>
                    <a:pt x="741" y="652"/>
                  </a:lnTo>
                  <a:lnTo>
                    <a:pt x="728" y="669"/>
                  </a:lnTo>
                  <a:lnTo>
                    <a:pt x="714" y="684"/>
                  </a:lnTo>
                  <a:lnTo>
                    <a:pt x="700" y="700"/>
                  </a:lnTo>
                  <a:lnTo>
                    <a:pt x="700" y="700"/>
                  </a:lnTo>
                  <a:lnTo>
                    <a:pt x="685" y="714"/>
                  </a:lnTo>
                  <a:lnTo>
                    <a:pt x="669" y="727"/>
                  </a:lnTo>
                  <a:lnTo>
                    <a:pt x="653" y="741"/>
                  </a:lnTo>
                  <a:lnTo>
                    <a:pt x="636" y="752"/>
                  </a:lnTo>
                  <a:lnTo>
                    <a:pt x="619" y="763"/>
                  </a:lnTo>
                  <a:lnTo>
                    <a:pt x="601" y="773"/>
                  </a:lnTo>
                  <a:lnTo>
                    <a:pt x="583" y="782"/>
                  </a:lnTo>
                  <a:lnTo>
                    <a:pt x="564" y="790"/>
                  </a:lnTo>
                  <a:lnTo>
                    <a:pt x="546" y="797"/>
                  </a:lnTo>
                  <a:lnTo>
                    <a:pt x="527" y="803"/>
                  </a:lnTo>
                  <a:lnTo>
                    <a:pt x="508" y="808"/>
                  </a:lnTo>
                  <a:lnTo>
                    <a:pt x="489" y="812"/>
                  </a:lnTo>
                  <a:lnTo>
                    <a:pt x="468" y="816"/>
                  </a:lnTo>
                  <a:lnTo>
                    <a:pt x="449" y="818"/>
                  </a:lnTo>
                  <a:lnTo>
                    <a:pt x="430" y="819"/>
                  </a:lnTo>
                  <a:lnTo>
                    <a:pt x="410" y="820"/>
                  </a:lnTo>
                  <a:lnTo>
                    <a:pt x="391" y="819"/>
                  </a:lnTo>
                  <a:lnTo>
                    <a:pt x="371" y="818"/>
                  </a:lnTo>
                  <a:lnTo>
                    <a:pt x="351" y="816"/>
                  </a:lnTo>
                  <a:lnTo>
                    <a:pt x="332" y="812"/>
                  </a:lnTo>
                  <a:lnTo>
                    <a:pt x="313" y="808"/>
                  </a:lnTo>
                  <a:lnTo>
                    <a:pt x="294" y="803"/>
                  </a:lnTo>
                  <a:lnTo>
                    <a:pt x="274" y="797"/>
                  </a:lnTo>
                  <a:lnTo>
                    <a:pt x="255" y="790"/>
                  </a:lnTo>
                  <a:lnTo>
                    <a:pt x="238" y="782"/>
                  </a:lnTo>
                  <a:lnTo>
                    <a:pt x="220" y="773"/>
                  </a:lnTo>
                  <a:lnTo>
                    <a:pt x="202" y="763"/>
                  </a:lnTo>
                  <a:lnTo>
                    <a:pt x="184" y="752"/>
                  </a:lnTo>
                  <a:lnTo>
                    <a:pt x="168" y="741"/>
                  </a:lnTo>
                  <a:lnTo>
                    <a:pt x="152" y="727"/>
                  </a:lnTo>
                  <a:lnTo>
                    <a:pt x="135" y="714"/>
                  </a:lnTo>
                  <a:lnTo>
                    <a:pt x="120" y="700"/>
                  </a:lnTo>
                  <a:lnTo>
                    <a:pt x="120" y="700"/>
                  </a:lnTo>
                  <a:lnTo>
                    <a:pt x="105" y="684"/>
                  </a:lnTo>
                  <a:lnTo>
                    <a:pt x="91" y="669"/>
                  </a:lnTo>
                  <a:lnTo>
                    <a:pt x="79" y="652"/>
                  </a:lnTo>
                  <a:lnTo>
                    <a:pt x="68" y="636"/>
                  </a:lnTo>
                  <a:lnTo>
                    <a:pt x="57" y="618"/>
                  </a:lnTo>
                  <a:lnTo>
                    <a:pt x="46" y="600"/>
                  </a:lnTo>
                  <a:lnTo>
                    <a:pt x="38" y="583"/>
                  </a:lnTo>
                  <a:lnTo>
                    <a:pt x="30" y="564"/>
                  </a:lnTo>
                  <a:lnTo>
                    <a:pt x="23" y="546"/>
                  </a:lnTo>
                  <a:lnTo>
                    <a:pt x="16" y="527"/>
                  </a:lnTo>
                  <a:lnTo>
                    <a:pt x="12" y="508"/>
                  </a:lnTo>
                  <a:lnTo>
                    <a:pt x="8" y="488"/>
                  </a:lnTo>
                  <a:lnTo>
                    <a:pt x="4" y="468"/>
                  </a:lnTo>
                  <a:lnTo>
                    <a:pt x="1" y="449"/>
                  </a:lnTo>
                  <a:lnTo>
                    <a:pt x="0" y="430"/>
                  </a:lnTo>
                  <a:lnTo>
                    <a:pt x="0" y="409"/>
                  </a:lnTo>
                  <a:lnTo>
                    <a:pt x="0" y="390"/>
                  </a:lnTo>
                  <a:lnTo>
                    <a:pt x="1" y="371"/>
                  </a:lnTo>
                  <a:lnTo>
                    <a:pt x="4" y="351"/>
                  </a:lnTo>
                  <a:lnTo>
                    <a:pt x="8" y="331"/>
                  </a:lnTo>
                  <a:lnTo>
                    <a:pt x="12" y="312"/>
                  </a:lnTo>
                  <a:lnTo>
                    <a:pt x="16" y="293"/>
                  </a:lnTo>
                  <a:lnTo>
                    <a:pt x="23" y="274"/>
                  </a:lnTo>
                  <a:lnTo>
                    <a:pt x="30" y="255"/>
                  </a:lnTo>
                  <a:lnTo>
                    <a:pt x="38" y="237"/>
                  </a:lnTo>
                  <a:lnTo>
                    <a:pt x="46" y="219"/>
                  </a:lnTo>
                  <a:lnTo>
                    <a:pt x="57" y="202"/>
                  </a:lnTo>
                  <a:lnTo>
                    <a:pt x="68" y="184"/>
                  </a:lnTo>
                  <a:lnTo>
                    <a:pt x="79" y="168"/>
                  </a:lnTo>
                  <a:lnTo>
                    <a:pt x="91" y="151"/>
                  </a:lnTo>
                  <a:lnTo>
                    <a:pt x="105" y="135"/>
                  </a:lnTo>
                  <a:lnTo>
                    <a:pt x="120" y="120"/>
                  </a:lnTo>
                  <a:lnTo>
                    <a:pt x="120" y="1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17"/>
            <p:cNvSpPr/>
            <p:nvPr/>
          </p:nvSpPr>
          <p:spPr bwMode="auto">
            <a:xfrm>
              <a:off x="8337740" y="3141234"/>
              <a:ext cx="1418565" cy="1421509"/>
            </a:xfrm>
            <a:custGeom>
              <a:avLst/>
              <a:gdLst>
                <a:gd name="T0" fmla="*/ 1446 w 1447"/>
                <a:gd name="T1" fmla="*/ 761 h 1448"/>
                <a:gd name="T2" fmla="*/ 1432 w 1447"/>
                <a:gd name="T3" fmla="*/ 868 h 1448"/>
                <a:gd name="T4" fmla="*/ 1404 w 1447"/>
                <a:gd name="T5" fmla="*/ 972 h 1448"/>
                <a:gd name="T6" fmla="*/ 1360 w 1447"/>
                <a:gd name="T7" fmla="*/ 1068 h 1448"/>
                <a:gd name="T8" fmla="*/ 1304 w 1447"/>
                <a:gd name="T9" fmla="*/ 1157 h 1448"/>
                <a:gd name="T10" fmla="*/ 1236 w 1447"/>
                <a:gd name="T11" fmla="*/ 1234 h 1448"/>
                <a:gd name="T12" fmla="*/ 1157 w 1447"/>
                <a:gd name="T13" fmla="*/ 1303 h 1448"/>
                <a:gd name="T14" fmla="*/ 1069 w 1447"/>
                <a:gd name="T15" fmla="*/ 1360 h 1448"/>
                <a:gd name="T16" fmla="*/ 972 w 1447"/>
                <a:gd name="T17" fmla="*/ 1404 h 1448"/>
                <a:gd name="T18" fmla="*/ 870 w 1447"/>
                <a:gd name="T19" fmla="*/ 1433 h 1448"/>
                <a:gd name="T20" fmla="*/ 761 w 1447"/>
                <a:gd name="T21" fmla="*/ 1446 h 1448"/>
                <a:gd name="T22" fmla="*/ 687 w 1447"/>
                <a:gd name="T23" fmla="*/ 1446 h 1448"/>
                <a:gd name="T24" fmla="*/ 578 w 1447"/>
                <a:gd name="T25" fmla="*/ 1433 h 1448"/>
                <a:gd name="T26" fmla="*/ 475 w 1447"/>
                <a:gd name="T27" fmla="*/ 1404 h 1448"/>
                <a:gd name="T28" fmla="*/ 378 w 1447"/>
                <a:gd name="T29" fmla="*/ 1360 h 1448"/>
                <a:gd name="T30" fmla="*/ 291 w 1447"/>
                <a:gd name="T31" fmla="*/ 1303 h 1448"/>
                <a:gd name="T32" fmla="*/ 212 w 1447"/>
                <a:gd name="T33" fmla="*/ 1234 h 1448"/>
                <a:gd name="T34" fmla="*/ 143 w 1447"/>
                <a:gd name="T35" fmla="*/ 1157 h 1448"/>
                <a:gd name="T36" fmla="*/ 88 w 1447"/>
                <a:gd name="T37" fmla="*/ 1068 h 1448"/>
                <a:gd name="T38" fmla="*/ 44 w 1447"/>
                <a:gd name="T39" fmla="*/ 972 h 1448"/>
                <a:gd name="T40" fmla="*/ 15 w 1447"/>
                <a:gd name="T41" fmla="*/ 868 h 1448"/>
                <a:gd name="T42" fmla="*/ 1 w 1447"/>
                <a:gd name="T43" fmla="*/ 761 h 1448"/>
                <a:gd name="T44" fmla="*/ 1 w 1447"/>
                <a:gd name="T45" fmla="*/ 685 h 1448"/>
                <a:gd name="T46" fmla="*/ 15 w 1447"/>
                <a:gd name="T47" fmla="*/ 578 h 1448"/>
                <a:gd name="T48" fmla="*/ 44 w 1447"/>
                <a:gd name="T49" fmla="*/ 474 h 1448"/>
                <a:gd name="T50" fmla="*/ 88 w 1447"/>
                <a:gd name="T51" fmla="*/ 378 h 1448"/>
                <a:gd name="T52" fmla="*/ 143 w 1447"/>
                <a:gd name="T53" fmla="*/ 291 h 1448"/>
                <a:gd name="T54" fmla="*/ 212 w 1447"/>
                <a:gd name="T55" fmla="*/ 212 h 1448"/>
                <a:gd name="T56" fmla="*/ 291 w 1447"/>
                <a:gd name="T57" fmla="*/ 143 h 1448"/>
                <a:gd name="T58" fmla="*/ 378 w 1447"/>
                <a:gd name="T59" fmla="*/ 87 h 1448"/>
                <a:gd name="T60" fmla="*/ 475 w 1447"/>
                <a:gd name="T61" fmla="*/ 44 h 1448"/>
                <a:gd name="T62" fmla="*/ 578 w 1447"/>
                <a:gd name="T63" fmla="*/ 14 h 1448"/>
                <a:gd name="T64" fmla="*/ 687 w 1447"/>
                <a:gd name="T65" fmla="*/ 0 h 1448"/>
                <a:gd name="T66" fmla="*/ 761 w 1447"/>
                <a:gd name="T67" fmla="*/ 0 h 1448"/>
                <a:gd name="T68" fmla="*/ 870 w 1447"/>
                <a:gd name="T69" fmla="*/ 14 h 1448"/>
                <a:gd name="T70" fmla="*/ 972 w 1447"/>
                <a:gd name="T71" fmla="*/ 44 h 1448"/>
                <a:gd name="T72" fmla="*/ 1069 w 1447"/>
                <a:gd name="T73" fmla="*/ 87 h 1448"/>
                <a:gd name="T74" fmla="*/ 1157 w 1447"/>
                <a:gd name="T75" fmla="*/ 143 h 1448"/>
                <a:gd name="T76" fmla="*/ 1236 w 1447"/>
                <a:gd name="T77" fmla="*/ 212 h 1448"/>
                <a:gd name="T78" fmla="*/ 1304 w 1447"/>
                <a:gd name="T79" fmla="*/ 291 h 1448"/>
                <a:gd name="T80" fmla="*/ 1360 w 1447"/>
                <a:gd name="T81" fmla="*/ 378 h 1448"/>
                <a:gd name="T82" fmla="*/ 1404 w 1447"/>
                <a:gd name="T83" fmla="*/ 474 h 1448"/>
                <a:gd name="T84" fmla="*/ 1432 w 1447"/>
                <a:gd name="T85" fmla="*/ 578 h 1448"/>
                <a:gd name="T86" fmla="*/ 1446 w 1447"/>
                <a:gd name="T87" fmla="*/ 685 h 1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447" h="1448">
                  <a:moveTo>
                    <a:pt x="1447" y="724"/>
                  </a:moveTo>
                  <a:lnTo>
                    <a:pt x="1447" y="724"/>
                  </a:lnTo>
                  <a:lnTo>
                    <a:pt x="1446" y="761"/>
                  </a:lnTo>
                  <a:lnTo>
                    <a:pt x="1443" y="797"/>
                  </a:lnTo>
                  <a:lnTo>
                    <a:pt x="1439" y="833"/>
                  </a:lnTo>
                  <a:lnTo>
                    <a:pt x="1432" y="868"/>
                  </a:lnTo>
                  <a:lnTo>
                    <a:pt x="1424" y="904"/>
                  </a:lnTo>
                  <a:lnTo>
                    <a:pt x="1415" y="938"/>
                  </a:lnTo>
                  <a:lnTo>
                    <a:pt x="1404" y="972"/>
                  </a:lnTo>
                  <a:lnTo>
                    <a:pt x="1390" y="1005"/>
                  </a:lnTo>
                  <a:lnTo>
                    <a:pt x="1376" y="1036"/>
                  </a:lnTo>
                  <a:lnTo>
                    <a:pt x="1360" y="1068"/>
                  </a:lnTo>
                  <a:lnTo>
                    <a:pt x="1342" y="1098"/>
                  </a:lnTo>
                  <a:lnTo>
                    <a:pt x="1325" y="1128"/>
                  </a:lnTo>
                  <a:lnTo>
                    <a:pt x="1304" y="1157"/>
                  </a:lnTo>
                  <a:lnTo>
                    <a:pt x="1282" y="1184"/>
                  </a:lnTo>
                  <a:lnTo>
                    <a:pt x="1259" y="1210"/>
                  </a:lnTo>
                  <a:lnTo>
                    <a:pt x="1236" y="1234"/>
                  </a:lnTo>
                  <a:lnTo>
                    <a:pt x="1210" y="1259"/>
                  </a:lnTo>
                  <a:lnTo>
                    <a:pt x="1184" y="1282"/>
                  </a:lnTo>
                  <a:lnTo>
                    <a:pt x="1157" y="1303"/>
                  </a:lnTo>
                  <a:lnTo>
                    <a:pt x="1128" y="1323"/>
                  </a:lnTo>
                  <a:lnTo>
                    <a:pt x="1099" y="1342"/>
                  </a:lnTo>
                  <a:lnTo>
                    <a:pt x="1069" y="1360"/>
                  </a:lnTo>
                  <a:lnTo>
                    <a:pt x="1038" y="1375"/>
                  </a:lnTo>
                  <a:lnTo>
                    <a:pt x="1005" y="1390"/>
                  </a:lnTo>
                  <a:lnTo>
                    <a:pt x="972" y="1404"/>
                  </a:lnTo>
                  <a:lnTo>
                    <a:pt x="940" y="1415"/>
                  </a:lnTo>
                  <a:lnTo>
                    <a:pt x="905" y="1424"/>
                  </a:lnTo>
                  <a:lnTo>
                    <a:pt x="870" y="1433"/>
                  </a:lnTo>
                  <a:lnTo>
                    <a:pt x="834" y="1439"/>
                  </a:lnTo>
                  <a:lnTo>
                    <a:pt x="798" y="1443"/>
                  </a:lnTo>
                  <a:lnTo>
                    <a:pt x="761" y="1446"/>
                  </a:lnTo>
                  <a:lnTo>
                    <a:pt x="724" y="1448"/>
                  </a:lnTo>
                  <a:lnTo>
                    <a:pt x="724" y="1448"/>
                  </a:lnTo>
                  <a:lnTo>
                    <a:pt x="687" y="1446"/>
                  </a:lnTo>
                  <a:lnTo>
                    <a:pt x="650" y="1443"/>
                  </a:lnTo>
                  <a:lnTo>
                    <a:pt x="613" y="1439"/>
                  </a:lnTo>
                  <a:lnTo>
                    <a:pt x="578" y="1433"/>
                  </a:lnTo>
                  <a:lnTo>
                    <a:pt x="544" y="1424"/>
                  </a:lnTo>
                  <a:lnTo>
                    <a:pt x="508" y="1415"/>
                  </a:lnTo>
                  <a:lnTo>
                    <a:pt x="475" y="1404"/>
                  </a:lnTo>
                  <a:lnTo>
                    <a:pt x="443" y="1390"/>
                  </a:lnTo>
                  <a:lnTo>
                    <a:pt x="410" y="1375"/>
                  </a:lnTo>
                  <a:lnTo>
                    <a:pt x="378" y="1360"/>
                  </a:lnTo>
                  <a:lnTo>
                    <a:pt x="348" y="1342"/>
                  </a:lnTo>
                  <a:lnTo>
                    <a:pt x="320" y="1323"/>
                  </a:lnTo>
                  <a:lnTo>
                    <a:pt x="291" y="1303"/>
                  </a:lnTo>
                  <a:lnTo>
                    <a:pt x="264" y="1282"/>
                  </a:lnTo>
                  <a:lnTo>
                    <a:pt x="238" y="1259"/>
                  </a:lnTo>
                  <a:lnTo>
                    <a:pt x="212" y="1234"/>
                  </a:lnTo>
                  <a:lnTo>
                    <a:pt x="189" y="1210"/>
                  </a:lnTo>
                  <a:lnTo>
                    <a:pt x="165" y="1184"/>
                  </a:lnTo>
                  <a:lnTo>
                    <a:pt x="143" y="1157"/>
                  </a:lnTo>
                  <a:lnTo>
                    <a:pt x="124" y="1128"/>
                  </a:lnTo>
                  <a:lnTo>
                    <a:pt x="105" y="1098"/>
                  </a:lnTo>
                  <a:lnTo>
                    <a:pt x="88" y="1068"/>
                  </a:lnTo>
                  <a:lnTo>
                    <a:pt x="71" y="1036"/>
                  </a:lnTo>
                  <a:lnTo>
                    <a:pt x="57" y="1005"/>
                  </a:lnTo>
                  <a:lnTo>
                    <a:pt x="44" y="972"/>
                  </a:lnTo>
                  <a:lnTo>
                    <a:pt x="33" y="938"/>
                  </a:lnTo>
                  <a:lnTo>
                    <a:pt x="23" y="904"/>
                  </a:lnTo>
                  <a:lnTo>
                    <a:pt x="15" y="868"/>
                  </a:lnTo>
                  <a:lnTo>
                    <a:pt x="8" y="833"/>
                  </a:lnTo>
                  <a:lnTo>
                    <a:pt x="4" y="797"/>
                  </a:lnTo>
                  <a:lnTo>
                    <a:pt x="1" y="761"/>
                  </a:lnTo>
                  <a:lnTo>
                    <a:pt x="0" y="724"/>
                  </a:lnTo>
                  <a:lnTo>
                    <a:pt x="0" y="724"/>
                  </a:lnTo>
                  <a:lnTo>
                    <a:pt x="1" y="685"/>
                  </a:lnTo>
                  <a:lnTo>
                    <a:pt x="4" y="649"/>
                  </a:lnTo>
                  <a:lnTo>
                    <a:pt x="8" y="613"/>
                  </a:lnTo>
                  <a:lnTo>
                    <a:pt x="15" y="578"/>
                  </a:lnTo>
                  <a:lnTo>
                    <a:pt x="23" y="542"/>
                  </a:lnTo>
                  <a:lnTo>
                    <a:pt x="33" y="508"/>
                  </a:lnTo>
                  <a:lnTo>
                    <a:pt x="44" y="474"/>
                  </a:lnTo>
                  <a:lnTo>
                    <a:pt x="57" y="441"/>
                  </a:lnTo>
                  <a:lnTo>
                    <a:pt x="71" y="410"/>
                  </a:lnTo>
                  <a:lnTo>
                    <a:pt x="88" y="378"/>
                  </a:lnTo>
                  <a:lnTo>
                    <a:pt x="105" y="348"/>
                  </a:lnTo>
                  <a:lnTo>
                    <a:pt x="124" y="318"/>
                  </a:lnTo>
                  <a:lnTo>
                    <a:pt x="143" y="291"/>
                  </a:lnTo>
                  <a:lnTo>
                    <a:pt x="165" y="263"/>
                  </a:lnTo>
                  <a:lnTo>
                    <a:pt x="189" y="236"/>
                  </a:lnTo>
                  <a:lnTo>
                    <a:pt x="212" y="212"/>
                  </a:lnTo>
                  <a:lnTo>
                    <a:pt x="238" y="187"/>
                  </a:lnTo>
                  <a:lnTo>
                    <a:pt x="264" y="165"/>
                  </a:lnTo>
                  <a:lnTo>
                    <a:pt x="291" y="143"/>
                  </a:lnTo>
                  <a:lnTo>
                    <a:pt x="320" y="123"/>
                  </a:lnTo>
                  <a:lnTo>
                    <a:pt x="348" y="104"/>
                  </a:lnTo>
                  <a:lnTo>
                    <a:pt x="378" y="87"/>
                  </a:lnTo>
                  <a:lnTo>
                    <a:pt x="410" y="71"/>
                  </a:lnTo>
                  <a:lnTo>
                    <a:pt x="443" y="56"/>
                  </a:lnTo>
                  <a:lnTo>
                    <a:pt x="475" y="44"/>
                  </a:lnTo>
                  <a:lnTo>
                    <a:pt x="508" y="33"/>
                  </a:lnTo>
                  <a:lnTo>
                    <a:pt x="544" y="22"/>
                  </a:lnTo>
                  <a:lnTo>
                    <a:pt x="578" y="14"/>
                  </a:lnTo>
                  <a:lnTo>
                    <a:pt x="613" y="8"/>
                  </a:lnTo>
                  <a:lnTo>
                    <a:pt x="650" y="3"/>
                  </a:lnTo>
                  <a:lnTo>
                    <a:pt x="687" y="0"/>
                  </a:lnTo>
                  <a:lnTo>
                    <a:pt x="724" y="0"/>
                  </a:lnTo>
                  <a:lnTo>
                    <a:pt x="724" y="0"/>
                  </a:lnTo>
                  <a:lnTo>
                    <a:pt x="761" y="0"/>
                  </a:lnTo>
                  <a:lnTo>
                    <a:pt x="798" y="3"/>
                  </a:lnTo>
                  <a:lnTo>
                    <a:pt x="834" y="8"/>
                  </a:lnTo>
                  <a:lnTo>
                    <a:pt x="870" y="14"/>
                  </a:lnTo>
                  <a:lnTo>
                    <a:pt x="905" y="22"/>
                  </a:lnTo>
                  <a:lnTo>
                    <a:pt x="940" y="33"/>
                  </a:lnTo>
                  <a:lnTo>
                    <a:pt x="972" y="44"/>
                  </a:lnTo>
                  <a:lnTo>
                    <a:pt x="1005" y="56"/>
                  </a:lnTo>
                  <a:lnTo>
                    <a:pt x="1038" y="71"/>
                  </a:lnTo>
                  <a:lnTo>
                    <a:pt x="1069" y="87"/>
                  </a:lnTo>
                  <a:lnTo>
                    <a:pt x="1099" y="104"/>
                  </a:lnTo>
                  <a:lnTo>
                    <a:pt x="1128" y="123"/>
                  </a:lnTo>
                  <a:lnTo>
                    <a:pt x="1157" y="143"/>
                  </a:lnTo>
                  <a:lnTo>
                    <a:pt x="1184" y="165"/>
                  </a:lnTo>
                  <a:lnTo>
                    <a:pt x="1210" y="187"/>
                  </a:lnTo>
                  <a:lnTo>
                    <a:pt x="1236" y="212"/>
                  </a:lnTo>
                  <a:lnTo>
                    <a:pt x="1259" y="236"/>
                  </a:lnTo>
                  <a:lnTo>
                    <a:pt x="1282" y="263"/>
                  </a:lnTo>
                  <a:lnTo>
                    <a:pt x="1304" y="291"/>
                  </a:lnTo>
                  <a:lnTo>
                    <a:pt x="1325" y="318"/>
                  </a:lnTo>
                  <a:lnTo>
                    <a:pt x="1342" y="348"/>
                  </a:lnTo>
                  <a:lnTo>
                    <a:pt x="1360" y="378"/>
                  </a:lnTo>
                  <a:lnTo>
                    <a:pt x="1376" y="410"/>
                  </a:lnTo>
                  <a:lnTo>
                    <a:pt x="1390" y="441"/>
                  </a:lnTo>
                  <a:lnTo>
                    <a:pt x="1404" y="474"/>
                  </a:lnTo>
                  <a:lnTo>
                    <a:pt x="1415" y="508"/>
                  </a:lnTo>
                  <a:lnTo>
                    <a:pt x="1424" y="542"/>
                  </a:lnTo>
                  <a:lnTo>
                    <a:pt x="1432" y="578"/>
                  </a:lnTo>
                  <a:lnTo>
                    <a:pt x="1439" y="613"/>
                  </a:lnTo>
                  <a:lnTo>
                    <a:pt x="1443" y="649"/>
                  </a:lnTo>
                  <a:lnTo>
                    <a:pt x="1446" y="685"/>
                  </a:lnTo>
                  <a:lnTo>
                    <a:pt x="1447" y="724"/>
                  </a:lnTo>
                  <a:lnTo>
                    <a:pt x="1447" y="724"/>
                  </a:lnTo>
                  <a:close/>
                </a:path>
              </a:pathLst>
            </a:custGeom>
            <a:solidFill>
              <a:srgbClr val="FDFE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Rectangle 18"/>
            <p:cNvSpPr/>
            <p:nvPr/>
          </p:nvSpPr>
          <p:spPr>
            <a:xfrm>
              <a:off x="8813625" y="2009722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</a:rPr>
                <a:t>标题</a:t>
              </a:r>
              <a:endParaRPr lang="zh-CN" altLang="en-US" sz="1100" noProof="1">
                <a:solidFill>
                  <a:schemeClr val="bg1"/>
                </a:solidFill>
              </a:endParaRPr>
            </a:p>
          </p:txBody>
        </p:sp>
        <p:sp>
          <p:nvSpPr>
            <p:cNvPr id="34" name="Rectangle 19"/>
            <p:cNvSpPr/>
            <p:nvPr/>
          </p:nvSpPr>
          <p:spPr>
            <a:xfrm>
              <a:off x="10115941" y="2593047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</a:rPr>
                <a:t>标题</a:t>
              </a:r>
              <a:endParaRPr lang="zh-CN" altLang="en-US" sz="1100" noProof="1">
                <a:solidFill>
                  <a:schemeClr val="bg1"/>
                </a:solidFill>
              </a:endParaRPr>
            </a:p>
          </p:txBody>
        </p:sp>
        <p:sp>
          <p:nvSpPr>
            <p:cNvPr id="35" name="Rectangle 20"/>
            <p:cNvSpPr/>
            <p:nvPr/>
          </p:nvSpPr>
          <p:spPr>
            <a:xfrm>
              <a:off x="6959486" y="3870182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</a:rPr>
                <a:t>标题</a:t>
              </a:r>
              <a:endParaRPr lang="zh-CN" altLang="en-US" sz="1100" noProof="1">
                <a:solidFill>
                  <a:schemeClr val="bg1"/>
                </a:solidFill>
              </a:endParaRPr>
            </a:p>
          </p:txBody>
        </p:sp>
        <p:sp>
          <p:nvSpPr>
            <p:cNvPr id="36" name="Rectangle 21"/>
            <p:cNvSpPr/>
            <p:nvPr/>
          </p:nvSpPr>
          <p:spPr>
            <a:xfrm>
              <a:off x="7501394" y="5180015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</a:rPr>
                <a:t>标题</a:t>
              </a:r>
              <a:endParaRPr lang="zh-CN" altLang="en-US" sz="1100" noProof="1">
                <a:solidFill>
                  <a:schemeClr val="bg1"/>
                </a:solidFill>
              </a:endParaRPr>
            </a:p>
          </p:txBody>
        </p:sp>
        <p:sp>
          <p:nvSpPr>
            <p:cNvPr id="37" name="Rectangle 22"/>
            <p:cNvSpPr/>
            <p:nvPr/>
          </p:nvSpPr>
          <p:spPr>
            <a:xfrm>
              <a:off x="8813625" y="5721609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</a:rPr>
                <a:t>标题</a:t>
              </a:r>
              <a:endParaRPr lang="zh-CN" altLang="en-US" sz="1100" noProof="1">
                <a:solidFill>
                  <a:schemeClr val="bg1"/>
                </a:solidFill>
              </a:endParaRPr>
            </a:p>
          </p:txBody>
        </p:sp>
        <p:sp>
          <p:nvSpPr>
            <p:cNvPr id="38" name="Rectangle 23"/>
            <p:cNvSpPr/>
            <p:nvPr/>
          </p:nvSpPr>
          <p:spPr>
            <a:xfrm>
              <a:off x="10115941" y="5166934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</a:rPr>
                <a:t>标题</a:t>
              </a:r>
              <a:endParaRPr lang="zh-CN" altLang="en-US" sz="1100" noProof="1">
                <a:solidFill>
                  <a:schemeClr val="bg1"/>
                </a:solidFill>
              </a:endParaRPr>
            </a:p>
          </p:txBody>
        </p:sp>
        <p:sp>
          <p:nvSpPr>
            <p:cNvPr id="39" name="Rectangle 24"/>
            <p:cNvSpPr/>
            <p:nvPr/>
          </p:nvSpPr>
          <p:spPr>
            <a:xfrm>
              <a:off x="10654524" y="3908929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</a:rPr>
                <a:t>标题</a:t>
              </a:r>
              <a:endParaRPr lang="zh-CN" altLang="en-US" sz="1100" noProof="1">
                <a:solidFill>
                  <a:schemeClr val="bg1"/>
                </a:solidFill>
              </a:endParaRPr>
            </a:p>
          </p:txBody>
        </p:sp>
        <p:sp>
          <p:nvSpPr>
            <p:cNvPr id="40" name="Rectangle 25"/>
            <p:cNvSpPr/>
            <p:nvPr/>
          </p:nvSpPr>
          <p:spPr>
            <a:xfrm>
              <a:off x="8768692" y="4015787"/>
              <a:ext cx="595035" cy="338554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>
                <a:buClr>
                  <a:srgbClr val="E24848"/>
                </a:buClr>
              </a:pPr>
              <a:r>
                <a:rPr lang="zh-CN" altLang="en-US" sz="1600" b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标题</a:t>
              </a:r>
              <a:endParaRPr lang="zh-CN" altLang="en-US" sz="1600" b="1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grpSp>
          <p:nvGrpSpPr>
            <p:cNvPr id="41" name="Group 26"/>
            <p:cNvGrpSpPr/>
            <p:nvPr/>
          </p:nvGrpSpPr>
          <p:grpSpPr>
            <a:xfrm>
              <a:off x="8796586" y="3450637"/>
              <a:ext cx="492125" cy="527050"/>
              <a:chOff x="7315201" y="595313"/>
              <a:chExt cx="492125" cy="527050"/>
            </a:xfrm>
            <a:solidFill>
              <a:schemeClr val="tx2"/>
            </a:solidFill>
          </p:grpSpPr>
          <p:sp>
            <p:nvSpPr>
              <p:cNvPr id="77" name="Freeform: Shape 27"/>
              <p:cNvSpPr/>
              <p:nvPr/>
            </p:nvSpPr>
            <p:spPr bwMode="auto">
              <a:xfrm>
                <a:off x="7537451" y="820738"/>
                <a:ext cx="269875" cy="301625"/>
              </a:xfrm>
              <a:custGeom>
                <a:avLst/>
                <a:gdLst>
                  <a:gd name="T0" fmla="*/ 170 w 170"/>
                  <a:gd name="T1" fmla="*/ 87 h 190"/>
                  <a:gd name="T2" fmla="*/ 84 w 170"/>
                  <a:gd name="T3" fmla="*/ 43 h 190"/>
                  <a:gd name="T4" fmla="*/ 0 w 170"/>
                  <a:gd name="T5" fmla="*/ 0 h 190"/>
                  <a:gd name="T6" fmla="*/ 24 w 170"/>
                  <a:gd name="T7" fmla="*/ 92 h 190"/>
                  <a:gd name="T8" fmla="*/ 47 w 170"/>
                  <a:gd name="T9" fmla="*/ 184 h 190"/>
                  <a:gd name="T10" fmla="*/ 68 w 170"/>
                  <a:gd name="T11" fmla="*/ 156 h 190"/>
                  <a:gd name="T12" fmla="*/ 83 w 170"/>
                  <a:gd name="T13" fmla="*/ 137 h 190"/>
                  <a:gd name="T14" fmla="*/ 125 w 170"/>
                  <a:gd name="T15" fmla="*/ 190 h 190"/>
                  <a:gd name="T16" fmla="*/ 157 w 170"/>
                  <a:gd name="T17" fmla="*/ 165 h 190"/>
                  <a:gd name="T18" fmla="*/ 114 w 170"/>
                  <a:gd name="T19" fmla="*/ 112 h 190"/>
                  <a:gd name="T20" fmla="*/ 137 w 170"/>
                  <a:gd name="T21" fmla="*/ 101 h 190"/>
                  <a:gd name="T22" fmla="*/ 170 w 170"/>
                  <a:gd name="T23" fmla="*/ 87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70" h="190">
                    <a:moveTo>
                      <a:pt x="170" y="87"/>
                    </a:moveTo>
                    <a:lnTo>
                      <a:pt x="84" y="43"/>
                    </a:lnTo>
                    <a:lnTo>
                      <a:pt x="0" y="0"/>
                    </a:lnTo>
                    <a:lnTo>
                      <a:pt x="24" y="92"/>
                    </a:lnTo>
                    <a:lnTo>
                      <a:pt x="47" y="184"/>
                    </a:lnTo>
                    <a:lnTo>
                      <a:pt x="68" y="156"/>
                    </a:lnTo>
                    <a:lnTo>
                      <a:pt x="83" y="137"/>
                    </a:lnTo>
                    <a:lnTo>
                      <a:pt x="125" y="190"/>
                    </a:lnTo>
                    <a:lnTo>
                      <a:pt x="157" y="165"/>
                    </a:lnTo>
                    <a:lnTo>
                      <a:pt x="114" y="112"/>
                    </a:lnTo>
                    <a:lnTo>
                      <a:pt x="137" y="101"/>
                    </a:lnTo>
                    <a:lnTo>
                      <a:pt x="170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8" name="Freeform: Shape 28"/>
              <p:cNvSpPr/>
              <p:nvPr/>
            </p:nvSpPr>
            <p:spPr bwMode="auto">
              <a:xfrm>
                <a:off x="7399338" y="677863"/>
                <a:ext cx="277813" cy="276225"/>
              </a:xfrm>
              <a:custGeom>
                <a:avLst/>
                <a:gdLst>
                  <a:gd name="T0" fmla="*/ 89 w 175"/>
                  <a:gd name="T1" fmla="*/ 146 h 174"/>
                  <a:gd name="T2" fmla="*/ 87 w 175"/>
                  <a:gd name="T3" fmla="*/ 146 h 174"/>
                  <a:gd name="T4" fmla="*/ 64 w 175"/>
                  <a:gd name="T5" fmla="*/ 141 h 174"/>
                  <a:gd name="T6" fmla="*/ 46 w 175"/>
                  <a:gd name="T7" fmla="*/ 129 h 174"/>
                  <a:gd name="T8" fmla="*/ 34 w 175"/>
                  <a:gd name="T9" fmla="*/ 111 h 174"/>
                  <a:gd name="T10" fmla="*/ 29 w 175"/>
                  <a:gd name="T11" fmla="*/ 88 h 174"/>
                  <a:gd name="T12" fmla="*/ 30 w 175"/>
                  <a:gd name="T13" fmla="*/ 75 h 174"/>
                  <a:gd name="T14" fmla="*/ 39 w 175"/>
                  <a:gd name="T15" fmla="*/ 55 h 174"/>
                  <a:gd name="T16" fmla="*/ 54 w 175"/>
                  <a:gd name="T17" fmla="*/ 39 h 174"/>
                  <a:gd name="T18" fmla="*/ 76 w 175"/>
                  <a:gd name="T19" fmla="*/ 30 h 174"/>
                  <a:gd name="T20" fmla="*/ 87 w 175"/>
                  <a:gd name="T21" fmla="*/ 29 h 174"/>
                  <a:gd name="T22" fmla="*/ 110 w 175"/>
                  <a:gd name="T23" fmla="*/ 33 h 174"/>
                  <a:gd name="T24" fmla="*/ 128 w 175"/>
                  <a:gd name="T25" fmla="*/ 46 h 174"/>
                  <a:gd name="T26" fmla="*/ 141 w 175"/>
                  <a:gd name="T27" fmla="*/ 65 h 174"/>
                  <a:gd name="T28" fmla="*/ 145 w 175"/>
                  <a:gd name="T29" fmla="*/ 88 h 174"/>
                  <a:gd name="T30" fmla="*/ 145 w 175"/>
                  <a:gd name="T31" fmla="*/ 97 h 174"/>
                  <a:gd name="T32" fmla="*/ 169 w 175"/>
                  <a:gd name="T33" fmla="*/ 120 h 174"/>
                  <a:gd name="T34" fmla="*/ 171 w 175"/>
                  <a:gd name="T35" fmla="*/ 112 h 174"/>
                  <a:gd name="T36" fmla="*/ 175 w 175"/>
                  <a:gd name="T37" fmla="*/ 96 h 174"/>
                  <a:gd name="T38" fmla="*/ 175 w 175"/>
                  <a:gd name="T39" fmla="*/ 88 h 174"/>
                  <a:gd name="T40" fmla="*/ 172 w 175"/>
                  <a:gd name="T41" fmla="*/ 70 h 174"/>
                  <a:gd name="T42" fmla="*/ 168 w 175"/>
                  <a:gd name="T43" fmla="*/ 54 h 174"/>
                  <a:gd name="T44" fmla="*/ 160 w 175"/>
                  <a:gd name="T45" fmla="*/ 39 h 174"/>
                  <a:gd name="T46" fmla="*/ 149 w 175"/>
                  <a:gd name="T47" fmla="*/ 25 h 174"/>
                  <a:gd name="T48" fmla="*/ 136 w 175"/>
                  <a:gd name="T49" fmla="*/ 15 h 174"/>
                  <a:gd name="T50" fmla="*/ 121 w 175"/>
                  <a:gd name="T51" fmla="*/ 7 h 174"/>
                  <a:gd name="T52" fmla="*/ 105 w 175"/>
                  <a:gd name="T53" fmla="*/ 1 h 174"/>
                  <a:gd name="T54" fmla="*/ 87 w 175"/>
                  <a:gd name="T55" fmla="*/ 0 h 174"/>
                  <a:gd name="T56" fmla="*/ 78 w 175"/>
                  <a:gd name="T57" fmla="*/ 0 h 174"/>
                  <a:gd name="T58" fmla="*/ 61 w 175"/>
                  <a:gd name="T59" fmla="*/ 4 h 174"/>
                  <a:gd name="T60" fmla="*/ 45 w 175"/>
                  <a:gd name="T61" fmla="*/ 11 h 174"/>
                  <a:gd name="T62" fmla="*/ 31 w 175"/>
                  <a:gd name="T63" fmla="*/ 20 h 174"/>
                  <a:gd name="T64" fmla="*/ 20 w 175"/>
                  <a:gd name="T65" fmla="*/ 32 h 174"/>
                  <a:gd name="T66" fmla="*/ 10 w 175"/>
                  <a:gd name="T67" fmla="*/ 46 h 174"/>
                  <a:gd name="T68" fmla="*/ 4 w 175"/>
                  <a:gd name="T69" fmla="*/ 62 h 174"/>
                  <a:gd name="T70" fmla="*/ 1 w 175"/>
                  <a:gd name="T71" fmla="*/ 79 h 174"/>
                  <a:gd name="T72" fmla="*/ 0 w 175"/>
                  <a:gd name="T73" fmla="*/ 88 h 174"/>
                  <a:gd name="T74" fmla="*/ 2 w 175"/>
                  <a:gd name="T75" fmla="*/ 105 h 174"/>
                  <a:gd name="T76" fmla="*/ 6 w 175"/>
                  <a:gd name="T77" fmla="*/ 122 h 174"/>
                  <a:gd name="T78" fmla="*/ 14 w 175"/>
                  <a:gd name="T79" fmla="*/ 137 h 174"/>
                  <a:gd name="T80" fmla="*/ 26 w 175"/>
                  <a:gd name="T81" fmla="*/ 149 h 174"/>
                  <a:gd name="T82" fmla="*/ 38 w 175"/>
                  <a:gd name="T83" fmla="*/ 160 h 174"/>
                  <a:gd name="T84" fmla="*/ 53 w 175"/>
                  <a:gd name="T85" fmla="*/ 167 h 174"/>
                  <a:gd name="T86" fmla="*/ 70 w 175"/>
                  <a:gd name="T87" fmla="*/ 173 h 174"/>
                  <a:gd name="T88" fmla="*/ 87 w 175"/>
                  <a:gd name="T89" fmla="*/ 174 h 174"/>
                  <a:gd name="T90" fmla="*/ 96 w 175"/>
                  <a:gd name="T91" fmla="*/ 174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175" h="174">
                    <a:moveTo>
                      <a:pt x="89" y="146"/>
                    </a:moveTo>
                    <a:lnTo>
                      <a:pt x="89" y="146"/>
                    </a:lnTo>
                    <a:lnTo>
                      <a:pt x="87" y="146"/>
                    </a:lnTo>
                    <a:lnTo>
                      <a:pt x="87" y="146"/>
                    </a:lnTo>
                    <a:lnTo>
                      <a:pt x="76" y="145"/>
                    </a:lnTo>
                    <a:lnTo>
                      <a:pt x="64" y="141"/>
                    </a:lnTo>
                    <a:lnTo>
                      <a:pt x="54" y="136"/>
                    </a:lnTo>
                    <a:lnTo>
                      <a:pt x="46" y="129"/>
                    </a:lnTo>
                    <a:lnTo>
                      <a:pt x="39" y="120"/>
                    </a:lnTo>
                    <a:lnTo>
                      <a:pt x="34" y="111"/>
                    </a:lnTo>
                    <a:lnTo>
                      <a:pt x="30" y="99"/>
                    </a:lnTo>
                    <a:lnTo>
                      <a:pt x="29" y="88"/>
                    </a:lnTo>
                    <a:lnTo>
                      <a:pt x="29" y="88"/>
                    </a:lnTo>
                    <a:lnTo>
                      <a:pt x="30" y="75"/>
                    </a:lnTo>
                    <a:lnTo>
                      <a:pt x="34" y="65"/>
                    </a:lnTo>
                    <a:lnTo>
                      <a:pt x="39" y="55"/>
                    </a:lnTo>
                    <a:lnTo>
                      <a:pt x="46" y="46"/>
                    </a:lnTo>
                    <a:lnTo>
                      <a:pt x="54" y="39"/>
                    </a:lnTo>
                    <a:lnTo>
                      <a:pt x="64" y="33"/>
                    </a:lnTo>
                    <a:lnTo>
                      <a:pt x="76" y="30"/>
                    </a:lnTo>
                    <a:lnTo>
                      <a:pt x="87" y="29"/>
                    </a:lnTo>
                    <a:lnTo>
                      <a:pt x="87" y="29"/>
                    </a:lnTo>
                    <a:lnTo>
                      <a:pt x="99" y="30"/>
                    </a:lnTo>
                    <a:lnTo>
                      <a:pt x="110" y="33"/>
                    </a:lnTo>
                    <a:lnTo>
                      <a:pt x="120" y="39"/>
                    </a:lnTo>
                    <a:lnTo>
                      <a:pt x="128" y="46"/>
                    </a:lnTo>
                    <a:lnTo>
                      <a:pt x="136" y="55"/>
                    </a:lnTo>
                    <a:lnTo>
                      <a:pt x="141" y="65"/>
                    </a:lnTo>
                    <a:lnTo>
                      <a:pt x="144" y="75"/>
                    </a:lnTo>
                    <a:lnTo>
                      <a:pt x="145" y="88"/>
                    </a:lnTo>
                    <a:lnTo>
                      <a:pt x="145" y="88"/>
                    </a:lnTo>
                    <a:lnTo>
                      <a:pt x="145" y="97"/>
                    </a:lnTo>
                    <a:lnTo>
                      <a:pt x="143" y="106"/>
                    </a:lnTo>
                    <a:lnTo>
                      <a:pt x="169" y="120"/>
                    </a:lnTo>
                    <a:lnTo>
                      <a:pt x="169" y="120"/>
                    </a:lnTo>
                    <a:lnTo>
                      <a:pt x="171" y="112"/>
                    </a:lnTo>
                    <a:lnTo>
                      <a:pt x="172" y="104"/>
                    </a:lnTo>
                    <a:lnTo>
                      <a:pt x="175" y="96"/>
                    </a:lnTo>
                    <a:lnTo>
                      <a:pt x="175" y="88"/>
                    </a:lnTo>
                    <a:lnTo>
                      <a:pt x="175" y="88"/>
                    </a:lnTo>
                    <a:lnTo>
                      <a:pt x="174" y="79"/>
                    </a:lnTo>
                    <a:lnTo>
                      <a:pt x="172" y="70"/>
                    </a:lnTo>
                    <a:lnTo>
                      <a:pt x="170" y="62"/>
                    </a:lnTo>
                    <a:lnTo>
                      <a:pt x="168" y="54"/>
                    </a:lnTo>
                    <a:lnTo>
                      <a:pt x="164" y="46"/>
                    </a:lnTo>
                    <a:lnTo>
                      <a:pt x="160" y="39"/>
                    </a:lnTo>
                    <a:lnTo>
                      <a:pt x="154" y="32"/>
                    </a:lnTo>
                    <a:lnTo>
                      <a:pt x="149" y="25"/>
                    </a:lnTo>
                    <a:lnTo>
                      <a:pt x="143" y="20"/>
                    </a:lnTo>
                    <a:lnTo>
                      <a:pt x="136" y="15"/>
                    </a:lnTo>
                    <a:lnTo>
                      <a:pt x="129" y="11"/>
                    </a:lnTo>
                    <a:lnTo>
                      <a:pt x="121" y="7"/>
                    </a:lnTo>
                    <a:lnTo>
                      <a:pt x="113" y="4"/>
                    </a:lnTo>
                    <a:lnTo>
                      <a:pt x="105" y="1"/>
                    </a:lnTo>
                    <a:lnTo>
                      <a:pt x="96" y="0"/>
                    </a:lnTo>
                    <a:lnTo>
                      <a:pt x="87" y="0"/>
                    </a:lnTo>
                    <a:lnTo>
                      <a:pt x="87" y="0"/>
                    </a:lnTo>
                    <a:lnTo>
                      <a:pt x="78" y="0"/>
                    </a:lnTo>
                    <a:lnTo>
                      <a:pt x="70" y="1"/>
                    </a:lnTo>
                    <a:lnTo>
                      <a:pt x="61" y="4"/>
                    </a:lnTo>
                    <a:lnTo>
                      <a:pt x="53" y="7"/>
                    </a:lnTo>
                    <a:lnTo>
                      <a:pt x="45" y="11"/>
                    </a:lnTo>
                    <a:lnTo>
                      <a:pt x="38" y="15"/>
                    </a:lnTo>
                    <a:lnTo>
                      <a:pt x="31" y="20"/>
                    </a:lnTo>
                    <a:lnTo>
                      <a:pt x="26" y="25"/>
                    </a:lnTo>
                    <a:lnTo>
                      <a:pt x="20" y="32"/>
                    </a:lnTo>
                    <a:lnTo>
                      <a:pt x="14" y="39"/>
                    </a:lnTo>
                    <a:lnTo>
                      <a:pt x="10" y="46"/>
                    </a:lnTo>
                    <a:lnTo>
                      <a:pt x="6" y="54"/>
                    </a:lnTo>
                    <a:lnTo>
                      <a:pt x="4" y="62"/>
                    </a:lnTo>
                    <a:lnTo>
                      <a:pt x="2" y="70"/>
                    </a:lnTo>
                    <a:lnTo>
                      <a:pt x="1" y="79"/>
                    </a:lnTo>
                    <a:lnTo>
                      <a:pt x="0" y="88"/>
                    </a:lnTo>
                    <a:lnTo>
                      <a:pt x="0" y="88"/>
                    </a:lnTo>
                    <a:lnTo>
                      <a:pt x="1" y="97"/>
                    </a:lnTo>
                    <a:lnTo>
                      <a:pt x="2" y="105"/>
                    </a:lnTo>
                    <a:lnTo>
                      <a:pt x="4" y="113"/>
                    </a:lnTo>
                    <a:lnTo>
                      <a:pt x="6" y="122"/>
                    </a:lnTo>
                    <a:lnTo>
                      <a:pt x="10" y="129"/>
                    </a:lnTo>
                    <a:lnTo>
                      <a:pt x="14" y="137"/>
                    </a:lnTo>
                    <a:lnTo>
                      <a:pt x="20" y="144"/>
                    </a:lnTo>
                    <a:lnTo>
                      <a:pt x="26" y="149"/>
                    </a:lnTo>
                    <a:lnTo>
                      <a:pt x="31" y="155"/>
                    </a:lnTo>
                    <a:lnTo>
                      <a:pt x="38" y="160"/>
                    </a:lnTo>
                    <a:lnTo>
                      <a:pt x="45" y="164"/>
                    </a:lnTo>
                    <a:lnTo>
                      <a:pt x="53" y="167"/>
                    </a:lnTo>
                    <a:lnTo>
                      <a:pt x="61" y="171"/>
                    </a:lnTo>
                    <a:lnTo>
                      <a:pt x="70" y="173"/>
                    </a:lnTo>
                    <a:lnTo>
                      <a:pt x="78" y="174"/>
                    </a:lnTo>
                    <a:lnTo>
                      <a:pt x="87" y="174"/>
                    </a:lnTo>
                    <a:lnTo>
                      <a:pt x="87" y="174"/>
                    </a:lnTo>
                    <a:lnTo>
                      <a:pt x="96" y="174"/>
                    </a:lnTo>
                    <a:lnTo>
                      <a:pt x="89" y="1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9" name="Freeform: Shape 29"/>
              <p:cNvSpPr/>
              <p:nvPr/>
            </p:nvSpPr>
            <p:spPr bwMode="auto">
              <a:xfrm>
                <a:off x="7315201" y="595313"/>
                <a:ext cx="444500" cy="444500"/>
              </a:xfrm>
              <a:custGeom>
                <a:avLst/>
                <a:gdLst>
                  <a:gd name="T0" fmla="*/ 155 w 280"/>
                  <a:gd name="T1" fmla="*/ 249 h 280"/>
                  <a:gd name="T2" fmla="*/ 140 w 280"/>
                  <a:gd name="T3" fmla="*/ 250 h 280"/>
                  <a:gd name="T4" fmla="*/ 117 w 280"/>
                  <a:gd name="T5" fmla="*/ 248 h 280"/>
                  <a:gd name="T6" fmla="*/ 97 w 280"/>
                  <a:gd name="T7" fmla="*/ 241 h 280"/>
                  <a:gd name="T8" fmla="*/ 79 w 280"/>
                  <a:gd name="T9" fmla="*/ 231 h 280"/>
                  <a:gd name="T10" fmla="*/ 62 w 280"/>
                  <a:gd name="T11" fmla="*/ 217 h 280"/>
                  <a:gd name="T12" fmla="*/ 48 w 280"/>
                  <a:gd name="T13" fmla="*/ 201 h 280"/>
                  <a:gd name="T14" fmla="*/ 38 w 280"/>
                  <a:gd name="T15" fmla="*/ 183 h 280"/>
                  <a:gd name="T16" fmla="*/ 32 w 280"/>
                  <a:gd name="T17" fmla="*/ 161 h 280"/>
                  <a:gd name="T18" fmla="*/ 30 w 280"/>
                  <a:gd name="T19" fmla="*/ 140 h 280"/>
                  <a:gd name="T20" fmla="*/ 30 w 280"/>
                  <a:gd name="T21" fmla="*/ 129 h 280"/>
                  <a:gd name="T22" fmla="*/ 34 w 280"/>
                  <a:gd name="T23" fmla="*/ 107 h 280"/>
                  <a:gd name="T24" fmla="*/ 42 w 280"/>
                  <a:gd name="T25" fmla="*/ 86 h 280"/>
                  <a:gd name="T26" fmla="*/ 55 w 280"/>
                  <a:gd name="T27" fmla="*/ 69 h 280"/>
                  <a:gd name="T28" fmla="*/ 70 w 280"/>
                  <a:gd name="T29" fmla="*/ 55 h 280"/>
                  <a:gd name="T30" fmla="*/ 88 w 280"/>
                  <a:gd name="T31" fmla="*/ 42 h 280"/>
                  <a:gd name="T32" fmla="*/ 107 w 280"/>
                  <a:gd name="T33" fmla="*/ 34 h 280"/>
                  <a:gd name="T34" fmla="*/ 129 w 280"/>
                  <a:gd name="T35" fmla="*/ 30 h 280"/>
                  <a:gd name="T36" fmla="*/ 140 w 280"/>
                  <a:gd name="T37" fmla="*/ 28 h 280"/>
                  <a:gd name="T38" fmla="*/ 163 w 280"/>
                  <a:gd name="T39" fmla="*/ 31 h 280"/>
                  <a:gd name="T40" fmla="*/ 183 w 280"/>
                  <a:gd name="T41" fmla="*/ 38 h 280"/>
                  <a:gd name="T42" fmla="*/ 202 w 280"/>
                  <a:gd name="T43" fmla="*/ 48 h 280"/>
                  <a:gd name="T44" fmla="*/ 219 w 280"/>
                  <a:gd name="T45" fmla="*/ 61 h 280"/>
                  <a:gd name="T46" fmla="*/ 232 w 280"/>
                  <a:gd name="T47" fmla="*/ 77 h 280"/>
                  <a:gd name="T48" fmla="*/ 243 w 280"/>
                  <a:gd name="T49" fmla="*/ 97 h 280"/>
                  <a:gd name="T50" fmla="*/ 248 w 280"/>
                  <a:gd name="T51" fmla="*/ 117 h 280"/>
                  <a:gd name="T52" fmla="*/ 250 w 280"/>
                  <a:gd name="T53" fmla="*/ 140 h 280"/>
                  <a:gd name="T54" fmla="*/ 250 w 280"/>
                  <a:gd name="T55" fmla="*/ 150 h 280"/>
                  <a:gd name="T56" fmla="*/ 246 w 280"/>
                  <a:gd name="T57" fmla="*/ 172 h 280"/>
                  <a:gd name="T58" fmla="*/ 269 w 280"/>
                  <a:gd name="T59" fmla="*/ 196 h 280"/>
                  <a:gd name="T60" fmla="*/ 273 w 280"/>
                  <a:gd name="T61" fmla="*/ 182 h 280"/>
                  <a:gd name="T62" fmla="*/ 279 w 280"/>
                  <a:gd name="T63" fmla="*/ 155 h 280"/>
                  <a:gd name="T64" fmla="*/ 280 w 280"/>
                  <a:gd name="T65" fmla="*/ 140 h 280"/>
                  <a:gd name="T66" fmla="*/ 277 w 280"/>
                  <a:gd name="T67" fmla="*/ 111 h 280"/>
                  <a:gd name="T68" fmla="*/ 269 w 280"/>
                  <a:gd name="T69" fmla="*/ 85 h 280"/>
                  <a:gd name="T70" fmla="*/ 256 w 280"/>
                  <a:gd name="T71" fmla="*/ 61 h 280"/>
                  <a:gd name="T72" fmla="*/ 239 w 280"/>
                  <a:gd name="T73" fmla="*/ 41 h 280"/>
                  <a:gd name="T74" fmla="*/ 219 w 280"/>
                  <a:gd name="T75" fmla="*/ 24 h 280"/>
                  <a:gd name="T76" fmla="*/ 195 w 280"/>
                  <a:gd name="T77" fmla="*/ 10 h 280"/>
                  <a:gd name="T78" fmla="*/ 169 w 280"/>
                  <a:gd name="T79" fmla="*/ 2 h 280"/>
                  <a:gd name="T80" fmla="*/ 140 w 280"/>
                  <a:gd name="T81" fmla="*/ 0 h 280"/>
                  <a:gd name="T82" fmla="*/ 125 w 280"/>
                  <a:gd name="T83" fmla="*/ 0 h 280"/>
                  <a:gd name="T84" fmla="*/ 98 w 280"/>
                  <a:gd name="T85" fmla="*/ 6 h 280"/>
                  <a:gd name="T86" fmla="*/ 73 w 280"/>
                  <a:gd name="T87" fmla="*/ 17 h 280"/>
                  <a:gd name="T88" fmla="*/ 51 w 280"/>
                  <a:gd name="T89" fmla="*/ 32 h 280"/>
                  <a:gd name="T90" fmla="*/ 32 w 280"/>
                  <a:gd name="T91" fmla="*/ 50 h 280"/>
                  <a:gd name="T92" fmla="*/ 17 w 280"/>
                  <a:gd name="T93" fmla="*/ 73 h 280"/>
                  <a:gd name="T94" fmla="*/ 7 w 280"/>
                  <a:gd name="T95" fmla="*/ 98 h 280"/>
                  <a:gd name="T96" fmla="*/ 1 w 280"/>
                  <a:gd name="T97" fmla="*/ 125 h 280"/>
                  <a:gd name="T98" fmla="*/ 0 w 280"/>
                  <a:gd name="T99" fmla="*/ 140 h 280"/>
                  <a:gd name="T100" fmla="*/ 4 w 280"/>
                  <a:gd name="T101" fmla="*/ 167 h 280"/>
                  <a:gd name="T102" fmla="*/ 12 w 280"/>
                  <a:gd name="T103" fmla="*/ 193 h 280"/>
                  <a:gd name="T104" fmla="*/ 24 w 280"/>
                  <a:gd name="T105" fmla="*/ 217 h 280"/>
                  <a:gd name="T106" fmla="*/ 41 w 280"/>
                  <a:gd name="T107" fmla="*/ 239 h 280"/>
                  <a:gd name="T108" fmla="*/ 62 w 280"/>
                  <a:gd name="T109" fmla="*/ 256 h 280"/>
                  <a:gd name="T110" fmla="*/ 86 w 280"/>
                  <a:gd name="T111" fmla="*/ 268 h 280"/>
                  <a:gd name="T112" fmla="*/ 112 w 280"/>
                  <a:gd name="T113" fmla="*/ 276 h 280"/>
                  <a:gd name="T114" fmla="*/ 140 w 280"/>
                  <a:gd name="T115" fmla="*/ 280 h 280"/>
                  <a:gd name="T116" fmla="*/ 152 w 280"/>
                  <a:gd name="T117" fmla="*/ 279 h 280"/>
                  <a:gd name="T118" fmla="*/ 155 w 280"/>
                  <a:gd name="T119" fmla="*/ 249 h 2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80" h="280">
                    <a:moveTo>
                      <a:pt x="155" y="249"/>
                    </a:moveTo>
                    <a:lnTo>
                      <a:pt x="155" y="249"/>
                    </a:lnTo>
                    <a:lnTo>
                      <a:pt x="140" y="250"/>
                    </a:lnTo>
                    <a:lnTo>
                      <a:pt x="140" y="250"/>
                    </a:lnTo>
                    <a:lnTo>
                      <a:pt x="129" y="249"/>
                    </a:lnTo>
                    <a:lnTo>
                      <a:pt x="117" y="248"/>
                    </a:lnTo>
                    <a:lnTo>
                      <a:pt x="107" y="246"/>
                    </a:lnTo>
                    <a:lnTo>
                      <a:pt x="97" y="241"/>
                    </a:lnTo>
                    <a:lnTo>
                      <a:pt x="88" y="237"/>
                    </a:lnTo>
                    <a:lnTo>
                      <a:pt x="79" y="231"/>
                    </a:lnTo>
                    <a:lnTo>
                      <a:pt x="70" y="225"/>
                    </a:lnTo>
                    <a:lnTo>
                      <a:pt x="62" y="217"/>
                    </a:lnTo>
                    <a:lnTo>
                      <a:pt x="55" y="210"/>
                    </a:lnTo>
                    <a:lnTo>
                      <a:pt x="48" y="201"/>
                    </a:lnTo>
                    <a:lnTo>
                      <a:pt x="42" y="192"/>
                    </a:lnTo>
                    <a:lnTo>
                      <a:pt x="38" y="183"/>
                    </a:lnTo>
                    <a:lnTo>
                      <a:pt x="34" y="173"/>
                    </a:lnTo>
                    <a:lnTo>
                      <a:pt x="32" y="161"/>
                    </a:lnTo>
                    <a:lnTo>
                      <a:pt x="30" y="151"/>
                    </a:lnTo>
                    <a:lnTo>
                      <a:pt x="30" y="140"/>
                    </a:lnTo>
                    <a:lnTo>
                      <a:pt x="30" y="140"/>
                    </a:lnTo>
                    <a:lnTo>
                      <a:pt x="30" y="129"/>
                    </a:lnTo>
                    <a:lnTo>
                      <a:pt x="32" y="117"/>
                    </a:lnTo>
                    <a:lnTo>
                      <a:pt x="34" y="107"/>
                    </a:lnTo>
                    <a:lnTo>
                      <a:pt x="38" y="97"/>
                    </a:lnTo>
                    <a:lnTo>
                      <a:pt x="42" y="86"/>
                    </a:lnTo>
                    <a:lnTo>
                      <a:pt x="48" y="77"/>
                    </a:lnTo>
                    <a:lnTo>
                      <a:pt x="55" y="69"/>
                    </a:lnTo>
                    <a:lnTo>
                      <a:pt x="62" y="61"/>
                    </a:lnTo>
                    <a:lnTo>
                      <a:pt x="70" y="55"/>
                    </a:lnTo>
                    <a:lnTo>
                      <a:pt x="79" y="48"/>
                    </a:lnTo>
                    <a:lnTo>
                      <a:pt x="88" y="42"/>
                    </a:lnTo>
                    <a:lnTo>
                      <a:pt x="97" y="38"/>
                    </a:lnTo>
                    <a:lnTo>
                      <a:pt x="107" y="34"/>
                    </a:lnTo>
                    <a:lnTo>
                      <a:pt x="117" y="31"/>
                    </a:lnTo>
                    <a:lnTo>
                      <a:pt x="129" y="30"/>
                    </a:lnTo>
                    <a:lnTo>
                      <a:pt x="140" y="28"/>
                    </a:lnTo>
                    <a:lnTo>
                      <a:pt x="140" y="28"/>
                    </a:lnTo>
                    <a:lnTo>
                      <a:pt x="152" y="30"/>
                    </a:lnTo>
                    <a:lnTo>
                      <a:pt x="163" y="31"/>
                    </a:lnTo>
                    <a:lnTo>
                      <a:pt x="173" y="34"/>
                    </a:lnTo>
                    <a:lnTo>
                      <a:pt x="183" y="38"/>
                    </a:lnTo>
                    <a:lnTo>
                      <a:pt x="192" y="42"/>
                    </a:lnTo>
                    <a:lnTo>
                      <a:pt x="202" y="48"/>
                    </a:lnTo>
                    <a:lnTo>
                      <a:pt x="211" y="55"/>
                    </a:lnTo>
                    <a:lnTo>
                      <a:pt x="219" y="61"/>
                    </a:lnTo>
                    <a:lnTo>
                      <a:pt x="225" y="69"/>
                    </a:lnTo>
                    <a:lnTo>
                      <a:pt x="232" y="77"/>
                    </a:lnTo>
                    <a:lnTo>
                      <a:pt x="238" y="86"/>
                    </a:lnTo>
                    <a:lnTo>
                      <a:pt x="243" y="97"/>
                    </a:lnTo>
                    <a:lnTo>
                      <a:pt x="246" y="107"/>
                    </a:lnTo>
                    <a:lnTo>
                      <a:pt x="248" y="117"/>
                    </a:lnTo>
                    <a:lnTo>
                      <a:pt x="250" y="129"/>
                    </a:lnTo>
                    <a:lnTo>
                      <a:pt x="250" y="140"/>
                    </a:lnTo>
                    <a:lnTo>
                      <a:pt x="250" y="140"/>
                    </a:lnTo>
                    <a:lnTo>
                      <a:pt x="250" y="150"/>
                    </a:lnTo>
                    <a:lnTo>
                      <a:pt x="248" y="161"/>
                    </a:lnTo>
                    <a:lnTo>
                      <a:pt x="246" y="172"/>
                    </a:lnTo>
                    <a:lnTo>
                      <a:pt x="243" y="182"/>
                    </a:lnTo>
                    <a:lnTo>
                      <a:pt x="269" y="196"/>
                    </a:lnTo>
                    <a:lnTo>
                      <a:pt x="269" y="196"/>
                    </a:lnTo>
                    <a:lnTo>
                      <a:pt x="273" y="182"/>
                    </a:lnTo>
                    <a:lnTo>
                      <a:pt x="277" y="168"/>
                    </a:lnTo>
                    <a:lnTo>
                      <a:pt x="279" y="155"/>
                    </a:lnTo>
                    <a:lnTo>
                      <a:pt x="280" y="140"/>
                    </a:lnTo>
                    <a:lnTo>
                      <a:pt x="280" y="140"/>
                    </a:lnTo>
                    <a:lnTo>
                      <a:pt x="279" y="125"/>
                    </a:lnTo>
                    <a:lnTo>
                      <a:pt x="277" y="111"/>
                    </a:lnTo>
                    <a:lnTo>
                      <a:pt x="273" y="98"/>
                    </a:lnTo>
                    <a:lnTo>
                      <a:pt x="269" y="85"/>
                    </a:lnTo>
                    <a:lnTo>
                      <a:pt x="263" y="73"/>
                    </a:lnTo>
                    <a:lnTo>
                      <a:pt x="256" y="61"/>
                    </a:lnTo>
                    <a:lnTo>
                      <a:pt x="248" y="50"/>
                    </a:lnTo>
                    <a:lnTo>
                      <a:pt x="239" y="41"/>
                    </a:lnTo>
                    <a:lnTo>
                      <a:pt x="229" y="32"/>
                    </a:lnTo>
                    <a:lnTo>
                      <a:pt x="219" y="24"/>
                    </a:lnTo>
                    <a:lnTo>
                      <a:pt x="207" y="17"/>
                    </a:lnTo>
                    <a:lnTo>
                      <a:pt x="195" y="10"/>
                    </a:lnTo>
                    <a:lnTo>
                      <a:pt x="182" y="6"/>
                    </a:lnTo>
                    <a:lnTo>
                      <a:pt x="169" y="2"/>
                    </a:lnTo>
                    <a:lnTo>
                      <a:pt x="155" y="0"/>
                    </a:lnTo>
                    <a:lnTo>
                      <a:pt x="140" y="0"/>
                    </a:lnTo>
                    <a:lnTo>
                      <a:pt x="140" y="0"/>
                    </a:lnTo>
                    <a:lnTo>
                      <a:pt x="125" y="0"/>
                    </a:lnTo>
                    <a:lnTo>
                      <a:pt x="112" y="2"/>
                    </a:lnTo>
                    <a:lnTo>
                      <a:pt x="98" y="6"/>
                    </a:lnTo>
                    <a:lnTo>
                      <a:pt x="86" y="10"/>
                    </a:lnTo>
                    <a:lnTo>
                      <a:pt x="73" y="17"/>
                    </a:lnTo>
                    <a:lnTo>
                      <a:pt x="62" y="24"/>
                    </a:lnTo>
                    <a:lnTo>
                      <a:pt x="51" y="32"/>
                    </a:lnTo>
                    <a:lnTo>
                      <a:pt x="41" y="41"/>
                    </a:lnTo>
                    <a:lnTo>
                      <a:pt x="32" y="50"/>
                    </a:lnTo>
                    <a:lnTo>
                      <a:pt x="24" y="61"/>
                    </a:lnTo>
                    <a:lnTo>
                      <a:pt x="17" y="73"/>
                    </a:lnTo>
                    <a:lnTo>
                      <a:pt x="12" y="85"/>
                    </a:lnTo>
                    <a:lnTo>
                      <a:pt x="7" y="98"/>
                    </a:lnTo>
                    <a:lnTo>
                      <a:pt x="4" y="111"/>
                    </a:lnTo>
                    <a:lnTo>
                      <a:pt x="1" y="125"/>
                    </a:lnTo>
                    <a:lnTo>
                      <a:pt x="0" y="140"/>
                    </a:lnTo>
                    <a:lnTo>
                      <a:pt x="0" y="140"/>
                    </a:lnTo>
                    <a:lnTo>
                      <a:pt x="1" y="154"/>
                    </a:lnTo>
                    <a:lnTo>
                      <a:pt x="4" y="167"/>
                    </a:lnTo>
                    <a:lnTo>
                      <a:pt x="7" y="181"/>
                    </a:lnTo>
                    <a:lnTo>
                      <a:pt x="12" y="193"/>
                    </a:lnTo>
                    <a:lnTo>
                      <a:pt x="17" y="206"/>
                    </a:lnTo>
                    <a:lnTo>
                      <a:pt x="24" y="217"/>
                    </a:lnTo>
                    <a:lnTo>
                      <a:pt x="32" y="229"/>
                    </a:lnTo>
                    <a:lnTo>
                      <a:pt x="41" y="239"/>
                    </a:lnTo>
                    <a:lnTo>
                      <a:pt x="51" y="247"/>
                    </a:lnTo>
                    <a:lnTo>
                      <a:pt x="62" y="256"/>
                    </a:lnTo>
                    <a:lnTo>
                      <a:pt x="73" y="263"/>
                    </a:lnTo>
                    <a:lnTo>
                      <a:pt x="86" y="268"/>
                    </a:lnTo>
                    <a:lnTo>
                      <a:pt x="98" y="273"/>
                    </a:lnTo>
                    <a:lnTo>
                      <a:pt x="112" y="276"/>
                    </a:lnTo>
                    <a:lnTo>
                      <a:pt x="125" y="279"/>
                    </a:lnTo>
                    <a:lnTo>
                      <a:pt x="140" y="280"/>
                    </a:lnTo>
                    <a:lnTo>
                      <a:pt x="140" y="280"/>
                    </a:lnTo>
                    <a:lnTo>
                      <a:pt x="152" y="279"/>
                    </a:lnTo>
                    <a:lnTo>
                      <a:pt x="163" y="278"/>
                    </a:lnTo>
                    <a:lnTo>
                      <a:pt x="155" y="2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2" name="Rectangle 30"/>
            <p:cNvSpPr/>
            <p:nvPr/>
          </p:nvSpPr>
          <p:spPr>
            <a:xfrm>
              <a:off x="7515931" y="2555249"/>
              <a:ext cx="466794" cy="261610"/>
            </a:xfrm>
            <a:prstGeom prst="rect">
              <a:avLst/>
            </a:prstGeom>
          </p:spPr>
          <p:txBody>
            <a:bodyPr wrap="none" anchor="ctr">
              <a:normAutofit fontScale="70000" lnSpcReduction="20000"/>
            </a:bodyPr>
            <a:lstStyle/>
            <a:p>
              <a:pPr algn="ctr"/>
              <a:r>
                <a:rPr lang="zh-CN" altLang="en-US" sz="1100" noProof="1">
                  <a:solidFill>
                    <a:schemeClr val="bg1"/>
                  </a:solidFill>
                </a:rPr>
                <a:t>标题</a:t>
              </a:r>
              <a:endParaRPr lang="zh-CN" altLang="en-US" sz="1100" noProof="1">
                <a:solidFill>
                  <a:schemeClr val="bg1"/>
                </a:solidFill>
              </a:endParaRPr>
            </a:p>
          </p:txBody>
        </p:sp>
        <p:grpSp>
          <p:nvGrpSpPr>
            <p:cNvPr id="43" name="Group 31"/>
            <p:cNvGrpSpPr/>
            <p:nvPr/>
          </p:nvGrpSpPr>
          <p:grpSpPr>
            <a:xfrm>
              <a:off x="7042026" y="3578572"/>
              <a:ext cx="294729" cy="248302"/>
              <a:chOff x="1189038" y="1773238"/>
              <a:chExt cx="474663" cy="363538"/>
            </a:xfrm>
            <a:solidFill>
              <a:schemeClr val="bg1"/>
            </a:solidFill>
          </p:grpSpPr>
          <p:sp>
            <p:nvSpPr>
              <p:cNvPr id="74" name="Freeform: Shape 32"/>
              <p:cNvSpPr/>
              <p:nvPr/>
            </p:nvSpPr>
            <p:spPr bwMode="auto">
              <a:xfrm>
                <a:off x="1189038" y="1966913"/>
                <a:ext cx="474663" cy="169863"/>
              </a:xfrm>
              <a:custGeom>
                <a:avLst/>
                <a:gdLst>
                  <a:gd name="T0" fmla="*/ 296 w 299"/>
                  <a:gd name="T1" fmla="*/ 0 h 107"/>
                  <a:gd name="T2" fmla="*/ 296 w 299"/>
                  <a:gd name="T3" fmla="*/ 0 h 107"/>
                  <a:gd name="T4" fmla="*/ 294 w 299"/>
                  <a:gd name="T5" fmla="*/ 1 h 107"/>
                  <a:gd name="T6" fmla="*/ 292 w 299"/>
                  <a:gd name="T7" fmla="*/ 3 h 107"/>
                  <a:gd name="T8" fmla="*/ 292 w 299"/>
                  <a:gd name="T9" fmla="*/ 97 h 107"/>
                  <a:gd name="T10" fmla="*/ 292 w 299"/>
                  <a:gd name="T11" fmla="*/ 97 h 107"/>
                  <a:gd name="T12" fmla="*/ 291 w 299"/>
                  <a:gd name="T13" fmla="*/ 99 h 107"/>
                  <a:gd name="T14" fmla="*/ 289 w 299"/>
                  <a:gd name="T15" fmla="*/ 100 h 107"/>
                  <a:gd name="T16" fmla="*/ 11 w 299"/>
                  <a:gd name="T17" fmla="*/ 100 h 107"/>
                  <a:gd name="T18" fmla="*/ 11 w 299"/>
                  <a:gd name="T19" fmla="*/ 100 h 107"/>
                  <a:gd name="T20" fmla="*/ 8 w 299"/>
                  <a:gd name="T21" fmla="*/ 99 h 107"/>
                  <a:gd name="T22" fmla="*/ 7 w 299"/>
                  <a:gd name="T23" fmla="*/ 97 h 107"/>
                  <a:gd name="T24" fmla="*/ 7 w 299"/>
                  <a:gd name="T25" fmla="*/ 3 h 107"/>
                  <a:gd name="T26" fmla="*/ 7 w 299"/>
                  <a:gd name="T27" fmla="*/ 3 h 107"/>
                  <a:gd name="T28" fmla="*/ 6 w 299"/>
                  <a:gd name="T29" fmla="*/ 1 h 107"/>
                  <a:gd name="T30" fmla="*/ 4 w 299"/>
                  <a:gd name="T31" fmla="*/ 0 h 107"/>
                  <a:gd name="T32" fmla="*/ 4 w 299"/>
                  <a:gd name="T33" fmla="*/ 0 h 107"/>
                  <a:gd name="T34" fmla="*/ 0 w 299"/>
                  <a:gd name="T35" fmla="*/ 1 h 107"/>
                  <a:gd name="T36" fmla="*/ 0 w 299"/>
                  <a:gd name="T37" fmla="*/ 3 h 107"/>
                  <a:gd name="T38" fmla="*/ 0 w 299"/>
                  <a:gd name="T39" fmla="*/ 97 h 107"/>
                  <a:gd name="T40" fmla="*/ 0 w 299"/>
                  <a:gd name="T41" fmla="*/ 97 h 107"/>
                  <a:gd name="T42" fmla="*/ 0 w 299"/>
                  <a:gd name="T43" fmla="*/ 100 h 107"/>
                  <a:gd name="T44" fmla="*/ 3 w 299"/>
                  <a:gd name="T45" fmla="*/ 104 h 107"/>
                  <a:gd name="T46" fmla="*/ 6 w 299"/>
                  <a:gd name="T47" fmla="*/ 106 h 107"/>
                  <a:gd name="T48" fmla="*/ 11 w 299"/>
                  <a:gd name="T49" fmla="*/ 107 h 107"/>
                  <a:gd name="T50" fmla="*/ 289 w 299"/>
                  <a:gd name="T51" fmla="*/ 107 h 107"/>
                  <a:gd name="T52" fmla="*/ 289 w 299"/>
                  <a:gd name="T53" fmla="*/ 107 h 107"/>
                  <a:gd name="T54" fmla="*/ 294 w 299"/>
                  <a:gd name="T55" fmla="*/ 106 h 107"/>
                  <a:gd name="T56" fmla="*/ 296 w 299"/>
                  <a:gd name="T57" fmla="*/ 104 h 107"/>
                  <a:gd name="T58" fmla="*/ 298 w 299"/>
                  <a:gd name="T59" fmla="*/ 100 h 107"/>
                  <a:gd name="T60" fmla="*/ 299 w 299"/>
                  <a:gd name="T61" fmla="*/ 97 h 107"/>
                  <a:gd name="T62" fmla="*/ 299 w 299"/>
                  <a:gd name="T63" fmla="*/ 3 h 107"/>
                  <a:gd name="T64" fmla="*/ 299 w 299"/>
                  <a:gd name="T65" fmla="*/ 3 h 107"/>
                  <a:gd name="T66" fmla="*/ 298 w 299"/>
                  <a:gd name="T67" fmla="*/ 1 h 107"/>
                  <a:gd name="T68" fmla="*/ 296 w 299"/>
                  <a:gd name="T69" fmla="*/ 0 h 107"/>
                  <a:gd name="T70" fmla="*/ 296 w 299"/>
                  <a:gd name="T71" fmla="*/ 0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99" h="107">
                    <a:moveTo>
                      <a:pt x="296" y="0"/>
                    </a:moveTo>
                    <a:lnTo>
                      <a:pt x="296" y="0"/>
                    </a:lnTo>
                    <a:lnTo>
                      <a:pt x="294" y="1"/>
                    </a:lnTo>
                    <a:lnTo>
                      <a:pt x="292" y="3"/>
                    </a:lnTo>
                    <a:lnTo>
                      <a:pt x="292" y="97"/>
                    </a:lnTo>
                    <a:lnTo>
                      <a:pt x="292" y="97"/>
                    </a:lnTo>
                    <a:lnTo>
                      <a:pt x="291" y="99"/>
                    </a:lnTo>
                    <a:lnTo>
                      <a:pt x="289" y="100"/>
                    </a:lnTo>
                    <a:lnTo>
                      <a:pt x="11" y="100"/>
                    </a:lnTo>
                    <a:lnTo>
                      <a:pt x="11" y="100"/>
                    </a:lnTo>
                    <a:lnTo>
                      <a:pt x="8" y="99"/>
                    </a:lnTo>
                    <a:lnTo>
                      <a:pt x="7" y="97"/>
                    </a:lnTo>
                    <a:lnTo>
                      <a:pt x="7" y="3"/>
                    </a:lnTo>
                    <a:lnTo>
                      <a:pt x="7" y="3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97"/>
                    </a:lnTo>
                    <a:lnTo>
                      <a:pt x="0" y="97"/>
                    </a:lnTo>
                    <a:lnTo>
                      <a:pt x="0" y="100"/>
                    </a:lnTo>
                    <a:lnTo>
                      <a:pt x="3" y="104"/>
                    </a:lnTo>
                    <a:lnTo>
                      <a:pt x="6" y="106"/>
                    </a:lnTo>
                    <a:lnTo>
                      <a:pt x="11" y="107"/>
                    </a:lnTo>
                    <a:lnTo>
                      <a:pt x="289" y="107"/>
                    </a:lnTo>
                    <a:lnTo>
                      <a:pt x="289" y="107"/>
                    </a:lnTo>
                    <a:lnTo>
                      <a:pt x="294" y="106"/>
                    </a:lnTo>
                    <a:lnTo>
                      <a:pt x="296" y="104"/>
                    </a:lnTo>
                    <a:lnTo>
                      <a:pt x="298" y="100"/>
                    </a:lnTo>
                    <a:lnTo>
                      <a:pt x="299" y="97"/>
                    </a:lnTo>
                    <a:lnTo>
                      <a:pt x="299" y="3"/>
                    </a:lnTo>
                    <a:lnTo>
                      <a:pt x="299" y="3"/>
                    </a:lnTo>
                    <a:lnTo>
                      <a:pt x="298" y="1"/>
                    </a:lnTo>
                    <a:lnTo>
                      <a:pt x="296" y="0"/>
                    </a:lnTo>
                    <a:lnTo>
                      <a:pt x="29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5" name="Freeform: Shape 33"/>
              <p:cNvSpPr/>
              <p:nvPr/>
            </p:nvSpPr>
            <p:spPr bwMode="auto">
              <a:xfrm>
                <a:off x="1189038" y="1852613"/>
                <a:ext cx="474663" cy="147638"/>
              </a:xfrm>
              <a:custGeom>
                <a:avLst/>
                <a:gdLst>
                  <a:gd name="T0" fmla="*/ 289 w 299"/>
                  <a:gd name="T1" fmla="*/ 0 h 93"/>
                  <a:gd name="T2" fmla="*/ 11 w 299"/>
                  <a:gd name="T3" fmla="*/ 0 h 93"/>
                  <a:gd name="T4" fmla="*/ 11 w 299"/>
                  <a:gd name="T5" fmla="*/ 0 h 93"/>
                  <a:gd name="T6" fmla="*/ 6 w 299"/>
                  <a:gd name="T7" fmla="*/ 1 h 93"/>
                  <a:gd name="T8" fmla="*/ 3 w 299"/>
                  <a:gd name="T9" fmla="*/ 4 h 93"/>
                  <a:gd name="T10" fmla="*/ 0 w 299"/>
                  <a:gd name="T11" fmla="*/ 7 h 93"/>
                  <a:gd name="T12" fmla="*/ 0 w 299"/>
                  <a:gd name="T13" fmla="*/ 11 h 93"/>
                  <a:gd name="T14" fmla="*/ 0 w 299"/>
                  <a:gd name="T15" fmla="*/ 54 h 93"/>
                  <a:gd name="T16" fmla="*/ 0 w 299"/>
                  <a:gd name="T17" fmla="*/ 54 h 93"/>
                  <a:gd name="T18" fmla="*/ 0 w 299"/>
                  <a:gd name="T19" fmla="*/ 56 h 93"/>
                  <a:gd name="T20" fmla="*/ 4 w 299"/>
                  <a:gd name="T21" fmla="*/ 58 h 93"/>
                  <a:gd name="T22" fmla="*/ 100 w 299"/>
                  <a:gd name="T23" fmla="*/ 58 h 93"/>
                  <a:gd name="T24" fmla="*/ 100 w 299"/>
                  <a:gd name="T25" fmla="*/ 82 h 93"/>
                  <a:gd name="T26" fmla="*/ 100 w 299"/>
                  <a:gd name="T27" fmla="*/ 82 h 93"/>
                  <a:gd name="T28" fmla="*/ 101 w 299"/>
                  <a:gd name="T29" fmla="*/ 87 h 93"/>
                  <a:gd name="T30" fmla="*/ 103 w 299"/>
                  <a:gd name="T31" fmla="*/ 90 h 93"/>
                  <a:gd name="T32" fmla="*/ 107 w 299"/>
                  <a:gd name="T33" fmla="*/ 93 h 93"/>
                  <a:gd name="T34" fmla="*/ 110 w 299"/>
                  <a:gd name="T35" fmla="*/ 93 h 93"/>
                  <a:gd name="T36" fmla="*/ 188 w 299"/>
                  <a:gd name="T37" fmla="*/ 93 h 93"/>
                  <a:gd name="T38" fmla="*/ 188 w 299"/>
                  <a:gd name="T39" fmla="*/ 93 h 93"/>
                  <a:gd name="T40" fmla="*/ 193 w 299"/>
                  <a:gd name="T41" fmla="*/ 93 h 93"/>
                  <a:gd name="T42" fmla="*/ 197 w 299"/>
                  <a:gd name="T43" fmla="*/ 90 h 93"/>
                  <a:gd name="T44" fmla="*/ 199 w 299"/>
                  <a:gd name="T45" fmla="*/ 87 h 93"/>
                  <a:gd name="T46" fmla="*/ 200 w 299"/>
                  <a:gd name="T47" fmla="*/ 82 h 93"/>
                  <a:gd name="T48" fmla="*/ 200 w 299"/>
                  <a:gd name="T49" fmla="*/ 58 h 93"/>
                  <a:gd name="T50" fmla="*/ 296 w 299"/>
                  <a:gd name="T51" fmla="*/ 58 h 93"/>
                  <a:gd name="T52" fmla="*/ 296 w 299"/>
                  <a:gd name="T53" fmla="*/ 58 h 93"/>
                  <a:gd name="T54" fmla="*/ 298 w 299"/>
                  <a:gd name="T55" fmla="*/ 56 h 93"/>
                  <a:gd name="T56" fmla="*/ 299 w 299"/>
                  <a:gd name="T57" fmla="*/ 54 h 93"/>
                  <a:gd name="T58" fmla="*/ 299 w 299"/>
                  <a:gd name="T59" fmla="*/ 11 h 93"/>
                  <a:gd name="T60" fmla="*/ 299 w 299"/>
                  <a:gd name="T61" fmla="*/ 11 h 93"/>
                  <a:gd name="T62" fmla="*/ 298 w 299"/>
                  <a:gd name="T63" fmla="*/ 7 h 93"/>
                  <a:gd name="T64" fmla="*/ 296 w 299"/>
                  <a:gd name="T65" fmla="*/ 4 h 93"/>
                  <a:gd name="T66" fmla="*/ 294 w 299"/>
                  <a:gd name="T67" fmla="*/ 1 h 93"/>
                  <a:gd name="T68" fmla="*/ 289 w 299"/>
                  <a:gd name="T69" fmla="*/ 0 h 93"/>
                  <a:gd name="T70" fmla="*/ 289 w 299"/>
                  <a:gd name="T71" fmla="*/ 0 h 93"/>
                  <a:gd name="T72" fmla="*/ 192 w 299"/>
                  <a:gd name="T73" fmla="*/ 82 h 93"/>
                  <a:gd name="T74" fmla="*/ 192 w 299"/>
                  <a:gd name="T75" fmla="*/ 82 h 93"/>
                  <a:gd name="T76" fmla="*/ 192 w 299"/>
                  <a:gd name="T77" fmla="*/ 84 h 93"/>
                  <a:gd name="T78" fmla="*/ 188 w 299"/>
                  <a:gd name="T79" fmla="*/ 86 h 93"/>
                  <a:gd name="T80" fmla="*/ 110 w 299"/>
                  <a:gd name="T81" fmla="*/ 86 h 93"/>
                  <a:gd name="T82" fmla="*/ 110 w 299"/>
                  <a:gd name="T83" fmla="*/ 86 h 93"/>
                  <a:gd name="T84" fmla="*/ 108 w 299"/>
                  <a:gd name="T85" fmla="*/ 84 h 93"/>
                  <a:gd name="T86" fmla="*/ 107 w 299"/>
                  <a:gd name="T87" fmla="*/ 82 h 93"/>
                  <a:gd name="T88" fmla="*/ 107 w 299"/>
                  <a:gd name="T89" fmla="*/ 58 h 93"/>
                  <a:gd name="T90" fmla="*/ 192 w 299"/>
                  <a:gd name="T91" fmla="*/ 58 h 93"/>
                  <a:gd name="T92" fmla="*/ 192 w 299"/>
                  <a:gd name="T93" fmla="*/ 82 h 93"/>
                  <a:gd name="T94" fmla="*/ 292 w 299"/>
                  <a:gd name="T95" fmla="*/ 51 h 93"/>
                  <a:gd name="T96" fmla="*/ 7 w 299"/>
                  <a:gd name="T97" fmla="*/ 51 h 93"/>
                  <a:gd name="T98" fmla="*/ 7 w 299"/>
                  <a:gd name="T99" fmla="*/ 11 h 93"/>
                  <a:gd name="T100" fmla="*/ 7 w 299"/>
                  <a:gd name="T101" fmla="*/ 11 h 93"/>
                  <a:gd name="T102" fmla="*/ 8 w 299"/>
                  <a:gd name="T103" fmla="*/ 8 h 93"/>
                  <a:gd name="T104" fmla="*/ 11 w 299"/>
                  <a:gd name="T105" fmla="*/ 7 h 93"/>
                  <a:gd name="T106" fmla="*/ 289 w 299"/>
                  <a:gd name="T107" fmla="*/ 7 h 93"/>
                  <a:gd name="T108" fmla="*/ 289 w 299"/>
                  <a:gd name="T109" fmla="*/ 7 h 93"/>
                  <a:gd name="T110" fmla="*/ 291 w 299"/>
                  <a:gd name="T111" fmla="*/ 8 h 93"/>
                  <a:gd name="T112" fmla="*/ 292 w 299"/>
                  <a:gd name="T113" fmla="*/ 11 h 93"/>
                  <a:gd name="T114" fmla="*/ 292 w 299"/>
                  <a:gd name="T115" fmla="*/ 51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99" h="93">
                    <a:moveTo>
                      <a:pt x="289" y="0"/>
                    </a:moveTo>
                    <a:lnTo>
                      <a:pt x="11" y="0"/>
                    </a:lnTo>
                    <a:lnTo>
                      <a:pt x="11" y="0"/>
                    </a:lnTo>
                    <a:lnTo>
                      <a:pt x="6" y="1"/>
                    </a:lnTo>
                    <a:lnTo>
                      <a:pt x="3" y="4"/>
                    </a:lnTo>
                    <a:lnTo>
                      <a:pt x="0" y="7"/>
                    </a:lnTo>
                    <a:lnTo>
                      <a:pt x="0" y="11"/>
                    </a:lnTo>
                    <a:lnTo>
                      <a:pt x="0" y="54"/>
                    </a:lnTo>
                    <a:lnTo>
                      <a:pt x="0" y="54"/>
                    </a:lnTo>
                    <a:lnTo>
                      <a:pt x="0" y="56"/>
                    </a:lnTo>
                    <a:lnTo>
                      <a:pt x="4" y="58"/>
                    </a:lnTo>
                    <a:lnTo>
                      <a:pt x="100" y="58"/>
                    </a:lnTo>
                    <a:lnTo>
                      <a:pt x="100" y="82"/>
                    </a:lnTo>
                    <a:lnTo>
                      <a:pt x="100" y="82"/>
                    </a:lnTo>
                    <a:lnTo>
                      <a:pt x="101" y="87"/>
                    </a:lnTo>
                    <a:lnTo>
                      <a:pt x="103" y="90"/>
                    </a:lnTo>
                    <a:lnTo>
                      <a:pt x="107" y="93"/>
                    </a:lnTo>
                    <a:lnTo>
                      <a:pt x="110" y="93"/>
                    </a:lnTo>
                    <a:lnTo>
                      <a:pt x="188" y="93"/>
                    </a:lnTo>
                    <a:lnTo>
                      <a:pt x="188" y="93"/>
                    </a:lnTo>
                    <a:lnTo>
                      <a:pt x="193" y="93"/>
                    </a:lnTo>
                    <a:lnTo>
                      <a:pt x="197" y="90"/>
                    </a:lnTo>
                    <a:lnTo>
                      <a:pt x="199" y="87"/>
                    </a:lnTo>
                    <a:lnTo>
                      <a:pt x="200" y="82"/>
                    </a:lnTo>
                    <a:lnTo>
                      <a:pt x="200" y="58"/>
                    </a:lnTo>
                    <a:lnTo>
                      <a:pt x="296" y="58"/>
                    </a:lnTo>
                    <a:lnTo>
                      <a:pt x="296" y="58"/>
                    </a:lnTo>
                    <a:lnTo>
                      <a:pt x="298" y="56"/>
                    </a:lnTo>
                    <a:lnTo>
                      <a:pt x="299" y="54"/>
                    </a:lnTo>
                    <a:lnTo>
                      <a:pt x="299" y="11"/>
                    </a:lnTo>
                    <a:lnTo>
                      <a:pt x="299" y="11"/>
                    </a:lnTo>
                    <a:lnTo>
                      <a:pt x="298" y="7"/>
                    </a:lnTo>
                    <a:lnTo>
                      <a:pt x="296" y="4"/>
                    </a:lnTo>
                    <a:lnTo>
                      <a:pt x="294" y="1"/>
                    </a:lnTo>
                    <a:lnTo>
                      <a:pt x="289" y="0"/>
                    </a:lnTo>
                    <a:lnTo>
                      <a:pt x="289" y="0"/>
                    </a:lnTo>
                    <a:close/>
                    <a:moveTo>
                      <a:pt x="192" y="82"/>
                    </a:moveTo>
                    <a:lnTo>
                      <a:pt x="192" y="82"/>
                    </a:lnTo>
                    <a:lnTo>
                      <a:pt x="192" y="84"/>
                    </a:lnTo>
                    <a:lnTo>
                      <a:pt x="188" y="86"/>
                    </a:lnTo>
                    <a:lnTo>
                      <a:pt x="110" y="86"/>
                    </a:lnTo>
                    <a:lnTo>
                      <a:pt x="110" y="86"/>
                    </a:lnTo>
                    <a:lnTo>
                      <a:pt x="108" y="84"/>
                    </a:lnTo>
                    <a:lnTo>
                      <a:pt x="107" y="82"/>
                    </a:lnTo>
                    <a:lnTo>
                      <a:pt x="107" y="58"/>
                    </a:lnTo>
                    <a:lnTo>
                      <a:pt x="192" y="58"/>
                    </a:lnTo>
                    <a:lnTo>
                      <a:pt x="192" y="82"/>
                    </a:lnTo>
                    <a:close/>
                    <a:moveTo>
                      <a:pt x="292" y="51"/>
                    </a:moveTo>
                    <a:lnTo>
                      <a:pt x="7" y="5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8" y="8"/>
                    </a:lnTo>
                    <a:lnTo>
                      <a:pt x="11" y="7"/>
                    </a:lnTo>
                    <a:lnTo>
                      <a:pt x="289" y="7"/>
                    </a:lnTo>
                    <a:lnTo>
                      <a:pt x="289" y="7"/>
                    </a:lnTo>
                    <a:lnTo>
                      <a:pt x="291" y="8"/>
                    </a:lnTo>
                    <a:lnTo>
                      <a:pt x="292" y="11"/>
                    </a:lnTo>
                    <a:lnTo>
                      <a:pt x="292" y="5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6" name="Freeform: Shape 34"/>
              <p:cNvSpPr/>
              <p:nvPr/>
            </p:nvSpPr>
            <p:spPr bwMode="auto">
              <a:xfrm>
                <a:off x="1347788" y="1773238"/>
                <a:ext cx="158750" cy="68263"/>
              </a:xfrm>
              <a:custGeom>
                <a:avLst/>
                <a:gdLst>
                  <a:gd name="T0" fmla="*/ 10 w 100"/>
                  <a:gd name="T1" fmla="*/ 0 h 43"/>
                  <a:gd name="T2" fmla="*/ 10 w 100"/>
                  <a:gd name="T3" fmla="*/ 0 h 43"/>
                  <a:gd name="T4" fmla="*/ 7 w 100"/>
                  <a:gd name="T5" fmla="*/ 1 h 43"/>
                  <a:gd name="T6" fmla="*/ 3 w 100"/>
                  <a:gd name="T7" fmla="*/ 4 h 43"/>
                  <a:gd name="T8" fmla="*/ 1 w 100"/>
                  <a:gd name="T9" fmla="*/ 7 h 43"/>
                  <a:gd name="T10" fmla="*/ 0 w 100"/>
                  <a:gd name="T11" fmla="*/ 11 h 43"/>
                  <a:gd name="T12" fmla="*/ 0 w 100"/>
                  <a:gd name="T13" fmla="*/ 40 h 43"/>
                  <a:gd name="T14" fmla="*/ 0 w 100"/>
                  <a:gd name="T15" fmla="*/ 40 h 43"/>
                  <a:gd name="T16" fmla="*/ 1 w 100"/>
                  <a:gd name="T17" fmla="*/ 42 h 43"/>
                  <a:gd name="T18" fmla="*/ 3 w 100"/>
                  <a:gd name="T19" fmla="*/ 43 h 43"/>
                  <a:gd name="T20" fmla="*/ 3 w 100"/>
                  <a:gd name="T21" fmla="*/ 43 h 43"/>
                  <a:gd name="T22" fmla="*/ 5 w 100"/>
                  <a:gd name="T23" fmla="*/ 42 h 43"/>
                  <a:gd name="T24" fmla="*/ 7 w 100"/>
                  <a:gd name="T25" fmla="*/ 40 h 43"/>
                  <a:gd name="T26" fmla="*/ 7 w 100"/>
                  <a:gd name="T27" fmla="*/ 11 h 43"/>
                  <a:gd name="T28" fmla="*/ 7 w 100"/>
                  <a:gd name="T29" fmla="*/ 11 h 43"/>
                  <a:gd name="T30" fmla="*/ 8 w 100"/>
                  <a:gd name="T31" fmla="*/ 8 h 43"/>
                  <a:gd name="T32" fmla="*/ 10 w 100"/>
                  <a:gd name="T33" fmla="*/ 7 h 43"/>
                  <a:gd name="T34" fmla="*/ 88 w 100"/>
                  <a:gd name="T35" fmla="*/ 7 h 43"/>
                  <a:gd name="T36" fmla="*/ 88 w 100"/>
                  <a:gd name="T37" fmla="*/ 7 h 43"/>
                  <a:gd name="T38" fmla="*/ 92 w 100"/>
                  <a:gd name="T39" fmla="*/ 8 h 43"/>
                  <a:gd name="T40" fmla="*/ 92 w 100"/>
                  <a:gd name="T41" fmla="*/ 11 h 43"/>
                  <a:gd name="T42" fmla="*/ 92 w 100"/>
                  <a:gd name="T43" fmla="*/ 40 h 43"/>
                  <a:gd name="T44" fmla="*/ 92 w 100"/>
                  <a:gd name="T45" fmla="*/ 40 h 43"/>
                  <a:gd name="T46" fmla="*/ 93 w 100"/>
                  <a:gd name="T47" fmla="*/ 42 h 43"/>
                  <a:gd name="T48" fmla="*/ 97 w 100"/>
                  <a:gd name="T49" fmla="*/ 43 h 43"/>
                  <a:gd name="T50" fmla="*/ 97 w 100"/>
                  <a:gd name="T51" fmla="*/ 43 h 43"/>
                  <a:gd name="T52" fmla="*/ 99 w 100"/>
                  <a:gd name="T53" fmla="*/ 42 h 43"/>
                  <a:gd name="T54" fmla="*/ 100 w 100"/>
                  <a:gd name="T55" fmla="*/ 40 h 43"/>
                  <a:gd name="T56" fmla="*/ 100 w 100"/>
                  <a:gd name="T57" fmla="*/ 11 h 43"/>
                  <a:gd name="T58" fmla="*/ 100 w 100"/>
                  <a:gd name="T59" fmla="*/ 11 h 43"/>
                  <a:gd name="T60" fmla="*/ 99 w 100"/>
                  <a:gd name="T61" fmla="*/ 7 h 43"/>
                  <a:gd name="T62" fmla="*/ 97 w 100"/>
                  <a:gd name="T63" fmla="*/ 4 h 43"/>
                  <a:gd name="T64" fmla="*/ 93 w 100"/>
                  <a:gd name="T65" fmla="*/ 1 h 43"/>
                  <a:gd name="T66" fmla="*/ 88 w 100"/>
                  <a:gd name="T67" fmla="*/ 0 h 43"/>
                  <a:gd name="T68" fmla="*/ 10 w 100"/>
                  <a:gd name="T6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00" h="43">
                    <a:moveTo>
                      <a:pt x="10" y="0"/>
                    </a:moveTo>
                    <a:lnTo>
                      <a:pt x="10" y="0"/>
                    </a:lnTo>
                    <a:lnTo>
                      <a:pt x="7" y="1"/>
                    </a:lnTo>
                    <a:lnTo>
                      <a:pt x="3" y="4"/>
                    </a:lnTo>
                    <a:lnTo>
                      <a:pt x="1" y="7"/>
                    </a:lnTo>
                    <a:lnTo>
                      <a:pt x="0" y="11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42"/>
                    </a:lnTo>
                    <a:lnTo>
                      <a:pt x="3" y="43"/>
                    </a:lnTo>
                    <a:lnTo>
                      <a:pt x="3" y="43"/>
                    </a:lnTo>
                    <a:lnTo>
                      <a:pt x="5" y="42"/>
                    </a:lnTo>
                    <a:lnTo>
                      <a:pt x="7" y="40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8" y="8"/>
                    </a:lnTo>
                    <a:lnTo>
                      <a:pt x="10" y="7"/>
                    </a:lnTo>
                    <a:lnTo>
                      <a:pt x="88" y="7"/>
                    </a:lnTo>
                    <a:lnTo>
                      <a:pt x="88" y="7"/>
                    </a:lnTo>
                    <a:lnTo>
                      <a:pt x="92" y="8"/>
                    </a:lnTo>
                    <a:lnTo>
                      <a:pt x="92" y="11"/>
                    </a:lnTo>
                    <a:lnTo>
                      <a:pt x="92" y="40"/>
                    </a:lnTo>
                    <a:lnTo>
                      <a:pt x="92" y="40"/>
                    </a:lnTo>
                    <a:lnTo>
                      <a:pt x="93" y="42"/>
                    </a:lnTo>
                    <a:lnTo>
                      <a:pt x="97" y="43"/>
                    </a:lnTo>
                    <a:lnTo>
                      <a:pt x="97" y="43"/>
                    </a:lnTo>
                    <a:lnTo>
                      <a:pt x="99" y="42"/>
                    </a:lnTo>
                    <a:lnTo>
                      <a:pt x="100" y="40"/>
                    </a:lnTo>
                    <a:lnTo>
                      <a:pt x="100" y="11"/>
                    </a:lnTo>
                    <a:lnTo>
                      <a:pt x="100" y="11"/>
                    </a:lnTo>
                    <a:lnTo>
                      <a:pt x="99" y="7"/>
                    </a:lnTo>
                    <a:lnTo>
                      <a:pt x="97" y="4"/>
                    </a:lnTo>
                    <a:lnTo>
                      <a:pt x="93" y="1"/>
                    </a:lnTo>
                    <a:lnTo>
                      <a:pt x="88" y="0"/>
                    </a:lnTo>
                    <a:lnTo>
                      <a:pt x="1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4" name="Group 35"/>
            <p:cNvGrpSpPr/>
            <p:nvPr/>
          </p:nvGrpSpPr>
          <p:grpSpPr>
            <a:xfrm>
              <a:off x="7645441" y="4892081"/>
              <a:ext cx="197142" cy="247216"/>
              <a:chOff x="1165226" y="2363788"/>
              <a:chExt cx="317500" cy="361950"/>
            </a:xfrm>
            <a:solidFill>
              <a:schemeClr val="bg1"/>
            </a:solidFill>
          </p:grpSpPr>
          <p:sp>
            <p:nvSpPr>
              <p:cNvPr id="72" name="Freeform: Shape 36"/>
              <p:cNvSpPr/>
              <p:nvPr/>
            </p:nvSpPr>
            <p:spPr bwMode="auto">
              <a:xfrm>
                <a:off x="1176338" y="2465388"/>
                <a:ext cx="295275" cy="260350"/>
              </a:xfrm>
              <a:custGeom>
                <a:avLst/>
                <a:gdLst>
                  <a:gd name="T0" fmla="*/ 4 w 186"/>
                  <a:gd name="T1" fmla="*/ 0 h 164"/>
                  <a:gd name="T2" fmla="*/ 0 w 186"/>
                  <a:gd name="T3" fmla="*/ 3 h 164"/>
                  <a:gd name="T4" fmla="*/ 0 w 186"/>
                  <a:gd name="T5" fmla="*/ 153 h 164"/>
                  <a:gd name="T6" fmla="*/ 2 w 186"/>
                  <a:gd name="T7" fmla="*/ 159 h 164"/>
                  <a:gd name="T8" fmla="*/ 5 w 186"/>
                  <a:gd name="T9" fmla="*/ 161 h 164"/>
                  <a:gd name="T10" fmla="*/ 12 w 186"/>
                  <a:gd name="T11" fmla="*/ 164 h 164"/>
                  <a:gd name="T12" fmla="*/ 16 w 186"/>
                  <a:gd name="T13" fmla="*/ 164 h 164"/>
                  <a:gd name="T14" fmla="*/ 25 w 186"/>
                  <a:gd name="T15" fmla="*/ 159 h 164"/>
                  <a:gd name="T16" fmla="*/ 47 w 186"/>
                  <a:gd name="T17" fmla="*/ 144 h 164"/>
                  <a:gd name="T18" fmla="*/ 80 w 186"/>
                  <a:gd name="T19" fmla="*/ 112 h 164"/>
                  <a:gd name="T20" fmla="*/ 95 w 186"/>
                  <a:gd name="T21" fmla="*/ 98 h 164"/>
                  <a:gd name="T22" fmla="*/ 129 w 186"/>
                  <a:gd name="T23" fmla="*/ 133 h 164"/>
                  <a:gd name="T24" fmla="*/ 152 w 186"/>
                  <a:gd name="T25" fmla="*/ 152 h 164"/>
                  <a:gd name="T26" fmla="*/ 171 w 186"/>
                  <a:gd name="T27" fmla="*/ 164 h 164"/>
                  <a:gd name="T28" fmla="*/ 177 w 186"/>
                  <a:gd name="T29" fmla="*/ 164 h 164"/>
                  <a:gd name="T30" fmla="*/ 182 w 186"/>
                  <a:gd name="T31" fmla="*/ 161 h 164"/>
                  <a:gd name="T32" fmla="*/ 185 w 186"/>
                  <a:gd name="T33" fmla="*/ 159 h 164"/>
                  <a:gd name="T34" fmla="*/ 186 w 186"/>
                  <a:gd name="T35" fmla="*/ 153 h 164"/>
                  <a:gd name="T36" fmla="*/ 186 w 186"/>
                  <a:gd name="T37" fmla="*/ 3 h 164"/>
                  <a:gd name="T38" fmla="*/ 182 w 186"/>
                  <a:gd name="T39" fmla="*/ 0 h 164"/>
                  <a:gd name="T40" fmla="*/ 180 w 186"/>
                  <a:gd name="T41" fmla="*/ 1 h 164"/>
                  <a:gd name="T42" fmla="*/ 179 w 186"/>
                  <a:gd name="T43" fmla="*/ 153 h 164"/>
                  <a:gd name="T44" fmla="*/ 179 w 186"/>
                  <a:gd name="T45" fmla="*/ 155 h 164"/>
                  <a:gd name="T46" fmla="*/ 178 w 186"/>
                  <a:gd name="T47" fmla="*/ 157 h 164"/>
                  <a:gd name="T48" fmla="*/ 173 w 186"/>
                  <a:gd name="T49" fmla="*/ 157 h 164"/>
                  <a:gd name="T50" fmla="*/ 168 w 186"/>
                  <a:gd name="T51" fmla="*/ 155 h 164"/>
                  <a:gd name="T52" fmla="*/ 152 w 186"/>
                  <a:gd name="T53" fmla="*/ 144 h 164"/>
                  <a:gd name="T54" fmla="*/ 127 w 186"/>
                  <a:gd name="T55" fmla="*/ 121 h 164"/>
                  <a:gd name="T56" fmla="*/ 97 w 186"/>
                  <a:gd name="T57" fmla="*/ 90 h 164"/>
                  <a:gd name="T58" fmla="*/ 95 w 186"/>
                  <a:gd name="T59" fmla="*/ 89 h 164"/>
                  <a:gd name="T60" fmla="*/ 91 w 186"/>
                  <a:gd name="T61" fmla="*/ 90 h 164"/>
                  <a:gd name="T62" fmla="*/ 82 w 186"/>
                  <a:gd name="T63" fmla="*/ 100 h 164"/>
                  <a:gd name="T64" fmla="*/ 48 w 186"/>
                  <a:gd name="T65" fmla="*/ 133 h 164"/>
                  <a:gd name="T66" fmla="*/ 23 w 186"/>
                  <a:gd name="T67" fmla="*/ 152 h 164"/>
                  <a:gd name="T68" fmla="*/ 14 w 186"/>
                  <a:gd name="T69" fmla="*/ 157 h 164"/>
                  <a:gd name="T70" fmla="*/ 9 w 186"/>
                  <a:gd name="T71" fmla="*/ 157 h 164"/>
                  <a:gd name="T72" fmla="*/ 8 w 186"/>
                  <a:gd name="T73" fmla="*/ 155 h 164"/>
                  <a:gd name="T74" fmla="*/ 8 w 186"/>
                  <a:gd name="T75" fmla="*/ 3 h 164"/>
                  <a:gd name="T76" fmla="*/ 7 w 186"/>
                  <a:gd name="T77" fmla="*/ 1 h 164"/>
                  <a:gd name="T78" fmla="*/ 4 w 186"/>
                  <a:gd name="T79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86" h="164">
                    <a:moveTo>
                      <a:pt x="4" y="0"/>
                    </a:move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153"/>
                    </a:lnTo>
                    <a:lnTo>
                      <a:pt x="0" y="153"/>
                    </a:lnTo>
                    <a:lnTo>
                      <a:pt x="1" y="157"/>
                    </a:lnTo>
                    <a:lnTo>
                      <a:pt x="2" y="159"/>
                    </a:lnTo>
                    <a:lnTo>
                      <a:pt x="5" y="161"/>
                    </a:lnTo>
                    <a:lnTo>
                      <a:pt x="5" y="161"/>
                    </a:lnTo>
                    <a:lnTo>
                      <a:pt x="8" y="164"/>
                    </a:lnTo>
                    <a:lnTo>
                      <a:pt x="12" y="164"/>
                    </a:lnTo>
                    <a:lnTo>
                      <a:pt x="12" y="164"/>
                    </a:lnTo>
                    <a:lnTo>
                      <a:pt x="16" y="164"/>
                    </a:lnTo>
                    <a:lnTo>
                      <a:pt x="16" y="164"/>
                    </a:lnTo>
                    <a:lnTo>
                      <a:pt x="25" y="159"/>
                    </a:lnTo>
                    <a:lnTo>
                      <a:pt x="35" y="152"/>
                    </a:lnTo>
                    <a:lnTo>
                      <a:pt x="47" y="144"/>
                    </a:lnTo>
                    <a:lnTo>
                      <a:pt x="58" y="133"/>
                    </a:lnTo>
                    <a:lnTo>
                      <a:pt x="80" y="112"/>
                    </a:lnTo>
                    <a:lnTo>
                      <a:pt x="95" y="98"/>
                    </a:lnTo>
                    <a:lnTo>
                      <a:pt x="95" y="98"/>
                    </a:lnTo>
                    <a:lnTo>
                      <a:pt x="108" y="112"/>
                    </a:lnTo>
                    <a:lnTo>
                      <a:pt x="129" y="133"/>
                    </a:lnTo>
                    <a:lnTo>
                      <a:pt x="140" y="144"/>
                    </a:lnTo>
                    <a:lnTo>
                      <a:pt x="152" y="152"/>
                    </a:lnTo>
                    <a:lnTo>
                      <a:pt x="163" y="159"/>
                    </a:lnTo>
                    <a:lnTo>
                      <a:pt x="171" y="164"/>
                    </a:lnTo>
                    <a:lnTo>
                      <a:pt x="171" y="164"/>
                    </a:lnTo>
                    <a:lnTo>
                      <a:pt x="177" y="164"/>
                    </a:lnTo>
                    <a:lnTo>
                      <a:pt x="179" y="164"/>
                    </a:lnTo>
                    <a:lnTo>
                      <a:pt x="182" y="161"/>
                    </a:lnTo>
                    <a:lnTo>
                      <a:pt x="182" y="161"/>
                    </a:lnTo>
                    <a:lnTo>
                      <a:pt x="185" y="159"/>
                    </a:lnTo>
                    <a:lnTo>
                      <a:pt x="186" y="157"/>
                    </a:lnTo>
                    <a:lnTo>
                      <a:pt x="186" y="153"/>
                    </a:lnTo>
                    <a:lnTo>
                      <a:pt x="186" y="3"/>
                    </a:lnTo>
                    <a:lnTo>
                      <a:pt x="186" y="3"/>
                    </a:lnTo>
                    <a:lnTo>
                      <a:pt x="185" y="1"/>
                    </a:lnTo>
                    <a:lnTo>
                      <a:pt x="182" y="0"/>
                    </a:lnTo>
                    <a:lnTo>
                      <a:pt x="182" y="0"/>
                    </a:lnTo>
                    <a:lnTo>
                      <a:pt x="180" y="1"/>
                    </a:lnTo>
                    <a:lnTo>
                      <a:pt x="179" y="3"/>
                    </a:lnTo>
                    <a:lnTo>
                      <a:pt x="179" y="153"/>
                    </a:lnTo>
                    <a:lnTo>
                      <a:pt x="179" y="153"/>
                    </a:lnTo>
                    <a:lnTo>
                      <a:pt x="179" y="155"/>
                    </a:lnTo>
                    <a:lnTo>
                      <a:pt x="178" y="157"/>
                    </a:lnTo>
                    <a:lnTo>
                      <a:pt x="178" y="157"/>
                    </a:lnTo>
                    <a:lnTo>
                      <a:pt x="175" y="157"/>
                    </a:lnTo>
                    <a:lnTo>
                      <a:pt x="173" y="157"/>
                    </a:lnTo>
                    <a:lnTo>
                      <a:pt x="173" y="157"/>
                    </a:lnTo>
                    <a:lnTo>
                      <a:pt x="168" y="155"/>
                    </a:lnTo>
                    <a:lnTo>
                      <a:pt x="164" y="152"/>
                    </a:lnTo>
                    <a:lnTo>
                      <a:pt x="152" y="144"/>
                    </a:lnTo>
                    <a:lnTo>
                      <a:pt x="139" y="133"/>
                    </a:lnTo>
                    <a:lnTo>
                      <a:pt x="127" y="121"/>
                    </a:lnTo>
                    <a:lnTo>
                      <a:pt x="106" y="100"/>
                    </a:lnTo>
                    <a:lnTo>
                      <a:pt x="97" y="90"/>
                    </a:lnTo>
                    <a:lnTo>
                      <a:pt x="97" y="90"/>
                    </a:lnTo>
                    <a:lnTo>
                      <a:pt x="95" y="89"/>
                    </a:lnTo>
                    <a:lnTo>
                      <a:pt x="95" y="89"/>
                    </a:lnTo>
                    <a:lnTo>
                      <a:pt x="91" y="90"/>
                    </a:lnTo>
                    <a:lnTo>
                      <a:pt x="91" y="90"/>
                    </a:lnTo>
                    <a:lnTo>
                      <a:pt x="82" y="100"/>
                    </a:lnTo>
                    <a:lnTo>
                      <a:pt x="61" y="121"/>
                    </a:lnTo>
                    <a:lnTo>
                      <a:pt x="48" y="133"/>
                    </a:lnTo>
                    <a:lnTo>
                      <a:pt x="35" y="144"/>
                    </a:lnTo>
                    <a:lnTo>
                      <a:pt x="23" y="152"/>
                    </a:lnTo>
                    <a:lnTo>
                      <a:pt x="14" y="157"/>
                    </a:lnTo>
                    <a:lnTo>
                      <a:pt x="14" y="157"/>
                    </a:lnTo>
                    <a:lnTo>
                      <a:pt x="12" y="157"/>
                    </a:lnTo>
                    <a:lnTo>
                      <a:pt x="9" y="157"/>
                    </a:lnTo>
                    <a:lnTo>
                      <a:pt x="9" y="157"/>
                    </a:lnTo>
                    <a:lnTo>
                      <a:pt x="8" y="155"/>
                    </a:lnTo>
                    <a:lnTo>
                      <a:pt x="8" y="153"/>
                    </a:lnTo>
                    <a:lnTo>
                      <a:pt x="8" y="3"/>
                    </a:lnTo>
                    <a:lnTo>
                      <a:pt x="8" y="3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4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3" name="Freeform: Shape 37"/>
              <p:cNvSpPr/>
              <p:nvPr/>
            </p:nvSpPr>
            <p:spPr bwMode="auto">
              <a:xfrm>
                <a:off x="1165226" y="2363788"/>
                <a:ext cx="317500" cy="79375"/>
              </a:xfrm>
              <a:custGeom>
                <a:avLst/>
                <a:gdLst>
                  <a:gd name="T0" fmla="*/ 200 w 200"/>
                  <a:gd name="T1" fmla="*/ 46 h 50"/>
                  <a:gd name="T2" fmla="*/ 200 w 200"/>
                  <a:gd name="T3" fmla="*/ 10 h 50"/>
                  <a:gd name="T4" fmla="*/ 200 w 200"/>
                  <a:gd name="T5" fmla="*/ 10 h 50"/>
                  <a:gd name="T6" fmla="*/ 200 w 200"/>
                  <a:gd name="T7" fmla="*/ 7 h 50"/>
                  <a:gd name="T8" fmla="*/ 198 w 200"/>
                  <a:gd name="T9" fmla="*/ 3 h 50"/>
                  <a:gd name="T10" fmla="*/ 194 w 200"/>
                  <a:gd name="T11" fmla="*/ 1 h 50"/>
                  <a:gd name="T12" fmla="*/ 189 w 200"/>
                  <a:gd name="T13" fmla="*/ 0 h 50"/>
                  <a:gd name="T14" fmla="*/ 11 w 200"/>
                  <a:gd name="T15" fmla="*/ 0 h 50"/>
                  <a:gd name="T16" fmla="*/ 11 w 200"/>
                  <a:gd name="T17" fmla="*/ 0 h 50"/>
                  <a:gd name="T18" fmla="*/ 7 w 200"/>
                  <a:gd name="T19" fmla="*/ 1 h 50"/>
                  <a:gd name="T20" fmla="*/ 4 w 200"/>
                  <a:gd name="T21" fmla="*/ 3 h 50"/>
                  <a:gd name="T22" fmla="*/ 1 w 200"/>
                  <a:gd name="T23" fmla="*/ 7 h 50"/>
                  <a:gd name="T24" fmla="*/ 0 w 200"/>
                  <a:gd name="T25" fmla="*/ 10 h 50"/>
                  <a:gd name="T26" fmla="*/ 0 w 200"/>
                  <a:gd name="T27" fmla="*/ 46 h 50"/>
                  <a:gd name="T28" fmla="*/ 0 w 200"/>
                  <a:gd name="T29" fmla="*/ 46 h 50"/>
                  <a:gd name="T30" fmla="*/ 1 w 200"/>
                  <a:gd name="T31" fmla="*/ 49 h 50"/>
                  <a:gd name="T32" fmla="*/ 4 w 200"/>
                  <a:gd name="T33" fmla="*/ 50 h 50"/>
                  <a:gd name="T34" fmla="*/ 196 w 200"/>
                  <a:gd name="T35" fmla="*/ 50 h 50"/>
                  <a:gd name="T36" fmla="*/ 196 w 200"/>
                  <a:gd name="T37" fmla="*/ 50 h 50"/>
                  <a:gd name="T38" fmla="*/ 199 w 200"/>
                  <a:gd name="T39" fmla="*/ 49 h 50"/>
                  <a:gd name="T40" fmla="*/ 200 w 200"/>
                  <a:gd name="T41" fmla="*/ 46 h 50"/>
                  <a:gd name="T42" fmla="*/ 200 w 200"/>
                  <a:gd name="T43" fmla="*/ 46 h 50"/>
                  <a:gd name="T44" fmla="*/ 193 w 200"/>
                  <a:gd name="T45" fmla="*/ 43 h 50"/>
                  <a:gd name="T46" fmla="*/ 7 w 200"/>
                  <a:gd name="T47" fmla="*/ 43 h 50"/>
                  <a:gd name="T48" fmla="*/ 7 w 200"/>
                  <a:gd name="T49" fmla="*/ 10 h 50"/>
                  <a:gd name="T50" fmla="*/ 7 w 200"/>
                  <a:gd name="T51" fmla="*/ 10 h 50"/>
                  <a:gd name="T52" fmla="*/ 8 w 200"/>
                  <a:gd name="T53" fmla="*/ 8 h 50"/>
                  <a:gd name="T54" fmla="*/ 11 w 200"/>
                  <a:gd name="T55" fmla="*/ 7 h 50"/>
                  <a:gd name="T56" fmla="*/ 189 w 200"/>
                  <a:gd name="T57" fmla="*/ 7 h 50"/>
                  <a:gd name="T58" fmla="*/ 189 w 200"/>
                  <a:gd name="T59" fmla="*/ 7 h 50"/>
                  <a:gd name="T60" fmla="*/ 192 w 200"/>
                  <a:gd name="T61" fmla="*/ 8 h 50"/>
                  <a:gd name="T62" fmla="*/ 193 w 200"/>
                  <a:gd name="T63" fmla="*/ 10 h 50"/>
                  <a:gd name="T64" fmla="*/ 193 w 200"/>
                  <a:gd name="T65" fmla="*/ 4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200" h="50">
                    <a:moveTo>
                      <a:pt x="200" y="46"/>
                    </a:moveTo>
                    <a:lnTo>
                      <a:pt x="200" y="10"/>
                    </a:lnTo>
                    <a:lnTo>
                      <a:pt x="200" y="10"/>
                    </a:lnTo>
                    <a:lnTo>
                      <a:pt x="200" y="7"/>
                    </a:lnTo>
                    <a:lnTo>
                      <a:pt x="198" y="3"/>
                    </a:lnTo>
                    <a:lnTo>
                      <a:pt x="194" y="1"/>
                    </a:lnTo>
                    <a:lnTo>
                      <a:pt x="189" y="0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7" y="1"/>
                    </a:lnTo>
                    <a:lnTo>
                      <a:pt x="4" y="3"/>
                    </a:lnTo>
                    <a:lnTo>
                      <a:pt x="1" y="7"/>
                    </a:lnTo>
                    <a:lnTo>
                      <a:pt x="0" y="10"/>
                    </a:lnTo>
                    <a:lnTo>
                      <a:pt x="0" y="46"/>
                    </a:lnTo>
                    <a:lnTo>
                      <a:pt x="0" y="46"/>
                    </a:lnTo>
                    <a:lnTo>
                      <a:pt x="1" y="49"/>
                    </a:lnTo>
                    <a:lnTo>
                      <a:pt x="4" y="50"/>
                    </a:lnTo>
                    <a:lnTo>
                      <a:pt x="196" y="50"/>
                    </a:lnTo>
                    <a:lnTo>
                      <a:pt x="196" y="50"/>
                    </a:lnTo>
                    <a:lnTo>
                      <a:pt x="199" y="49"/>
                    </a:lnTo>
                    <a:lnTo>
                      <a:pt x="200" y="46"/>
                    </a:lnTo>
                    <a:lnTo>
                      <a:pt x="200" y="46"/>
                    </a:lnTo>
                    <a:close/>
                    <a:moveTo>
                      <a:pt x="193" y="43"/>
                    </a:moveTo>
                    <a:lnTo>
                      <a:pt x="7" y="43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8" y="8"/>
                    </a:lnTo>
                    <a:lnTo>
                      <a:pt x="11" y="7"/>
                    </a:lnTo>
                    <a:lnTo>
                      <a:pt x="189" y="7"/>
                    </a:lnTo>
                    <a:lnTo>
                      <a:pt x="189" y="7"/>
                    </a:lnTo>
                    <a:lnTo>
                      <a:pt x="192" y="8"/>
                    </a:lnTo>
                    <a:lnTo>
                      <a:pt x="193" y="10"/>
                    </a:lnTo>
                    <a:lnTo>
                      <a:pt x="193" y="4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5" name="Group 38"/>
            <p:cNvGrpSpPr/>
            <p:nvPr/>
          </p:nvGrpSpPr>
          <p:grpSpPr>
            <a:xfrm>
              <a:off x="10786506" y="3602630"/>
              <a:ext cx="198110" cy="299123"/>
              <a:chOff x="1901826" y="2363788"/>
              <a:chExt cx="239713" cy="361951"/>
            </a:xfrm>
            <a:solidFill>
              <a:schemeClr val="bg1"/>
            </a:solidFill>
          </p:grpSpPr>
          <p:sp>
            <p:nvSpPr>
              <p:cNvPr id="66" name="Freeform: Shape 39"/>
              <p:cNvSpPr/>
              <p:nvPr/>
            </p:nvSpPr>
            <p:spPr bwMode="auto">
              <a:xfrm>
                <a:off x="1901826" y="2363788"/>
                <a:ext cx="239713" cy="11113"/>
              </a:xfrm>
              <a:custGeom>
                <a:avLst/>
                <a:gdLst>
                  <a:gd name="T0" fmla="*/ 151 w 151"/>
                  <a:gd name="T1" fmla="*/ 3 h 7"/>
                  <a:gd name="T2" fmla="*/ 151 w 151"/>
                  <a:gd name="T3" fmla="*/ 3 h 7"/>
                  <a:gd name="T4" fmla="*/ 150 w 151"/>
                  <a:gd name="T5" fmla="*/ 1 h 7"/>
                  <a:gd name="T6" fmla="*/ 147 w 151"/>
                  <a:gd name="T7" fmla="*/ 0 h 7"/>
                  <a:gd name="T8" fmla="*/ 4 w 151"/>
                  <a:gd name="T9" fmla="*/ 0 h 7"/>
                  <a:gd name="T10" fmla="*/ 4 w 151"/>
                  <a:gd name="T11" fmla="*/ 0 h 7"/>
                  <a:gd name="T12" fmla="*/ 1 w 151"/>
                  <a:gd name="T13" fmla="*/ 1 h 7"/>
                  <a:gd name="T14" fmla="*/ 0 w 151"/>
                  <a:gd name="T15" fmla="*/ 3 h 7"/>
                  <a:gd name="T16" fmla="*/ 0 w 151"/>
                  <a:gd name="T17" fmla="*/ 3 h 7"/>
                  <a:gd name="T18" fmla="*/ 1 w 151"/>
                  <a:gd name="T19" fmla="*/ 5 h 7"/>
                  <a:gd name="T20" fmla="*/ 4 w 151"/>
                  <a:gd name="T21" fmla="*/ 7 h 7"/>
                  <a:gd name="T22" fmla="*/ 147 w 151"/>
                  <a:gd name="T23" fmla="*/ 7 h 7"/>
                  <a:gd name="T24" fmla="*/ 147 w 151"/>
                  <a:gd name="T25" fmla="*/ 7 h 7"/>
                  <a:gd name="T26" fmla="*/ 150 w 151"/>
                  <a:gd name="T27" fmla="*/ 5 h 7"/>
                  <a:gd name="T28" fmla="*/ 151 w 151"/>
                  <a:gd name="T29" fmla="*/ 3 h 7"/>
                  <a:gd name="T30" fmla="*/ 151 w 151"/>
                  <a:gd name="T31" fmla="*/ 3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1" h="7">
                    <a:moveTo>
                      <a:pt x="151" y="3"/>
                    </a:moveTo>
                    <a:lnTo>
                      <a:pt x="151" y="3"/>
                    </a:lnTo>
                    <a:lnTo>
                      <a:pt x="150" y="1"/>
                    </a:lnTo>
                    <a:lnTo>
                      <a:pt x="147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4" y="7"/>
                    </a:lnTo>
                    <a:lnTo>
                      <a:pt x="147" y="7"/>
                    </a:lnTo>
                    <a:lnTo>
                      <a:pt x="147" y="7"/>
                    </a:lnTo>
                    <a:lnTo>
                      <a:pt x="150" y="5"/>
                    </a:lnTo>
                    <a:lnTo>
                      <a:pt x="151" y="3"/>
                    </a:lnTo>
                    <a:lnTo>
                      <a:pt x="151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7" name="Freeform: Shape 40"/>
              <p:cNvSpPr/>
              <p:nvPr/>
            </p:nvSpPr>
            <p:spPr bwMode="auto">
              <a:xfrm>
                <a:off x="1914526" y="2386013"/>
                <a:ext cx="215900" cy="317500"/>
              </a:xfrm>
              <a:custGeom>
                <a:avLst/>
                <a:gdLst>
                  <a:gd name="T0" fmla="*/ 136 w 136"/>
                  <a:gd name="T1" fmla="*/ 3 h 200"/>
                  <a:gd name="T2" fmla="*/ 135 w 136"/>
                  <a:gd name="T3" fmla="*/ 1 h 200"/>
                  <a:gd name="T4" fmla="*/ 4 w 136"/>
                  <a:gd name="T5" fmla="*/ 0 h 200"/>
                  <a:gd name="T6" fmla="*/ 1 w 136"/>
                  <a:gd name="T7" fmla="*/ 1 h 200"/>
                  <a:gd name="T8" fmla="*/ 0 w 136"/>
                  <a:gd name="T9" fmla="*/ 29 h 200"/>
                  <a:gd name="T10" fmla="*/ 1 w 136"/>
                  <a:gd name="T11" fmla="*/ 42 h 200"/>
                  <a:gd name="T12" fmla="*/ 10 w 136"/>
                  <a:gd name="T13" fmla="*/ 64 h 200"/>
                  <a:gd name="T14" fmla="*/ 22 w 136"/>
                  <a:gd name="T15" fmla="*/ 81 h 200"/>
                  <a:gd name="T16" fmla="*/ 43 w 136"/>
                  <a:gd name="T17" fmla="*/ 100 h 200"/>
                  <a:gd name="T18" fmla="*/ 36 w 136"/>
                  <a:gd name="T19" fmla="*/ 105 h 200"/>
                  <a:gd name="T20" fmla="*/ 21 w 136"/>
                  <a:gd name="T21" fmla="*/ 119 h 200"/>
                  <a:gd name="T22" fmla="*/ 8 w 136"/>
                  <a:gd name="T23" fmla="*/ 136 h 200"/>
                  <a:gd name="T24" fmla="*/ 0 w 136"/>
                  <a:gd name="T25" fmla="*/ 157 h 200"/>
                  <a:gd name="T26" fmla="*/ 0 w 136"/>
                  <a:gd name="T27" fmla="*/ 196 h 200"/>
                  <a:gd name="T28" fmla="*/ 0 w 136"/>
                  <a:gd name="T29" fmla="*/ 198 h 200"/>
                  <a:gd name="T30" fmla="*/ 132 w 136"/>
                  <a:gd name="T31" fmla="*/ 200 h 200"/>
                  <a:gd name="T32" fmla="*/ 135 w 136"/>
                  <a:gd name="T33" fmla="*/ 198 h 200"/>
                  <a:gd name="T34" fmla="*/ 136 w 136"/>
                  <a:gd name="T35" fmla="*/ 170 h 200"/>
                  <a:gd name="T36" fmla="*/ 135 w 136"/>
                  <a:gd name="T37" fmla="*/ 157 h 200"/>
                  <a:gd name="T38" fmla="*/ 125 w 136"/>
                  <a:gd name="T39" fmla="*/ 135 h 200"/>
                  <a:gd name="T40" fmla="*/ 112 w 136"/>
                  <a:gd name="T41" fmla="*/ 118 h 200"/>
                  <a:gd name="T42" fmla="*/ 91 w 136"/>
                  <a:gd name="T43" fmla="*/ 100 h 200"/>
                  <a:gd name="T44" fmla="*/ 98 w 136"/>
                  <a:gd name="T45" fmla="*/ 94 h 200"/>
                  <a:gd name="T46" fmla="*/ 114 w 136"/>
                  <a:gd name="T47" fmla="*/ 81 h 200"/>
                  <a:gd name="T48" fmla="*/ 126 w 136"/>
                  <a:gd name="T49" fmla="*/ 64 h 200"/>
                  <a:gd name="T50" fmla="*/ 135 w 136"/>
                  <a:gd name="T51" fmla="*/ 42 h 200"/>
                  <a:gd name="T52" fmla="*/ 136 w 136"/>
                  <a:gd name="T53" fmla="*/ 29 h 200"/>
                  <a:gd name="T54" fmla="*/ 102 w 136"/>
                  <a:gd name="T55" fmla="*/ 192 h 200"/>
                  <a:gd name="T56" fmla="*/ 68 w 136"/>
                  <a:gd name="T57" fmla="*/ 159 h 200"/>
                  <a:gd name="T58" fmla="*/ 83 w 136"/>
                  <a:gd name="T59" fmla="*/ 97 h 200"/>
                  <a:gd name="T60" fmla="*/ 82 w 136"/>
                  <a:gd name="T61" fmla="*/ 100 h 200"/>
                  <a:gd name="T62" fmla="*/ 82 w 136"/>
                  <a:gd name="T63" fmla="*/ 101 h 200"/>
                  <a:gd name="T64" fmla="*/ 83 w 136"/>
                  <a:gd name="T65" fmla="*/ 103 h 200"/>
                  <a:gd name="T66" fmla="*/ 103 w 136"/>
                  <a:gd name="T67" fmla="*/ 119 h 200"/>
                  <a:gd name="T68" fmla="*/ 117 w 136"/>
                  <a:gd name="T69" fmla="*/ 135 h 200"/>
                  <a:gd name="T70" fmla="*/ 126 w 136"/>
                  <a:gd name="T71" fmla="*/ 157 h 200"/>
                  <a:gd name="T72" fmla="*/ 128 w 136"/>
                  <a:gd name="T73" fmla="*/ 170 h 200"/>
                  <a:gd name="T74" fmla="*/ 111 w 136"/>
                  <a:gd name="T75" fmla="*/ 192 h 200"/>
                  <a:gd name="T76" fmla="*/ 111 w 136"/>
                  <a:gd name="T77" fmla="*/ 192 h 200"/>
                  <a:gd name="T78" fmla="*/ 72 w 136"/>
                  <a:gd name="T79" fmla="*/ 146 h 200"/>
                  <a:gd name="T80" fmla="*/ 70 w 136"/>
                  <a:gd name="T81" fmla="*/ 143 h 200"/>
                  <a:gd name="T82" fmla="*/ 68 w 136"/>
                  <a:gd name="T83" fmla="*/ 142 h 200"/>
                  <a:gd name="T84" fmla="*/ 63 w 136"/>
                  <a:gd name="T85" fmla="*/ 146 h 200"/>
                  <a:gd name="T86" fmla="*/ 24 w 136"/>
                  <a:gd name="T87" fmla="*/ 192 h 200"/>
                  <a:gd name="T88" fmla="*/ 24 w 136"/>
                  <a:gd name="T89" fmla="*/ 192 h 200"/>
                  <a:gd name="T90" fmla="*/ 7 w 136"/>
                  <a:gd name="T91" fmla="*/ 170 h 200"/>
                  <a:gd name="T92" fmla="*/ 8 w 136"/>
                  <a:gd name="T93" fmla="*/ 159 h 200"/>
                  <a:gd name="T94" fmla="*/ 17 w 136"/>
                  <a:gd name="T95" fmla="*/ 136 h 200"/>
                  <a:gd name="T96" fmla="*/ 31 w 136"/>
                  <a:gd name="T97" fmla="*/ 120 h 200"/>
                  <a:gd name="T98" fmla="*/ 52 w 136"/>
                  <a:gd name="T99" fmla="*/ 103 h 200"/>
                  <a:gd name="T100" fmla="*/ 53 w 136"/>
                  <a:gd name="T101" fmla="*/ 101 h 200"/>
                  <a:gd name="T102" fmla="*/ 53 w 136"/>
                  <a:gd name="T103" fmla="*/ 100 h 200"/>
                  <a:gd name="T104" fmla="*/ 52 w 136"/>
                  <a:gd name="T105" fmla="*/ 97 h 200"/>
                  <a:gd name="T106" fmla="*/ 39 w 136"/>
                  <a:gd name="T107" fmla="*/ 87 h 200"/>
                  <a:gd name="T108" fmla="*/ 25 w 136"/>
                  <a:gd name="T109" fmla="*/ 73 h 200"/>
                  <a:gd name="T110" fmla="*/ 12 w 136"/>
                  <a:gd name="T111" fmla="*/ 53 h 200"/>
                  <a:gd name="T112" fmla="*/ 7 w 136"/>
                  <a:gd name="T113" fmla="*/ 36 h 200"/>
                  <a:gd name="T114" fmla="*/ 7 w 136"/>
                  <a:gd name="T115" fmla="*/ 7 h 200"/>
                  <a:gd name="T116" fmla="*/ 128 w 136"/>
                  <a:gd name="T117" fmla="*/ 29 h 200"/>
                  <a:gd name="T118" fmla="*/ 126 w 136"/>
                  <a:gd name="T119" fmla="*/ 42 h 200"/>
                  <a:gd name="T120" fmla="*/ 118 w 136"/>
                  <a:gd name="T121" fmla="*/ 63 h 200"/>
                  <a:gd name="T122" fmla="*/ 105 w 136"/>
                  <a:gd name="T123" fmla="*/ 80 h 200"/>
                  <a:gd name="T124" fmla="*/ 83 w 136"/>
                  <a:gd name="T125" fmla="*/ 97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36" h="200">
                    <a:moveTo>
                      <a:pt x="136" y="29"/>
                    </a:moveTo>
                    <a:lnTo>
                      <a:pt x="136" y="3"/>
                    </a:lnTo>
                    <a:lnTo>
                      <a:pt x="136" y="3"/>
                    </a:lnTo>
                    <a:lnTo>
                      <a:pt x="135" y="1"/>
                    </a:lnTo>
                    <a:lnTo>
                      <a:pt x="132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29"/>
                    </a:lnTo>
                    <a:lnTo>
                      <a:pt x="0" y="29"/>
                    </a:lnTo>
                    <a:lnTo>
                      <a:pt x="1" y="42"/>
                    </a:lnTo>
                    <a:lnTo>
                      <a:pt x="5" y="53"/>
                    </a:lnTo>
                    <a:lnTo>
                      <a:pt x="10" y="64"/>
                    </a:lnTo>
                    <a:lnTo>
                      <a:pt x="15" y="73"/>
                    </a:lnTo>
                    <a:lnTo>
                      <a:pt x="22" y="81"/>
                    </a:lnTo>
                    <a:lnTo>
                      <a:pt x="29" y="90"/>
                    </a:lnTo>
                    <a:lnTo>
                      <a:pt x="43" y="100"/>
                    </a:lnTo>
                    <a:lnTo>
                      <a:pt x="43" y="100"/>
                    </a:lnTo>
                    <a:lnTo>
                      <a:pt x="36" y="105"/>
                    </a:lnTo>
                    <a:lnTo>
                      <a:pt x="28" y="111"/>
                    </a:lnTo>
                    <a:lnTo>
                      <a:pt x="21" y="119"/>
                    </a:lnTo>
                    <a:lnTo>
                      <a:pt x="14" y="127"/>
                    </a:lnTo>
                    <a:lnTo>
                      <a:pt x="8" y="136"/>
                    </a:lnTo>
                    <a:lnTo>
                      <a:pt x="4" y="147"/>
                    </a:lnTo>
                    <a:lnTo>
                      <a:pt x="0" y="157"/>
                    </a:lnTo>
                    <a:lnTo>
                      <a:pt x="0" y="170"/>
                    </a:lnTo>
                    <a:lnTo>
                      <a:pt x="0" y="196"/>
                    </a:lnTo>
                    <a:lnTo>
                      <a:pt x="0" y="196"/>
                    </a:lnTo>
                    <a:lnTo>
                      <a:pt x="0" y="198"/>
                    </a:lnTo>
                    <a:lnTo>
                      <a:pt x="4" y="200"/>
                    </a:lnTo>
                    <a:lnTo>
                      <a:pt x="132" y="200"/>
                    </a:lnTo>
                    <a:lnTo>
                      <a:pt x="132" y="200"/>
                    </a:lnTo>
                    <a:lnTo>
                      <a:pt x="135" y="198"/>
                    </a:lnTo>
                    <a:lnTo>
                      <a:pt x="136" y="196"/>
                    </a:lnTo>
                    <a:lnTo>
                      <a:pt x="136" y="170"/>
                    </a:lnTo>
                    <a:lnTo>
                      <a:pt x="136" y="170"/>
                    </a:lnTo>
                    <a:lnTo>
                      <a:pt x="135" y="157"/>
                    </a:lnTo>
                    <a:lnTo>
                      <a:pt x="131" y="146"/>
                    </a:lnTo>
                    <a:lnTo>
                      <a:pt x="125" y="135"/>
                    </a:lnTo>
                    <a:lnTo>
                      <a:pt x="119" y="126"/>
                    </a:lnTo>
                    <a:lnTo>
                      <a:pt x="112" y="118"/>
                    </a:lnTo>
                    <a:lnTo>
                      <a:pt x="105" y="111"/>
                    </a:lnTo>
                    <a:lnTo>
                      <a:pt x="91" y="100"/>
                    </a:lnTo>
                    <a:lnTo>
                      <a:pt x="91" y="100"/>
                    </a:lnTo>
                    <a:lnTo>
                      <a:pt x="98" y="94"/>
                    </a:lnTo>
                    <a:lnTo>
                      <a:pt x="107" y="88"/>
                    </a:lnTo>
                    <a:lnTo>
                      <a:pt x="114" y="81"/>
                    </a:lnTo>
                    <a:lnTo>
                      <a:pt x="121" y="73"/>
                    </a:lnTo>
                    <a:lnTo>
                      <a:pt x="126" y="64"/>
                    </a:lnTo>
                    <a:lnTo>
                      <a:pt x="131" y="53"/>
                    </a:lnTo>
                    <a:lnTo>
                      <a:pt x="135" y="42"/>
                    </a:lnTo>
                    <a:lnTo>
                      <a:pt x="136" y="29"/>
                    </a:lnTo>
                    <a:lnTo>
                      <a:pt x="136" y="29"/>
                    </a:lnTo>
                    <a:close/>
                    <a:moveTo>
                      <a:pt x="68" y="159"/>
                    </a:moveTo>
                    <a:lnTo>
                      <a:pt x="102" y="192"/>
                    </a:lnTo>
                    <a:lnTo>
                      <a:pt x="33" y="192"/>
                    </a:lnTo>
                    <a:lnTo>
                      <a:pt x="68" y="159"/>
                    </a:lnTo>
                    <a:close/>
                    <a:moveTo>
                      <a:pt x="83" y="97"/>
                    </a:moveTo>
                    <a:lnTo>
                      <a:pt x="83" y="97"/>
                    </a:lnTo>
                    <a:lnTo>
                      <a:pt x="82" y="98"/>
                    </a:lnTo>
                    <a:lnTo>
                      <a:pt x="82" y="100"/>
                    </a:lnTo>
                    <a:lnTo>
                      <a:pt x="82" y="100"/>
                    </a:lnTo>
                    <a:lnTo>
                      <a:pt x="82" y="101"/>
                    </a:lnTo>
                    <a:lnTo>
                      <a:pt x="83" y="103"/>
                    </a:lnTo>
                    <a:lnTo>
                      <a:pt x="83" y="103"/>
                    </a:lnTo>
                    <a:lnTo>
                      <a:pt x="96" y="112"/>
                    </a:lnTo>
                    <a:lnTo>
                      <a:pt x="103" y="119"/>
                    </a:lnTo>
                    <a:lnTo>
                      <a:pt x="111" y="127"/>
                    </a:lnTo>
                    <a:lnTo>
                      <a:pt x="117" y="135"/>
                    </a:lnTo>
                    <a:lnTo>
                      <a:pt x="123" y="146"/>
                    </a:lnTo>
                    <a:lnTo>
                      <a:pt x="126" y="157"/>
                    </a:lnTo>
                    <a:lnTo>
                      <a:pt x="128" y="164"/>
                    </a:lnTo>
                    <a:lnTo>
                      <a:pt x="128" y="170"/>
                    </a:lnTo>
                    <a:lnTo>
                      <a:pt x="128" y="192"/>
                    </a:lnTo>
                    <a:lnTo>
                      <a:pt x="111" y="192"/>
                    </a:lnTo>
                    <a:lnTo>
                      <a:pt x="111" y="192"/>
                    </a:lnTo>
                    <a:lnTo>
                      <a:pt x="111" y="192"/>
                    </a:lnTo>
                    <a:lnTo>
                      <a:pt x="72" y="152"/>
                    </a:lnTo>
                    <a:lnTo>
                      <a:pt x="72" y="146"/>
                    </a:lnTo>
                    <a:lnTo>
                      <a:pt x="72" y="146"/>
                    </a:lnTo>
                    <a:lnTo>
                      <a:pt x="70" y="143"/>
                    </a:lnTo>
                    <a:lnTo>
                      <a:pt x="68" y="142"/>
                    </a:lnTo>
                    <a:lnTo>
                      <a:pt x="68" y="142"/>
                    </a:lnTo>
                    <a:lnTo>
                      <a:pt x="65" y="143"/>
                    </a:lnTo>
                    <a:lnTo>
                      <a:pt x="63" y="146"/>
                    </a:lnTo>
                    <a:lnTo>
                      <a:pt x="63" y="152"/>
                    </a:lnTo>
                    <a:lnTo>
                      <a:pt x="24" y="192"/>
                    </a:lnTo>
                    <a:lnTo>
                      <a:pt x="24" y="192"/>
                    </a:lnTo>
                    <a:lnTo>
                      <a:pt x="24" y="192"/>
                    </a:lnTo>
                    <a:lnTo>
                      <a:pt x="7" y="192"/>
                    </a:lnTo>
                    <a:lnTo>
                      <a:pt x="7" y="170"/>
                    </a:lnTo>
                    <a:lnTo>
                      <a:pt x="7" y="170"/>
                    </a:lnTo>
                    <a:lnTo>
                      <a:pt x="8" y="159"/>
                    </a:lnTo>
                    <a:lnTo>
                      <a:pt x="12" y="147"/>
                    </a:lnTo>
                    <a:lnTo>
                      <a:pt x="17" y="136"/>
                    </a:lnTo>
                    <a:lnTo>
                      <a:pt x="22" y="128"/>
                    </a:lnTo>
                    <a:lnTo>
                      <a:pt x="31" y="120"/>
                    </a:lnTo>
                    <a:lnTo>
                      <a:pt x="38" y="113"/>
                    </a:lnTo>
                    <a:lnTo>
                      <a:pt x="52" y="103"/>
                    </a:lnTo>
                    <a:lnTo>
                      <a:pt x="52" y="103"/>
                    </a:lnTo>
                    <a:lnTo>
                      <a:pt x="53" y="101"/>
                    </a:lnTo>
                    <a:lnTo>
                      <a:pt x="53" y="100"/>
                    </a:lnTo>
                    <a:lnTo>
                      <a:pt x="53" y="100"/>
                    </a:lnTo>
                    <a:lnTo>
                      <a:pt x="53" y="98"/>
                    </a:lnTo>
                    <a:lnTo>
                      <a:pt x="52" y="97"/>
                    </a:lnTo>
                    <a:lnTo>
                      <a:pt x="52" y="97"/>
                    </a:lnTo>
                    <a:lnTo>
                      <a:pt x="39" y="87"/>
                    </a:lnTo>
                    <a:lnTo>
                      <a:pt x="32" y="81"/>
                    </a:lnTo>
                    <a:lnTo>
                      <a:pt x="25" y="73"/>
                    </a:lnTo>
                    <a:lnTo>
                      <a:pt x="18" y="64"/>
                    </a:lnTo>
                    <a:lnTo>
                      <a:pt x="12" y="53"/>
                    </a:lnTo>
                    <a:lnTo>
                      <a:pt x="8" y="42"/>
                    </a:lnTo>
                    <a:lnTo>
                      <a:pt x="7" y="36"/>
                    </a:lnTo>
                    <a:lnTo>
                      <a:pt x="7" y="29"/>
                    </a:lnTo>
                    <a:lnTo>
                      <a:pt x="7" y="7"/>
                    </a:lnTo>
                    <a:lnTo>
                      <a:pt x="128" y="7"/>
                    </a:lnTo>
                    <a:lnTo>
                      <a:pt x="128" y="29"/>
                    </a:lnTo>
                    <a:lnTo>
                      <a:pt x="128" y="29"/>
                    </a:lnTo>
                    <a:lnTo>
                      <a:pt x="126" y="42"/>
                    </a:lnTo>
                    <a:lnTo>
                      <a:pt x="123" y="52"/>
                    </a:lnTo>
                    <a:lnTo>
                      <a:pt x="118" y="63"/>
                    </a:lnTo>
                    <a:lnTo>
                      <a:pt x="112" y="72"/>
                    </a:lnTo>
                    <a:lnTo>
                      <a:pt x="105" y="80"/>
                    </a:lnTo>
                    <a:lnTo>
                      <a:pt x="97" y="86"/>
                    </a:lnTo>
                    <a:lnTo>
                      <a:pt x="83" y="97"/>
                    </a:lnTo>
                    <a:lnTo>
                      <a:pt x="83" y="9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8" name="Freeform: Shape 41"/>
              <p:cNvSpPr/>
              <p:nvPr/>
            </p:nvSpPr>
            <p:spPr bwMode="auto">
              <a:xfrm>
                <a:off x="1960563" y="2465388"/>
                <a:ext cx="123825" cy="63500"/>
              </a:xfrm>
              <a:custGeom>
                <a:avLst/>
                <a:gdLst>
                  <a:gd name="T0" fmla="*/ 74 w 78"/>
                  <a:gd name="T1" fmla="*/ 0 h 40"/>
                  <a:gd name="T2" fmla="*/ 4 w 78"/>
                  <a:gd name="T3" fmla="*/ 0 h 40"/>
                  <a:gd name="T4" fmla="*/ 4 w 78"/>
                  <a:gd name="T5" fmla="*/ 0 h 40"/>
                  <a:gd name="T6" fmla="*/ 3 w 78"/>
                  <a:gd name="T7" fmla="*/ 0 h 40"/>
                  <a:gd name="T8" fmla="*/ 2 w 78"/>
                  <a:gd name="T9" fmla="*/ 1 h 40"/>
                  <a:gd name="T10" fmla="*/ 2 w 78"/>
                  <a:gd name="T11" fmla="*/ 1 h 40"/>
                  <a:gd name="T12" fmla="*/ 0 w 78"/>
                  <a:gd name="T13" fmla="*/ 3 h 40"/>
                  <a:gd name="T14" fmla="*/ 2 w 78"/>
                  <a:gd name="T15" fmla="*/ 5 h 40"/>
                  <a:gd name="T16" fmla="*/ 2 w 78"/>
                  <a:gd name="T17" fmla="*/ 5 h 40"/>
                  <a:gd name="T18" fmla="*/ 9 w 78"/>
                  <a:gd name="T19" fmla="*/ 15 h 40"/>
                  <a:gd name="T20" fmla="*/ 17 w 78"/>
                  <a:gd name="T21" fmla="*/ 23 h 40"/>
                  <a:gd name="T22" fmla="*/ 26 w 78"/>
                  <a:gd name="T23" fmla="*/ 30 h 40"/>
                  <a:gd name="T24" fmla="*/ 36 w 78"/>
                  <a:gd name="T25" fmla="*/ 37 h 40"/>
                  <a:gd name="T26" fmla="*/ 37 w 78"/>
                  <a:gd name="T27" fmla="*/ 38 h 40"/>
                  <a:gd name="T28" fmla="*/ 37 w 78"/>
                  <a:gd name="T29" fmla="*/ 38 h 40"/>
                  <a:gd name="T30" fmla="*/ 39 w 78"/>
                  <a:gd name="T31" fmla="*/ 40 h 40"/>
                  <a:gd name="T32" fmla="*/ 39 w 78"/>
                  <a:gd name="T33" fmla="*/ 40 h 40"/>
                  <a:gd name="T34" fmla="*/ 40 w 78"/>
                  <a:gd name="T35" fmla="*/ 38 h 40"/>
                  <a:gd name="T36" fmla="*/ 40 w 78"/>
                  <a:gd name="T37" fmla="*/ 38 h 40"/>
                  <a:gd name="T38" fmla="*/ 46 w 78"/>
                  <a:gd name="T39" fmla="*/ 35 h 40"/>
                  <a:gd name="T40" fmla="*/ 46 w 78"/>
                  <a:gd name="T41" fmla="*/ 35 h 40"/>
                  <a:gd name="T42" fmla="*/ 55 w 78"/>
                  <a:gd name="T43" fmla="*/ 28 h 40"/>
                  <a:gd name="T44" fmla="*/ 64 w 78"/>
                  <a:gd name="T45" fmla="*/ 21 h 40"/>
                  <a:gd name="T46" fmla="*/ 71 w 78"/>
                  <a:gd name="T47" fmla="*/ 14 h 40"/>
                  <a:gd name="T48" fmla="*/ 78 w 78"/>
                  <a:gd name="T49" fmla="*/ 5 h 40"/>
                  <a:gd name="T50" fmla="*/ 78 w 78"/>
                  <a:gd name="T51" fmla="*/ 5 h 40"/>
                  <a:gd name="T52" fmla="*/ 78 w 78"/>
                  <a:gd name="T53" fmla="*/ 3 h 40"/>
                  <a:gd name="T54" fmla="*/ 78 w 78"/>
                  <a:gd name="T55" fmla="*/ 1 h 40"/>
                  <a:gd name="T56" fmla="*/ 78 w 78"/>
                  <a:gd name="T57" fmla="*/ 1 h 40"/>
                  <a:gd name="T58" fmla="*/ 76 w 78"/>
                  <a:gd name="T59" fmla="*/ 0 h 40"/>
                  <a:gd name="T60" fmla="*/ 74 w 78"/>
                  <a:gd name="T61" fmla="*/ 0 h 40"/>
                  <a:gd name="T62" fmla="*/ 74 w 78"/>
                  <a:gd name="T63" fmla="*/ 0 h 40"/>
                  <a:gd name="T64" fmla="*/ 43 w 78"/>
                  <a:gd name="T65" fmla="*/ 29 h 40"/>
                  <a:gd name="T66" fmla="*/ 43 w 78"/>
                  <a:gd name="T67" fmla="*/ 29 h 40"/>
                  <a:gd name="T68" fmla="*/ 39 w 78"/>
                  <a:gd name="T69" fmla="*/ 31 h 40"/>
                  <a:gd name="T70" fmla="*/ 39 w 78"/>
                  <a:gd name="T71" fmla="*/ 31 h 40"/>
                  <a:gd name="T72" fmla="*/ 24 w 78"/>
                  <a:gd name="T73" fmla="*/ 20 h 40"/>
                  <a:gd name="T74" fmla="*/ 17 w 78"/>
                  <a:gd name="T75" fmla="*/ 14 h 40"/>
                  <a:gd name="T76" fmla="*/ 11 w 78"/>
                  <a:gd name="T77" fmla="*/ 7 h 40"/>
                  <a:gd name="T78" fmla="*/ 68 w 78"/>
                  <a:gd name="T79" fmla="*/ 7 h 40"/>
                  <a:gd name="T80" fmla="*/ 68 w 78"/>
                  <a:gd name="T81" fmla="*/ 7 h 40"/>
                  <a:gd name="T82" fmla="*/ 62 w 78"/>
                  <a:gd name="T83" fmla="*/ 13 h 40"/>
                  <a:gd name="T84" fmla="*/ 57 w 78"/>
                  <a:gd name="T85" fmla="*/ 19 h 40"/>
                  <a:gd name="T86" fmla="*/ 43 w 78"/>
                  <a:gd name="T87" fmla="*/ 29 h 40"/>
                  <a:gd name="T88" fmla="*/ 43 w 78"/>
                  <a:gd name="T89" fmla="*/ 29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78" h="40">
                    <a:moveTo>
                      <a:pt x="74" y="0"/>
                    </a:moveTo>
                    <a:lnTo>
                      <a:pt x="4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9" y="15"/>
                    </a:lnTo>
                    <a:lnTo>
                      <a:pt x="17" y="23"/>
                    </a:lnTo>
                    <a:lnTo>
                      <a:pt x="26" y="30"/>
                    </a:lnTo>
                    <a:lnTo>
                      <a:pt x="36" y="37"/>
                    </a:lnTo>
                    <a:lnTo>
                      <a:pt x="37" y="38"/>
                    </a:lnTo>
                    <a:lnTo>
                      <a:pt x="37" y="38"/>
                    </a:lnTo>
                    <a:lnTo>
                      <a:pt x="39" y="40"/>
                    </a:lnTo>
                    <a:lnTo>
                      <a:pt x="39" y="40"/>
                    </a:lnTo>
                    <a:lnTo>
                      <a:pt x="40" y="38"/>
                    </a:lnTo>
                    <a:lnTo>
                      <a:pt x="40" y="38"/>
                    </a:lnTo>
                    <a:lnTo>
                      <a:pt x="46" y="35"/>
                    </a:lnTo>
                    <a:lnTo>
                      <a:pt x="46" y="35"/>
                    </a:lnTo>
                    <a:lnTo>
                      <a:pt x="55" y="28"/>
                    </a:lnTo>
                    <a:lnTo>
                      <a:pt x="64" y="21"/>
                    </a:lnTo>
                    <a:lnTo>
                      <a:pt x="71" y="14"/>
                    </a:lnTo>
                    <a:lnTo>
                      <a:pt x="78" y="5"/>
                    </a:lnTo>
                    <a:lnTo>
                      <a:pt x="78" y="5"/>
                    </a:lnTo>
                    <a:lnTo>
                      <a:pt x="78" y="3"/>
                    </a:lnTo>
                    <a:lnTo>
                      <a:pt x="78" y="1"/>
                    </a:lnTo>
                    <a:lnTo>
                      <a:pt x="78" y="1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4" y="0"/>
                    </a:lnTo>
                    <a:close/>
                    <a:moveTo>
                      <a:pt x="43" y="29"/>
                    </a:moveTo>
                    <a:lnTo>
                      <a:pt x="43" y="29"/>
                    </a:lnTo>
                    <a:lnTo>
                      <a:pt x="39" y="31"/>
                    </a:lnTo>
                    <a:lnTo>
                      <a:pt x="39" y="31"/>
                    </a:lnTo>
                    <a:lnTo>
                      <a:pt x="24" y="20"/>
                    </a:lnTo>
                    <a:lnTo>
                      <a:pt x="17" y="14"/>
                    </a:lnTo>
                    <a:lnTo>
                      <a:pt x="11" y="7"/>
                    </a:lnTo>
                    <a:lnTo>
                      <a:pt x="68" y="7"/>
                    </a:lnTo>
                    <a:lnTo>
                      <a:pt x="68" y="7"/>
                    </a:lnTo>
                    <a:lnTo>
                      <a:pt x="62" y="13"/>
                    </a:lnTo>
                    <a:lnTo>
                      <a:pt x="57" y="19"/>
                    </a:lnTo>
                    <a:lnTo>
                      <a:pt x="43" y="29"/>
                    </a:lnTo>
                    <a:lnTo>
                      <a:pt x="43" y="2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9" name="Freeform: Shape 42"/>
              <p:cNvSpPr/>
              <p:nvPr/>
            </p:nvSpPr>
            <p:spPr bwMode="auto">
              <a:xfrm>
                <a:off x="1901826" y="2714626"/>
                <a:ext cx="239713" cy="11113"/>
              </a:xfrm>
              <a:custGeom>
                <a:avLst/>
                <a:gdLst>
                  <a:gd name="T0" fmla="*/ 4 w 151"/>
                  <a:gd name="T1" fmla="*/ 7 h 7"/>
                  <a:gd name="T2" fmla="*/ 147 w 151"/>
                  <a:gd name="T3" fmla="*/ 7 h 7"/>
                  <a:gd name="T4" fmla="*/ 147 w 151"/>
                  <a:gd name="T5" fmla="*/ 7 h 7"/>
                  <a:gd name="T6" fmla="*/ 150 w 151"/>
                  <a:gd name="T7" fmla="*/ 7 h 7"/>
                  <a:gd name="T8" fmla="*/ 151 w 151"/>
                  <a:gd name="T9" fmla="*/ 3 h 7"/>
                  <a:gd name="T10" fmla="*/ 151 w 151"/>
                  <a:gd name="T11" fmla="*/ 3 h 7"/>
                  <a:gd name="T12" fmla="*/ 150 w 151"/>
                  <a:gd name="T13" fmla="*/ 1 h 7"/>
                  <a:gd name="T14" fmla="*/ 147 w 151"/>
                  <a:gd name="T15" fmla="*/ 0 h 7"/>
                  <a:gd name="T16" fmla="*/ 4 w 151"/>
                  <a:gd name="T17" fmla="*/ 0 h 7"/>
                  <a:gd name="T18" fmla="*/ 4 w 151"/>
                  <a:gd name="T19" fmla="*/ 0 h 7"/>
                  <a:gd name="T20" fmla="*/ 1 w 151"/>
                  <a:gd name="T21" fmla="*/ 1 h 7"/>
                  <a:gd name="T22" fmla="*/ 0 w 151"/>
                  <a:gd name="T23" fmla="*/ 3 h 7"/>
                  <a:gd name="T24" fmla="*/ 0 w 151"/>
                  <a:gd name="T25" fmla="*/ 3 h 7"/>
                  <a:gd name="T26" fmla="*/ 1 w 151"/>
                  <a:gd name="T27" fmla="*/ 7 h 7"/>
                  <a:gd name="T28" fmla="*/ 4 w 151"/>
                  <a:gd name="T29" fmla="*/ 7 h 7"/>
                  <a:gd name="T30" fmla="*/ 4 w 151"/>
                  <a:gd name="T31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1" h="7">
                    <a:moveTo>
                      <a:pt x="4" y="7"/>
                    </a:moveTo>
                    <a:lnTo>
                      <a:pt x="147" y="7"/>
                    </a:lnTo>
                    <a:lnTo>
                      <a:pt x="147" y="7"/>
                    </a:lnTo>
                    <a:lnTo>
                      <a:pt x="150" y="7"/>
                    </a:lnTo>
                    <a:lnTo>
                      <a:pt x="151" y="3"/>
                    </a:lnTo>
                    <a:lnTo>
                      <a:pt x="151" y="3"/>
                    </a:lnTo>
                    <a:lnTo>
                      <a:pt x="150" y="1"/>
                    </a:lnTo>
                    <a:lnTo>
                      <a:pt x="147" y="0"/>
                    </a:lnTo>
                    <a:lnTo>
                      <a:pt x="4" y="0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1" y="7"/>
                    </a:lnTo>
                    <a:lnTo>
                      <a:pt x="4" y="7"/>
                    </a:lnTo>
                    <a:lnTo>
                      <a:pt x="4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0" name="Freeform: Shape 43"/>
              <p:cNvSpPr/>
              <p:nvPr/>
            </p:nvSpPr>
            <p:spPr bwMode="auto">
              <a:xfrm>
                <a:off x="2014538" y="2578101"/>
                <a:ext cx="14288" cy="22225"/>
              </a:xfrm>
              <a:custGeom>
                <a:avLst/>
                <a:gdLst>
                  <a:gd name="T0" fmla="*/ 5 w 9"/>
                  <a:gd name="T1" fmla="*/ 0 h 14"/>
                  <a:gd name="T2" fmla="*/ 5 w 9"/>
                  <a:gd name="T3" fmla="*/ 0 h 14"/>
                  <a:gd name="T4" fmla="*/ 2 w 9"/>
                  <a:gd name="T5" fmla="*/ 1 h 14"/>
                  <a:gd name="T6" fmla="*/ 0 w 9"/>
                  <a:gd name="T7" fmla="*/ 4 h 14"/>
                  <a:gd name="T8" fmla="*/ 0 w 9"/>
                  <a:gd name="T9" fmla="*/ 11 h 14"/>
                  <a:gd name="T10" fmla="*/ 0 w 9"/>
                  <a:gd name="T11" fmla="*/ 11 h 14"/>
                  <a:gd name="T12" fmla="*/ 2 w 9"/>
                  <a:gd name="T13" fmla="*/ 13 h 14"/>
                  <a:gd name="T14" fmla="*/ 5 w 9"/>
                  <a:gd name="T15" fmla="*/ 14 h 14"/>
                  <a:gd name="T16" fmla="*/ 5 w 9"/>
                  <a:gd name="T17" fmla="*/ 14 h 14"/>
                  <a:gd name="T18" fmla="*/ 7 w 9"/>
                  <a:gd name="T19" fmla="*/ 13 h 14"/>
                  <a:gd name="T20" fmla="*/ 9 w 9"/>
                  <a:gd name="T21" fmla="*/ 11 h 14"/>
                  <a:gd name="T22" fmla="*/ 9 w 9"/>
                  <a:gd name="T23" fmla="*/ 4 h 14"/>
                  <a:gd name="T24" fmla="*/ 9 w 9"/>
                  <a:gd name="T25" fmla="*/ 4 h 14"/>
                  <a:gd name="T26" fmla="*/ 7 w 9"/>
                  <a:gd name="T27" fmla="*/ 1 h 14"/>
                  <a:gd name="T28" fmla="*/ 5 w 9"/>
                  <a:gd name="T29" fmla="*/ 0 h 14"/>
                  <a:gd name="T30" fmla="*/ 5 w 9"/>
                  <a:gd name="T3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14">
                    <a:moveTo>
                      <a:pt x="5" y="0"/>
                    </a:moveTo>
                    <a:lnTo>
                      <a:pt x="5" y="0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4"/>
                    </a:lnTo>
                    <a:lnTo>
                      <a:pt x="5" y="14"/>
                    </a:lnTo>
                    <a:lnTo>
                      <a:pt x="7" y="13"/>
                    </a:lnTo>
                    <a:lnTo>
                      <a:pt x="9" y="11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71" name="Freeform: Shape 44"/>
              <p:cNvSpPr/>
              <p:nvPr/>
            </p:nvSpPr>
            <p:spPr bwMode="auto">
              <a:xfrm>
                <a:off x="2014538" y="2544763"/>
                <a:ext cx="14288" cy="22225"/>
              </a:xfrm>
              <a:custGeom>
                <a:avLst/>
                <a:gdLst>
                  <a:gd name="T0" fmla="*/ 5 w 9"/>
                  <a:gd name="T1" fmla="*/ 0 h 14"/>
                  <a:gd name="T2" fmla="*/ 5 w 9"/>
                  <a:gd name="T3" fmla="*/ 0 h 14"/>
                  <a:gd name="T4" fmla="*/ 2 w 9"/>
                  <a:gd name="T5" fmla="*/ 1 h 14"/>
                  <a:gd name="T6" fmla="*/ 0 w 9"/>
                  <a:gd name="T7" fmla="*/ 4 h 14"/>
                  <a:gd name="T8" fmla="*/ 0 w 9"/>
                  <a:gd name="T9" fmla="*/ 11 h 14"/>
                  <a:gd name="T10" fmla="*/ 0 w 9"/>
                  <a:gd name="T11" fmla="*/ 11 h 14"/>
                  <a:gd name="T12" fmla="*/ 2 w 9"/>
                  <a:gd name="T13" fmla="*/ 13 h 14"/>
                  <a:gd name="T14" fmla="*/ 5 w 9"/>
                  <a:gd name="T15" fmla="*/ 14 h 14"/>
                  <a:gd name="T16" fmla="*/ 5 w 9"/>
                  <a:gd name="T17" fmla="*/ 14 h 14"/>
                  <a:gd name="T18" fmla="*/ 7 w 9"/>
                  <a:gd name="T19" fmla="*/ 13 h 14"/>
                  <a:gd name="T20" fmla="*/ 9 w 9"/>
                  <a:gd name="T21" fmla="*/ 11 h 14"/>
                  <a:gd name="T22" fmla="*/ 9 w 9"/>
                  <a:gd name="T23" fmla="*/ 4 h 14"/>
                  <a:gd name="T24" fmla="*/ 9 w 9"/>
                  <a:gd name="T25" fmla="*/ 4 h 14"/>
                  <a:gd name="T26" fmla="*/ 7 w 9"/>
                  <a:gd name="T27" fmla="*/ 1 h 14"/>
                  <a:gd name="T28" fmla="*/ 5 w 9"/>
                  <a:gd name="T29" fmla="*/ 0 h 14"/>
                  <a:gd name="T30" fmla="*/ 5 w 9"/>
                  <a:gd name="T31" fmla="*/ 0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9" h="14">
                    <a:moveTo>
                      <a:pt x="5" y="0"/>
                    </a:moveTo>
                    <a:lnTo>
                      <a:pt x="5" y="0"/>
                    </a:lnTo>
                    <a:lnTo>
                      <a:pt x="2" y="1"/>
                    </a:lnTo>
                    <a:lnTo>
                      <a:pt x="0" y="4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5" y="14"/>
                    </a:lnTo>
                    <a:lnTo>
                      <a:pt x="5" y="14"/>
                    </a:lnTo>
                    <a:lnTo>
                      <a:pt x="7" y="13"/>
                    </a:lnTo>
                    <a:lnTo>
                      <a:pt x="9" y="11"/>
                    </a:lnTo>
                    <a:lnTo>
                      <a:pt x="9" y="4"/>
                    </a:lnTo>
                    <a:lnTo>
                      <a:pt x="9" y="4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5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46" name="Freeform: Shape 45"/>
            <p:cNvSpPr/>
            <p:nvPr/>
          </p:nvSpPr>
          <p:spPr bwMode="auto">
            <a:xfrm>
              <a:off x="10205020" y="2251901"/>
              <a:ext cx="288636" cy="329045"/>
            </a:xfrm>
            <a:custGeom>
              <a:avLst/>
              <a:gdLst>
                <a:gd name="T0" fmla="*/ 92 w 200"/>
                <a:gd name="T1" fmla="*/ 0 h 228"/>
                <a:gd name="T2" fmla="*/ 71 w 200"/>
                <a:gd name="T3" fmla="*/ 5 h 228"/>
                <a:gd name="T4" fmla="*/ 41 w 200"/>
                <a:gd name="T5" fmla="*/ 31 h 228"/>
                <a:gd name="T6" fmla="*/ 29 w 200"/>
                <a:gd name="T7" fmla="*/ 57 h 228"/>
                <a:gd name="T8" fmla="*/ 28 w 200"/>
                <a:gd name="T9" fmla="*/ 92 h 228"/>
                <a:gd name="T10" fmla="*/ 14 w 200"/>
                <a:gd name="T11" fmla="*/ 93 h 228"/>
                <a:gd name="T12" fmla="*/ 1 w 200"/>
                <a:gd name="T13" fmla="*/ 104 h 228"/>
                <a:gd name="T14" fmla="*/ 0 w 200"/>
                <a:gd name="T15" fmla="*/ 210 h 228"/>
                <a:gd name="T16" fmla="*/ 1 w 200"/>
                <a:gd name="T17" fmla="*/ 217 h 228"/>
                <a:gd name="T18" fmla="*/ 14 w 200"/>
                <a:gd name="T19" fmla="*/ 228 h 228"/>
                <a:gd name="T20" fmla="*/ 181 w 200"/>
                <a:gd name="T21" fmla="*/ 228 h 228"/>
                <a:gd name="T22" fmla="*/ 194 w 200"/>
                <a:gd name="T23" fmla="*/ 223 h 228"/>
                <a:gd name="T24" fmla="*/ 200 w 200"/>
                <a:gd name="T25" fmla="*/ 210 h 228"/>
                <a:gd name="T26" fmla="*/ 199 w 200"/>
                <a:gd name="T27" fmla="*/ 107 h 228"/>
                <a:gd name="T28" fmla="*/ 188 w 200"/>
                <a:gd name="T29" fmla="*/ 94 h 228"/>
                <a:gd name="T30" fmla="*/ 171 w 200"/>
                <a:gd name="T31" fmla="*/ 92 h 228"/>
                <a:gd name="T32" fmla="*/ 171 w 200"/>
                <a:gd name="T33" fmla="*/ 64 h 228"/>
                <a:gd name="T34" fmla="*/ 166 w 200"/>
                <a:gd name="T35" fmla="*/ 43 h 228"/>
                <a:gd name="T36" fmla="*/ 139 w 200"/>
                <a:gd name="T37" fmla="*/ 11 h 228"/>
                <a:gd name="T38" fmla="*/ 115 w 200"/>
                <a:gd name="T39" fmla="*/ 1 h 228"/>
                <a:gd name="T40" fmla="*/ 99 w 200"/>
                <a:gd name="T41" fmla="*/ 0 h 228"/>
                <a:gd name="T42" fmla="*/ 36 w 200"/>
                <a:gd name="T43" fmla="*/ 58 h 228"/>
                <a:gd name="T44" fmla="*/ 54 w 200"/>
                <a:gd name="T45" fmla="*/ 25 h 228"/>
                <a:gd name="T46" fmla="*/ 86 w 200"/>
                <a:gd name="T47" fmla="*/ 8 h 228"/>
                <a:gd name="T48" fmla="*/ 112 w 200"/>
                <a:gd name="T49" fmla="*/ 8 h 228"/>
                <a:gd name="T50" fmla="*/ 145 w 200"/>
                <a:gd name="T51" fmla="*/ 25 h 228"/>
                <a:gd name="T52" fmla="*/ 162 w 200"/>
                <a:gd name="T53" fmla="*/ 58 h 228"/>
                <a:gd name="T54" fmla="*/ 143 w 200"/>
                <a:gd name="T55" fmla="*/ 92 h 228"/>
                <a:gd name="T56" fmla="*/ 141 w 200"/>
                <a:gd name="T57" fmla="*/ 63 h 228"/>
                <a:gd name="T58" fmla="*/ 130 w 200"/>
                <a:gd name="T59" fmla="*/ 41 h 228"/>
                <a:gd name="T60" fmla="*/ 109 w 200"/>
                <a:gd name="T61" fmla="*/ 29 h 228"/>
                <a:gd name="T62" fmla="*/ 91 w 200"/>
                <a:gd name="T63" fmla="*/ 29 h 228"/>
                <a:gd name="T64" fmla="*/ 69 w 200"/>
                <a:gd name="T65" fmla="*/ 41 h 228"/>
                <a:gd name="T66" fmla="*/ 57 w 200"/>
                <a:gd name="T67" fmla="*/ 63 h 228"/>
                <a:gd name="T68" fmla="*/ 35 w 200"/>
                <a:gd name="T69" fmla="*/ 92 h 228"/>
                <a:gd name="T70" fmla="*/ 64 w 200"/>
                <a:gd name="T71" fmla="*/ 92 h 228"/>
                <a:gd name="T72" fmla="*/ 64 w 200"/>
                <a:gd name="T73" fmla="*/ 64 h 228"/>
                <a:gd name="T74" fmla="*/ 75 w 200"/>
                <a:gd name="T75" fmla="*/ 45 h 228"/>
                <a:gd name="T76" fmla="*/ 92 w 200"/>
                <a:gd name="T77" fmla="*/ 36 h 228"/>
                <a:gd name="T78" fmla="*/ 106 w 200"/>
                <a:gd name="T79" fmla="*/ 36 h 228"/>
                <a:gd name="T80" fmla="*/ 125 w 200"/>
                <a:gd name="T81" fmla="*/ 45 h 228"/>
                <a:gd name="T82" fmla="*/ 134 w 200"/>
                <a:gd name="T83" fmla="*/ 64 h 228"/>
                <a:gd name="T84" fmla="*/ 88 w 200"/>
                <a:gd name="T85" fmla="*/ 149 h 228"/>
                <a:gd name="T86" fmla="*/ 55 w 200"/>
                <a:gd name="T87" fmla="*/ 149 h 228"/>
                <a:gd name="T88" fmla="*/ 95 w 200"/>
                <a:gd name="T89" fmla="*/ 185 h 228"/>
                <a:gd name="T90" fmla="*/ 130 w 200"/>
                <a:gd name="T91" fmla="*/ 149 h 228"/>
                <a:gd name="T92" fmla="*/ 105 w 200"/>
                <a:gd name="T93" fmla="*/ 185 h 228"/>
                <a:gd name="T94" fmla="*/ 193 w 200"/>
                <a:gd name="T95" fmla="*/ 149 h 228"/>
                <a:gd name="T96" fmla="*/ 184 w 200"/>
                <a:gd name="T97" fmla="*/ 149 h 228"/>
                <a:gd name="T98" fmla="*/ 7 w 200"/>
                <a:gd name="T99" fmla="*/ 185 h 228"/>
                <a:gd name="T100" fmla="*/ 9 w 200"/>
                <a:gd name="T101" fmla="*/ 185 h 228"/>
                <a:gd name="T102" fmla="*/ 18 w 200"/>
                <a:gd name="T103" fmla="*/ 221 h 228"/>
                <a:gd name="T104" fmla="*/ 8 w 200"/>
                <a:gd name="T105" fmla="*/ 215 h 228"/>
                <a:gd name="T106" fmla="*/ 193 w 200"/>
                <a:gd name="T107" fmla="*/ 192 h 228"/>
                <a:gd name="T108" fmla="*/ 192 w 200"/>
                <a:gd name="T109" fmla="*/ 215 h 228"/>
                <a:gd name="T110" fmla="*/ 181 w 200"/>
                <a:gd name="T111" fmla="*/ 221 h 228"/>
                <a:gd name="T112" fmla="*/ 193 w 200"/>
                <a:gd name="T113" fmla="*/ 142 h 228"/>
                <a:gd name="T114" fmla="*/ 7 w 200"/>
                <a:gd name="T115" fmla="*/ 111 h 228"/>
                <a:gd name="T116" fmla="*/ 13 w 200"/>
                <a:gd name="T117" fmla="*/ 100 h 228"/>
                <a:gd name="T118" fmla="*/ 181 w 200"/>
                <a:gd name="T119" fmla="*/ 99 h 228"/>
                <a:gd name="T120" fmla="*/ 192 w 200"/>
                <a:gd name="T121" fmla="*/ 10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0" h="228">
                  <a:moveTo>
                    <a:pt x="99" y="0"/>
                  </a:moveTo>
                  <a:lnTo>
                    <a:pt x="99" y="0"/>
                  </a:lnTo>
                  <a:lnTo>
                    <a:pt x="92" y="0"/>
                  </a:lnTo>
                  <a:lnTo>
                    <a:pt x="85" y="1"/>
                  </a:lnTo>
                  <a:lnTo>
                    <a:pt x="78" y="3"/>
                  </a:lnTo>
                  <a:lnTo>
                    <a:pt x="71" y="5"/>
                  </a:lnTo>
                  <a:lnTo>
                    <a:pt x="60" y="11"/>
                  </a:lnTo>
                  <a:lnTo>
                    <a:pt x="49" y="21"/>
                  </a:lnTo>
                  <a:lnTo>
                    <a:pt x="41" y="31"/>
                  </a:lnTo>
                  <a:lnTo>
                    <a:pt x="34" y="43"/>
                  </a:lnTo>
                  <a:lnTo>
                    <a:pt x="32" y="50"/>
                  </a:lnTo>
                  <a:lnTo>
                    <a:pt x="29" y="57"/>
                  </a:lnTo>
                  <a:lnTo>
                    <a:pt x="28" y="64"/>
                  </a:lnTo>
                  <a:lnTo>
                    <a:pt x="28" y="71"/>
                  </a:lnTo>
                  <a:lnTo>
                    <a:pt x="28" y="92"/>
                  </a:lnTo>
                  <a:lnTo>
                    <a:pt x="18" y="92"/>
                  </a:lnTo>
                  <a:lnTo>
                    <a:pt x="18" y="92"/>
                  </a:lnTo>
                  <a:lnTo>
                    <a:pt x="14" y="93"/>
                  </a:lnTo>
                  <a:lnTo>
                    <a:pt x="11" y="94"/>
                  </a:lnTo>
                  <a:lnTo>
                    <a:pt x="5" y="98"/>
                  </a:lnTo>
                  <a:lnTo>
                    <a:pt x="1" y="104"/>
                  </a:lnTo>
                  <a:lnTo>
                    <a:pt x="0" y="107"/>
                  </a:lnTo>
                  <a:lnTo>
                    <a:pt x="0" y="111"/>
                  </a:lnTo>
                  <a:lnTo>
                    <a:pt x="0" y="210"/>
                  </a:lnTo>
                  <a:lnTo>
                    <a:pt x="0" y="210"/>
                  </a:lnTo>
                  <a:lnTo>
                    <a:pt x="0" y="214"/>
                  </a:lnTo>
                  <a:lnTo>
                    <a:pt x="1" y="217"/>
                  </a:lnTo>
                  <a:lnTo>
                    <a:pt x="5" y="223"/>
                  </a:lnTo>
                  <a:lnTo>
                    <a:pt x="11" y="226"/>
                  </a:lnTo>
                  <a:lnTo>
                    <a:pt x="14" y="228"/>
                  </a:lnTo>
                  <a:lnTo>
                    <a:pt x="18" y="228"/>
                  </a:lnTo>
                  <a:lnTo>
                    <a:pt x="181" y="228"/>
                  </a:lnTo>
                  <a:lnTo>
                    <a:pt x="181" y="228"/>
                  </a:lnTo>
                  <a:lnTo>
                    <a:pt x="186" y="228"/>
                  </a:lnTo>
                  <a:lnTo>
                    <a:pt x="188" y="226"/>
                  </a:lnTo>
                  <a:lnTo>
                    <a:pt x="194" y="223"/>
                  </a:lnTo>
                  <a:lnTo>
                    <a:pt x="199" y="217"/>
                  </a:lnTo>
                  <a:lnTo>
                    <a:pt x="199" y="214"/>
                  </a:lnTo>
                  <a:lnTo>
                    <a:pt x="200" y="210"/>
                  </a:lnTo>
                  <a:lnTo>
                    <a:pt x="200" y="111"/>
                  </a:lnTo>
                  <a:lnTo>
                    <a:pt x="200" y="111"/>
                  </a:lnTo>
                  <a:lnTo>
                    <a:pt x="199" y="107"/>
                  </a:lnTo>
                  <a:lnTo>
                    <a:pt x="199" y="104"/>
                  </a:lnTo>
                  <a:lnTo>
                    <a:pt x="194" y="98"/>
                  </a:lnTo>
                  <a:lnTo>
                    <a:pt x="188" y="94"/>
                  </a:lnTo>
                  <a:lnTo>
                    <a:pt x="186" y="93"/>
                  </a:lnTo>
                  <a:lnTo>
                    <a:pt x="181" y="92"/>
                  </a:lnTo>
                  <a:lnTo>
                    <a:pt x="171" y="92"/>
                  </a:lnTo>
                  <a:lnTo>
                    <a:pt x="171" y="71"/>
                  </a:lnTo>
                  <a:lnTo>
                    <a:pt x="171" y="71"/>
                  </a:lnTo>
                  <a:lnTo>
                    <a:pt x="171" y="64"/>
                  </a:lnTo>
                  <a:lnTo>
                    <a:pt x="169" y="57"/>
                  </a:lnTo>
                  <a:lnTo>
                    <a:pt x="168" y="50"/>
                  </a:lnTo>
                  <a:lnTo>
                    <a:pt x="166" y="43"/>
                  </a:lnTo>
                  <a:lnTo>
                    <a:pt x="159" y="31"/>
                  </a:lnTo>
                  <a:lnTo>
                    <a:pt x="150" y="21"/>
                  </a:lnTo>
                  <a:lnTo>
                    <a:pt x="139" y="11"/>
                  </a:lnTo>
                  <a:lnTo>
                    <a:pt x="127" y="5"/>
                  </a:lnTo>
                  <a:lnTo>
                    <a:pt x="120" y="3"/>
                  </a:lnTo>
                  <a:lnTo>
                    <a:pt x="115" y="1"/>
                  </a:lnTo>
                  <a:lnTo>
                    <a:pt x="106" y="0"/>
                  </a:lnTo>
                  <a:lnTo>
                    <a:pt x="99" y="0"/>
                  </a:lnTo>
                  <a:lnTo>
                    <a:pt x="99" y="0"/>
                  </a:lnTo>
                  <a:close/>
                  <a:moveTo>
                    <a:pt x="35" y="71"/>
                  </a:moveTo>
                  <a:lnTo>
                    <a:pt x="35" y="71"/>
                  </a:lnTo>
                  <a:lnTo>
                    <a:pt x="36" y="58"/>
                  </a:lnTo>
                  <a:lnTo>
                    <a:pt x="41" y="46"/>
                  </a:lnTo>
                  <a:lnTo>
                    <a:pt x="47" y="35"/>
                  </a:lnTo>
                  <a:lnTo>
                    <a:pt x="54" y="25"/>
                  </a:lnTo>
                  <a:lnTo>
                    <a:pt x="64" y="17"/>
                  </a:lnTo>
                  <a:lnTo>
                    <a:pt x="75" y="11"/>
                  </a:lnTo>
                  <a:lnTo>
                    <a:pt x="86" y="8"/>
                  </a:lnTo>
                  <a:lnTo>
                    <a:pt x="99" y="7"/>
                  </a:lnTo>
                  <a:lnTo>
                    <a:pt x="99" y="7"/>
                  </a:lnTo>
                  <a:lnTo>
                    <a:pt x="112" y="8"/>
                  </a:lnTo>
                  <a:lnTo>
                    <a:pt x="125" y="11"/>
                  </a:lnTo>
                  <a:lnTo>
                    <a:pt x="136" y="17"/>
                  </a:lnTo>
                  <a:lnTo>
                    <a:pt x="145" y="25"/>
                  </a:lnTo>
                  <a:lnTo>
                    <a:pt x="153" y="35"/>
                  </a:lnTo>
                  <a:lnTo>
                    <a:pt x="159" y="46"/>
                  </a:lnTo>
                  <a:lnTo>
                    <a:pt x="162" y="58"/>
                  </a:lnTo>
                  <a:lnTo>
                    <a:pt x="164" y="71"/>
                  </a:lnTo>
                  <a:lnTo>
                    <a:pt x="164" y="92"/>
                  </a:lnTo>
                  <a:lnTo>
                    <a:pt x="143" y="92"/>
                  </a:lnTo>
                  <a:lnTo>
                    <a:pt x="143" y="71"/>
                  </a:lnTo>
                  <a:lnTo>
                    <a:pt x="143" y="71"/>
                  </a:lnTo>
                  <a:lnTo>
                    <a:pt x="141" y="63"/>
                  </a:lnTo>
                  <a:lnTo>
                    <a:pt x="139" y="55"/>
                  </a:lnTo>
                  <a:lnTo>
                    <a:pt x="136" y="48"/>
                  </a:lnTo>
                  <a:lnTo>
                    <a:pt x="130" y="41"/>
                  </a:lnTo>
                  <a:lnTo>
                    <a:pt x="124" y="36"/>
                  </a:lnTo>
                  <a:lnTo>
                    <a:pt x="116" y="31"/>
                  </a:lnTo>
                  <a:lnTo>
                    <a:pt x="109" y="29"/>
                  </a:lnTo>
                  <a:lnTo>
                    <a:pt x="99" y="28"/>
                  </a:lnTo>
                  <a:lnTo>
                    <a:pt x="99" y="28"/>
                  </a:lnTo>
                  <a:lnTo>
                    <a:pt x="91" y="29"/>
                  </a:lnTo>
                  <a:lnTo>
                    <a:pt x="83" y="31"/>
                  </a:lnTo>
                  <a:lnTo>
                    <a:pt x="76" y="36"/>
                  </a:lnTo>
                  <a:lnTo>
                    <a:pt x="69" y="41"/>
                  </a:lnTo>
                  <a:lnTo>
                    <a:pt x="64" y="48"/>
                  </a:lnTo>
                  <a:lnTo>
                    <a:pt x="60" y="55"/>
                  </a:lnTo>
                  <a:lnTo>
                    <a:pt x="57" y="63"/>
                  </a:lnTo>
                  <a:lnTo>
                    <a:pt x="57" y="71"/>
                  </a:lnTo>
                  <a:lnTo>
                    <a:pt x="57" y="92"/>
                  </a:lnTo>
                  <a:lnTo>
                    <a:pt x="35" y="92"/>
                  </a:lnTo>
                  <a:lnTo>
                    <a:pt x="35" y="71"/>
                  </a:lnTo>
                  <a:close/>
                  <a:moveTo>
                    <a:pt x="136" y="92"/>
                  </a:moveTo>
                  <a:lnTo>
                    <a:pt x="64" y="92"/>
                  </a:lnTo>
                  <a:lnTo>
                    <a:pt x="64" y="71"/>
                  </a:lnTo>
                  <a:lnTo>
                    <a:pt x="64" y="71"/>
                  </a:lnTo>
                  <a:lnTo>
                    <a:pt x="64" y="64"/>
                  </a:lnTo>
                  <a:lnTo>
                    <a:pt x="67" y="57"/>
                  </a:lnTo>
                  <a:lnTo>
                    <a:pt x="70" y="51"/>
                  </a:lnTo>
                  <a:lnTo>
                    <a:pt x="75" y="45"/>
                  </a:lnTo>
                  <a:lnTo>
                    <a:pt x="79" y="42"/>
                  </a:lnTo>
                  <a:lnTo>
                    <a:pt x="85" y="38"/>
                  </a:lnTo>
                  <a:lnTo>
                    <a:pt x="92" y="36"/>
                  </a:lnTo>
                  <a:lnTo>
                    <a:pt x="99" y="36"/>
                  </a:lnTo>
                  <a:lnTo>
                    <a:pt x="99" y="36"/>
                  </a:lnTo>
                  <a:lnTo>
                    <a:pt x="106" y="36"/>
                  </a:lnTo>
                  <a:lnTo>
                    <a:pt x="113" y="38"/>
                  </a:lnTo>
                  <a:lnTo>
                    <a:pt x="119" y="42"/>
                  </a:lnTo>
                  <a:lnTo>
                    <a:pt x="125" y="45"/>
                  </a:lnTo>
                  <a:lnTo>
                    <a:pt x="130" y="51"/>
                  </a:lnTo>
                  <a:lnTo>
                    <a:pt x="132" y="57"/>
                  </a:lnTo>
                  <a:lnTo>
                    <a:pt x="134" y="64"/>
                  </a:lnTo>
                  <a:lnTo>
                    <a:pt x="136" y="71"/>
                  </a:lnTo>
                  <a:lnTo>
                    <a:pt x="136" y="92"/>
                  </a:lnTo>
                  <a:close/>
                  <a:moveTo>
                    <a:pt x="88" y="149"/>
                  </a:moveTo>
                  <a:lnTo>
                    <a:pt x="51" y="185"/>
                  </a:lnTo>
                  <a:lnTo>
                    <a:pt x="19" y="185"/>
                  </a:lnTo>
                  <a:lnTo>
                    <a:pt x="55" y="149"/>
                  </a:lnTo>
                  <a:lnTo>
                    <a:pt x="88" y="149"/>
                  </a:lnTo>
                  <a:close/>
                  <a:moveTo>
                    <a:pt x="130" y="149"/>
                  </a:moveTo>
                  <a:lnTo>
                    <a:pt x="95" y="185"/>
                  </a:lnTo>
                  <a:lnTo>
                    <a:pt x="62" y="185"/>
                  </a:lnTo>
                  <a:lnTo>
                    <a:pt x="97" y="149"/>
                  </a:lnTo>
                  <a:lnTo>
                    <a:pt x="130" y="149"/>
                  </a:lnTo>
                  <a:close/>
                  <a:moveTo>
                    <a:pt x="173" y="149"/>
                  </a:moveTo>
                  <a:lnTo>
                    <a:pt x="138" y="185"/>
                  </a:lnTo>
                  <a:lnTo>
                    <a:pt x="105" y="185"/>
                  </a:lnTo>
                  <a:lnTo>
                    <a:pt x="140" y="149"/>
                  </a:lnTo>
                  <a:lnTo>
                    <a:pt x="173" y="149"/>
                  </a:lnTo>
                  <a:close/>
                  <a:moveTo>
                    <a:pt x="193" y="149"/>
                  </a:moveTo>
                  <a:lnTo>
                    <a:pt x="193" y="185"/>
                  </a:lnTo>
                  <a:lnTo>
                    <a:pt x="147" y="185"/>
                  </a:lnTo>
                  <a:lnTo>
                    <a:pt x="184" y="149"/>
                  </a:lnTo>
                  <a:lnTo>
                    <a:pt x="193" y="149"/>
                  </a:lnTo>
                  <a:close/>
                  <a:moveTo>
                    <a:pt x="9" y="185"/>
                  </a:moveTo>
                  <a:lnTo>
                    <a:pt x="7" y="185"/>
                  </a:lnTo>
                  <a:lnTo>
                    <a:pt x="7" y="149"/>
                  </a:lnTo>
                  <a:lnTo>
                    <a:pt x="44" y="149"/>
                  </a:lnTo>
                  <a:lnTo>
                    <a:pt x="9" y="185"/>
                  </a:lnTo>
                  <a:close/>
                  <a:moveTo>
                    <a:pt x="181" y="221"/>
                  </a:moveTo>
                  <a:lnTo>
                    <a:pt x="18" y="221"/>
                  </a:lnTo>
                  <a:lnTo>
                    <a:pt x="18" y="221"/>
                  </a:lnTo>
                  <a:lnTo>
                    <a:pt x="13" y="221"/>
                  </a:lnTo>
                  <a:lnTo>
                    <a:pt x="9" y="218"/>
                  </a:lnTo>
                  <a:lnTo>
                    <a:pt x="8" y="215"/>
                  </a:lnTo>
                  <a:lnTo>
                    <a:pt x="7" y="210"/>
                  </a:lnTo>
                  <a:lnTo>
                    <a:pt x="7" y="192"/>
                  </a:lnTo>
                  <a:lnTo>
                    <a:pt x="193" y="192"/>
                  </a:lnTo>
                  <a:lnTo>
                    <a:pt x="193" y="210"/>
                  </a:lnTo>
                  <a:lnTo>
                    <a:pt x="193" y="210"/>
                  </a:lnTo>
                  <a:lnTo>
                    <a:pt x="192" y="215"/>
                  </a:lnTo>
                  <a:lnTo>
                    <a:pt x="189" y="218"/>
                  </a:lnTo>
                  <a:lnTo>
                    <a:pt x="186" y="221"/>
                  </a:lnTo>
                  <a:lnTo>
                    <a:pt x="181" y="221"/>
                  </a:lnTo>
                  <a:lnTo>
                    <a:pt x="181" y="221"/>
                  </a:lnTo>
                  <a:close/>
                  <a:moveTo>
                    <a:pt x="193" y="111"/>
                  </a:moveTo>
                  <a:lnTo>
                    <a:pt x="193" y="142"/>
                  </a:lnTo>
                  <a:lnTo>
                    <a:pt x="7" y="142"/>
                  </a:lnTo>
                  <a:lnTo>
                    <a:pt x="7" y="111"/>
                  </a:lnTo>
                  <a:lnTo>
                    <a:pt x="7" y="111"/>
                  </a:lnTo>
                  <a:lnTo>
                    <a:pt x="8" y="106"/>
                  </a:lnTo>
                  <a:lnTo>
                    <a:pt x="9" y="102"/>
                  </a:lnTo>
                  <a:lnTo>
                    <a:pt x="13" y="100"/>
                  </a:lnTo>
                  <a:lnTo>
                    <a:pt x="18" y="99"/>
                  </a:lnTo>
                  <a:lnTo>
                    <a:pt x="181" y="99"/>
                  </a:lnTo>
                  <a:lnTo>
                    <a:pt x="181" y="99"/>
                  </a:lnTo>
                  <a:lnTo>
                    <a:pt x="186" y="100"/>
                  </a:lnTo>
                  <a:lnTo>
                    <a:pt x="189" y="102"/>
                  </a:lnTo>
                  <a:lnTo>
                    <a:pt x="192" y="106"/>
                  </a:lnTo>
                  <a:lnTo>
                    <a:pt x="193" y="111"/>
                  </a:lnTo>
                  <a:lnTo>
                    <a:pt x="193" y="1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47" name="Group 46"/>
            <p:cNvGrpSpPr/>
            <p:nvPr/>
          </p:nvGrpSpPr>
          <p:grpSpPr>
            <a:xfrm>
              <a:off x="10202043" y="4865483"/>
              <a:ext cx="294600" cy="271938"/>
              <a:chOff x="2552701" y="2952751"/>
              <a:chExt cx="392113" cy="361950"/>
            </a:xfrm>
            <a:solidFill>
              <a:schemeClr val="bg1"/>
            </a:solidFill>
          </p:grpSpPr>
          <p:sp>
            <p:nvSpPr>
              <p:cNvPr id="63" name="Freeform: Shape 47"/>
              <p:cNvSpPr/>
              <p:nvPr/>
            </p:nvSpPr>
            <p:spPr bwMode="auto">
              <a:xfrm>
                <a:off x="2552701" y="2974976"/>
                <a:ext cx="363538" cy="234950"/>
              </a:xfrm>
              <a:custGeom>
                <a:avLst/>
                <a:gdLst>
                  <a:gd name="T0" fmla="*/ 193 w 229"/>
                  <a:gd name="T1" fmla="*/ 3 h 148"/>
                  <a:gd name="T2" fmla="*/ 192 w 229"/>
                  <a:gd name="T3" fmla="*/ 0 h 148"/>
                  <a:gd name="T4" fmla="*/ 103 w 229"/>
                  <a:gd name="T5" fmla="*/ 46 h 148"/>
                  <a:gd name="T6" fmla="*/ 102 w 229"/>
                  <a:gd name="T7" fmla="*/ 47 h 148"/>
                  <a:gd name="T8" fmla="*/ 103 w 229"/>
                  <a:gd name="T9" fmla="*/ 54 h 148"/>
                  <a:gd name="T10" fmla="*/ 54 w 229"/>
                  <a:gd name="T11" fmla="*/ 81 h 148"/>
                  <a:gd name="T12" fmla="*/ 53 w 229"/>
                  <a:gd name="T13" fmla="*/ 86 h 148"/>
                  <a:gd name="T14" fmla="*/ 3 w 229"/>
                  <a:gd name="T15" fmla="*/ 115 h 148"/>
                  <a:gd name="T16" fmla="*/ 0 w 229"/>
                  <a:gd name="T17" fmla="*/ 116 h 148"/>
                  <a:gd name="T18" fmla="*/ 12 w 229"/>
                  <a:gd name="T19" fmla="*/ 145 h 148"/>
                  <a:gd name="T20" fmla="*/ 13 w 229"/>
                  <a:gd name="T21" fmla="*/ 146 h 148"/>
                  <a:gd name="T22" fmla="*/ 14 w 229"/>
                  <a:gd name="T23" fmla="*/ 148 h 148"/>
                  <a:gd name="T24" fmla="*/ 70 w 229"/>
                  <a:gd name="T25" fmla="*/ 128 h 148"/>
                  <a:gd name="T26" fmla="*/ 72 w 229"/>
                  <a:gd name="T27" fmla="*/ 131 h 148"/>
                  <a:gd name="T28" fmla="*/ 75 w 229"/>
                  <a:gd name="T29" fmla="*/ 134 h 148"/>
                  <a:gd name="T30" fmla="*/ 76 w 229"/>
                  <a:gd name="T31" fmla="*/ 134 h 148"/>
                  <a:gd name="T32" fmla="*/ 130 w 229"/>
                  <a:gd name="T33" fmla="*/ 123 h 148"/>
                  <a:gd name="T34" fmla="*/ 131 w 229"/>
                  <a:gd name="T35" fmla="*/ 124 h 148"/>
                  <a:gd name="T36" fmla="*/ 134 w 229"/>
                  <a:gd name="T37" fmla="*/ 125 h 148"/>
                  <a:gd name="T38" fmla="*/ 227 w 229"/>
                  <a:gd name="T39" fmla="*/ 96 h 148"/>
                  <a:gd name="T40" fmla="*/ 229 w 229"/>
                  <a:gd name="T41" fmla="*/ 95 h 148"/>
                  <a:gd name="T42" fmla="*/ 229 w 229"/>
                  <a:gd name="T43" fmla="*/ 91 h 148"/>
                  <a:gd name="T44" fmla="*/ 17 w 229"/>
                  <a:gd name="T45" fmla="*/ 139 h 148"/>
                  <a:gd name="T46" fmla="*/ 58 w 229"/>
                  <a:gd name="T47" fmla="*/ 96 h 148"/>
                  <a:gd name="T48" fmla="*/ 17 w 229"/>
                  <a:gd name="T49" fmla="*/ 139 h 148"/>
                  <a:gd name="T50" fmla="*/ 76 w 229"/>
                  <a:gd name="T51" fmla="*/ 122 h 148"/>
                  <a:gd name="T52" fmla="*/ 62 w 229"/>
                  <a:gd name="T53" fmla="*/ 90 h 148"/>
                  <a:gd name="T54" fmla="*/ 61 w 229"/>
                  <a:gd name="T55" fmla="*/ 86 h 148"/>
                  <a:gd name="T56" fmla="*/ 123 w 229"/>
                  <a:gd name="T57" fmla="*/ 105 h 148"/>
                  <a:gd name="T58" fmla="*/ 77 w 229"/>
                  <a:gd name="T59" fmla="*/ 125 h 148"/>
                  <a:gd name="T60" fmla="*/ 134 w 229"/>
                  <a:gd name="T61" fmla="*/ 114 h 148"/>
                  <a:gd name="T62" fmla="*/ 134 w 229"/>
                  <a:gd name="T63" fmla="*/ 112 h 148"/>
                  <a:gd name="T64" fmla="*/ 110 w 229"/>
                  <a:gd name="T65" fmla="*/ 51 h 148"/>
                  <a:gd name="T66" fmla="*/ 221 w 229"/>
                  <a:gd name="T67" fmla="*/ 90 h 1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229" h="148">
                    <a:moveTo>
                      <a:pt x="193" y="3"/>
                    </a:moveTo>
                    <a:lnTo>
                      <a:pt x="193" y="3"/>
                    </a:lnTo>
                    <a:lnTo>
                      <a:pt x="192" y="0"/>
                    </a:lnTo>
                    <a:lnTo>
                      <a:pt x="192" y="0"/>
                    </a:lnTo>
                    <a:lnTo>
                      <a:pt x="189" y="0"/>
                    </a:lnTo>
                    <a:lnTo>
                      <a:pt x="103" y="46"/>
                    </a:lnTo>
                    <a:lnTo>
                      <a:pt x="103" y="46"/>
                    </a:lnTo>
                    <a:lnTo>
                      <a:pt x="102" y="47"/>
                    </a:lnTo>
                    <a:lnTo>
                      <a:pt x="102" y="49"/>
                    </a:lnTo>
                    <a:lnTo>
                      <a:pt x="103" y="54"/>
                    </a:lnTo>
                    <a:lnTo>
                      <a:pt x="54" y="81"/>
                    </a:lnTo>
                    <a:lnTo>
                      <a:pt x="54" y="81"/>
                    </a:lnTo>
                    <a:lnTo>
                      <a:pt x="53" y="83"/>
                    </a:lnTo>
                    <a:lnTo>
                      <a:pt x="53" y="86"/>
                    </a:lnTo>
                    <a:lnTo>
                      <a:pt x="54" y="89"/>
                    </a:lnTo>
                    <a:lnTo>
                      <a:pt x="3" y="115"/>
                    </a:lnTo>
                    <a:lnTo>
                      <a:pt x="3" y="115"/>
                    </a:lnTo>
                    <a:lnTo>
                      <a:pt x="0" y="116"/>
                    </a:lnTo>
                    <a:lnTo>
                      <a:pt x="0" y="119"/>
                    </a:lnTo>
                    <a:lnTo>
                      <a:pt x="12" y="145"/>
                    </a:lnTo>
                    <a:lnTo>
                      <a:pt x="12" y="145"/>
                    </a:lnTo>
                    <a:lnTo>
                      <a:pt x="13" y="146"/>
                    </a:lnTo>
                    <a:lnTo>
                      <a:pt x="14" y="148"/>
                    </a:lnTo>
                    <a:lnTo>
                      <a:pt x="14" y="148"/>
                    </a:lnTo>
                    <a:lnTo>
                      <a:pt x="16" y="146"/>
                    </a:lnTo>
                    <a:lnTo>
                      <a:pt x="70" y="128"/>
                    </a:lnTo>
                    <a:lnTo>
                      <a:pt x="72" y="131"/>
                    </a:lnTo>
                    <a:lnTo>
                      <a:pt x="72" y="131"/>
                    </a:lnTo>
                    <a:lnTo>
                      <a:pt x="73" y="134"/>
                    </a:lnTo>
                    <a:lnTo>
                      <a:pt x="75" y="134"/>
                    </a:lnTo>
                    <a:lnTo>
                      <a:pt x="75" y="134"/>
                    </a:lnTo>
                    <a:lnTo>
                      <a:pt x="76" y="134"/>
                    </a:lnTo>
                    <a:lnTo>
                      <a:pt x="128" y="118"/>
                    </a:lnTo>
                    <a:lnTo>
                      <a:pt x="130" y="123"/>
                    </a:lnTo>
                    <a:lnTo>
                      <a:pt x="130" y="123"/>
                    </a:lnTo>
                    <a:lnTo>
                      <a:pt x="131" y="124"/>
                    </a:lnTo>
                    <a:lnTo>
                      <a:pt x="134" y="125"/>
                    </a:lnTo>
                    <a:lnTo>
                      <a:pt x="134" y="125"/>
                    </a:lnTo>
                    <a:lnTo>
                      <a:pt x="135" y="125"/>
                    </a:lnTo>
                    <a:lnTo>
                      <a:pt x="227" y="96"/>
                    </a:lnTo>
                    <a:lnTo>
                      <a:pt x="227" y="96"/>
                    </a:lnTo>
                    <a:lnTo>
                      <a:pt x="229" y="95"/>
                    </a:lnTo>
                    <a:lnTo>
                      <a:pt x="229" y="95"/>
                    </a:lnTo>
                    <a:lnTo>
                      <a:pt x="229" y="91"/>
                    </a:lnTo>
                    <a:lnTo>
                      <a:pt x="193" y="3"/>
                    </a:lnTo>
                    <a:close/>
                    <a:moveTo>
                      <a:pt x="17" y="139"/>
                    </a:moveTo>
                    <a:lnTo>
                      <a:pt x="9" y="119"/>
                    </a:lnTo>
                    <a:lnTo>
                      <a:pt x="58" y="96"/>
                    </a:lnTo>
                    <a:lnTo>
                      <a:pt x="68" y="121"/>
                    </a:lnTo>
                    <a:lnTo>
                      <a:pt x="17" y="139"/>
                    </a:lnTo>
                    <a:close/>
                    <a:moveTo>
                      <a:pt x="77" y="125"/>
                    </a:moveTo>
                    <a:lnTo>
                      <a:pt x="76" y="122"/>
                    </a:lnTo>
                    <a:lnTo>
                      <a:pt x="76" y="122"/>
                    </a:lnTo>
                    <a:lnTo>
                      <a:pt x="62" y="90"/>
                    </a:lnTo>
                    <a:lnTo>
                      <a:pt x="62" y="90"/>
                    </a:lnTo>
                    <a:lnTo>
                      <a:pt x="61" y="86"/>
                    </a:lnTo>
                    <a:lnTo>
                      <a:pt x="107" y="61"/>
                    </a:lnTo>
                    <a:lnTo>
                      <a:pt x="123" y="105"/>
                    </a:lnTo>
                    <a:lnTo>
                      <a:pt x="125" y="112"/>
                    </a:lnTo>
                    <a:lnTo>
                      <a:pt x="77" y="125"/>
                    </a:lnTo>
                    <a:close/>
                    <a:moveTo>
                      <a:pt x="135" y="117"/>
                    </a:moveTo>
                    <a:lnTo>
                      <a:pt x="134" y="114"/>
                    </a:lnTo>
                    <a:lnTo>
                      <a:pt x="134" y="114"/>
                    </a:lnTo>
                    <a:lnTo>
                      <a:pt x="134" y="112"/>
                    </a:lnTo>
                    <a:lnTo>
                      <a:pt x="129" y="102"/>
                    </a:lnTo>
                    <a:lnTo>
                      <a:pt x="110" y="51"/>
                    </a:lnTo>
                    <a:lnTo>
                      <a:pt x="189" y="8"/>
                    </a:lnTo>
                    <a:lnTo>
                      <a:pt x="221" y="90"/>
                    </a:lnTo>
                    <a:lnTo>
                      <a:pt x="135" y="11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4" name="Freeform: Shape 48"/>
              <p:cNvSpPr/>
              <p:nvPr/>
            </p:nvSpPr>
            <p:spPr bwMode="auto">
              <a:xfrm>
                <a:off x="2867026" y="2952751"/>
                <a:ext cx="77788" cy="180975"/>
              </a:xfrm>
              <a:custGeom>
                <a:avLst/>
                <a:gdLst>
                  <a:gd name="T0" fmla="*/ 7 w 49"/>
                  <a:gd name="T1" fmla="*/ 3 h 114"/>
                  <a:gd name="T2" fmla="*/ 7 w 49"/>
                  <a:gd name="T3" fmla="*/ 3 h 114"/>
                  <a:gd name="T4" fmla="*/ 5 w 49"/>
                  <a:gd name="T5" fmla="*/ 0 h 114"/>
                  <a:gd name="T6" fmla="*/ 2 w 49"/>
                  <a:gd name="T7" fmla="*/ 0 h 114"/>
                  <a:gd name="T8" fmla="*/ 2 w 49"/>
                  <a:gd name="T9" fmla="*/ 0 h 114"/>
                  <a:gd name="T10" fmla="*/ 0 w 49"/>
                  <a:gd name="T11" fmla="*/ 1 h 114"/>
                  <a:gd name="T12" fmla="*/ 0 w 49"/>
                  <a:gd name="T13" fmla="*/ 5 h 114"/>
                  <a:gd name="T14" fmla="*/ 43 w 49"/>
                  <a:gd name="T15" fmla="*/ 111 h 114"/>
                  <a:gd name="T16" fmla="*/ 43 w 49"/>
                  <a:gd name="T17" fmla="*/ 111 h 114"/>
                  <a:gd name="T18" fmla="*/ 44 w 49"/>
                  <a:gd name="T19" fmla="*/ 114 h 114"/>
                  <a:gd name="T20" fmla="*/ 45 w 49"/>
                  <a:gd name="T21" fmla="*/ 114 h 114"/>
                  <a:gd name="T22" fmla="*/ 45 w 49"/>
                  <a:gd name="T23" fmla="*/ 114 h 114"/>
                  <a:gd name="T24" fmla="*/ 47 w 49"/>
                  <a:gd name="T25" fmla="*/ 114 h 114"/>
                  <a:gd name="T26" fmla="*/ 47 w 49"/>
                  <a:gd name="T27" fmla="*/ 114 h 114"/>
                  <a:gd name="T28" fmla="*/ 49 w 49"/>
                  <a:gd name="T29" fmla="*/ 112 h 114"/>
                  <a:gd name="T30" fmla="*/ 49 w 49"/>
                  <a:gd name="T31" fmla="*/ 109 h 114"/>
                  <a:gd name="T32" fmla="*/ 7 w 49"/>
                  <a:gd name="T33" fmla="*/ 3 h 1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49" h="114">
                    <a:moveTo>
                      <a:pt x="7" y="3"/>
                    </a:moveTo>
                    <a:lnTo>
                      <a:pt x="7" y="3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0" y="5"/>
                    </a:lnTo>
                    <a:lnTo>
                      <a:pt x="43" y="111"/>
                    </a:lnTo>
                    <a:lnTo>
                      <a:pt x="43" y="111"/>
                    </a:lnTo>
                    <a:lnTo>
                      <a:pt x="44" y="114"/>
                    </a:lnTo>
                    <a:lnTo>
                      <a:pt x="45" y="114"/>
                    </a:lnTo>
                    <a:lnTo>
                      <a:pt x="45" y="114"/>
                    </a:lnTo>
                    <a:lnTo>
                      <a:pt x="47" y="114"/>
                    </a:lnTo>
                    <a:lnTo>
                      <a:pt x="47" y="114"/>
                    </a:lnTo>
                    <a:lnTo>
                      <a:pt x="49" y="112"/>
                    </a:lnTo>
                    <a:lnTo>
                      <a:pt x="49" y="109"/>
                    </a:lnTo>
                    <a:lnTo>
                      <a:pt x="7" y="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5" name="Freeform: Shape 49"/>
              <p:cNvSpPr/>
              <p:nvPr/>
            </p:nvSpPr>
            <p:spPr bwMode="auto">
              <a:xfrm>
                <a:off x="2627313" y="3190876"/>
                <a:ext cx="215900" cy="123825"/>
              </a:xfrm>
              <a:custGeom>
                <a:avLst/>
                <a:gdLst>
                  <a:gd name="T0" fmla="*/ 80 w 136"/>
                  <a:gd name="T1" fmla="*/ 0 h 78"/>
                  <a:gd name="T2" fmla="*/ 57 w 136"/>
                  <a:gd name="T3" fmla="*/ 0 h 78"/>
                  <a:gd name="T4" fmla="*/ 57 w 136"/>
                  <a:gd name="T5" fmla="*/ 0 h 78"/>
                  <a:gd name="T6" fmla="*/ 52 w 136"/>
                  <a:gd name="T7" fmla="*/ 1 h 78"/>
                  <a:gd name="T8" fmla="*/ 48 w 136"/>
                  <a:gd name="T9" fmla="*/ 3 h 78"/>
                  <a:gd name="T10" fmla="*/ 44 w 136"/>
                  <a:gd name="T11" fmla="*/ 8 h 78"/>
                  <a:gd name="T12" fmla="*/ 43 w 136"/>
                  <a:gd name="T13" fmla="*/ 14 h 78"/>
                  <a:gd name="T14" fmla="*/ 43 w 136"/>
                  <a:gd name="T15" fmla="*/ 23 h 78"/>
                  <a:gd name="T16" fmla="*/ 1 w 136"/>
                  <a:gd name="T17" fmla="*/ 72 h 78"/>
                  <a:gd name="T18" fmla="*/ 1 w 136"/>
                  <a:gd name="T19" fmla="*/ 72 h 78"/>
                  <a:gd name="T20" fmla="*/ 0 w 136"/>
                  <a:gd name="T21" fmla="*/ 75 h 78"/>
                  <a:gd name="T22" fmla="*/ 1 w 136"/>
                  <a:gd name="T23" fmla="*/ 77 h 78"/>
                  <a:gd name="T24" fmla="*/ 1 w 136"/>
                  <a:gd name="T25" fmla="*/ 77 h 78"/>
                  <a:gd name="T26" fmla="*/ 4 w 136"/>
                  <a:gd name="T27" fmla="*/ 78 h 78"/>
                  <a:gd name="T28" fmla="*/ 4 w 136"/>
                  <a:gd name="T29" fmla="*/ 78 h 78"/>
                  <a:gd name="T30" fmla="*/ 7 w 136"/>
                  <a:gd name="T31" fmla="*/ 77 h 78"/>
                  <a:gd name="T32" fmla="*/ 48 w 136"/>
                  <a:gd name="T33" fmla="*/ 28 h 78"/>
                  <a:gd name="T34" fmla="*/ 64 w 136"/>
                  <a:gd name="T35" fmla="*/ 28 h 78"/>
                  <a:gd name="T36" fmla="*/ 64 w 136"/>
                  <a:gd name="T37" fmla="*/ 75 h 78"/>
                  <a:gd name="T38" fmla="*/ 64 w 136"/>
                  <a:gd name="T39" fmla="*/ 75 h 78"/>
                  <a:gd name="T40" fmla="*/ 66 w 136"/>
                  <a:gd name="T41" fmla="*/ 77 h 78"/>
                  <a:gd name="T42" fmla="*/ 68 w 136"/>
                  <a:gd name="T43" fmla="*/ 78 h 78"/>
                  <a:gd name="T44" fmla="*/ 68 w 136"/>
                  <a:gd name="T45" fmla="*/ 78 h 78"/>
                  <a:gd name="T46" fmla="*/ 71 w 136"/>
                  <a:gd name="T47" fmla="*/ 77 h 78"/>
                  <a:gd name="T48" fmla="*/ 71 w 136"/>
                  <a:gd name="T49" fmla="*/ 75 h 78"/>
                  <a:gd name="T50" fmla="*/ 71 w 136"/>
                  <a:gd name="T51" fmla="*/ 28 h 78"/>
                  <a:gd name="T52" fmla="*/ 88 w 136"/>
                  <a:gd name="T53" fmla="*/ 28 h 78"/>
                  <a:gd name="T54" fmla="*/ 130 w 136"/>
                  <a:gd name="T55" fmla="*/ 77 h 78"/>
                  <a:gd name="T56" fmla="*/ 130 w 136"/>
                  <a:gd name="T57" fmla="*/ 77 h 78"/>
                  <a:gd name="T58" fmla="*/ 132 w 136"/>
                  <a:gd name="T59" fmla="*/ 78 h 78"/>
                  <a:gd name="T60" fmla="*/ 132 w 136"/>
                  <a:gd name="T61" fmla="*/ 78 h 78"/>
                  <a:gd name="T62" fmla="*/ 134 w 136"/>
                  <a:gd name="T63" fmla="*/ 77 h 78"/>
                  <a:gd name="T64" fmla="*/ 134 w 136"/>
                  <a:gd name="T65" fmla="*/ 77 h 78"/>
                  <a:gd name="T66" fmla="*/ 136 w 136"/>
                  <a:gd name="T67" fmla="*/ 75 h 78"/>
                  <a:gd name="T68" fmla="*/ 136 w 136"/>
                  <a:gd name="T69" fmla="*/ 72 h 78"/>
                  <a:gd name="T70" fmla="*/ 94 w 136"/>
                  <a:gd name="T71" fmla="*/ 23 h 78"/>
                  <a:gd name="T72" fmla="*/ 94 w 136"/>
                  <a:gd name="T73" fmla="*/ 15 h 78"/>
                  <a:gd name="T74" fmla="*/ 94 w 136"/>
                  <a:gd name="T75" fmla="*/ 15 h 78"/>
                  <a:gd name="T76" fmla="*/ 92 w 136"/>
                  <a:gd name="T77" fmla="*/ 9 h 78"/>
                  <a:gd name="T78" fmla="*/ 89 w 136"/>
                  <a:gd name="T79" fmla="*/ 5 h 78"/>
                  <a:gd name="T80" fmla="*/ 84 w 136"/>
                  <a:gd name="T81" fmla="*/ 1 h 78"/>
                  <a:gd name="T82" fmla="*/ 80 w 136"/>
                  <a:gd name="T83" fmla="*/ 0 h 78"/>
                  <a:gd name="T84" fmla="*/ 80 w 136"/>
                  <a:gd name="T85" fmla="*/ 0 h 78"/>
                  <a:gd name="T86" fmla="*/ 87 w 136"/>
                  <a:gd name="T87" fmla="*/ 21 h 78"/>
                  <a:gd name="T88" fmla="*/ 50 w 136"/>
                  <a:gd name="T89" fmla="*/ 21 h 78"/>
                  <a:gd name="T90" fmla="*/ 50 w 136"/>
                  <a:gd name="T91" fmla="*/ 14 h 78"/>
                  <a:gd name="T92" fmla="*/ 50 w 136"/>
                  <a:gd name="T93" fmla="*/ 14 h 78"/>
                  <a:gd name="T94" fmla="*/ 52 w 136"/>
                  <a:gd name="T95" fmla="*/ 12 h 78"/>
                  <a:gd name="T96" fmla="*/ 53 w 136"/>
                  <a:gd name="T97" fmla="*/ 9 h 78"/>
                  <a:gd name="T98" fmla="*/ 55 w 136"/>
                  <a:gd name="T99" fmla="*/ 7 h 78"/>
                  <a:gd name="T100" fmla="*/ 57 w 136"/>
                  <a:gd name="T101" fmla="*/ 7 h 78"/>
                  <a:gd name="T102" fmla="*/ 80 w 136"/>
                  <a:gd name="T103" fmla="*/ 7 h 78"/>
                  <a:gd name="T104" fmla="*/ 80 w 136"/>
                  <a:gd name="T105" fmla="*/ 7 h 78"/>
                  <a:gd name="T106" fmla="*/ 82 w 136"/>
                  <a:gd name="T107" fmla="*/ 8 h 78"/>
                  <a:gd name="T108" fmla="*/ 84 w 136"/>
                  <a:gd name="T109" fmla="*/ 9 h 78"/>
                  <a:gd name="T110" fmla="*/ 85 w 136"/>
                  <a:gd name="T111" fmla="*/ 12 h 78"/>
                  <a:gd name="T112" fmla="*/ 87 w 136"/>
                  <a:gd name="T113" fmla="*/ 15 h 78"/>
                  <a:gd name="T114" fmla="*/ 87 w 136"/>
                  <a:gd name="T115" fmla="*/ 21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36" h="78">
                    <a:moveTo>
                      <a:pt x="80" y="0"/>
                    </a:moveTo>
                    <a:lnTo>
                      <a:pt x="57" y="0"/>
                    </a:lnTo>
                    <a:lnTo>
                      <a:pt x="57" y="0"/>
                    </a:lnTo>
                    <a:lnTo>
                      <a:pt x="52" y="1"/>
                    </a:lnTo>
                    <a:lnTo>
                      <a:pt x="48" y="3"/>
                    </a:lnTo>
                    <a:lnTo>
                      <a:pt x="44" y="8"/>
                    </a:lnTo>
                    <a:lnTo>
                      <a:pt x="43" y="14"/>
                    </a:lnTo>
                    <a:lnTo>
                      <a:pt x="43" y="23"/>
                    </a:lnTo>
                    <a:lnTo>
                      <a:pt x="1" y="72"/>
                    </a:lnTo>
                    <a:lnTo>
                      <a:pt x="1" y="72"/>
                    </a:lnTo>
                    <a:lnTo>
                      <a:pt x="0" y="75"/>
                    </a:lnTo>
                    <a:lnTo>
                      <a:pt x="1" y="77"/>
                    </a:lnTo>
                    <a:lnTo>
                      <a:pt x="1" y="77"/>
                    </a:lnTo>
                    <a:lnTo>
                      <a:pt x="4" y="78"/>
                    </a:lnTo>
                    <a:lnTo>
                      <a:pt x="4" y="78"/>
                    </a:lnTo>
                    <a:lnTo>
                      <a:pt x="7" y="77"/>
                    </a:lnTo>
                    <a:lnTo>
                      <a:pt x="48" y="28"/>
                    </a:lnTo>
                    <a:lnTo>
                      <a:pt x="64" y="28"/>
                    </a:lnTo>
                    <a:lnTo>
                      <a:pt x="64" y="75"/>
                    </a:lnTo>
                    <a:lnTo>
                      <a:pt x="64" y="75"/>
                    </a:lnTo>
                    <a:lnTo>
                      <a:pt x="66" y="77"/>
                    </a:lnTo>
                    <a:lnTo>
                      <a:pt x="68" y="78"/>
                    </a:lnTo>
                    <a:lnTo>
                      <a:pt x="68" y="78"/>
                    </a:lnTo>
                    <a:lnTo>
                      <a:pt x="71" y="77"/>
                    </a:lnTo>
                    <a:lnTo>
                      <a:pt x="71" y="75"/>
                    </a:lnTo>
                    <a:lnTo>
                      <a:pt x="71" y="28"/>
                    </a:lnTo>
                    <a:lnTo>
                      <a:pt x="88" y="28"/>
                    </a:lnTo>
                    <a:lnTo>
                      <a:pt x="130" y="77"/>
                    </a:lnTo>
                    <a:lnTo>
                      <a:pt x="130" y="77"/>
                    </a:lnTo>
                    <a:lnTo>
                      <a:pt x="132" y="78"/>
                    </a:lnTo>
                    <a:lnTo>
                      <a:pt x="132" y="78"/>
                    </a:lnTo>
                    <a:lnTo>
                      <a:pt x="134" y="77"/>
                    </a:lnTo>
                    <a:lnTo>
                      <a:pt x="134" y="77"/>
                    </a:lnTo>
                    <a:lnTo>
                      <a:pt x="136" y="75"/>
                    </a:lnTo>
                    <a:lnTo>
                      <a:pt x="136" y="72"/>
                    </a:lnTo>
                    <a:lnTo>
                      <a:pt x="94" y="23"/>
                    </a:lnTo>
                    <a:lnTo>
                      <a:pt x="94" y="15"/>
                    </a:lnTo>
                    <a:lnTo>
                      <a:pt x="94" y="15"/>
                    </a:lnTo>
                    <a:lnTo>
                      <a:pt x="92" y="9"/>
                    </a:lnTo>
                    <a:lnTo>
                      <a:pt x="89" y="5"/>
                    </a:lnTo>
                    <a:lnTo>
                      <a:pt x="84" y="1"/>
                    </a:lnTo>
                    <a:lnTo>
                      <a:pt x="80" y="0"/>
                    </a:lnTo>
                    <a:lnTo>
                      <a:pt x="80" y="0"/>
                    </a:lnTo>
                    <a:close/>
                    <a:moveTo>
                      <a:pt x="87" y="21"/>
                    </a:moveTo>
                    <a:lnTo>
                      <a:pt x="50" y="21"/>
                    </a:lnTo>
                    <a:lnTo>
                      <a:pt x="50" y="14"/>
                    </a:lnTo>
                    <a:lnTo>
                      <a:pt x="50" y="14"/>
                    </a:lnTo>
                    <a:lnTo>
                      <a:pt x="52" y="12"/>
                    </a:lnTo>
                    <a:lnTo>
                      <a:pt x="53" y="9"/>
                    </a:lnTo>
                    <a:lnTo>
                      <a:pt x="55" y="7"/>
                    </a:lnTo>
                    <a:lnTo>
                      <a:pt x="57" y="7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82" y="8"/>
                    </a:lnTo>
                    <a:lnTo>
                      <a:pt x="84" y="9"/>
                    </a:lnTo>
                    <a:lnTo>
                      <a:pt x="85" y="12"/>
                    </a:lnTo>
                    <a:lnTo>
                      <a:pt x="87" y="15"/>
                    </a:lnTo>
                    <a:lnTo>
                      <a:pt x="87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8" name="Group 50"/>
            <p:cNvGrpSpPr/>
            <p:nvPr/>
          </p:nvGrpSpPr>
          <p:grpSpPr>
            <a:xfrm>
              <a:off x="8841443" y="5382946"/>
              <a:ext cx="393595" cy="299132"/>
              <a:chOff x="3228976" y="2952751"/>
              <a:chExt cx="476250" cy="361950"/>
            </a:xfrm>
            <a:solidFill>
              <a:schemeClr val="bg1"/>
            </a:solidFill>
          </p:grpSpPr>
          <p:sp>
            <p:nvSpPr>
              <p:cNvPr id="59" name="Freeform: Shape 51"/>
              <p:cNvSpPr/>
              <p:nvPr/>
            </p:nvSpPr>
            <p:spPr bwMode="auto">
              <a:xfrm>
                <a:off x="3228976" y="3019426"/>
                <a:ext cx="295275" cy="295275"/>
              </a:xfrm>
              <a:custGeom>
                <a:avLst/>
                <a:gdLst>
                  <a:gd name="T0" fmla="*/ 32 w 186"/>
                  <a:gd name="T1" fmla="*/ 122 h 186"/>
                  <a:gd name="T2" fmla="*/ 21 w 186"/>
                  <a:gd name="T3" fmla="*/ 149 h 186"/>
                  <a:gd name="T4" fmla="*/ 37 w 186"/>
                  <a:gd name="T5" fmla="*/ 165 h 186"/>
                  <a:gd name="T6" fmla="*/ 64 w 186"/>
                  <a:gd name="T7" fmla="*/ 155 h 186"/>
                  <a:gd name="T8" fmla="*/ 78 w 186"/>
                  <a:gd name="T9" fmla="*/ 178 h 186"/>
                  <a:gd name="T10" fmla="*/ 93 w 186"/>
                  <a:gd name="T11" fmla="*/ 186 h 186"/>
                  <a:gd name="T12" fmla="*/ 106 w 186"/>
                  <a:gd name="T13" fmla="*/ 181 h 186"/>
                  <a:gd name="T14" fmla="*/ 121 w 186"/>
                  <a:gd name="T15" fmla="*/ 153 h 186"/>
                  <a:gd name="T16" fmla="*/ 145 w 186"/>
                  <a:gd name="T17" fmla="*/ 165 h 186"/>
                  <a:gd name="T18" fmla="*/ 162 w 186"/>
                  <a:gd name="T19" fmla="*/ 155 h 186"/>
                  <a:gd name="T20" fmla="*/ 153 w 186"/>
                  <a:gd name="T21" fmla="*/ 127 h 186"/>
                  <a:gd name="T22" fmla="*/ 159 w 186"/>
                  <a:gd name="T23" fmla="*/ 113 h 186"/>
                  <a:gd name="T24" fmla="*/ 186 w 186"/>
                  <a:gd name="T25" fmla="*/ 100 h 186"/>
                  <a:gd name="T26" fmla="*/ 184 w 186"/>
                  <a:gd name="T27" fmla="*/ 84 h 186"/>
                  <a:gd name="T28" fmla="*/ 158 w 186"/>
                  <a:gd name="T29" fmla="*/ 73 h 186"/>
                  <a:gd name="T30" fmla="*/ 163 w 186"/>
                  <a:gd name="T31" fmla="*/ 44 h 186"/>
                  <a:gd name="T32" fmla="*/ 154 w 186"/>
                  <a:gd name="T33" fmla="*/ 24 h 186"/>
                  <a:gd name="T34" fmla="*/ 126 w 186"/>
                  <a:gd name="T35" fmla="*/ 33 h 186"/>
                  <a:gd name="T36" fmla="*/ 113 w 186"/>
                  <a:gd name="T37" fmla="*/ 30 h 186"/>
                  <a:gd name="T38" fmla="*/ 101 w 186"/>
                  <a:gd name="T39" fmla="*/ 1 h 186"/>
                  <a:gd name="T40" fmla="*/ 86 w 186"/>
                  <a:gd name="T41" fmla="*/ 0 h 186"/>
                  <a:gd name="T42" fmla="*/ 73 w 186"/>
                  <a:gd name="T43" fmla="*/ 27 h 186"/>
                  <a:gd name="T44" fmla="*/ 59 w 186"/>
                  <a:gd name="T45" fmla="*/ 33 h 186"/>
                  <a:gd name="T46" fmla="*/ 31 w 186"/>
                  <a:gd name="T47" fmla="*/ 24 h 186"/>
                  <a:gd name="T48" fmla="*/ 22 w 186"/>
                  <a:gd name="T49" fmla="*/ 44 h 186"/>
                  <a:gd name="T50" fmla="*/ 30 w 186"/>
                  <a:gd name="T51" fmla="*/ 70 h 186"/>
                  <a:gd name="T52" fmla="*/ 2 w 186"/>
                  <a:gd name="T53" fmla="*/ 82 h 186"/>
                  <a:gd name="T54" fmla="*/ 0 w 186"/>
                  <a:gd name="T55" fmla="*/ 100 h 186"/>
                  <a:gd name="T56" fmla="*/ 27 w 186"/>
                  <a:gd name="T57" fmla="*/ 113 h 186"/>
                  <a:gd name="T58" fmla="*/ 9 w 186"/>
                  <a:gd name="T59" fmla="*/ 86 h 186"/>
                  <a:gd name="T60" fmla="*/ 36 w 186"/>
                  <a:gd name="T61" fmla="*/ 74 h 186"/>
                  <a:gd name="T62" fmla="*/ 38 w 186"/>
                  <a:gd name="T63" fmla="*/ 56 h 186"/>
                  <a:gd name="T64" fmla="*/ 36 w 186"/>
                  <a:gd name="T65" fmla="*/ 30 h 186"/>
                  <a:gd name="T66" fmla="*/ 62 w 186"/>
                  <a:gd name="T67" fmla="*/ 40 h 186"/>
                  <a:gd name="T68" fmla="*/ 79 w 186"/>
                  <a:gd name="T69" fmla="*/ 32 h 186"/>
                  <a:gd name="T70" fmla="*/ 87 w 186"/>
                  <a:gd name="T71" fmla="*/ 9 h 186"/>
                  <a:gd name="T72" fmla="*/ 100 w 186"/>
                  <a:gd name="T73" fmla="*/ 10 h 186"/>
                  <a:gd name="T74" fmla="*/ 113 w 186"/>
                  <a:gd name="T75" fmla="*/ 37 h 186"/>
                  <a:gd name="T76" fmla="*/ 130 w 186"/>
                  <a:gd name="T77" fmla="*/ 39 h 186"/>
                  <a:gd name="T78" fmla="*/ 158 w 186"/>
                  <a:gd name="T79" fmla="*/ 37 h 186"/>
                  <a:gd name="T80" fmla="*/ 146 w 186"/>
                  <a:gd name="T81" fmla="*/ 62 h 186"/>
                  <a:gd name="T82" fmla="*/ 153 w 186"/>
                  <a:gd name="T83" fmla="*/ 79 h 186"/>
                  <a:gd name="T84" fmla="*/ 179 w 186"/>
                  <a:gd name="T85" fmla="*/ 88 h 186"/>
                  <a:gd name="T86" fmla="*/ 177 w 186"/>
                  <a:gd name="T87" fmla="*/ 101 h 186"/>
                  <a:gd name="T88" fmla="*/ 151 w 186"/>
                  <a:gd name="T89" fmla="*/ 111 h 186"/>
                  <a:gd name="T90" fmla="*/ 146 w 186"/>
                  <a:gd name="T91" fmla="*/ 128 h 186"/>
                  <a:gd name="T92" fmla="*/ 149 w 186"/>
                  <a:gd name="T93" fmla="*/ 158 h 186"/>
                  <a:gd name="T94" fmla="*/ 130 w 186"/>
                  <a:gd name="T95" fmla="*/ 148 h 186"/>
                  <a:gd name="T96" fmla="*/ 111 w 186"/>
                  <a:gd name="T97" fmla="*/ 151 h 186"/>
                  <a:gd name="T98" fmla="*/ 100 w 186"/>
                  <a:gd name="T99" fmla="*/ 178 h 186"/>
                  <a:gd name="T100" fmla="*/ 87 w 186"/>
                  <a:gd name="T101" fmla="*/ 179 h 186"/>
                  <a:gd name="T102" fmla="*/ 77 w 186"/>
                  <a:gd name="T103" fmla="*/ 153 h 186"/>
                  <a:gd name="T104" fmla="*/ 62 w 186"/>
                  <a:gd name="T105" fmla="*/ 146 h 186"/>
                  <a:gd name="T106" fmla="*/ 36 w 186"/>
                  <a:gd name="T107" fmla="*/ 158 h 186"/>
                  <a:gd name="T108" fmla="*/ 38 w 186"/>
                  <a:gd name="T109" fmla="*/ 130 h 186"/>
                  <a:gd name="T110" fmla="*/ 36 w 186"/>
                  <a:gd name="T111" fmla="*/ 114 h 186"/>
                  <a:gd name="T112" fmla="*/ 9 w 186"/>
                  <a:gd name="T113" fmla="*/ 102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86" h="186">
                    <a:moveTo>
                      <a:pt x="27" y="113"/>
                    </a:moveTo>
                    <a:lnTo>
                      <a:pt x="27" y="113"/>
                    </a:lnTo>
                    <a:lnTo>
                      <a:pt x="28" y="114"/>
                    </a:lnTo>
                    <a:lnTo>
                      <a:pt x="30" y="116"/>
                    </a:lnTo>
                    <a:lnTo>
                      <a:pt x="32" y="122"/>
                    </a:lnTo>
                    <a:lnTo>
                      <a:pt x="32" y="122"/>
                    </a:lnTo>
                    <a:lnTo>
                      <a:pt x="32" y="124"/>
                    </a:lnTo>
                    <a:lnTo>
                      <a:pt x="32" y="127"/>
                    </a:lnTo>
                    <a:lnTo>
                      <a:pt x="22" y="143"/>
                    </a:lnTo>
                    <a:lnTo>
                      <a:pt x="22" y="143"/>
                    </a:lnTo>
                    <a:lnTo>
                      <a:pt x="21" y="146"/>
                    </a:lnTo>
                    <a:lnTo>
                      <a:pt x="21" y="149"/>
                    </a:lnTo>
                    <a:lnTo>
                      <a:pt x="22" y="152"/>
                    </a:lnTo>
                    <a:lnTo>
                      <a:pt x="23" y="155"/>
                    </a:lnTo>
                    <a:lnTo>
                      <a:pt x="31" y="163"/>
                    </a:lnTo>
                    <a:lnTo>
                      <a:pt x="31" y="163"/>
                    </a:lnTo>
                    <a:lnTo>
                      <a:pt x="34" y="165"/>
                    </a:lnTo>
                    <a:lnTo>
                      <a:pt x="37" y="165"/>
                    </a:lnTo>
                    <a:lnTo>
                      <a:pt x="41" y="165"/>
                    </a:lnTo>
                    <a:lnTo>
                      <a:pt x="43" y="164"/>
                    </a:lnTo>
                    <a:lnTo>
                      <a:pt x="59" y="155"/>
                    </a:lnTo>
                    <a:lnTo>
                      <a:pt x="59" y="155"/>
                    </a:lnTo>
                    <a:lnTo>
                      <a:pt x="62" y="153"/>
                    </a:lnTo>
                    <a:lnTo>
                      <a:pt x="64" y="155"/>
                    </a:lnTo>
                    <a:lnTo>
                      <a:pt x="70" y="157"/>
                    </a:lnTo>
                    <a:lnTo>
                      <a:pt x="70" y="157"/>
                    </a:lnTo>
                    <a:lnTo>
                      <a:pt x="72" y="158"/>
                    </a:lnTo>
                    <a:lnTo>
                      <a:pt x="73" y="160"/>
                    </a:lnTo>
                    <a:lnTo>
                      <a:pt x="78" y="178"/>
                    </a:lnTo>
                    <a:lnTo>
                      <a:pt x="78" y="178"/>
                    </a:lnTo>
                    <a:lnTo>
                      <a:pt x="79" y="181"/>
                    </a:lnTo>
                    <a:lnTo>
                      <a:pt x="80" y="184"/>
                    </a:lnTo>
                    <a:lnTo>
                      <a:pt x="84" y="185"/>
                    </a:lnTo>
                    <a:lnTo>
                      <a:pt x="86" y="186"/>
                    </a:lnTo>
                    <a:lnTo>
                      <a:pt x="86" y="186"/>
                    </a:lnTo>
                    <a:lnTo>
                      <a:pt x="93" y="186"/>
                    </a:lnTo>
                    <a:lnTo>
                      <a:pt x="93" y="186"/>
                    </a:lnTo>
                    <a:lnTo>
                      <a:pt x="99" y="186"/>
                    </a:lnTo>
                    <a:lnTo>
                      <a:pt x="99" y="186"/>
                    </a:lnTo>
                    <a:lnTo>
                      <a:pt x="101" y="185"/>
                    </a:lnTo>
                    <a:lnTo>
                      <a:pt x="105" y="184"/>
                    </a:lnTo>
                    <a:lnTo>
                      <a:pt x="106" y="181"/>
                    </a:lnTo>
                    <a:lnTo>
                      <a:pt x="107" y="178"/>
                    </a:lnTo>
                    <a:lnTo>
                      <a:pt x="112" y="160"/>
                    </a:lnTo>
                    <a:lnTo>
                      <a:pt x="112" y="160"/>
                    </a:lnTo>
                    <a:lnTo>
                      <a:pt x="113" y="158"/>
                    </a:lnTo>
                    <a:lnTo>
                      <a:pt x="115" y="157"/>
                    </a:lnTo>
                    <a:lnTo>
                      <a:pt x="121" y="153"/>
                    </a:lnTo>
                    <a:lnTo>
                      <a:pt x="121" y="153"/>
                    </a:lnTo>
                    <a:lnTo>
                      <a:pt x="124" y="153"/>
                    </a:lnTo>
                    <a:lnTo>
                      <a:pt x="126" y="155"/>
                    </a:lnTo>
                    <a:lnTo>
                      <a:pt x="142" y="164"/>
                    </a:lnTo>
                    <a:lnTo>
                      <a:pt x="142" y="164"/>
                    </a:lnTo>
                    <a:lnTo>
                      <a:pt x="145" y="165"/>
                    </a:lnTo>
                    <a:lnTo>
                      <a:pt x="147" y="165"/>
                    </a:lnTo>
                    <a:lnTo>
                      <a:pt x="147" y="165"/>
                    </a:lnTo>
                    <a:lnTo>
                      <a:pt x="151" y="165"/>
                    </a:lnTo>
                    <a:lnTo>
                      <a:pt x="154" y="163"/>
                    </a:lnTo>
                    <a:lnTo>
                      <a:pt x="162" y="155"/>
                    </a:lnTo>
                    <a:lnTo>
                      <a:pt x="162" y="155"/>
                    </a:lnTo>
                    <a:lnTo>
                      <a:pt x="165" y="152"/>
                    </a:lnTo>
                    <a:lnTo>
                      <a:pt x="165" y="149"/>
                    </a:lnTo>
                    <a:lnTo>
                      <a:pt x="165" y="146"/>
                    </a:lnTo>
                    <a:lnTo>
                      <a:pt x="163" y="143"/>
                    </a:lnTo>
                    <a:lnTo>
                      <a:pt x="153" y="127"/>
                    </a:lnTo>
                    <a:lnTo>
                      <a:pt x="153" y="127"/>
                    </a:lnTo>
                    <a:lnTo>
                      <a:pt x="153" y="124"/>
                    </a:lnTo>
                    <a:lnTo>
                      <a:pt x="153" y="122"/>
                    </a:lnTo>
                    <a:lnTo>
                      <a:pt x="155" y="116"/>
                    </a:lnTo>
                    <a:lnTo>
                      <a:pt x="155" y="116"/>
                    </a:lnTo>
                    <a:lnTo>
                      <a:pt x="158" y="114"/>
                    </a:lnTo>
                    <a:lnTo>
                      <a:pt x="159" y="113"/>
                    </a:lnTo>
                    <a:lnTo>
                      <a:pt x="177" y="108"/>
                    </a:lnTo>
                    <a:lnTo>
                      <a:pt x="177" y="108"/>
                    </a:lnTo>
                    <a:lnTo>
                      <a:pt x="181" y="107"/>
                    </a:lnTo>
                    <a:lnTo>
                      <a:pt x="183" y="106"/>
                    </a:lnTo>
                    <a:lnTo>
                      <a:pt x="184" y="102"/>
                    </a:lnTo>
                    <a:lnTo>
                      <a:pt x="186" y="100"/>
                    </a:lnTo>
                    <a:lnTo>
                      <a:pt x="186" y="100"/>
                    </a:lnTo>
                    <a:lnTo>
                      <a:pt x="186" y="94"/>
                    </a:lnTo>
                    <a:lnTo>
                      <a:pt x="186" y="94"/>
                    </a:lnTo>
                    <a:lnTo>
                      <a:pt x="186" y="87"/>
                    </a:lnTo>
                    <a:lnTo>
                      <a:pt x="186" y="87"/>
                    </a:lnTo>
                    <a:lnTo>
                      <a:pt x="184" y="84"/>
                    </a:lnTo>
                    <a:lnTo>
                      <a:pt x="183" y="82"/>
                    </a:lnTo>
                    <a:lnTo>
                      <a:pt x="181" y="80"/>
                    </a:lnTo>
                    <a:lnTo>
                      <a:pt x="177" y="79"/>
                    </a:lnTo>
                    <a:lnTo>
                      <a:pt x="159" y="74"/>
                    </a:lnTo>
                    <a:lnTo>
                      <a:pt x="159" y="74"/>
                    </a:lnTo>
                    <a:lnTo>
                      <a:pt x="158" y="73"/>
                    </a:lnTo>
                    <a:lnTo>
                      <a:pt x="155" y="70"/>
                    </a:lnTo>
                    <a:lnTo>
                      <a:pt x="153" y="65"/>
                    </a:lnTo>
                    <a:lnTo>
                      <a:pt x="153" y="65"/>
                    </a:lnTo>
                    <a:lnTo>
                      <a:pt x="153" y="62"/>
                    </a:lnTo>
                    <a:lnTo>
                      <a:pt x="153" y="60"/>
                    </a:lnTo>
                    <a:lnTo>
                      <a:pt x="163" y="44"/>
                    </a:lnTo>
                    <a:lnTo>
                      <a:pt x="163" y="44"/>
                    </a:lnTo>
                    <a:lnTo>
                      <a:pt x="165" y="41"/>
                    </a:lnTo>
                    <a:lnTo>
                      <a:pt x="165" y="38"/>
                    </a:lnTo>
                    <a:lnTo>
                      <a:pt x="163" y="35"/>
                    </a:lnTo>
                    <a:lnTo>
                      <a:pt x="162" y="32"/>
                    </a:lnTo>
                    <a:lnTo>
                      <a:pt x="154" y="24"/>
                    </a:lnTo>
                    <a:lnTo>
                      <a:pt x="154" y="24"/>
                    </a:lnTo>
                    <a:lnTo>
                      <a:pt x="152" y="23"/>
                    </a:lnTo>
                    <a:lnTo>
                      <a:pt x="148" y="21"/>
                    </a:lnTo>
                    <a:lnTo>
                      <a:pt x="145" y="21"/>
                    </a:lnTo>
                    <a:lnTo>
                      <a:pt x="142" y="23"/>
                    </a:lnTo>
                    <a:lnTo>
                      <a:pt x="126" y="33"/>
                    </a:lnTo>
                    <a:lnTo>
                      <a:pt x="126" y="33"/>
                    </a:lnTo>
                    <a:lnTo>
                      <a:pt x="124" y="33"/>
                    </a:lnTo>
                    <a:lnTo>
                      <a:pt x="121" y="33"/>
                    </a:lnTo>
                    <a:lnTo>
                      <a:pt x="115" y="31"/>
                    </a:lnTo>
                    <a:lnTo>
                      <a:pt x="115" y="31"/>
                    </a:lnTo>
                    <a:lnTo>
                      <a:pt x="113" y="30"/>
                    </a:lnTo>
                    <a:lnTo>
                      <a:pt x="112" y="27"/>
                    </a:lnTo>
                    <a:lnTo>
                      <a:pt x="107" y="9"/>
                    </a:lnTo>
                    <a:lnTo>
                      <a:pt x="107" y="9"/>
                    </a:lnTo>
                    <a:lnTo>
                      <a:pt x="106" y="6"/>
                    </a:lnTo>
                    <a:lnTo>
                      <a:pt x="105" y="4"/>
                    </a:lnTo>
                    <a:lnTo>
                      <a:pt x="101" y="1"/>
                    </a:lnTo>
                    <a:lnTo>
                      <a:pt x="99" y="0"/>
                    </a:lnTo>
                    <a:lnTo>
                      <a:pt x="99" y="0"/>
                    </a:lnTo>
                    <a:lnTo>
                      <a:pt x="93" y="0"/>
                    </a:lnTo>
                    <a:lnTo>
                      <a:pt x="93" y="0"/>
                    </a:lnTo>
                    <a:lnTo>
                      <a:pt x="86" y="0"/>
                    </a:lnTo>
                    <a:lnTo>
                      <a:pt x="86" y="0"/>
                    </a:lnTo>
                    <a:lnTo>
                      <a:pt x="84" y="1"/>
                    </a:lnTo>
                    <a:lnTo>
                      <a:pt x="80" y="4"/>
                    </a:lnTo>
                    <a:lnTo>
                      <a:pt x="79" y="6"/>
                    </a:lnTo>
                    <a:lnTo>
                      <a:pt x="78" y="9"/>
                    </a:lnTo>
                    <a:lnTo>
                      <a:pt x="73" y="27"/>
                    </a:lnTo>
                    <a:lnTo>
                      <a:pt x="73" y="27"/>
                    </a:lnTo>
                    <a:lnTo>
                      <a:pt x="72" y="30"/>
                    </a:lnTo>
                    <a:lnTo>
                      <a:pt x="70" y="31"/>
                    </a:lnTo>
                    <a:lnTo>
                      <a:pt x="64" y="33"/>
                    </a:lnTo>
                    <a:lnTo>
                      <a:pt x="64" y="33"/>
                    </a:lnTo>
                    <a:lnTo>
                      <a:pt x="62" y="33"/>
                    </a:lnTo>
                    <a:lnTo>
                      <a:pt x="59" y="33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41" y="21"/>
                    </a:lnTo>
                    <a:lnTo>
                      <a:pt x="37" y="21"/>
                    </a:lnTo>
                    <a:lnTo>
                      <a:pt x="34" y="23"/>
                    </a:lnTo>
                    <a:lnTo>
                      <a:pt x="31" y="24"/>
                    </a:lnTo>
                    <a:lnTo>
                      <a:pt x="23" y="32"/>
                    </a:lnTo>
                    <a:lnTo>
                      <a:pt x="23" y="32"/>
                    </a:lnTo>
                    <a:lnTo>
                      <a:pt x="22" y="35"/>
                    </a:lnTo>
                    <a:lnTo>
                      <a:pt x="21" y="38"/>
                    </a:lnTo>
                    <a:lnTo>
                      <a:pt x="21" y="41"/>
                    </a:lnTo>
                    <a:lnTo>
                      <a:pt x="22" y="44"/>
                    </a:lnTo>
                    <a:lnTo>
                      <a:pt x="32" y="60"/>
                    </a:lnTo>
                    <a:lnTo>
                      <a:pt x="32" y="60"/>
                    </a:lnTo>
                    <a:lnTo>
                      <a:pt x="32" y="62"/>
                    </a:lnTo>
                    <a:lnTo>
                      <a:pt x="32" y="65"/>
                    </a:lnTo>
                    <a:lnTo>
                      <a:pt x="30" y="70"/>
                    </a:lnTo>
                    <a:lnTo>
                      <a:pt x="30" y="70"/>
                    </a:lnTo>
                    <a:lnTo>
                      <a:pt x="28" y="73"/>
                    </a:lnTo>
                    <a:lnTo>
                      <a:pt x="27" y="74"/>
                    </a:lnTo>
                    <a:lnTo>
                      <a:pt x="8" y="79"/>
                    </a:lnTo>
                    <a:lnTo>
                      <a:pt x="8" y="79"/>
                    </a:lnTo>
                    <a:lnTo>
                      <a:pt x="4" y="80"/>
                    </a:lnTo>
                    <a:lnTo>
                      <a:pt x="2" y="82"/>
                    </a:lnTo>
                    <a:lnTo>
                      <a:pt x="1" y="84"/>
                    </a:lnTo>
                    <a:lnTo>
                      <a:pt x="0" y="87"/>
                    </a:lnTo>
                    <a:lnTo>
                      <a:pt x="0" y="87"/>
                    </a:lnTo>
                    <a:lnTo>
                      <a:pt x="0" y="94"/>
                    </a:lnTo>
                    <a:lnTo>
                      <a:pt x="0" y="94"/>
                    </a:lnTo>
                    <a:lnTo>
                      <a:pt x="0" y="100"/>
                    </a:lnTo>
                    <a:lnTo>
                      <a:pt x="0" y="100"/>
                    </a:lnTo>
                    <a:lnTo>
                      <a:pt x="1" y="102"/>
                    </a:lnTo>
                    <a:lnTo>
                      <a:pt x="2" y="106"/>
                    </a:lnTo>
                    <a:lnTo>
                      <a:pt x="4" y="107"/>
                    </a:lnTo>
                    <a:lnTo>
                      <a:pt x="8" y="108"/>
                    </a:lnTo>
                    <a:lnTo>
                      <a:pt x="27" y="113"/>
                    </a:lnTo>
                    <a:close/>
                    <a:moveTo>
                      <a:pt x="7" y="94"/>
                    </a:moveTo>
                    <a:lnTo>
                      <a:pt x="7" y="94"/>
                    </a:lnTo>
                    <a:lnTo>
                      <a:pt x="7" y="88"/>
                    </a:lnTo>
                    <a:lnTo>
                      <a:pt x="7" y="88"/>
                    </a:lnTo>
                    <a:lnTo>
                      <a:pt x="8" y="87"/>
                    </a:lnTo>
                    <a:lnTo>
                      <a:pt x="9" y="86"/>
                    </a:lnTo>
                    <a:lnTo>
                      <a:pt x="28" y="81"/>
                    </a:lnTo>
                    <a:lnTo>
                      <a:pt x="28" y="81"/>
                    </a:lnTo>
                    <a:lnTo>
                      <a:pt x="30" y="80"/>
                    </a:lnTo>
                    <a:lnTo>
                      <a:pt x="32" y="79"/>
                    </a:lnTo>
                    <a:lnTo>
                      <a:pt x="35" y="76"/>
                    </a:lnTo>
                    <a:lnTo>
                      <a:pt x="36" y="74"/>
                    </a:lnTo>
                    <a:lnTo>
                      <a:pt x="38" y="68"/>
                    </a:lnTo>
                    <a:lnTo>
                      <a:pt x="38" y="68"/>
                    </a:lnTo>
                    <a:lnTo>
                      <a:pt x="40" y="65"/>
                    </a:lnTo>
                    <a:lnTo>
                      <a:pt x="40" y="62"/>
                    </a:lnTo>
                    <a:lnTo>
                      <a:pt x="40" y="59"/>
                    </a:lnTo>
                    <a:lnTo>
                      <a:pt x="38" y="56"/>
                    </a:lnTo>
                    <a:lnTo>
                      <a:pt x="28" y="40"/>
                    </a:lnTo>
                    <a:lnTo>
                      <a:pt x="28" y="40"/>
                    </a:lnTo>
                    <a:lnTo>
                      <a:pt x="28" y="39"/>
                    </a:lnTo>
                    <a:lnTo>
                      <a:pt x="28" y="38"/>
                    </a:lnTo>
                    <a:lnTo>
                      <a:pt x="36" y="30"/>
                    </a:lnTo>
                    <a:lnTo>
                      <a:pt x="36" y="30"/>
                    </a:lnTo>
                    <a:lnTo>
                      <a:pt x="38" y="28"/>
                    </a:lnTo>
                    <a:lnTo>
                      <a:pt x="40" y="28"/>
                    </a:lnTo>
                    <a:lnTo>
                      <a:pt x="56" y="39"/>
                    </a:lnTo>
                    <a:lnTo>
                      <a:pt x="56" y="39"/>
                    </a:lnTo>
                    <a:lnTo>
                      <a:pt x="58" y="40"/>
                    </a:lnTo>
                    <a:lnTo>
                      <a:pt x="62" y="40"/>
                    </a:lnTo>
                    <a:lnTo>
                      <a:pt x="66" y="39"/>
                    </a:lnTo>
                    <a:lnTo>
                      <a:pt x="72" y="37"/>
                    </a:lnTo>
                    <a:lnTo>
                      <a:pt x="72" y="37"/>
                    </a:lnTo>
                    <a:lnTo>
                      <a:pt x="75" y="35"/>
                    </a:lnTo>
                    <a:lnTo>
                      <a:pt x="77" y="34"/>
                    </a:lnTo>
                    <a:lnTo>
                      <a:pt x="79" y="32"/>
                    </a:lnTo>
                    <a:lnTo>
                      <a:pt x="80" y="28"/>
                    </a:lnTo>
                    <a:lnTo>
                      <a:pt x="85" y="10"/>
                    </a:lnTo>
                    <a:lnTo>
                      <a:pt x="85" y="10"/>
                    </a:lnTo>
                    <a:lnTo>
                      <a:pt x="85" y="9"/>
                    </a:lnTo>
                    <a:lnTo>
                      <a:pt x="87" y="9"/>
                    </a:lnTo>
                    <a:lnTo>
                      <a:pt x="87" y="9"/>
                    </a:lnTo>
                    <a:lnTo>
                      <a:pt x="93" y="7"/>
                    </a:lnTo>
                    <a:lnTo>
                      <a:pt x="93" y="7"/>
                    </a:lnTo>
                    <a:lnTo>
                      <a:pt x="98" y="9"/>
                    </a:lnTo>
                    <a:lnTo>
                      <a:pt x="98" y="9"/>
                    </a:lnTo>
                    <a:lnTo>
                      <a:pt x="100" y="9"/>
                    </a:lnTo>
                    <a:lnTo>
                      <a:pt x="100" y="10"/>
                    </a:lnTo>
                    <a:lnTo>
                      <a:pt x="105" y="28"/>
                    </a:lnTo>
                    <a:lnTo>
                      <a:pt x="105" y="28"/>
                    </a:lnTo>
                    <a:lnTo>
                      <a:pt x="106" y="32"/>
                    </a:lnTo>
                    <a:lnTo>
                      <a:pt x="108" y="34"/>
                    </a:lnTo>
                    <a:lnTo>
                      <a:pt x="111" y="35"/>
                    </a:lnTo>
                    <a:lnTo>
                      <a:pt x="113" y="37"/>
                    </a:lnTo>
                    <a:lnTo>
                      <a:pt x="118" y="39"/>
                    </a:lnTo>
                    <a:lnTo>
                      <a:pt x="118" y="39"/>
                    </a:lnTo>
                    <a:lnTo>
                      <a:pt x="121" y="40"/>
                    </a:lnTo>
                    <a:lnTo>
                      <a:pt x="124" y="40"/>
                    </a:lnTo>
                    <a:lnTo>
                      <a:pt x="127" y="40"/>
                    </a:lnTo>
                    <a:lnTo>
                      <a:pt x="130" y="39"/>
                    </a:lnTo>
                    <a:lnTo>
                      <a:pt x="146" y="28"/>
                    </a:lnTo>
                    <a:lnTo>
                      <a:pt x="146" y="28"/>
                    </a:lnTo>
                    <a:lnTo>
                      <a:pt x="147" y="28"/>
                    </a:lnTo>
                    <a:lnTo>
                      <a:pt x="149" y="30"/>
                    </a:lnTo>
                    <a:lnTo>
                      <a:pt x="158" y="37"/>
                    </a:lnTo>
                    <a:lnTo>
                      <a:pt x="158" y="37"/>
                    </a:lnTo>
                    <a:lnTo>
                      <a:pt x="158" y="39"/>
                    </a:lnTo>
                    <a:lnTo>
                      <a:pt x="158" y="40"/>
                    </a:lnTo>
                    <a:lnTo>
                      <a:pt x="147" y="56"/>
                    </a:lnTo>
                    <a:lnTo>
                      <a:pt x="147" y="56"/>
                    </a:lnTo>
                    <a:lnTo>
                      <a:pt x="146" y="59"/>
                    </a:lnTo>
                    <a:lnTo>
                      <a:pt x="146" y="62"/>
                    </a:lnTo>
                    <a:lnTo>
                      <a:pt x="146" y="65"/>
                    </a:lnTo>
                    <a:lnTo>
                      <a:pt x="147" y="68"/>
                    </a:lnTo>
                    <a:lnTo>
                      <a:pt x="149" y="73"/>
                    </a:lnTo>
                    <a:lnTo>
                      <a:pt x="149" y="73"/>
                    </a:lnTo>
                    <a:lnTo>
                      <a:pt x="151" y="76"/>
                    </a:lnTo>
                    <a:lnTo>
                      <a:pt x="153" y="79"/>
                    </a:lnTo>
                    <a:lnTo>
                      <a:pt x="155" y="80"/>
                    </a:lnTo>
                    <a:lnTo>
                      <a:pt x="158" y="81"/>
                    </a:lnTo>
                    <a:lnTo>
                      <a:pt x="176" y="86"/>
                    </a:lnTo>
                    <a:lnTo>
                      <a:pt x="176" y="86"/>
                    </a:lnTo>
                    <a:lnTo>
                      <a:pt x="177" y="87"/>
                    </a:lnTo>
                    <a:lnTo>
                      <a:pt x="179" y="88"/>
                    </a:lnTo>
                    <a:lnTo>
                      <a:pt x="179" y="88"/>
                    </a:lnTo>
                    <a:lnTo>
                      <a:pt x="179" y="94"/>
                    </a:lnTo>
                    <a:lnTo>
                      <a:pt x="179" y="94"/>
                    </a:lnTo>
                    <a:lnTo>
                      <a:pt x="179" y="98"/>
                    </a:lnTo>
                    <a:lnTo>
                      <a:pt x="179" y="98"/>
                    </a:lnTo>
                    <a:lnTo>
                      <a:pt x="177" y="101"/>
                    </a:lnTo>
                    <a:lnTo>
                      <a:pt x="176" y="102"/>
                    </a:lnTo>
                    <a:lnTo>
                      <a:pt x="158" y="106"/>
                    </a:lnTo>
                    <a:lnTo>
                      <a:pt x="158" y="106"/>
                    </a:lnTo>
                    <a:lnTo>
                      <a:pt x="155" y="107"/>
                    </a:lnTo>
                    <a:lnTo>
                      <a:pt x="153" y="109"/>
                    </a:lnTo>
                    <a:lnTo>
                      <a:pt x="151" y="111"/>
                    </a:lnTo>
                    <a:lnTo>
                      <a:pt x="149" y="114"/>
                    </a:lnTo>
                    <a:lnTo>
                      <a:pt x="147" y="120"/>
                    </a:lnTo>
                    <a:lnTo>
                      <a:pt x="147" y="120"/>
                    </a:lnTo>
                    <a:lnTo>
                      <a:pt x="146" y="122"/>
                    </a:lnTo>
                    <a:lnTo>
                      <a:pt x="146" y="124"/>
                    </a:lnTo>
                    <a:lnTo>
                      <a:pt x="146" y="128"/>
                    </a:lnTo>
                    <a:lnTo>
                      <a:pt x="147" y="130"/>
                    </a:lnTo>
                    <a:lnTo>
                      <a:pt x="158" y="146"/>
                    </a:lnTo>
                    <a:lnTo>
                      <a:pt x="158" y="146"/>
                    </a:lnTo>
                    <a:lnTo>
                      <a:pt x="158" y="149"/>
                    </a:lnTo>
                    <a:lnTo>
                      <a:pt x="158" y="150"/>
                    </a:lnTo>
                    <a:lnTo>
                      <a:pt x="149" y="158"/>
                    </a:lnTo>
                    <a:lnTo>
                      <a:pt x="149" y="158"/>
                    </a:lnTo>
                    <a:lnTo>
                      <a:pt x="147" y="158"/>
                    </a:lnTo>
                    <a:lnTo>
                      <a:pt x="147" y="158"/>
                    </a:lnTo>
                    <a:lnTo>
                      <a:pt x="146" y="158"/>
                    </a:lnTo>
                    <a:lnTo>
                      <a:pt x="130" y="148"/>
                    </a:lnTo>
                    <a:lnTo>
                      <a:pt x="130" y="148"/>
                    </a:lnTo>
                    <a:lnTo>
                      <a:pt x="127" y="146"/>
                    </a:lnTo>
                    <a:lnTo>
                      <a:pt x="124" y="146"/>
                    </a:lnTo>
                    <a:lnTo>
                      <a:pt x="119" y="148"/>
                    </a:lnTo>
                    <a:lnTo>
                      <a:pt x="113" y="150"/>
                    </a:lnTo>
                    <a:lnTo>
                      <a:pt x="113" y="150"/>
                    </a:lnTo>
                    <a:lnTo>
                      <a:pt x="111" y="151"/>
                    </a:lnTo>
                    <a:lnTo>
                      <a:pt x="108" y="153"/>
                    </a:lnTo>
                    <a:lnTo>
                      <a:pt x="106" y="156"/>
                    </a:lnTo>
                    <a:lnTo>
                      <a:pt x="105" y="158"/>
                    </a:lnTo>
                    <a:lnTo>
                      <a:pt x="100" y="177"/>
                    </a:lnTo>
                    <a:lnTo>
                      <a:pt x="100" y="177"/>
                    </a:lnTo>
                    <a:lnTo>
                      <a:pt x="100" y="178"/>
                    </a:lnTo>
                    <a:lnTo>
                      <a:pt x="98" y="179"/>
                    </a:lnTo>
                    <a:lnTo>
                      <a:pt x="98" y="179"/>
                    </a:lnTo>
                    <a:lnTo>
                      <a:pt x="93" y="179"/>
                    </a:lnTo>
                    <a:lnTo>
                      <a:pt x="93" y="179"/>
                    </a:lnTo>
                    <a:lnTo>
                      <a:pt x="87" y="179"/>
                    </a:lnTo>
                    <a:lnTo>
                      <a:pt x="87" y="179"/>
                    </a:lnTo>
                    <a:lnTo>
                      <a:pt x="85" y="178"/>
                    </a:lnTo>
                    <a:lnTo>
                      <a:pt x="85" y="177"/>
                    </a:lnTo>
                    <a:lnTo>
                      <a:pt x="80" y="158"/>
                    </a:lnTo>
                    <a:lnTo>
                      <a:pt x="80" y="158"/>
                    </a:lnTo>
                    <a:lnTo>
                      <a:pt x="79" y="156"/>
                    </a:lnTo>
                    <a:lnTo>
                      <a:pt x="77" y="153"/>
                    </a:lnTo>
                    <a:lnTo>
                      <a:pt x="76" y="151"/>
                    </a:lnTo>
                    <a:lnTo>
                      <a:pt x="72" y="150"/>
                    </a:lnTo>
                    <a:lnTo>
                      <a:pt x="68" y="148"/>
                    </a:lnTo>
                    <a:lnTo>
                      <a:pt x="68" y="148"/>
                    </a:lnTo>
                    <a:lnTo>
                      <a:pt x="62" y="146"/>
                    </a:lnTo>
                    <a:lnTo>
                      <a:pt x="62" y="146"/>
                    </a:lnTo>
                    <a:lnTo>
                      <a:pt x="58" y="146"/>
                    </a:lnTo>
                    <a:lnTo>
                      <a:pt x="56" y="148"/>
                    </a:lnTo>
                    <a:lnTo>
                      <a:pt x="40" y="158"/>
                    </a:lnTo>
                    <a:lnTo>
                      <a:pt x="40" y="158"/>
                    </a:lnTo>
                    <a:lnTo>
                      <a:pt x="38" y="158"/>
                    </a:lnTo>
                    <a:lnTo>
                      <a:pt x="36" y="158"/>
                    </a:lnTo>
                    <a:lnTo>
                      <a:pt x="28" y="150"/>
                    </a:lnTo>
                    <a:lnTo>
                      <a:pt x="28" y="150"/>
                    </a:lnTo>
                    <a:lnTo>
                      <a:pt x="28" y="149"/>
                    </a:lnTo>
                    <a:lnTo>
                      <a:pt x="28" y="146"/>
                    </a:lnTo>
                    <a:lnTo>
                      <a:pt x="38" y="130"/>
                    </a:lnTo>
                    <a:lnTo>
                      <a:pt x="38" y="130"/>
                    </a:lnTo>
                    <a:lnTo>
                      <a:pt x="40" y="128"/>
                    </a:lnTo>
                    <a:lnTo>
                      <a:pt x="40" y="125"/>
                    </a:lnTo>
                    <a:lnTo>
                      <a:pt x="40" y="122"/>
                    </a:lnTo>
                    <a:lnTo>
                      <a:pt x="38" y="120"/>
                    </a:lnTo>
                    <a:lnTo>
                      <a:pt x="36" y="114"/>
                    </a:lnTo>
                    <a:lnTo>
                      <a:pt x="36" y="114"/>
                    </a:lnTo>
                    <a:lnTo>
                      <a:pt x="35" y="111"/>
                    </a:lnTo>
                    <a:lnTo>
                      <a:pt x="32" y="109"/>
                    </a:lnTo>
                    <a:lnTo>
                      <a:pt x="30" y="107"/>
                    </a:lnTo>
                    <a:lnTo>
                      <a:pt x="28" y="106"/>
                    </a:lnTo>
                    <a:lnTo>
                      <a:pt x="9" y="102"/>
                    </a:lnTo>
                    <a:lnTo>
                      <a:pt x="9" y="102"/>
                    </a:lnTo>
                    <a:lnTo>
                      <a:pt x="8" y="101"/>
                    </a:lnTo>
                    <a:lnTo>
                      <a:pt x="7" y="98"/>
                    </a:lnTo>
                    <a:lnTo>
                      <a:pt x="7" y="98"/>
                    </a:lnTo>
                    <a:lnTo>
                      <a:pt x="7" y="94"/>
                    </a:lnTo>
                    <a:lnTo>
                      <a:pt x="7" y="9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0" name="Freeform: Shape 52"/>
              <p:cNvSpPr/>
              <p:nvPr/>
            </p:nvSpPr>
            <p:spPr bwMode="auto">
              <a:xfrm>
                <a:off x="3314701" y="3105151"/>
                <a:ext cx="123825" cy="123825"/>
              </a:xfrm>
              <a:custGeom>
                <a:avLst/>
                <a:gdLst>
                  <a:gd name="T0" fmla="*/ 39 w 78"/>
                  <a:gd name="T1" fmla="*/ 78 h 78"/>
                  <a:gd name="T2" fmla="*/ 54 w 78"/>
                  <a:gd name="T3" fmla="*/ 76 h 78"/>
                  <a:gd name="T4" fmla="*/ 66 w 78"/>
                  <a:gd name="T5" fmla="*/ 67 h 78"/>
                  <a:gd name="T6" fmla="*/ 74 w 78"/>
                  <a:gd name="T7" fmla="*/ 55 h 78"/>
                  <a:gd name="T8" fmla="*/ 78 w 78"/>
                  <a:gd name="T9" fmla="*/ 40 h 78"/>
                  <a:gd name="T10" fmla="*/ 77 w 78"/>
                  <a:gd name="T11" fmla="*/ 32 h 78"/>
                  <a:gd name="T12" fmla="*/ 71 w 78"/>
                  <a:gd name="T13" fmla="*/ 18 h 78"/>
                  <a:gd name="T14" fmla="*/ 60 w 78"/>
                  <a:gd name="T15" fmla="*/ 7 h 78"/>
                  <a:gd name="T16" fmla="*/ 46 w 78"/>
                  <a:gd name="T17" fmla="*/ 1 h 78"/>
                  <a:gd name="T18" fmla="*/ 39 w 78"/>
                  <a:gd name="T19" fmla="*/ 0 h 78"/>
                  <a:gd name="T20" fmla="*/ 23 w 78"/>
                  <a:gd name="T21" fmla="*/ 4 h 78"/>
                  <a:gd name="T22" fmla="*/ 11 w 78"/>
                  <a:gd name="T23" fmla="*/ 12 h 78"/>
                  <a:gd name="T24" fmla="*/ 3 w 78"/>
                  <a:gd name="T25" fmla="*/ 25 h 78"/>
                  <a:gd name="T26" fmla="*/ 0 w 78"/>
                  <a:gd name="T27" fmla="*/ 40 h 78"/>
                  <a:gd name="T28" fmla="*/ 1 w 78"/>
                  <a:gd name="T29" fmla="*/ 47 h 78"/>
                  <a:gd name="T30" fmla="*/ 7 w 78"/>
                  <a:gd name="T31" fmla="*/ 61 h 78"/>
                  <a:gd name="T32" fmla="*/ 17 w 78"/>
                  <a:gd name="T33" fmla="*/ 73 h 78"/>
                  <a:gd name="T34" fmla="*/ 31 w 78"/>
                  <a:gd name="T35" fmla="*/ 78 h 78"/>
                  <a:gd name="T36" fmla="*/ 39 w 78"/>
                  <a:gd name="T37" fmla="*/ 78 h 78"/>
                  <a:gd name="T38" fmla="*/ 39 w 78"/>
                  <a:gd name="T39" fmla="*/ 7 h 78"/>
                  <a:gd name="T40" fmla="*/ 51 w 78"/>
                  <a:gd name="T41" fmla="*/ 9 h 78"/>
                  <a:gd name="T42" fmla="*/ 61 w 78"/>
                  <a:gd name="T43" fmla="*/ 16 h 78"/>
                  <a:gd name="T44" fmla="*/ 68 w 78"/>
                  <a:gd name="T45" fmla="*/ 27 h 78"/>
                  <a:gd name="T46" fmla="*/ 71 w 78"/>
                  <a:gd name="T47" fmla="*/ 40 h 78"/>
                  <a:gd name="T48" fmla="*/ 70 w 78"/>
                  <a:gd name="T49" fmla="*/ 46 h 78"/>
                  <a:gd name="T50" fmla="*/ 65 w 78"/>
                  <a:gd name="T51" fmla="*/ 57 h 78"/>
                  <a:gd name="T52" fmla="*/ 57 w 78"/>
                  <a:gd name="T53" fmla="*/ 66 h 78"/>
                  <a:gd name="T54" fmla="*/ 45 w 78"/>
                  <a:gd name="T55" fmla="*/ 71 h 78"/>
                  <a:gd name="T56" fmla="*/ 39 w 78"/>
                  <a:gd name="T57" fmla="*/ 71 h 78"/>
                  <a:gd name="T58" fmla="*/ 26 w 78"/>
                  <a:gd name="T59" fmla="*/ 69 h 78"/>
                  <a:gd name="T60" fmla="*/ 16 w 78"/>
                  <a:gd name="T61" fmla="*/ 62 h 78"/>
                  <a:gd name="T62" fmla="*/ 9 w 78"/>
                  <a:gd name="T63" fmla="*/ 52 h 78"/>
                  <a:gd name="T64" fmla="*/ 7 w 78"/>
                  <a:gd name="T65" fmla="*/ 40 h 78"/>
                  <a:gd name="T66" fmla="*/ 8 w 78"/>
                  <a:gd name="T67" fmla="*/ 33 h 78"/>
                  <a:gd name="T68" fmla="*/ 12 w 78"/>
                  <a:gd name="T69" fmla="*/ 21 h 78"/>
                  <a:gd name="T70" fmla="*/ 21 w 78"/>
                  <a:gd name="T71" fmla="*/ 13 h 78"/>
                  <a:gd name="T72" fmla="*/ 32 w 78"/>
                  <a:gd name="T73" fmla="*/ 8 h 78"/>
                  <a:gd name="T74" fmla="*/ 39 w 78"/>
                  <a:gd name="T75" fmla="*/ 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78" h="78">
                    <a:moveTo>
                      <a:pt x="39" y="78"/>
                    </a:moveTo>
                    <a:lnTo>
                      <a:pt x="39" y="78"/>
                    </a:lnTo>
                    <a:lnTo>
                      <a:pt x="46" y="78"/>
                    </a:lnTo>
                    <a:lnTo>
                      <a:pt x="54" y="76"/>
                    </a:lnTo>
                    <a:lnTo>
                      <a:pt x="60" y="73"/>
                    </a:lnTo>
                    <a:lnTo>
                      <a:pt x="66" y="67"/>
                    </a:lnTo>
                    <a:lnTo>
                      <a:pt x="71" y="61"/>
                    </a:lnTo>
                    <a:lnTo>
                      <a:pt x="74" y="55"/>
                    </a:lnTo>
                    <a:lnTo>
                      <a:pt x="77" y="47"/>
                    </a:lnTo>
                    <a:lnTo>
                      <a:pt x="78" y="40"/>
                    </a:lnTo>
                    <a:lnTo>
                      <a:pt x="78" y="40"/>
                    </a:lnTo>
                    <a:lnTo>
                      <a:pt x="77" y="32"/>
                    </a:lnTo>
                    <a:lnTo>
                      <a:pt x="74" y="25"/>
                    </a:lnTo>
                    <a:lnTo>
                      <a:pt x="71" y="18"/>
                    </a:lnTo>
                    <a:lnTo>
                      <a:pt x="66" y="12"/>
                    </a:lnTo>
                    <a:lnTo>
                      <a:pt x="60" y="7"/>
                    </a:lnTo>
                    <a:lnTo>
                      <a:pt x="54" y="4"/>
                    </a:lnTo>
                    <a:lnTo>
                      <a:pt x="46" y="1"/>
                    </a:lnTo>
                    <a:lnTo>
                      <a:pt x="39" y="0"/>
                    </a:lnTo>
                    <a:lnTo>
                      <a:pt x="39" y="0"/>
                    </a:lnTo>
                    <a:lnTo>
                      <a:pt x="31" y="1"/>
                    </a:lnTo>
                    <a:lnTo>
                      <a:pt x="23" y="4"/>
                    </a:lnTo>
                    <a:lnTo>
                      <a:pt x="17" y="7"/>
                    </a:lnTo>
                    <a:lnTo>
                      <a:pt x="11" y="12"/>
                    </a:lnTo>
                    <a:lnTo>
                      <a:pt x="7" y="18"/>
                    </a:lnTo>
                    <a:lnTo>
                      <a:pt x="3" y="25"/>
                    </a:lnTo>
                    <a:lnTo>
                      <a:pt x="1" y="32"/>
                    </a:lnTo>
                    <a:lnTo>
                      <a:pt x="0" y="40"/>
                    </a:lnTo>
                    <a:lnTo>
                      <a:pt x="0" y="40"/>
                    </a:lnTo>
                    <a:lnTo>
                      <a:pt x="1" y="47"/>
                    </a:lnTo>
                    <a:lnTo>
                      <a:pt x="3" y="55"/>
                    </a:lnTo>
                    <a:lnTo>
                      <a:pt x="7" y="61"/>
                    </a:lnTo>
                    <a:lnTo>
                      <a:pt x="11" y="67"/>
                    </a:lnTo>
                    <a:lnTo>
                      <a:pt x="17" y="73"/>
                    </a:lnTo>
                    <a:lnTo>
                      <a:pt x="23" y="76"/>
                    </a:lnTo>
                    <a:lnTo>
                      <a:pt x="31" y="78"/>
                    </a:lnTo>
                    <a:lnTo>
                      <a:pt x="39" y="78"/>
                    </a:lnTo>
                    <a:lnTo>
                      <a:pt x="39" y="78"/>
                    </a:lnTo>
                    <a:close/>
                    <a:moveTo>
                      <a:pt x="39" y="7"/>
                    </a:moveTo>
                    <a:lnTo>
                      <a:pt x="39" y="7"/>
                    </a:lnTo>
                    <a:lnTo>
                      <a:pt x="45" y="8"/>
                    </a:lnTo>
                    <a:lnTo>
                      <a:pt x="51" y="9"/>
                    </a:lnTo>
                    <a:lnTo>
                      <a:pt x="57" y="13"/>
                    </a:lnTo>
                    <a:lnTo>
                      <a:pt x="61" y="16"/>
                    </a:lnTo>
                    <a:lnTo>
                      <a:pt x="65" y="21"/>
                    </a:lnTo>
                    <a:lnTo>
                      <a:pt x="68" y="27"/>
                    </a:lnTo>
                    <a:lnTo>
                      <a:pt x="70" y="33"/>
                    </a:lnTo>
                    <a:lnTo>
                      <a:pt x="71" y="40"/>
                    </a:lnTo>
                    <a:lnTo>
                      <a:pt x="71" y="40"/>
                    </a:lnTo>
                    <a:lnTo>
                      <a:pt x="70" y="46"/>
                    </a:lnTo>
                    <a:lnTo>
                      <a:pt x="68" y="52"/>
                    </a:lnTo>
                    <a:lnTo>
                      <a:pt x="65" y="57"/>
                    </a:lnTo>
                    <a:lnTo>
                      <a:pt x="61" y="62"/>
                    </a:lnTo>
                    <a:lnTo>
                      <a:pt x="57" y="66"/>
                    </a:lnTo>
                    <a:lnTo>
                      <a:pt x="51" y="69"/>
                    </a:lnTo>
                    <a:lnTo>
                      <a:pt x="45" y="71"/>
                    </a:lnTo>
                    <a:lnTo>
                      <a:pt x="39" y="71"/>
                    </a:lnTo>
                    <a:lnTo>
                      <a:pt x="39" y="71"/>
                    </a:lnTo>
                    <a:lnTo>
                      <a:pt x="32" y="71"/>
                    </a:lnTo>
                    <a:lnTo>
                      <a:pt x="26" y="69"/>
                    </a:lnTo>
                    <a:lnTo>
                      <a:pt x="21" y="66"/>
                    </a:lnTo>
                    <a:lnTo>
                      <a:pt x="16" y="62"/>
                    </a:lnTo>
                    <a:lnTo>
                      <a:pt x="12" y="57"/>
                    </a:lnTo>
                    <a:lnTo>
                      <a:pt x="9" y="52"/>
                    </a:lnTo>
                    <a:lnTo>
                      <a:pt x="8" y="46"/>
                    </a:lnTo>
                    <a:lnTo>
                      <a:pt x="7" y="40"/>
                    </a:lnTo>
                    <a:lnTo>
                      <a:pt x="7" y="40"/>
                    </a:lnTo>
                    <a:lnTo>
                      <a:pt x="8" y="33"/>
                    </a:lnTo>
                    <a:lnTo>
                      <a:pt x="9" y="27"/>
                    </a:lnTo>
                    <a:lnTo>
                      <a:pt x="12" y="21"/>
                    </a:lnTo>
                    <a:lnTo>
                      <a:pt x="16" y="16"/>
                    </a:lnTo>
                    <a:lnTo>
                      <a:pt x="21" y="13"/>
                    </a:lnTo>
                    <a:lnTo>
                      <a:pt x="26" y="9"/>
                    </a:lnTo>
                    <a:lnTo>
                      <a:pt x="32" y="8"/>
                    </a:lnTo>
                    <a:lnTo>
                      <a:pt x="39" y="7"/>
                    </a:lnTo>
                    <a:lnTo>
                      <a:pt x="39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1" name="Freeform: Shape 53"/>
              <p:cNvSpPr/>
              <p:nvPr/>
            </p:nvSpPr>
            <p:spPr bwMode="auto">
              <a:xfrm>
                <a:off x="3502026" y="2952751"/>
                <a:ext cx="203200" cy="204788"/>
              </a:xfrm>
              <a:custGeom>
                <a:avLst/>
                <a:gdLst>
                  <a:gd name="T0" fmla="*/ 9 w 128"/>
                  <a:gd name="T1" fmla="*/ 39 h 129"/>
                  <a:gd name="T2" fmla="*/ 2 w 128"/>
                  <a:gd name="T3" fmla="*/ 43 h 129"/>
                  <a:gd name="T4" fmla="*/ 0 w 128"/>
                  <a:gd name="T5" fmla="*/ 55 h 129"/>
                  <a:gd name="T6" fmla="*/ 15 w 128"/>
                  <a:gd name="T7" fmla="*/ 67 h 129"/>
                  <a:gd name="T8" fmla="*/ 7 w 128"/>
                  <a:gd name="T9" fmla="*/ 84 h 129"/>
                  <a:gd name="T10" fmla="*/ 5 w 128"/>
                  <a:gd name="T11" fmla="*/ 94 h 129"/>
                  <a:gd name="T12" fmla="*/ 16 w 128"/>
                  <a:gd name="T13" fmla="*/ 104 h 129"/>
                  <a:gd name="T14" fmla="*/ 37 w 128"/>
                  <a:gd name="T15" fmla="*/ 103 h 129"/>
                  <a:gd name="T16" fmla="*/ 38 w 128"/>
                  <a:gd name="T17" fmla="*/ 121 h 129"/>
                  <a:gd name="T18" fmla="*/ 48 w 128"/>
                  <a:gd name="T19" fmla="*/ 128 h 129"/>
                  <a:gd name="T20" fmla="*/ 53 w 128"/>
                  <a:gd name="T21" fmla="*/ 129 h 129"/>
                  <a:gd name="T22" fmla="*/ 69 w 128"/>
                  <a:gd name="T23" fmla="*/ 111 h 129"/>
                  <a:gd name="T24" fmla="*/ 84 w 128"/>
                  <a:gd name="T25" fmla="*/ 121 h 129"/>
                  <a:gd name="T26" fmla="*/ 100 w 128"/>
                  <a:gd name="T27" fmla="*/ 117 h 129"/>
                  <a:gd name="T28" fmla="*/ 104 w 128"/>
                  <a:gd name="T29" fmla="*/ 109 h 129"/>
                  <a:gd name="T30" fmla="*/ 102 w 128"/>
                  <a:gd name="T31" fmla="*/ 90 h 129"/>
                  <a:gd name="T32" fmla="*/ 122 w 128"/>
                  <a:gd name="T33" fmla="*/ 88 h 129"/>
                  <a:gd name="T34" fmla="*/ 127 w 128"/>
                  <a:gd name="T35" fmla="*/ 80 h 129"/>
                  <a:gd name="T36" fmla="*/ 126 w 128"/>
                  <a:gd name="T37" fmla="*/ 69 h 129"/>
                  <a:gd name="T38" fmla="*/ 109 w 128"/>
                  <a:gd name="T39" fmla="*/ 55 h 129"/>
                  <a:gd name="T40" fmla="*/ 121 w 128"/>
                  <a:gd name="T41" fmla="*/ 41 h 129"/>
                  <a:gd name="T42" fmla="*/ 118 w 128"/>
                  <a:gd name="T43" fmla="*/ 27 h 129"/>
                  <a:gd name="T44" fmla="*/ 95 w 128"/>
                  <a:gd name="T45" fmla="*/ 28 h 129"/>
                  <a:gd name="T46" fmla="*/ 88 w 128"/>
                  <a:gd name="T47" fmla="*/ 22 h 129"/>
                  <a:gd name="T48" fmla="*/ 86 w 128"/>
                  <a:gd name="T49" fmla="*/ 3 h 129"/>
                  <a:gd name="T50" fmla="*/ 76 w 128"/>
                  <a:gd name="T51" fmla="*/ 0 h 129"/>
                  <a:gd name="T52" fmla="*/ 67 w 128"/>
                  <a:gd name="T53" fmla="*/ 4 h 129"/>
                  <a:gd name="T54" fmla="*/ 55 w 128"/>
                  <a:gd name="T55" fmla="*/ 18 h 129"/>
                  <a:gd name="T56" fmla="*/ 38 w 128"/>
                  <a:gd name="T57" fmla="*/ 5 h 129"/>
                  <a:gd name="T58" fmla="*/ 24 w 128"/>
                  <a:gd name="T59" fmla="*/ 12 h 129"/>
                  <a:gd name="T60" fmla="*/ 28 w 128"/>
                  <a:gd name="T61" fmla="*/ 32 h 129"/>
                  <a:gd name="T62" fmla="*/ 32 w 128"/>
                  <a:gd name="T63" fmla="*/ 39 h 129"/>
                  <a:gd name="T64" fmla="*/ 30 w 128"/>
                  <a:gd name="T65" fmla="*/ 17 h 129"/>
                  <a:gd name="T66" fmla="*/ 50 w 128"/>
                  <a:gd name="T67" fmla="*/ 24 h 129"/>
                  <a:gd name="T68" fmla="*/ 59 w 128"/>
                  <a:gd name="T69" fmla="*/ 24 h 129"/>
                  <a:gd name="T70" fmla="*/ 74 w 128"/>
                  <a:gd name="T71" fmla="*/ 7 h 129"/>
                  <a:gd name="T72" fmla="*/ 81 w 128"/>
                  <a:gd name="T73" fmla="*/ 8 h 129"/>
                  <a:gd name="T74" fmla="*/ 86 w 128"/>
                  <a:gd name="T75" fmla="*/ 31 h 129"/>
                  <a:gd name="T76" fmla="*/ 111 w 128"/>
                  <a:gd name="T77" fmla="*/ 31 h 129"/>
                  <a:gd name="T78" fmla="*/ 115 w 128"/>
                  <a:gd name="T79" fmla="*/ 39 h 129"/>
                  <a:gd name="T80" fmla="*/ 104 w 128"/>
                  <a:gd name="T81" fmla="*/ 60 h 129"/>
                  <a:gd name="T82" fmla="*/ 120 w 128"/>
                  <a:gd name="T83" fmla="*/ 74 h 129"/>
                  <a:gd name="T84" fmla="*/ 119 w 128"/>
                  <a:gd name="T85" fmla="*/ 82 h 129"/>
                  <a:gd name="T86" fmla="*/ 100 w 128"/>
                  <a:gd name="T87" fmla="*/ 83 h 129"/>
                  <a:gd name="T88" fmla="*/ 93 w 128"/>
                  <a:gd name="T89" fmla="*/ 98 h 129"/>
                  <a:gd name="T90" fmla="*/ 90 w 128"/>
                  <a:gd name="T91" fmla="*/ 116 h 129"/>
                  <a:gd name="T92" fmla="*/ 73 w 128"/>
                  <a:gd name="T93" fmla="*/ 103 h 129"/>
                  <a:gd name="T94" fmla="*/ 60 w 128"/>
                  <a:gd name="T95" fmla="*/ 109 h 129"/>
                  <a:gd name="T96" fmla="*/ 53 w 128"/>
                  <a:gd name="T97" fmla="*/ 122 h 129"/>
                  <a:gd name="T98" fmla="*/ 45 w 128"/>
                  <a:gd name="T99" fmla="*/ 118 h 129"/>
                  <a:gd name="T100" fmla="*/ 38 w 128"/>
                  <a:gd name="T101" fmla="*/ 95 h 129"/>
                  <a:gd name="T102" fmla="*/ 29 w 128"/>
                  <a:gd name="T103" fmla="*/ 94 h 129"/>
                  <a:gd name="T104" fmla="*/ 12 w 128"/>
                  <a:gd name="T105" fmla="*/ 90 h 129"/>
                  <a:gd name="T106" fmla="*/ 24 w 128"/>
                  <a:gd name="T107" fmla="*/ 72 h 129"/>
                  <a:gd name="T108" fmla="*/ 7 w 128"/>
                  <a:gd name="T109" fmla="*/ 54 h 129"/>
                  <a:gd name="T110" fmla="*/ 7 w 128"/>
                  <a:gd name="T111" fmla="*/ 49 h 129"/>
                  <a:gd name="T112" fmla="*/ 22 w 128"/>
                  <a:gd name="T113" fmla="*/ 46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28" h="129">
                    <a:moveTo>
                      <a:pt x="24" y="38"/>
                    </a:moveTo>
                    <a:lnTo>
                      <a:pt x="24" y="38"/>
                    </a:lnTo>
                    <a:lnTo>
                      <a:pt x="22" y="39"/>
                    </a:lnTo>
                    <a:lnTo>
                      <a:pt x="9" y="39"/>
                    </a:lnTo>
                    <a:lnTo>
                      <a:pt x="9" y="39"/>
                    </a:lnTo>
                    <a:lnTo>
                      <a:pt x="7" y="39"/>
                    </a:lnTo>
                    <a:lnTo>
                      <a:pt x="4" y="40"/>
                    </a:lnTo>
                    <a:lnTo>
                      <a:pt x="3" y="42"/>
                    </a:lnTo>
                    <a:lnTo>
                      <a:pt x="2" y="43"/>
                    </a:lnTo>
                    <a:lnTo>
                      <a:pt x="2" y="43"/>
                    </a:lnTo>
                    <a:lnTo>
                      <a:pt x="1" y="48"/>
                    </a:lnTo>
                    <a:lnTo>
                      <a:pt x="1" y="48"/>
                    </a:lnTo>
                    <a:lnTo>
                      <a:pt x="0" y="53"/>
                    </a:lnTo>
                    <a:lnTo>
                      <a:pt x="0" y="53"/>
                    </a:lnTo>
                    <a:lnTo>
                      <a:pt x="0" y="55"/>
                    </a:lnTo>
                    <a:lnTo>
                      <a:pt x="0" y="58"/>
                    </a:lnTo>
                    <a:lnTo>
                      <a:pt x="2" y="59"/>
                    </a:lnTo>
                    <a:lnTo>
                      <a:pt x="3" y="61"/>
                    </a:lnTo>
                    <a:lnTo>
                      <a:pt x="15" y="67"/>
                    </a:lnTo>
                    <a:lnTo>
                      <a:pt x="15" y="67"/>
                    </a:lnTo>
                    <a:lnTo>
                      <a:pt x="16" y="69"/>
                    </a:lnTo>
                    <a:lnTo>
                      <a:pt x="17" y="74"/>
                    </a:lnTo>
                    <a:lnTo>
                      <a:pt x="17" y="74"/>
                    </a:lnTo>
                    <a:lnTo>
                      <a:pt x="16" y="75"/>
                    </a:lnTo>
                    <a:lnTo>
                      <a:pt x="7" y="84"/>
                    </a:lnTo>
                    <a:lnTo>
                      <a:pt x="7" y="84"/>
                    </a:lnTo>
                    <a:lnTo>
                      <a:pt x="5" y="87"/>
                    </a:lnTo>
                    <a:lnTo>
                      <a:pt x="4" y="89"/>
                    </a:lnTo>
                    <a:lnTo>
                      <a:pt x="4" y="91"/>
                    </a:lnTo>
                    <a:lnTo>
                      <a:pt x="5" y="94"/>
                    </a:lnTo>
                    <a:lnTo>
                      <a:pt x="10" y="101"/>
                    </a:lnTo>
                    <a:lnTo>
                      <a:pt x="10" y="101"/>
                    </a:lnTo>
                    <a:lnTo>
                      <a:pt x="11" y="103"/>
                    </a:lnTo>
                    <a:lnTo>
                      <a:pt x="14" y="104"/>
                    </a:lnTo>
                    <a:lnTo>
                      <a:pt x="16" y="104"/>
                    </a:lnTo>
                    <a:lnTo>
                      <a:pt x="18" y="104"/>
                    </a:lnTo>
                    <a:lnTo>
                      <a:pt x="31" y="101"/>
                    </a:lnTo>
                    <a:lnTo>
                      <a:pt x="31" y="101"/>
                    </a:lnTo>
                    <a:lnTo>
                      <a:pt x="33" y="101"/>
                    </a:lnTo>
                    <a:lnTo>
                      <a:pt x="37" y="103"/>
                    </a:lnTo>
                    <a:lnTo>
                      <a:pt x="37" y="103"/>
                    </a:lnTo>
                    <a:lnTo>
                      <a:pt x="38" y="105"/>
                    </a:lnTo>
                    <a:lnTo>
                      <a:pt x="38" y="118"/>
                    </a:lnTo>
                    <a:lnTo>
                      <a:pt x="38" y="118"/>
                    </a:lnTo>
                    <a:lnTo>
                      <a:pt x="38" y="121"/>
                    </a:lnTo>
                    <a:lnTo>
                      <a:pt x="39" y="123"/>
                    </a:lnTo>
                    <a:lnTo>
                      <a:pt x="42" y="125"/>
                    </a:lnTo>
                    <a:lnTo>
                      <a:pt x="43" y="126"/>
                    </a:lnTo>
                    <a:lnTo>
                      <a:pt x="43" y="126"/>
                    </a:lnTo>
                    <a:lnTo>
                      <a:pt x="48" y="128"/>
                    </a:lnTo>
                    <a:lnTo>
                      <a:pt x="48" y="128"/>
                    </a:lnTo>
                    <a:lnTo>
                      <a:pt x="52" y="129"/>
                    </a:lnTo>
                    <a:lnTo>
                      <a:pt x="52" y="129"/>
                    </a:lnTo>
                    <a:lnTo>
                      <a:pt x="53" y="129"/>
                    </a:lnTo>
                    <a:lnTo>
                      <a:pt x="53" y="129"/>
                    </a:lnTo>
                    <a:lnTo>
                      <a:pt x="57" y="128"/>
                    </a:lnTo>
                    <a:lnTo>
                      <a:pt x="60" y="124"/>
                    </a:lnTo>
                    <a:lnTo>
                      <a:pt x="66" y="112"/>
                    </a:lnTo>
                    <a:lnTo>
                      <a:pt x="66" y="112"/>
                    </a:lnTo>
                    <a:lnTo>
                      <a:pt x="69" y="111"/>
                    </a:lnTo>
                    <a:lnTo>
                      <a:pt x="73" y="110"/>
                    </a:lnTo>
                    <a:lnTo>
                      <a:pt x="73" y="110"/>
                    </a:lnTo>
                    <a:lnTo>
                      <a:pt x="74" y="111"/>
                    </a:lnTo>
                    <a:lnTo>
                      <a:pt x="84" y="121"/>
                    </a:lnTo>
                    <a:lnTo>
                      <a:pt x="84" y="121"/>
                    </a:lnTo>
                    <a:lnTo>
                      <a:pt x="86" y="122"/>
                    </a:lnTo>
                    <a:lnTo>
                      <a:pt x="88" y="123"/>
                    </a:lnTo>
                    <a:lnTo>
                      <a:pt x="91" y="123"/>
                    </a:lnTo>
                    <a:lnTo>
                      <a:pt x="93" y="122"/>
                    </a:lnTo>
                    <a:lnTo>
                      <a:pt x="100" y="117"/>
                    </a:lnTo>
                    <a:lnTo>
                      <a:pt x="100" y="117"/>
                    </a:lnTo>
                    <a:lnTo>
                      <a:pt x="102" y="116"/>
                    </a:lnTo>
                    <a:lnTo>
                      <a:pt x="104" y="114"/>
                    </a:lnTo>
                    <a:lnTo>
                      <a:pt x="104" y="111"/>
                    </a:lnTo>
                    <a:lnTo>
                      <a:pt x="104" y="109"/>
                    </a:lnTo>
                    <a:lnTo>
                      <a:pt x="100" y="96"/>
                    </a:lnTo>
                    <a:lnTo>
                      <a:pt x="100" y="96"/>
                    </a:lnTo>
                    <a:lnTo>
                      <a:pt x="100" y="94"/>
                    </a:lnTo>
                    <a:lnTo>
                      <a:pt x="102" y="90"/>
                    </a:lnTo>
                    <a:lnTo>
                      <a:pt x="102" y="90"/>
                    </a:lnTo>
                    <a:lnTo>
                      <a:pt x="105" y="89"/>
                    </a:lnTo>
                    <a:lnTo>
                      <a:pt x="118" y="89"/>
                    </a:lnTo>
                    <a:lnTo>
                      <a:pt x="118" y="89"/>
                    </a:lnTo>
                    <a:lnTo>
                      <a:pt x="120" y="89"/>
                    </a:lnTo>
                    <a:lnTo>
                      <a:pt x="122" y="88"/>
                    </a:lnTo>
                    <a:lnTo>
                      <a:pt x="125" y="87"/>
                    </a:lnTo>
                    <a:lnTo>
                      <a:pt x="126" y="84"/>
                    </a:lnTo>
                    <a:lnTo>
                      <a:pt x="126" y="84"/>
                    </a:lnTo>
                    <a:lnTo>
                      <a:pt x="127" y="80"/>
                    </a:lnTo>
                    <a:lnTo>
                      <a:pt x="127" y="80"/>
                    </a:lnTo>
                    <a:lnTo>
                      <a:pt x="128" y="76"/>
                    </a:lnTo>
                    <a:lnTo>
                      <a:pt x="128" y="76"/>
                    </a:lnTo>
                    <a:lnTo>
                      <a:pt x="128" y="73"/>
                    </a:lnTo>
                    <a:lnTo>
                      <a:pt x="127" y="70"/>
                    </a:lnTo>
                    <a:lnTo>
                      <a:pt x="126" y="69"/>
                    </a:lnTo>
                    <a:lnTo>
                      <a:pt x="123" y="67"/>
                    </a:lnTo>
                    <a:lnTo>
                      <a:pt x="112" y="61"/>
                    </a:lnTo>
                    <a:lnTo>
                      <a:pt x="112" y="61"/>
                    </a:lnTo>
                    <a:lnTo>
                      <a:pt x="111" y="60"/>
                    </a:lnTo>
                    <a:lnTo>
                      <a:pt x="109" y="55"/>
                    </a:lnTo>
                    <a:lnTo>
                      <a:pt x="109" y="55"/>
                    </a:lnTo>
                    <a:lnTo>
                      <a:pt x="111" y="53"/>
                    </a:lnTo>
                    <a:lnTo>
                      <a:pt x="120" y="43"/>
                    </a:lnTo>
                    <a:lnTo>
                      <a:pt x="120" y="43"/>
                    </a:lnTo>
                    <a:lnTo>
                      <a:pt x="121" y="41"/>
                    </a:lnTo>
                    <a:lnTo>
                      <a:pt x="122" y="39"/>
                    </a:lnTo>
                    <a:lnTo>
                      <a:pt x="122" y="36"/>
                    </a:lnTo>
                    <a:lnTo>
                      <a:pt x="121" y="34"/>
                    </a:lnTo>
                    <a:lnTo>
                      <a:pt x="118" y="27"/>
                    </a:lnTo>
                    <a:lnTo>
                      <a:pt x="118" y="27"/>
                    </a:lnTo>
                    <a:lnTo>
                      <a:pt x="115" y="25"/>
                    </a:lnTo>
                    <a:lnTo>
                      <a:pt x="113" y="24"/>
                    </a:lnTo>
                    <a:lnTo>
                      <a:pt x="111" y="24"/>
                    </a:lnTo>
                    <a:lnTo>
                      <a:pt x="108" y="24"/>
                    </a:lnTo>
                    <a:lnTo>
                      <a:pt x="95" y="28"/>
                    </a:lnTo>
                    <a:lnTo>
                      <a:pt x="95" y="28"/>
                    </a:lnTo>
                    <a:lnTo>
                      <a:pt x="93" y="27"/>
                    </a:lnTo>
                    <a:lnTo>
                      <a:pt x="90" y="25"/>
                    </a:lnTo>
                    <a:lnTo>
                      <a:pt x="90" y="25"/>
                    </a:lnTo>
                    <a:lnTo>
                      <a:pt x="88" y="22"/>
                    </a:lnTo>
                    <a:lnTo>
                      <a:pt x="88" y="10"/>
                    </a:lnTo>
                    <a:lnTo>
                      <a:pt x="88" y="10"/>
                    </a:lnTo>
                    <a:lnTo>
                      <a:pt x="88" y="7"/>
                    </a:lnTo>
                    <a:lnTo>
                      <a:pt x="87" y="5"/>
                    </a:lnTo>
                    <a:lnTo>
                      <a:pt x="86" y="3"/>
                    </a:lnTo>
                    <a:lnTo>
                      <a:pt x="84" y="1"/>
                    </a:lnTo>
                    <a:lnTo>
                      <a:pt x="84" y="1"/>
                    </a:lnTo>
                    <a:lnTo>
                      <a:pt x="79" y="0"/>
                    </a:lnTo>
                    <a:lnTo>
                      <a:pt x="79" y="0"/>
                    </a:lnTo>
                    <a:lnTo>
                      <a:pt x="76" y="0"/>
                    </a:lnTo>
                    <a:lnTo>
                      <a:pt x="76" y="0"/>
                    </a:lnTo>
                    <a:lnTo>
                      <a:pt x="74" y="0"/>
                    </a:lnTo>
                    <a:lnTo>
                      <a:pt x="74" y="0"/>
                    </a:lnTo>
                    <a:lnTo>
                      <a:pt x="70" y="1"/>
                    </a:lnTo>
                    <a:lnTo>
                      <a:pt x="67" y="4"/>
                    </a:lnTo>
                    <a:lnTo>
                      <a:pt x="60" y="15"/>
                    </a:lnTo>
                    <a:lnTo>
                      <a:pt x="60" y="15"/>
                    </a:lnTo>
                    <a:lnTo>
                      <a:pt x="59" y="17"/>
                    </a:lnTo>
                    <a:lnTo>
                      <a:pt x="55" y="18"/>
                    </a:lnTo>
                    <a:lnTo>
                      <a:pt x="55" y="18"/>
                    </a:lnTo>
                    <a:lnTo>
                      <a:pt x="52" y="17"/>
                    </a:lnTo>
                    <a:lnTo>
                      <a:pt x="43" y="7"/>
                    </a:lnTo>
                    <a:lnTo>
                      <a:pt x="43" y="7"/>
                    </a:lnTo>
                    <a:lnTo>
                      <a:pt x="40" y="6"/>
                    </a:lnTo>
                    <a:lnTo>
                      <a:pt x="38" y="5"/>
                    </a:lnTo>
                    <a:lnTo>
                      <a:pt x="36" y="5"/>
                    </a:lnTo>
                    <a:lnTo>
                      <a:pt x="33" y="6"/>
                    </a:lnTo>
                    <a:lnTo>
                      <a:pt x="26" y="11"/>
                    </a:lnTo>
                    <a:lnTo>
                      <a:pt x="26" y="11"/>
                    </a:lnTo>
                    <a:lnTo>
                      <a:pt x="24" y="12"/>
                    </a:lnTo>
                    <a:lnTo>
                      <a:pt x="24" y="14"/>
                    </a:lnTo>
                    <a:lnTo>
                      <a:pt x="23" y="17"/>
                    </a:lnTo>
                    <a:lnTo>
                      <a:pt x="23" y="19"/>
                    </a:lnTo>
                    <a:lnTo>
                      <a:pt x="28" y="32"/>
                    </a:lnTo>
                    <a:lnTo>
                      <a:pt x="28" y="32"/>
                    </a:lnTo>
                    <a:lnTo>
                      <a:pt x="26" y="34"/>
                    </a:lnTo>
                    <a:lnTo>
                      <a:pt x="24" y="38"/>
                    </a:lnTo>
                    <a:close/>
                    <a:moveTo>
                      <a:pt x="30" y="42"/>
                    </a:moveTo>
                    <a:lnTo>
                      <a:pt x="32" y="39"/>
                    </a:lnTo>
                    <a:lnTo>
                      <a:pt x="32" y="39"/>
                    </a:lnTo>
                    <a:lnTo>
                      <a:pt x="35" y="34"/>
                    </a:lnTo>
                    <a:lnTo>
                      <a:pt x="35" y="29"/>
                    </a:lnTo>
                    <a:lnTo>
                      <a:pt x="30" y="17"/>
                    </a:lnTo>
                    <a:lnTo>
                      <a:pt x="30" y="17"/>
                    </a:lnTo>
                    <a:lnTo>
                      <a:pt x="30" y="17"/>
                    </a:lnTo>
                    <a:lnTo>
                      <a:pt x="37" y="12"/>
                    </a:lnTo>
                    <a:lnTo>
                      <a:pt x="38" y="13"/>
                    </a:lnTo>
                    <a:lnTo>
                      <a:pt x="48" y="22"/>
                    </a:lnTo>
                    <a:lnTo>
                      <a:pt x="48" y="22"/>
                    </a:lnTo>
                    <a:lnTo>
                      <a:pt x="50" y="24"/>
                    </a:lnTo>
                    <a:lnTo>
                      <a:pt x="55" y="25"/>
                    </a:lnTo>
                    <a:lnTo>
                      <a:pt x="55" y="25"/>
                    </a:lnTo>
                    <a:lnTo>
                      <a:pt x="56" y="25"/>
                    </a:lnTo>
                    <a:lnTo>
                      <a:pt x="59" y="24"/>
                    </a:lnTo>
                    <a:lnTo>
                      <a:pt x="59" y="24"/>
                    </a:lnTo>
                    <a:lnTo>
                      <a:pt x="64" y="22"/>
                    </a:lnTo>
                    <a:lnTo>
                      <a:pt x="67" y="19"/>
                    </a:lnTo>
                    <a:lnTo>
                      <a:pt x="73" y="7"/>
                    </a:lnTo>
                    <a:lnTo>
                      <a:pt x="73" y="7"/>
                    </a:lnTo>
                    <a:lnTo>
                      <a:pt x="74" y="7"/>
                    </a:lnTo>
                    <a:lnTo>
                      <a:pt x="74" y="7"/>
                    </a:lnTo>
                    <a:lnTo>
                      <a:pt x="78" y="7"/>
                    </a:lnTo>
                    <a:lnTo>
                      <a:pt x="78" y="7"/>
                    </a:lnTo>
                    <a:lnTo>
                      <a:pt x="81" y="8"/>
                    </a:lnTo>
                    <a:lnTo>
                      <a:pt x="81" y="8"/>
                    </a:lnTo>
                    <a:lnTo>
                      <a:pt x="81" y="10"/>
                    </a:lnTo>
                    <a:lnTo>
                      <a:pt x="81" y="22"/>
                    </a:lnTo>
                    <a:lnTo>
                      <a:pt x="81" y="22"/>
                    </a:lnTo>
                    <a:lnTo>
                      <a:pt x="83" y="27"/>
                    </a:lnTo>
                    <a:lnTo>
                      <a:pt x="86" y="31"/>
                    </a:lnTo>
                    <a:lnTo>
                      <a:pt x="90" y="33"/>
                    </a:lnTo>
                    <a:lnTo>
                      <a:pt x="90" y="33"/>
                    </a:lnTo>
                    <a:lnTo>
                      <a:pt x="93" y="35"/>
                    </a:lnTo>
                    <a:lnTo>
                      <a:pt x="98" y="34"/>
                    </a:lnTo>
                    <a:lnTo>
                      <a:pt x="111" y="31"/>
                    </a:lnTo>
                    <a:lnTo>
                      <a:pt x="111" y="31"/>
                    </a:lnTo>
                    <a:lnTo>
                      <a:pt x="111" y="31"/>
                    </a:lnTo>
                    <a:lnTo>
                      <a:pt x="115" y="38"/>
                    </a:lnTo>
                    <a:lnTo>
                      <a:pt x="115" y="38"/>
                    </a:lnTo>
                    <a:lnTo>
                      <a:pt x="115" y="39"/>
                    </a:lnTo>
                    <a:lnTo>
                      <a:pt x="106" y="48"/>
                    </a:lnTo>
                    <a:lnTo>
                      <a:pt x="106" y="48"/>
                    </a:lnTo>
                    <a:lnTo>
                      <a:pt x="104" y="52"/>
                    </a:lnTo>
                    <a:lnTo>
                      <a:pt x="102" y="56"/>
                    </a:lnTo>
                    <a:lnTo>
                      <a:pt x="104" y="60"/>
                    </a:lnTo>
                    <a:lnTo>
                      <a:pt x="104" y="60"/>
                    </a:lnTo>
                    <a:lnTo>
                      <a:pt x="105" y="65"/>
                    </a:lnTo>
                    <a:lnTo>
                      <a:pt x="108" y="68"/>
                    </a:lnTo>
                    <a:lnTo>
                      <a:pt x="120" y="74"/>
                    </a:lnTo>
                    <a:lnTo>
                      <a:pt x="120" y="74"/>
                    </a:lnTo>
                    <a:lnTo>
                      <a:pt x="121" y="75"/>
                    </a:lnTo>
                    <a:lnTo>
                      <a:pt x="121" y="75"/>
                    </a:lnTo>
                    <a:lnTo>
                      <a:pt x="120" y="79"/>
                    </a:lnTo>
                    <a:lnTo>
                      <a:pt x="120" y="79"/>
                    </a:lnTo>
                    <a:lnTo>
                      <a:pt x="119" y="82"/>
                    </a:lnTo>
                    <a:lnTo>
                      <a:pt x="119" y="82"/>
                    </a:lnTo>
                    <a:lnTo>
                      <a:pt x="118" y="82"/>
                    </a:lnTo>
                    <a:lnTo>
                      <a:pt x="105" y="82"/>
                    </a:lnTo>
                    <a:lnTo>
                      <a:pt x="105" y="82"/>
                    </a:lnTo>
                    <a:lnTo>
                      <a:pt x="100" y="83"/>
                    </a:lnTo>
                    <a:lnTo>
                      <a:pt x="97" y="87"/>
                    </a:lnTo>
                    <a:lnTo>
                      <a:pt x="94" y="89"/>
                    </a:lnTo>
                    <a:lnTo>
                      <a:pt x="94" y="89"/>
                    </a:lnTo>
                    <a:lnTo>
                      <a:pt x="93" y="94"/>
                    </a:lnTo>
                    <a:lnTo>
                      <a:pt x="93" y="98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7" y="111"/>
                    </a:lnTo>
                    <a:lnTo>
                      <a:pt x="90" y="116"/>
                    </a:lnTo>
                    <a:lnTo>
                      <a:pt x="90" y="116"/>
                    </a:lnTo>
                    <a:lnTo>
                      <a:pt x="80" y="107"/>
                    </a:lnTo>
                    <a:lnTo>
                      <a:pt x="80" y="107"/>
                    </a:lnTo>
                    <a:lnTo>
                      <a:pt x="77" y="104"/>
                    </a:lnTo>
                    <a:lnTo>
                      <a:pt x="73" y="103"/>
                    </a:lnTo>
                    <a:lnTo>
                      <a:pt x="73" y="103"/>
                    </a:lnTo>
                    <a:lnTo>
                      <a:pt x="72" y="103"/>
                    </a:lnTo>
                    <a:lnTo>
                      <a:pt x="67" y="104"/>
                    </a:lnTo>
                    <a:lnTo>
                      <a:pt x="67" y="104"/>
                    </a:lnTo>
                    <a:lnTo>
                      <a:pt x="63" y="105"/>
                    </a:lnTo>
                    <a:lnTo>
                      <a:pt x="60" y="109"/>
                    </a:lnTo>
                    <a:lnTo>
                      <a:pt x="53" y="121"/>
                    </a:lnTo>
                    <a:lnTo>
                      <a:pt x="53" y="121"/>
                    </a:lnTo>
                    <a:lnTo>
                      <a:pt x="53" y="122"/>
                    </a:lnTo>
                    <a:lnTo>
                      <a:pt x="53" y="122"/>
                    </a:lnTo>
                    <a:lnTo>
                      <a:pt x="53" y="122"/>
                    </a:lnTo>
                    <a:lnTo>
                      <a:pt x="50" y="121"/>
                    </a:lnTo>
                    <a:lnTo>
                      <a:pt x="50" y="121"/>
                    </a:lnTo>
                    <a:lnTo>
                      <a:pt x="46" y="119"/>
                    </a:lnTo>
                    <a:lnTo>
                      <a:pt x="46" y="119"/>
                    </a:lnTo>
                    <a:lnTo>
                      <a:pt x="45" y="118"/>
                    </a:lnTo>
                    <a:lnTo>
                      <a:pt x="45" y="105"/>
                    </a:lnTo>
                    <a:lnTo>
                      <a:pt x="45" y="105"/>
                    </a:lnTo>
                    <a:lnTo>
                      <a:pt x="44" y="101"/>
                    </a:lnTo>
                    <a:lnTo>
                      <a:pt x="42" y="97"/>
                    </a:lnTo>
                    <a:lnTo>
                      <a:pt x="38" y="95"/>
                    </a:lnTo>
                    <a:lnTo>
                      <a:pt x="38" y="95"/>
                    </a:lnTo>
                    <a:lnTo>
                      <a:pt x="35" y="94"/>
                    </a:lnTo>
                    <a:lnTo>
                      <a:pt x="31" y="93"/>
                    </a:lnTo>
                    <a:lnTo>
                      <a:pt x="31" y="93"/>
                    </a:lnTo>
                    <a:lnTo>
                      <a:pt x="29" y="94"/>
                    </a:lnTo>
                    <a:lnTo>
                      <a:pt x="16" y="97"/>
                    </a:lnTo>
                    <a:lnTo>
                      <a:pt x="16" y="97"/>
                    </a:lnTo>
                    <a:lnTo>
                      <a:pt x="16" y="97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12" y="90"/>
                    </a:lnTo>
                    <a:lnTo>
                      <a:pt x="22" y="81"/>
                    </a:lnTo>
                    <a:lnTo>
                      <a:pt x="22" y="81"/>
                    </a:lnTo>
                    <a:lnTo>
                      <a:pt x="24" y="76"/>
                    </a:lnTo>
                    <a:lnTo>
                      <a:pt x="24" y="72"/>
                    </a:lnTo>
                    <a:lnTo>
                      <a:pt x="23" y="68"/>
                    </a:lnTo>
                    <a:lnTo>
                      <a:pt x="23" y="68"/>
                    </a:lnTo>
                    <a:lnTo>
                      <a:pt x="22" y="63"/>
                    </a:lnTo>
                    <a:lnTo>
                      <a:pt x="18" y="61"/>
                    </a:lnTo>
                    <a:lnTo>
                      <a:pt x="7" y="54"/>
                    </a:lnTo>
                    <a:lnTo>
                      <a:pt x="7" y="54"/>
                    </a:lnTo>
                    <a:lnTo>
                      <a:pt x="7" y="54"/>
                    </a:lnTo>
                    <a:lnTo>
                      <a:pt x="7" y="54"/>
                    </a:lnTo>
                    <a:lnTo>
                      <a:pt x="7" y="49"/>
                    </a:lnTo>
                    <a:lnTo>
                      <a:pt x="7" y="49"/>
                    </a:lnTo>
                    <a:lnTo>
                      <a:pt x="8" y="46"/>
                    </a:lnTo>
                    <a:lnTo>
                      <a:pt x="8" y="46"/>
                    </a:lnTo>
                    <a:lnTo>
                      <a:pt x="9" y="46"/>
                    </a:lnTo>
                    <a:lnTo>
                      <a:pt x="22" y="46"/>
                    </a:lnTo>
                    <a:lnTo>
                      <a:pt x="22" y="46"/>
                    </a:lnTo>
                    <a:lnTo>
                      <a:pt x="26" y="45"/>
                    </a:lnTo>
                    <a:lnTo>
                      <a:pt x="30" y="42"/>
                    </a:lnTo>
                    <a:lnTo>
                      <a:pt x="30" y="4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62" name="Freeform: Shape 54"/>
              <p:cNvSpPr/>
              <p:nvPr/>
            </p:nvSpPr>
            <p:spPr bwMode="auto">
              <a:xfrm>
                <a:off x="3568701" y="3019426"/>
                <a:ext cx="68263" cy="69850"/>
              </a:xfrm>
              <a:custGeom>
                <a:avLst/>
                <a:gdLst>
                  <a:gd name="T0" fmla="*/ 22 w 43"/>
                  <a:gd name="T1" fmla="*/ 44 h 44"/>
                  <a:gd name="T2" fmla="*/ 22 w 43"/>
                  <a:gd name="T3" fmla="*/ 44 h 44"/>
                  <a:gd name="T4" fmla="*/ 25 w 43"/>
                  <a:gd name="T5" fmla="*/ 44 h 44"/>
                  <a:gd name="T6" fmla="*/ 30 w 43"/>
                  <a:gd name="T7" fmla="*/ 41 h 44"/>
                  <a:gd name="T8" fmla="*/ 34 w 43"/>
                  <a:gd name="T9" fmla="*/ 40 h 44"/>
                  <a:gd name="T10" fmla="*/ 37 w 43"/>
                  <a:gd name="T11" fmla="*/ 38 h 44"/>
                  <a:gd name="T12" fmla="*/ 39 w 43"/>
                  <a:gd name="T13" fmla="*/ 34 h 44"/>
                  <a:gd name="T14" fmla="*/ 42 w 43"/>
                  <a:gd name="T15" fmla="*/ 31 h 44"/>
                  <a:gd name="T16" fmla="*/ 43 w 43"/>
                  <a:gd name="T17" fmla="*/ 26 h 44"/>
                  <a:gd name="T18" fmla="*/ 43 w 43"/>
                  <a:gd name="T19" fmla="*/ 23 h 44"/>
                  <a:gd name="T20" fmla="*/ 43 w 43"/>
                  <a:gd name="T21" fmla="*/ 23 h 44"/>
                  <a:gd name="T22" fmla="*/ 43 w 43"/>
                  <a:gd name="T23" fmla="*/ 18 h 44"/>
                  <a:gd name="T24" fmla="*/ 42 w 43"/>
                  <a:gd name="T25" fmla="*/ 13 h 44"/>
                  <a:gd name="T26" fmla="*/ 39 w 43"/>
                  <a:gd name="T27" fmla="*/ 10 h 44"/>
                  <a:gd name="T28" fmla="*/ 37 w 43"/>
                  <a:gd name="T29" fmla="*/ 7 h 44"/>
                  <a:gd name="T30" fmla="*/ 34 w 43"/>
                  <a:gd name="T31" fmla="*/ 4 h 44"/>
                  <a:gd name="T32" fmla="*/ 30 w 43"/>
                  <a:gd name="T33" fmla="*/ 3 h 44"/>
                  <a:gd name="T34" fmla="*/ 25 w 43"/>
                  <a:gd name="T35" fmla="*/ 1 h 44"/>
                  <a:gd name="T36" fmla="*/ 22 w 43"/>
                  <a:gd name="T37" fmla="*/ 0 h 44"/>
                  <a:gd name="T38" fmla="*/ 22 w 43"/>
                  <a:gd name="T39" fmla="*/ 0 h 44"/>
                  <a:gd name="T40" fmla="*/ 17 w 43"/>
                  <a:gd name="T41" fmla="*/ 1 h 44"/>
                  <a:gd name="T42" fmla="*/ 14 w 43"/>
                  <a:gd name="T43" fmla="*/ 3 h 44"/>
                  <a:gd name="T44" fmla="*/ 9 w 43"/>
                  <a:gd name="T45" fmla="*/ 4 h 44"/>
                  <a:gd name="T46" fmla="*/ 7 w 43"/>
                  <a:gd name="T47" fmla="*/ 7 h 44"/>
                  <a:gd name="T48" fmla="*/ 4 w 43"/>
                  <a:gd name="T49" fmla="*/ 10 h 44"/>
                  <a:gd name="T50" fmla="*/ 2 w 43"/>
                  <a:gd name="T51" fmla="*/ 13 h 44"/>
                  <a:gd name="T52" fmla="*/ 1 w 43"/>
                  <a:gd name="T53" fmla="*/ 18 h 44"/>
                  <a:gd name="T54" fmla="*/ 0 w 43"/>
                  <a:gd name="T55" fmla="*/ 23 h 44"/>
                  <a:gd name="T56" fmla="*/ 0 w 43"/>
                  <a:gd name="T57" fmla="*/ 23 h 44"/>
                  <a:gd name="T58" fmla="*/ 1 w 43"/>
                  <a:gd name="T59" fmla="*/ 26 h 44"/>
                  <a:gd name="T60" fmla="*/ 2 w 43"/>
                  <a:gd name="T61" fmla="*/ 31 h 44"/>
                  <a:gd name="T62" fmla="*/ 4 w 43"/>
                  <a:gd name="T63" fmla="*/ 34 h 44"/>
                  <a:gd name="T64" fmla="*/ 7 w 43"/>
                  <a:gd name="T65" fmla="*/ 38 h 44"/>
                  <a:gd name="T66" fmla="*/ 9 w 43"/>
                  <a:gd name="T67" fmla="*/ 40 h 44"/>
                  <a:gd name="T68" fmla="*/ 14 w 43"/>
                  <a:gd name="T69" fmla="*/ 41 h 44"/>
                  <a:gd name="T70" fmla="*/ 17 w 43"/>
                  <a:gd name="T71" fmla="*/ 44 h 44"/>
                  <a:gd name="T72" fmla="*/ 22 w 43"/>
                  <a:gd name="T73" fmla="*/ 44 h 44"/>
                  <a:gd name="T74" fmla="*/ 22 w 43"/>
                  <a:gd name="T75" fmla="*/ 44 h 44"/>
                  <a:gd name="T76" fmla="*/ 22 w 43"/>
                  <a:gd name="T77" fmla="*/ 7 h 44"/>
                  <a:gd name="T78" fmla="*/ 22 w 43"/>
                  <a:gd name="T79" fmla="*/ 7 h 44"/>
                  <a:gd name="T80" fmla="*/ 27 w 43"/>
                  <a:gd name="T81" fmla="*/ 9 h 44"/>
                  <a:gd name="T82" fmla="*/ 31 w 43"/>
                  <a:gd name="T83" fmla="*/ 12 h 44"/>
                  <a:gd name="T84" fmla="*/ 35 w 43"/>
                  <a:gd name="T85" fmla="*/ 17 h 44"/>
                  <a:gd name="T86" fmla="*/ 36 w 43"/>
                  <a:gd name="T87" fmla="*/ 23 h 44"/>
                  <a:gd name="T88" fmla="*/ 36 w 43"/>
                  <a:gd name="T89" fmla="*/ 23 h 44"/>
                  <a:gd name="T90" fmla="*/ 35 w 43"/>
                  <a:gd name="T91" fmla="*/ 27 h 44"/>
                  <a:gd name="T92" fmla="*/ 31 w 43"/>
                  <a:gd name="T93" fmla="*/ 32 h 44"/>
                  <a:gd name="T94" fmla="*/ 27 w 43"/>
                  <a:gd name="T95" fmla="*/ 35 h 44"/>
                  <a:gd name="T96" fmla="*/ 22 w 43"/>
                  <a:gd name="T97" fmla="*/ 37 h 44"/>
                  <a:gd name="T98" fmla="*/ 22 w 43"/>
                  <a:gd name="T99" fmla="*/ 37 h 44"/>
                  <a:gd name="T100" fmla="*/ 16 w 43"/>
                  <a:gd name="T101" fmla="*/ 35 h 44"/>
                  <a:gd name="T102" fmla="*/ 11 w 43"/>
                  <a:gd name="T103" fmla="*/ 32 h 44"/>
                  <a:gd name="T104" fmla="*/ 8 w 43"/>
                  <a:gd name="T105" fmla="*/ 27 h 44"/>
                  <a:gd name="T106" fmla="*/ 7 w 43"/>
                  <a:gd name="T107" fmla="*/ 23 h 44"/>
                  <a:gd name="T108" fmla="*/ 7 w 43"/>
                  <a:gd name="T109" fmla="*/ 23 h 44"/>
                  <a:gd name="T110" fmla="*/ 8 w 43"/>
                  <a:gd name="T111" fmla="*/ 17 h 44"/>
                  <a:gd name="T112" fmla="*/ 11 w 43"/>
                  <a:gd name="T113" fmla="*/ 12 h 44"/>
                  <a:gd name="T114" fmla="*/ 16 w 43"/>
                  <a:gd name="T115" fmla="*/ 9 h 44"/>
                  <a:gd name="T116" fmla="*/ 22 w 43"/>
                  <a:gd name="T117" fmla="*/ 7 h 44"/>
                  <a:gd name="T118" fmla="*/ 22 w 43"/>
                  <a:gd name="T119" fmla="*/ 7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43" h="44">
                    <a:moveTo>
                      <a:pt x="22" y="44"/>
                    </a:moveTo>
                    <a:lnTo>
                      <a:pt x="22" y="44"/>
                    </a:lnTo>
                    <a:lnTo>
                      <a:pt x="25" y="44"/>
                    </a:lnTo>
                    <a:lnTo>
                      <a:pt x="30" y="41"/>
                    </a:lnTo>
                    <a:lnTo>
                      <a:pt x="34" y="40"/>
                    </a:lnTo>
                    <a:lnTo>
                      <a:pt x="37" y="38"/>
                    </a:lnTo>
                    <a:lnTo>
                      <a:pt x="39" y="34"/>
                    </a:lnTo>
                    <a:lnTo>
                      <a:pt x="42" y="31"/>
                    </a:lnTo>
                    <a:lnTo>
                      <a:pt x="43" y="26"/>
                    </a:lnTo>
                    <a:lnTo>
                      <a:pt x="43" y="23"/>
                    </a:lnTo>
                    <a:lnTo>
                      <a:pt x="43" y="23"/>
                    </a:lnTo>
                    <a:lnTo>
                      <a:pt x="43" y="18"/>
                    </a:lnTo>
                    <a:lnTo>
                      <a:pt x="42" y="13"/>
                    </a:lnTo>
                    <a:lnTo>
                      <a:pt x="39" y="10"/>
                    </a:lnTo>
                    <a:lnTo>
                      <a:pt x="37" y="7"/>
                    </a:lnTo>
                    <a:lnTo>
                      <a:pt x="34" y="4"/>
                    </a:lnTo>
                    <a:lnTo>
                      <a:pt x="30" y="3"/>
                    </a:lnTo>
                    <a:lnTo>
                      <a:pt x="25" y="1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17" y="1"/>
                    </a:lnTo>
                    <a:lnTo>
                      <a:pt x="14" y="3"/>
                    </a:lnTo>
                    <a:lnTo>
                      <a:pt x="9" y="4"/>
                    </a:lnTo>
                    <a:lnTo>
                      <a:pt x="7" y="7"/>
                    </a:lnTo>
                    <a:lnTo>
                      <a:pt x="4" y="10"/>
                    </a:lnTo>
                    <a:lnTo>
                      <a:pt x="2" y="13"/>
                    </a:lnTo>
                    <a:lnTo>
                      <a:pt x="1" y="1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1" y="26"/>
                    </a:lnTo>
                    <a:lnTo>
                      <a:pt x="2" y="31"/>
                    </a:lnTo>
                    <a:lnTo>
                      <a:pt x="4" y="34"/>
                    </a:lnTo>
                    <a:lnTo>
                      <a:pt x="7" y="38"/>
                    </a:lnTo>
                    <a:lnTo>
                      <a:pt x="9" y="40"/>
                    </a:lnTo>
                    <a:lnTo>
                      <a:pt x="14" y="41"/>
                    </a:lnTo>
                    <a:lnTo>
                      <a:pt x="17" y="44"/>
                    </a:lnTo>
                    <a:lnTo>
                      <a:pt x="22" y="44"/>
                    </a:lnTo>
                    <a:lnTo>
                      <a:pt x="22" y="44"/>
                    </a:lnTo>
                    <a:close/>
                    <a:moveTo>
                      <a:pt x="22" y="7"/>
                    </a:moveTo>
                    <a:lnTo>
                      <a:pt x="22" y="7"/>
                    </a:lnTo>
                    <a:lnTo>
                      <a:pt x="27" y="9"/>
                    </a:lnTo>
                    <a:lnTo>
                      <a:pt x="31" y="12"/>
                    </a:lnTo>
                    <a:lnTo>
                      <a:pt x="35" y="17"/>
                    </a:lnTo>
                    <a:lnTo>
                      <a:pt x="36" y="23"/>
                    </a:lnTo>
                    <a:lnTo>
                      <a:pt x="36" y="23"/>
                    </a:lnTo>
                    <a:lnTo>
                      <a:pt x="35" y="27"/>
                    </a:lnTo>
                    <a:lnTo>
                      <a:pt x="31" y="32"/>
                    </a:lnTo>
                    <a:lnTo>
                      <a:pt x="27" y="35"/>
                    </a:lnTo>
                    <a:lnTo>
                      <a:pt x="22" y="37"/>
                    </a:lnTo>
                    <a:lnTo>
                      <a:pt x="22" y="37"/>
                    </a:lnTo>
                    <a:lnTo>
                      <a:pt x="16" y="35"/>
                    </a:lnTo>
                    <a:lnTo>
                      <a:pt x="11" y="32"/>
                    </a:lnTo>
                    <a:lnTo>
                      <a:pt x="8" y="27"/>
                    </a:lnTo>
                    <a:lnTo>
                      <a:pt x="7" y="23"/>
                    </a:lnTo>
                    <a:lnTo>
                      <a:pt x="7" y="23"/>
                    </a:lnTo>
                    <a:lnTo>
                      <a:pt x="8" y="17"/>
                    </a:lnTo>
                    <a:lnTo>
                      <a:pt x="11" y="12"/>
                    </a:lnTo>
                    <a:lnTo>
                      <a:pt x="16" y="9"/>
                    </a:lnTo>
                    <a:lnTo>
                      <a:pt x="22" y="7"/>
                    </a:lnTo>
                    <a:lnTo>
                      <a:pt x="22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49" name="Group 55"/>
            <p:cNvGrpSpPr/>
            <p:nvPr/>
          </p:nvGrpSpPr>
          <p:grpSpPr>
            <a:xfrm>
              <a:off x="7593134" y="2251443"/>
              <a:ext cx="300444" cy="300445"/>
              <a:chOff x="2536826" y="3541713"/>
              <a:chExt cx="363537" cy="363538"/>
            </a:xfrm>
            <a:solidFill>
              <a:schemeClr val="bg1"/>
            </a:solidFill>
          </p:grpSpPr>
          <p:sp>
            <p:nvSpPr>
              <p:cNvPr id="56" name="Freeform: Shape 56"/>
              <p:cNvSpPr/>
              <p:nvPr/>
            </p:nvSpPr>
            <p:spPr bwMode="auto">
              <a:xfrm>
                <a:off x="2538413" y="3541713"/>
                <a:ext cx="361950" cy="363538"/>
              </a:xfrm>
              <a:custGeom>
                <a:avLst/>
                <a:gdLst>
                  <a:gd name="T0" fmla="*/ 203 w 228"/>
                  <a:gd name="T1" fmla="*/ 7 h 229"/>
                  <a:gd name="T2" fmla="*/ 201 w 228"/>
                  <a:gd name="T3" fmla="*/ 4 h 229"/>
                  <a:gd name="T4" fmla="*/ 175 w 228"/>
                  <a:gd name="T5" fmla="*/ 1 h 229"/>
                  <a:gd name="T6" fmla="*/ 152 w 228"/>
                  <a:gd name="T7" fmla="*/ 13 h 229"/>
                  <a:gd name="T8" fmla="*/ 143 w 228"/>
                  <a:gd name="T9" fmla="*/ 29 h 229"/>
                  <a:gd name="T10" fmla="*/ 140 w 228"/>
                  <a:gd name="T11" fmla="*/ 53 h 229"/>
                  <a:gd name="T12" fmla="*/ 53 w 228"/>
                  <a:gd name="T13" fmla="*/ 140 h 229"/>
                  <a:gd name="T14" fmla="*/ 27 w 228"/>
                  <a:gd name="T15" fmla="*/ 143 h 229"/>
                  <a:gd name="T16" fmla="*/ 8 w 228"/>
                  <a:gd name="T17" fmla="*/ 159 h 229"/>
                  <a:gd name="T18" fmla="*/ 0 w 228"/>
                  <a:gd name="T19" fmla="*/ 182 h 229"/>
                  <a:gd name="T20" fmla="*/ 3 w 228"/>
                  <a:gd name="T21" fmla="*/ 202 h 229"/>
                  <a:gd name="T22" fmla="*/ 7 w 228"/>
                  <a:gd name="T23" fmla="*/ 203 h 229"/>
                  <a:gd name="T24" fmla="*/ 37 w 228"/>
                  <a:gd name="T25" fmla="*/ 176 h 229"/>
                  <a:gd name="T26" fmla="*/ 51 w 228"/>
                  <a:gd name="T27" fmla="*/ 191 h 229"/>
                  <a:gd name="T28" fmla="*/ 25 w 228"/>
                  <a:gd name="T29" fmla="*/ 221 h 229"/>
                  <a:gd name="T30" fmla="*/ 27 w 228"/>
                  <a:gd name="T31" fmla="*/ 224 h 229"/>
                  <a:gd name="T32" fmla="*/ 44 w 228"/>
                  <a:gd name="T33" fmla="*/ 229 h 229"/>
                  <a:gd name="T34" fmla="*/ 75 w 228"/>
                  <a:gd name="T35" fmla="*/ 216 h 229"/>
                  <a:gd name="T36" fmla="*/ 85 w 228"/>
                  <a:gd name="T37" fmla="*/ 200 h 229"/>
                  <a:gd name="T38" fmla="*/ 88 w 228"/>
                  <a:gd name="T39" fmla="*/ 175 h 229"/>
                  <a:gd name="T40" fmla="*/ 175 w 228"/>
                  <a:gd name="T41" fmla="*/ 89 h 229"/>
                  <a:gd name="T42" fmla="*/ 200 w 228"/>
                  <a:gd name="T43" fmla="*/ 85 h 229"/>
                  <a:gd name="T44" fmla="*/ 220 w 228"/>
                  <a:gd name="T45" fmla="*/ 70 h 229"/>
                  <a:gd name="T46" fmla="*/ 228 w 228"/>
                  <a:gd name="T47" fmla="*/ 46 h 229"/>
                  <a:gd name="T48" fmla="*/ 224 w 228"/>
                  <a:gd name="T49" fmla="*/ 27 h 229"/>
                  <a:gd name="T50" fmla="*/ 220 w 228"/>
                  <a:gd name="T51" fmla="*/ 25 h 229"/>
                  <a:gd name="T52" fmla="*/ 190 w 228"/>
                  <a:gd name="T53" fmla="*/ 52 h 229"/>
                  <a:gd name="T54" fmla="*/ 175 w 228"/>
                  <a:gd name="T55" fmla="*/ 37 h 229"/>
                  <a:gd name="T56" fmla="*/ 182 w 228"/>
                  <a:gd name="T57" fmla="*/ 56 h 229"/>
                  <a:gd name="T58" fmla="*/ 195 w 228"/>
                  <a:gd name="T59" fmla="*/ 58 h 229"/>
                  <a:gd name="T60" fmla="*/ 221 w 228"/>
                  <a:gd name="T61" fmla="*/ 44 h 229"/>
                  <a:gd name="T62" fmla="*/ 210 w 228"/>
                  <a:gd name="T63" fmla="*/ 70 h 229"/>
                  <a:gd name="T64" fmla="*/ 182 w 228"/>
                  <a:gd name="T65" fmla="*/ 81 h 229"/>
                  <a:gd name="T66" fmla="*/ 168 w 228"/>
                  <a:gd name="T67" fmla="*/ 79 h 229"/>
                  <a:gd name="T68" fmla="*/ 79 w 228"/>
                  <a:gd name="T69" fmla="*/ 166 h 229"/>
                  <a:gd name="T70" fmla="*/ 79 w 228"/>
                  <a:gd name="T71" fmla="*/ 175 h 229"/>
                  <a:gd name="T72" fmla="*/ 78 w 228"/>
                  <a:gd name="T73" fmla="*/ 197 h 229"/>
                  <a:gd name="T74" fmla="*/ 70 w 228"/>
                  <a:gd name="T75" fmla="*/ 211 h 229"/>
                  <a:gd name="T76" fmla="*/ 34 w 228"/>
                  <a:gd name="T77" fmla="*/ 219 h 229"/>
                  <a:gd name="T78" fmla="*/ 58 w 228"/>
                  <a:gd name="T79" fmla="*/ 191 h 229"/>
                  <a:gd name="T80" fmla="*/ 44 w 228"/>
                  <a:gd name="T81" fmla="*/ 171 h 229"/>
                  <a:gd name="T82" fmla="*/ 29 w 228"/>
                  <a:gd name="T83" fmla="*/ 173 h 229"/>
                  <a:gd name="T84" fmla="*/ 8 w 228"/>
                  <a:gd name="T85" fmla="*/ 175 h 229"/>
                  <a:gd name="T86" fmla="*/ 23 w 228"/>
                  <a:gd name="T87" fmla="*/ 154 h 229"/>
                  <a:gd name="T88" fmla="*/ 44 w 228"/>
                  <a:gd name="T89" fmla="*/ 147 h 229"/>
                  <a:gd name="T90" fmla="*/ 61 w 228"/>
                  <a:gd name="T91" fmla="*/ 150 h 229"/>
                  <a:gd name="T92" fmla="*/ 150 w 228"/>
                  <a:gd name="T93" fmla="*/ 62 h 229"/>
                  <a:gd name="T94" fmla="*/ 146 w 228"/>
                  <a:gd name="T95" fmla="*/ 49 h 229"/>
                  <a:gd name="T96" fmla="*/ 151 w 228"/>
                  <a:gd name="T97" fmla="*/ 27 h 229"/>
                  <a:gd name="T98" fmla="*/ 165 w 228"/>
                  <a:gd name="T99" fmla="*/ 11 h 229"/>
                  <a:gd name="T100" fmla="*/ 172 w 228"/>
                  <a:gd name="T101" fmla="*/ 30 h 229"/>
                  <a:gd name="T102" fmla="*/ 169 w 228"/>
                  <a:gd name="T103" fmla="*/ 42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228" h="229">
                    <a:moveTo>
                      <a:pt x="202" y="10"/>
                    </a:moveTo>
                    <a:lnTo>
                      <a:pt x="202" y="10"/>
                    </a:lnTo>
                    <a:lnTo>
                      <a:pt x="202" y="8"/>
                    </a:lnTo>
                    <a:lnTo>
                      <a:pt x="203" y="7"/>
                    </a:lnTo>
                    <a:lnTo>
                      <a:pt x="203" y="7"/>
                    </a:lnTo>
                    <a:lnTo>
                      <a:pt x="202" y="6"/>
                    </a:lnTo>
                    <a:lnTo>
                      <a:pt x="201" y="4"/>
                    </a:lnTo>
                    <a:lnTo>
                      <a:pt x="201" y="4"/>
                    </a:lnTo>
                    <a:lnTo>
                      <a:pt x="194" y="2"/>
                    </a:lnTo>
                    <a:lnTo>
                      <a:pt x="188" y="0"/>
                    </a:lnTo>
                    <a:lnTo>
                      <a:pt x="181" y="0"/>
                    </a:lnTo>
                    <a:lnTo>
                      <a:pt x="175" y="1"/>
                    </a:lnTo>
                    <a:lnTo>
                      <a:pt x="169" y="2"/>
                    </a:lnTo>
                    <a:lnTo>
                      <a:pt x="162" y="4"/>
                    </a:lnTo>
                    <a:lnTo>
                      <a:pt x="158" y="8"/>
                    </a:lnTo>
                    <a:lnTo>
                      <a:pt x="152" y="13"/>
                    </a:lnTo>
                    <a:lnTo>
                      <a:pt x="152" y="13"/>
                    </a:lnTo>
                    <a:lnTo>
                      <a:pt x="148" y="17"/>
                    </a:lnTo>
                    <a:lnTo>
                      <a:pt x="145" y="23"/>
                    </a:lnTo>
                    <a:lnTo>
                      <a:pt x="143" y="29"/>
                    </a:lnTo>
                    <a:lnTo>
                      <a:pt x="140" y="35"/>
                    </a:lnTo>
                    <a:lnTo>
                      <a:pt x="139" y="41"/>
                    </a:lnTo>
                    <a:lnTo>
                      <a:pt x="139" y="48"/>
                    </a:lnTo>
                    <a:lnTo>
                      <a:pt x="140" y="53"/>
                    </a:lnTo>
                    <a:lnTo>
                      <a:pt x="141" y="59"/>
                    </a:lnTo>
                    <a:lnTo>
                      <a:pt x="60" y="142"/>
                    </a:lnTo>
                    <a:lnTo>
                      <a:pt x="60" y="142"/>
                    </a:lnTo>
                    <a:lnTo>
                      <a:pt x="53" y="140"/>
                    </a:lnTo>
                    <a:lnTo>
                      <a:pt x="44" y="140"/>
                    </a:lnTo>
                    <a:lnTo>
                      <a:pt x="44" y="140"/>
                    </a:lnTo>
                    <a:lnTo>
                      <a:pt x="36" y="141"/>
                    </a:lnTo>
                    <a:lnTo>
                      <a:pt x="27" y="143"/>
                    </a:lnTo>
                    <a:lnTo>
                      <a:pt x="20" y="147"/>
                    </a:lnTo>
                    <a:lnTo>
                      <a:pt x="13" y="153"/>
                    </a:lnTo>
                    <a:lnTo>
                      <a:pt x="13" y="153"/>
                    </a:lnTo>
                    <a:lnTo>
                      <a:pt x="8" y="159"/>
                    </a:lnTo>
                    <a:lnTo>
                      <a:pt x="5" y="163"/>
                    </a:lnTo>
                    <a:lnTo>
                      <a:pt x="2" y="169"/>
                    </a:lnTo>
                    <a:lnTo>
                      <a:pt x="0" y="176"/>
                    </a:lnTo>
                    <a:lnTo>
                      <a:pt x="0" y="182"/>
                    </a:lnTo>
                    <a:lnTo>
                      <a:pt x="0" y="189"/>
                    </a:lnTo>
                    <a:lnTo>
                      <a:pt x="1" y="195"/>
                    </a:lnTo>
                    <a:lnTo>
                      <a:pt x="3" y="202"/>
                    </a:lnTo>
                    <a:lnTo>
                      <a:pt x="3" y="202"/>
                    </a:lnTo>
                    <a:lnTo>
                      <a:pt x="5" y="203"/>
                    </a:lnTo>
                    <a:lnTo>
                      <a:pt x="6" y="203"/>
                    </a:lnTo>
                    <a:lnTo>
                      <a:pt x="6" y="203"/>
                    </a:lnTo>
                    <a:lnTo>
                      <a:pt x="7" y="203"/>
                    </a:lnTo>
                    <a:lnTo>
                      <a:pt x="9" y="202"/>
                    </a:lnTo>
                    <a:lnTo>
                      <a:pt x="34" y="177"/>
                    </a:lnTo>
                    <a:lnTo>
                      <a:pt x="34" y="177"/>
                    </a:lnTo>
                    <a:lnTo>
                      <a:pt x="37" y="176"/>
                    </a:lnTo>
                    <a:lnTo>
                      <a:pt x="40" y="177"/>
                    </a:lnTo>
                    <a:lnTo>
                      <a:pt x="50" y="188"/>
                    </a:lnTo>
                    <a:lnTo>
                      <a:pt x="50" y="188"/>
                    </a:lnTo>
                    <a:lnTo>
                      <a:pt x="51" y="191"/>
                    </a:lnTo>
                    <a:lnTo>
                      <a:pt x="50" y="194"/>
                    </a:lnTo>
                    <a:lnTo>
                      <a:pt x="26" y="218"/>
                    </a:lnTo>
                    <a:lnTo>
                      <a:pt x="26" y="218"/>
                    </a:lnTo>
                    <a:lnTo>
                      <a:pt x="25" y="221"/>
                    </a:lnTo>
                    <a:lnTo>
                      <a:pt x="25" y="222"/>
                    </a:lnTo>
                    <a:lnTo>
                      <a:pt x="25" y="222"/>
                    </a:lnTo>
                    <a:lnTo>
                      <a:pt x="25" y="223"/>
                    </a:lnTo>
                    <a:lnTo>
                      <a:pt x="27" y="224"/>
                    </a:lnTo>
                    <a:lnTo>
                      <a:pt x="27" y="224"/>
                    </a:lnTo>
                    <a:lnTo>
                      <a:pt x="35" y="228"/>
                    </a:lnTo>
                    <a:lnTo>
                      <a:pt x="44" y="229"/>
                    </a:lnTo>
                    <a:lnTo>
                      <a:pt x="44" y="229"/>
                    </a:lnTo>
                    <a:lnTo>
                      <a:pt x="54" y="228"/>
                    </a:lnTo>
                    <a:lnTo>
                      <a:pt x="61" y="225"/>
                    </a:lnTo>
                    <a:lnTo>
                      <a:pt x="69" y="222"/>
                    </a:lnTo>
                    <a:lnTo>
                      <a:pt x="75" y="216"/>
                    </a:lnTo>
                    <a:lnTo>
                      <a:pt x="75" y="216"/>
                    </a:lnTo>
                    <a:lnTo>
                      <a:pt x="79" y="211"/>
                    </a:lnTo>
                    <a:lnTo>
                      <a:pt x="83" y="205"/>
                    </a:lnTo>
                    <a:lnTo>
                      <a:pt x="85" y="200"/>
                    </a:lnTo>
                    <a:lnTo>
                      <a:pt x="86" y="194"/>
                    </a:lnTo>
                    <a:lnTo>
                      <a:pt x="88" y="188"/>
                    </a:lnTo>
                    <a:lnTo>
                      <a:pt x="88" y="181"/>
                    </a:lnTo>
                    <a:lnTo>
                      <a:pt x="88" y="175"/>
                    </a:lnTo>
                    <a:lnTo>
                      <a:pt x="85" y="169"/>
                    </a:lnTo>
                    <a:lnTo>
                      <a:pt x="168" y="86"/>
                    </a:lnTo>
                    <a:lnTo>
                      <a:pt x="168" y="86"/>
                    </a:lnTo>
                    <a:lnTo>
                      <a:pt x="175" y="89"/>
                    </a:lnTo>
                    <a:lnTo>
                      <a:pt x="182" y="89"/>
                    </a:lnTo>
                    <a:lnTo>
                      <a:pt x="182" y="89"/>
                    </a:lnTo>
                    <a:lnTo>
                      <a:pt x="192" y="87"/>
                    </a:lnTo>
                    <a:lnTo>
                      <a:pt x="200" y="85"/>
                    </a:lnTo>
                    <a:lnTo>
                      <a:pt x="208" y="81"/>
                    </a:lnTo>
                    <a:lnTo>
                      <a:pt x="215" y="76"/>
                    </a:lnTo>
                    <a:lnTo>
                      <a:pt x="215" y="76"/>
                    </a:lnTo>
                    <a:lnTo>
                      <a:pt x="220" y="70"/>
                    </a:lnTo>
                    <a:lnTo>
                      <a:pt x="223" y="65"/>
                    </a:lnTo>
                    <a:lnTo>
                      <a:pt x="226" y="59"/>
                    </a:lnTo>
                    <a:lnTo>
                      <a:pt x="227" y="52"/>
                    </a:lnTo>
                    <a:lnTo>
                      <a:pt x="228" y="46"/>
                    </a:lnTo>
                    <a:lnTo>
                      <a:pt x="228" y="39"/>
                    </a:lnTo>
                    <a:lnTo>
                      <a:pt x="227" y="34"/>
                    </a:lnTo>
                    <a:lnTo>
                      <a:pt x="224" y="27"/>
                    </a:lnTo>
                    <a:lnTo>
                      <a:pt x="224" y="27"/>
                    </a:lnTo>
                    <a:lnTo>
                      <a:pt x="223" y="25"/>
                    </a:lnTo>
                    <a:lnTo>
                      <a:pt x="221" y="25"/>
                    </a:lnTo>
                    <a:lnTo>
                      <a:pt x="221" y="25"/>
                    </a:lnTo>
                    <a:lnTo>
                      <a:pt x="220" y="25"/>
                    </a:lnTo>
                    <a:lnTo>
                      <a:pt x="219" y="27"/>
                    </a:lnTo>
                    <a:lnTo>
                      <a:pt x="193" y="51"/>
                    </a:lnTo>
                    <a:lnTo>
                      <a:pt x="193" y="51"/>
                    </a:lnTo>
                    <a:lnTo>
                      <a:pt x="190" y="52"/>
                    </a:lnTo>
                    <a:lnTo>
                      <a:pt x="187" y="51"/>
                    </a:lnTo>
                    <a:lnTo>
                      <a:pt x="176" y="41"/>
                    </a:lnTo>
                    <a:lnTo>
                      <a:pt x="176" y="41"/>
                    </a:lnTo>
                    <a:lnTo>
                      <a:pt x="175" y="37"/>
                    </a:lnTo>
                    <a:lnTo>
                      <a:pt x="176" y="35"/>
                    </a:lnTo>
                    <a:lnTo>
                      <a:pt x="202" y="10"/>
                    </a:lnTo>
                    <a:close/>
                    <a:moveTo>
                      <a:pt x="172" y="45"/>
                    </a:moveTo>
                    <a:lnTo>
                      <a:pt x="182" y="56"/>
                    </a:lnTo>
                    <a:lnTo>
                      <a:pt x="182" y="56"/>
                    </a:lnTo>
                    <a:lnTo>
                      <a:pt x="186" y="58"/>
                    </a:lnTo>
                    <a:lnTo>
                      <a:pt x="190" y="59"/>
                    </a:lnTo>
                    <a:lnTo>
                      <a:pt x="195" y="58"/>
                    </a:lnTo>
                    <a:lnTo>
                      <a:pt x="199" y="56"/>
                    </a:lnTo>
                    <a:lnTo>
                      <a:pt x="220" y="35"/>
                    </a:lnTo>
                    <a:lnTo>
                      <a:pt x="220" y="35"/>
                    </a:lnTo>
                    <a:lnTo>
                      <a:pt x="221" y="44"/>
                    </a:lnTo>
                    <a:lnTo>
                      <a:pt x="220" y="53"/>
                    </a:lnTo>
                    <a:lnTo>
                      <a:pt x="216" y="63"/>
                    </a:lnTo>
                    <a:lnTo>
                      <a:pt x="210" y="70"/>
                    </a:lnTo>
                    <a:lnTo>
                      <a:pt x="210" y="70"/>
                    </a:lnTo>
                    <a:lnTo>
                      <a:pt x="205" y="74"/>
                    </a:lnTo>
                    <a:lnTo>
                      <a:pt x="198" y="79"/>
                    </a:lnTo>
                    <a:lnTo>
                      <a:pt x="190" y="80"/>
                    </a:lnTo>
                    <a:lnTo>
                      <a:pt x="182" y="81"/>
                    </a:lnTo>
                    <a:lnTo>
                      <a:pt x="182" y="81"/>
                    </a:lnTo>
                    <a:lnTo>
                      <a:pt x="175" y="80"/>
                    </a:lnTo>
                    <a:lnTo>
                      <a:pt x="168" y="79"/>
                    </a:lnTo>
                    <a:lnTo>
                      <a:pt x="168" y="79"/>
                    </a:lnTo>
                    <a:lnTo>
                      <a:pt x="166" y="79"/>
                    </a:lnTo>
                    <a:lnTo>
                      <a:pt x="165" y="79"/>
                    </a:lnTo>
                    <a:lnTo>
                      <a:pt x="79" y="166"/>
                    </a:lnTo>
                    <a:lnTo>
                      <a:pt x="79" y="166"/>
                    </a:lnTo>
                    <a:lnTo>
                      <a:pt x="78" y="167"/>
                    </a:lnTo>
                    <a:lnTo>
                      <a:pt x="78" y="169"/>
                    </a:lnTo>
                    <a:lnTo>
                      <a:pt x="78" y="169"/>
                    </a:lnTo>
                    <a:lnTo>
                      <a:pt x="79" y="175"/>
                    </a:lnTo>
                    <a:lnTo>
                      <a:pt x="81" y="180"/>
                    </a:lnTo>
                    <a:lnTo>
                      <a:pt x="81" y="186"/>
                    </a:lnTo>
                    <a:lnTo>
                      <a:pt x="81" y="191"/>
                    </a:lnTo>
                    <a:lnTo>
                      <a:pt x="78" y="197"/>
                    </a:lnTo>
                    <a:lnTo>
                      <a:pt x="76" y="202"/>
                    </a:lnTo>
                    <a:lnTo>
                      <a:pt x="74" y="207"/>
                    </a:lnTo>
                    <a:lnTo>
                      <a:pt x="70" y="211"/>
                    </a:lnTo>
                    <a:lnTo>
                      <a:pt x="70" y="211"/>
                    </a:lnTo>
                    <a:lnTo>
                      <a:pt x="62" y="217"/>
                    </a:lnTo>
                    <a:lnTo>
                      <a:pt x="54" y="221"/>
                    </a:lnTo>
                    <a:lnTo>
                      <a:pt x="43" y="222"/>
                    </a:lnTo>
                    <a:lnTo>
                      <a:pt x="34" y="219"/>
                    </a:lnTo>
                    <a:lnTo>
                      <a:pt x="55" y="198"/>
                    </a:lnTo>
                    <a:lnTo>
                      <a:pt x="55" y="198"/>
                    </a:lnTo>
                    <a:lnTo>
                      <a:pt x="57" y="195"/>
                    </a:lnTo>
                    <a:lnTo>
                      <a:pt x="58" y="191"/>
                    </a:lnTo>
                    <a:lnTo>
                      <a:pt x="58" y="187"/>
                    </a:lnTo>
                    <a:lnTo>
                      <a:pt x="56" y="183"/>
                    </a:lnTo>
                    <a:lnTo>
                      <a:pt x="44" y="171"/>
                    </a:lnTo>
                    <a:lnTo>
                      <a:pt x="44" y="171"/>
                    </a:lnTo>
                    <a:lnTo>
                      <a:pt x="41" y="169"/>
                    </a:lnTo>
                    <a:lnTo>
                      <a:pt x="37" y="169"/>
                    </a:lnTo>
                    <a:lnTo>
                      <a:pt x="33" y="170"/>
                    </a:lnTo>
                    <a:lnTo>
                      <a:pt x="29" y="173"/>
                    </a:lnTo>
                    <a:lnTo>
                      <a:pt x="8" y="194"/>
                    </a:lnTo>
                    <a:lnTo>
                      <a:pt x="8" y="194"/>
                    </a:lnTo>
                    <a:lnTo>
                      <a:pt x="7" y="184"/>
                    </a:lnTo>
                    <a:lnTo>
                      <a:pt x="8" y="175"/>
                    </a:lnTo>
                    <a:lnTo>
                      <a:pt x="12" y="166"/>
                    </a:lnTo>
                    <a:lnTo>
                      <a:pt x="18" y="159"/>
                    </a:lnTo>
                    <a:lnTo>
                      <a:pt x="18" y="159"/>
                    </a:lnTo>
                    <a:lnTo>
                      <a:pt x="23" y="154"/>
                    </a:lnTo>
                    <a:lnTo>
                      <a:pt x="30" y="150"/>
                    </a:lnTo>
                    <a:lnTo>
                      <a:pt x="37" y="148"/>
                    </a:lnTo>
                    <a:lnTo>
                      <a:pt x="44" y="147"/>
                    </a:lnTo>
                    <a:lnTo>
                      <a:pt x="44" y="147"/>
                    </a:lnTo>
                    <a:lnTo>
                      <a:pt x="53" y="148"/>
                    </a:lnTo>
                    <a:lnTo>
                      <a:pt x="58" y="149"/>
                    </a:lnTo>
                    <a:lnTo>
                      <a:pt x="58" y="149"/>
                    </a:lnTo>
                    <a:lnTo>
                      <a:pt x="61" y="150"/>
                    </a:lnTo>
                    <a:lnTo>
                      <a:pt x="63" y="149"/>
                    </a:lnTo>
                    <a:lnTo>
                      <a:pt x="148" y="63"/>
                    </a:lnTo>
                    <a:lnTo>
                      <a:pt x="148" y="63"/>
                    </a:lnTo>
                    <a:lnTo>
                      <a:pt x="150" y="62"/>
                    </a:lnTo>
                    <a:lnTo>
                      <a:pt x="150" y="59"/>
                    </a:lnTo>
                    <a:lnTo>
                      <a:pt x="150" y="59"/>
                    </a:lnTo>
                    <a:lnTo>
                      <a:pt x="147" y="53"/>
                    </a:lnTo>
                    <a:lnTo>
                      <a:pt x="146" y="49"/>
                    </a:lnTo>
                    <a:lnTo>
                      <a:pt x="146" y="43"/>
                    </a:lnTo>
                    <a:lnTo>
                      <a:pt x="147" y="37"/>
                    </a:lnTo>
                    <a:lnTo>
                      <a:pt x="148" y="31"/>
                    </a:lnTo>
                    <a:lnTo>
                      <a:pt x="151" y="27"/>
                    </a:lnTo>
                    <a:lnTo>
                      <a:pt x="154" y="22"/>
                    </a:lnTo>
                    <a:lnTo>
                      <a:pt x="158" y="17"/>
                    </a:lnTo>
                    <a:lnTo>
                      <a:pt x="158" y="17"/>
                    </a:lnTo>
                    <a:lnTo>
                      <a:pt x="165" y="11"/>
                    </a:lnTo>
                    <a:lnTo>
                      <a:pt x="174" y="8"/>
                    </a:lnTo>
                    <a:lnTo>
                      <a:pt x="183" y="7"/>
                    </a:lnTo>
                    <a:lnTo>
                      <a:pt x="193" y="9"/>
                    </a:lnTo>
                    <a:lnTo>
                      <a:pt x="172" y="30"/>
                    </a:lnTo>
                    <a:lnTo>
                      <a:pt x="172" y="30"/>
                    </a:lnTo>
                    <a:lnTo>
                      <a:pt x="169" y="34"/>
                    </a:lnTo>
                    <a:lnTo>
                      <a:pt x="168" y="37"/>
                    </a:lnTo>
                    <a:lnTo>
                      <a:pt x="169" y="42"/>
                    </a:lnTo>
                    <a:lnTo>
                      <a:pt x="172" y="45"/>
                    </a:lnTo>
                    <a:lnTo>
                      <a:pt x="172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7" name="Freeform: Shape 57"/>
              <p:cNvSpPr/>
              <p:nvPr/>
            </p:nvSpPr>
            <p:spPr bwMode="auto">
              <a:xfrm>
                <a:off x="2735263" y="3740151"/>
                <a:ext cx="163513" cy="163513"/>
              </a:xfrm>
              <a:custGeom>
                <a:avLst/>
                <a:gdLst>
                  <a:gd name="T0" fmla="*/ 84 w 103"/>
                  <a:gd name="T1" fmla="*/ 93 h 103"/>
                  <a:gd name="T2" fmla="*/ 84 w 103"/>
                  <a:gd name="T3" fmla="*/ 93 h 103"/>
                  <a:gd name="T4" fmla="*/ 81 w 103"/>
                  <a:gd name="T5" fmla="*/ 96 h 103"/>
                  <a:gd name="T6" fmla="*/ 78 w 103"/>
                  <a:gd name="T7" fmla="*/ 93 h 103"/>
                  <a:gd name="T8" fmla="*/ 7 w 103"/>
                  <a:gd name="T9" fmla="*/ 22 h 103"/>
                  <a:gd name="T10" fmla="*/ 7 w 103"/>
                  <a:gd name="T11" fmla="*/ 22 h 103"/>
                  <a:gd name="T12" fmla="*/ 3 w 103"/>
                  <a:gd name="T13" fmla="*/ 22 h 103"/>
                  <a:gd name="T14" fmla="*/ 1 w 103"/>
                  <a:gd name="T15" fmla="*/ 22 h 103"/>
                  <a:gd name="T16" fmla="*/ 1 w 103"/>
                  <a:gd name="T17" fmla="*/ 22 h 103"/>
                  <a:gd name="T18" fmla="*/ 0 w 103"/>
                  <a:gd name="T19" fmla="*/ 25 h 103"/>
                  <a:gd name="T20" fmla="*/ 1 w 103"/>
                  <a:gd name="T21" fmla="*/ 28 h 103"/>
                  <a:gd name="T22" fmla="*/ 74 w 103"/>
                  <a:gd name="T23" fmla="*/ 99 h 103"/>
                  <a:gd name="T24" fmla="*/ 74 w 103"/>
                  <a:gd name="T25" fmla="*/ 99 h 103"/>
                  <a:gd name="T26" fmla="*/ 77 w 103"/>
                  <a:gd name="T27" fmla="*/ 101 h 103"/>
                  <a:gd name="T28" fmla="*/ 81 w 103"/>
                  <a:gd name="T29" fmla="*/ 103 h 103"/>
                  <a:gd name="T30" fmla="*/ 81 w 103"/>
                  <a:gd name="T31" fmla="*/ 103 h 103"/>
                  <a:gd name="T32" fmla="*/ 81 w 103"/>
                  <a:gd name="T33" fmla="*/ 103 h 103"/>
                  <a:gd name="T34" fmla="*/ 81 w 103"/>
                  <a:gd name="T35" fmla="*/ 103 h 103"/>
                  <a:gd name="T36" fmla="*/ 85 w 103"/>
                  <a:gd name="T37" fmla="*/ 101 h 103"/>
                  <a:gd name="T38" fmla="*/ 89 w 103"/>
                  <a:gd name="T39" fmla="*/ 99 h 103"/>
                  <a:gd name="T40" fmla="*/ 99 w 103"/>
                  <a:gd name="T41" fmla="*/ 89 h 103"/>
                  <a:gd name="T42" fmla="*/ 99 w 103"/>
                  <a:gd name="T43" fmla="*/ 89 h 103"/>
                  <a:gd name="T44" fmla="*/ 102 w 103"/>
                  <a:gd name="T45" fmla="*/ 84 h 103"/>
                  <a:gd name="T46" fmla="*/ 103 w 103"/>
                  <a:gd name="T47" fmla="*/ 80 h 103"/>
                  <a:gd name="T48" fmla="*/ 102 w 103"/>
                  <a:gd name="T49" fmla="*/ 76 h 103"/>
                  <a:gd name="T50" fmla="*/ 99 w 103"/>
                  <a:gd name="T51" fmla="*/ 72 h 103"/>
                  <a:gd name="T52" fmla="*/ 28 w 103"/>
                  <a:gd name="T53" fmla="*/ 1 h 103"/>
                  <a:gd name="T54" fmla="*/ 28 w 103"/>
                  <a:gd name="T55" fmla="*/ 1 h 103"/>
                  <a:gd name="T56" fmla="*/ 26 w 103"/>
                  <a:gd name="T57" fmla="*/ 0 h 103"/>
                  <a:gd name="T58" fmla="*/ 23 w 103"/>
                  <a:gd name="T59" fmla="*/ 1 h 103"/>
                  <a:gd name="T60" fmla="*/ 23 w 103"/>
                  <a:gd name="T61" fmla="*/ 1 h 103"/>
                  <a:gd name="T62" fmla="*/ 22 w 103"/>
                  <a:gd name="T63" fmla="*/ 3 h 103"/>
                  <a:gd name="T64" fmla="*/ 23 w 103"/>
                  <a:gd name="T65" fmla="*/ 6 h 103"/>
                  <a:gd name="T66" fmla="*/ 95 w 103"/>
                  <a:gd name="T67" fmla="*/ 77 h 103"/>
                  <a:gd name="T68" fmla="*/ 95 w 103"/>
                  <a:gd name="T69" fmla="*/ 77 h 103"/>
                  <a:gd name="T70" fmla="*/ 96 w 103"/>
                  <a:gd name="T71" fmla="*/ 80 h 103"/>
                  <a:gd name="T72" fmla="*/ 95 w 103"/>
                  <a:gd name="T73" fmla="*/ 83 h 103"/>
                  <a:gd name="T74" fmla="*/ 84 w 103"/>
                  <a:gd name="T75" fmla="*/ 9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03" h="103">
                    <a:moveTo>
                      <a:pt x="84" y="93"/>
                    </a:moveTo>
                    <a:lnTo>
                      <a:pt x="84" y="93"/>
                    </a:lnTo>
                    <a:lnTo>
                      <a:pt x="81" y="96"/>
                    </a:lnTo>
                    <a:lnTo>
                      <a:pt x="78" y="93"/>
                    </a:lnTo>
                    <a:lnTo>
                      <a:pt x="7" y="22"/>
                    </a:lnTo>
                    <a:lnTo>
                      <a:pt x="7" y="22"/>
                    </a:lnTo>
                    <a:lnTo>
                      <a:pt x="3" y="22"/>
                    </a:lnTo>
                    <a:lnTo>
                      <a:pt x="1" y="22"/>
                    </a:lnTo>
                    <a:lnTo>
                      <a:pt x="1" y="22"/>
                    </a:lnTo>
                    <a:lnTo>
                      <a:pt x="0" y="25"/>
                    </a:lnTo>
                    <a:lnTo>
                      <a:pt x="1" y="28"/>
                    </a:lnTo>
                    <a:lnTo>
                      <a:pt x="74" y="99"/>
                    </a:lnTo>
                    <a:lnTo>
                      <a:pt x="74" y="99"/>
                    </a:lnTo>
                    <a:lnTo>
                      <a:pt x="77" y="101"/>
                    </a:lnTo>
                    <a:lnTo>
                      <a:pt x="81" y="103"/>
                    </a:lnTo>
                    <a:lnTo>
                      <a:pt x="81" y="103"/>
                    </a:lnTo>
                    <a:lnTo>
                      <a:pt x="81" y="103"/>
                    </a:lnTo>
                    <a:lnTo>
                      <a:pt x="81" y="103"/>
                    </a:lnTo>
                    <a:lnTo>
                      <a:pt x="85" y="101"/>
                    </a:lnTo>
                    <a:lnTo>
                      <a:pt x="89" y="99"/>
                    </a:lnTo>
                    <a:lnTo>
                      <a:pt x="99" y="89"/>
                    </a:lnTo>
                    <a:lnTo>
                      <a:pt x="99" y="89"/>
                    </a:lnTo>
                    <a:lnTo>
                      <a:pt x="102" y="84"/>
                    </a:lnTo>
                    <a:lnTo>
                      <a:pt x="103" y="80"/>
                    </a:lnTo>
                    <a:lnTo>
                      <a:pt x="102" y="76"/>
                    </a:lnTo>
                    <a:lnTo>
                      <a:pt x="99" y="72"/>
                    </a:lnTo>
                    <a:lnTo>
                      <a:pt x="28" y="1"/>
                    </a:lnTo>
                    <a:lnTo>
                      <a:pt x="28" y="1"/>
                    </a:lnTo>
                    <a:lnTo>
                      <a:pt x="26" y="0"/>
                    </a:lnTo>
                    <a:lnTo>
                      <a:pt x="23" y="1"/>
                    </a:lnTo>
                    <a:lnTo>
                      <a:pt x="23" y="1"/>
                    </a:lnTo>
                    <a:lnTo>
                      <a:pt x="22" y="3"/>
                    </a:lnTo>
                    <a:lnTo>
                      <a:pt x="23" y="6"/>
                    </a:lnTo>
                    <a:lnTo>
                      <a:pt x="95" y="77"/>
                    </a:lnTo>
                    <a:lnTo>
                      <a:pt x="95" y="77"/>
                    </a:lnTo>
                    <a:lnTo>
                      <a:pt x="96" y="80"/>
                    </a:lnTo>
                    <a:lnTo>
                      <a:pt x="95" y="83"/>
                    </a:lnTo>
                    <a:lnTo>
                      <a:pt x="84" y="9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8" name="Freeform: Shape 58"/>
              <p:cNvSpPr/>
              <p:nvPr/>
            </p:nvSpPr>
            <p:spPr bwMode="auto">
              <a:xfrm>
                <a:off x="2536826" y="3541713"/>
                <a:ext cx="147638" cy="147638"/>
              </a:xfrm>
              <a:custGeom>
                <a:avLst/>
                <a:gdLst>
                  <a:gd name="T0" fmla="*/ 42 w 93"/>
                  <a:gd name="T1" fmla="*/ 22 h 93"/>
                  <a:gd name="T2" fmla="*/ 21 w 93"/>
                  <a:gd name="T3" fmla="*/ 1 h 93"/>
                  <a:gd name="T4" fmla="*/ 21 w 93"/>
                  <a:gd name="T5" fmla="*/ 1 h 93"/>
                  <a:gd name="T6" fmla="*/ 19 w 93"/>
                  <a:gd name="T7" fmla="*/ 0 h 93"/>
                  <a:gd name="T8" fmla="*/ 16 w 93"/>
                  <a:gd name="T9" fmla="*/ 1 h 93"/>
                  <a:gd name="T10" fmla="*/ 1 w 93"/>
                  <a:gd name="T11" fmla="*/ 15 h 93"/>
                  <a:gd name="T12" fmla="*/ 1 w 93"/>
                  <a:gd name="T13" fmla="*/ 15 h 93"/>
                  <a:gd name="T14" fmla="*/ 0 w 93"/>
                  <a:gd name="T15" fmla="*/ 18 h 93"/>
                  <a:gd name="T16" fmla="*/ 1 w 93"/>
                  <a:gd name="T17" fmla="*/ 21 h 93"/>
                  <a:gd name="T18" fmla="*/ 23 w 93"/>
                  <a:gd name="T19" fmla="*/ 42 h 93"/>
                  <a:gd name="T20" fmla="*/ 23 w 93"/>
                  <a:gd name="T21" fmla="*/ 42 h 93"/>
                  <a:gd name="T22" fmla="*/ 26 w 93"/>
                  <a:gd name="T23" fmla="*/ 43 h 93"/>
                  <a:gd name="T24" fmla="*/ 26 w 93"/>
                  <a:gd name="T25" fmla="*/ 43 h 93"/>
                  <a:gd name="T26" fmla="*/ 28 w 93"/>
                  <a:gd name="T27" fmla="*/ 42 h 93"/>
                  <a:gd name="T28" fmla="*/ 33 w 93"/>
                  <a:gd name="T29" fmla="*/ 37 h 93"/>
                  <a:gd name="T30" fmla="*/ 87 w 93"/>
                  <a:gd name="T31" fmla="*/ 92 h 93"/>
                  <a:gd name="T32" fmla="*/ 87 w 93"/>
                  <a:gd name="T33" fmla="*/ 92 h 93"/>
                  <a:gd name="T34" fmla="*/ 90 w 93"/>
                  <a:gd name="T35" fmla="*/ 93 h 93"/>
                  <a:gd name="T36" fmla="*/ 90 w 93"/>
                  <a:gd name="T37" fmla="*/ 93 h 93"/>
                  <a:gd name="T38" fmla="*/ 92 w 93"/>
                  <a:gd name="T39" fmla="*/ 92 h 93"/>
                  <a:gd name="T40" fmla="*/ 92 w 93"/>
                  <a:gd name="T41" fmla="*/ 92 h 93"/>
                  <a:gd name="T42" fmla="*/ 93 w 93"/>
                  <a:gd name="T43" fmla="*/ 90 h 93"/>
                  <a:gd name="T44" fmla="*/ 92 w 93"/>
                  <a:gd name="T45" fmla="*/ 86 h 93"/>
                  <a:gd name="T46" fmla="*/ 37 w 93"/>
                  <a:gd name="T47" fmla="*/ 32 h 93"/>
                  <a:gd name="T48" fmla="*/ 42 w 93"/>
                  <a:gd name="T49" fmla="*/ 28 h 93"/>
                  <a:gd name="T50" fmla="*/ 42 w 93"/>
                  <a:gd name="T51" fmla="*/ 28 h 93"/>
                  <a:gd name="T52" fmla="*/ 43 w 93"/>
                  <a:gd name="T53" fmla="*/ 25 h 93"/>
                  <a:gd name="T54" fmla="*/ 42 w 93"/>
                  <a:gd name="T55" fmla="*/ 22 h 93"/>
                  <a:gd name="T56" fmla="*/ 42 w 93"/>
                  <a:gd name="T57" fmla="*/ 22 h 93"/>
                  <a:gd name="T58" fmla="*/ 26 w 93"/>
                  <a:gd name="T59" fmla="*/ 35 h 93"/>
                  <a:gd name="T60" fmla="*/ 9 w 93"/>
                  <a:gd name="T61" fmla="*/ 18 h 93"/>
                  <a:gd name="T62" fmla="*/ 19 w 93"/>
                  <a:gd name="T63" fmla="*/ 9 h 93"/>
                  <a:gd name="T64" fmla="*/ 35 w 93"/>
                  <a:gd name="T65" fmla="*/ 25 h 93"/>
                  <a:gd name="T66" fmla="*/ 26 w 93"/>
                  <a:gd name="T67" fmla="*/ 35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3" h="93">
                    <a:moveTo>
                      <a:pt x="42" y="22"/>
                    </a:moveTo>
                    <a:lnTo>
                      <a:pt x="21" y="1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16" y="1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18"/>
                    </a:lnTo>
                    <a:lnTo>
                      <a:pt x="1" y="21"/>
                    </a:lnTo>
                    <a:lnTo>
                      <a:pt x="23" y="42"/>
                    </a:lnTo>
                    <a:lnTo>
                      <a:pt x="23" y="42"/>
                    </a:lnTo>
                    <a:lnTo>
                      <a:pt x="26" y="43"/>
                    </a:lnTo>
                    <a:lnTo>
                      <a:pt x="26" y="43"/>
                    </a:lnTo>
                    <a:lnTo>
                      <a:pt x="28" y="42"/>
                    </a:lnTo>
                    <a:lnTo>
                      <a:pt x="33" y="37"/>
                    </a:lnTo>
                    <a:lnTo>
                      <a:pt x="87" y="92"/>
                    </a:lnTo>
                    <a:lnTo>
                      <a:pt x="87" y="92"/>
                    </a:lnTo>
                    <a:lnTo>
                      <a:pt x="90" y="93"/>
                    </a:lnTo>
                    <a:lnTo>
                      <a:pt x="90" y="93"/>
                    </a:lnTo>
                    <a:lnTo>
                      <a:pt x="92" y="92"/>
                    </a:lnTo>
                    <a:lnTo>
                      <a:pt x="92" y="92"/>
                    </a:lnTo>
                    <a:lnTo>
                      <a:pt x="93" y="90"/>
                    </a:lnTo>
                    <a:lnTo>
                      <a:pt x="92" y="86"/>
                    </a:lnTo>
                    <a:lnTo>
                      <a:pt x="37" y="32"/>
                    </a:lnTo>
                    <a:lnTo>
                      <a:pt x="42" y="28"/>
                    </a:lnTo>
                    <a:lnTo>
                      <a:pt x="42" y="28"/>
                    </a:lnTo>
                    <a:lnTo>
                      <a:pt x="43" y="25"/>
                    </a:lnTo>
                    <a:lnTo>
                      <a:pt x="42" y="22"/>
                    </a:lnTo>
                    <a:lnTo>
                      <a:pt x="42" y="22"/>
                    </a:lnTo>
                    <a:close/>
                    <a:moveTo>
                      <a:pt x="26" y="35"/>
                    </a:moveTo>
                    <a:lnTo>
                      <a:pt x="9" y="18"/>
                    </a:lnTo>
                    <a:lnTo>
                      <a:pt x="19" y="9"/>
                    </a:lnTo>
                    <a:lnTo>
                      <a:pt x="35" y="25"/>
                    </a:lnTo>
                    <a:lnTo>
                      <a:pt x="26" y="3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50" name="Group 59"/>
            <p:cNvGrpSpPr/>
            <p:nvPr/>
          </p:nvGrpSpPr>
          <p:grpSpPr>
            <a:xfrm>
              <a:off x="8845850" y="1687924"/>
              <a:ext cx="393595" cy="299132"/>
              <a:chOff x="3240088" y="4721226"/>
              <a:chExt cx="476250" cy="361950"/>
            </a:xfrm>
            <a:solidFill>
              <a:schemeClr val="bg1"/>
            </a:solidFill>
          </p:grpSpPr>
          <p:sp>
            <p:nvSpPr>
              <p:cNvPr id="51" name="Freeform: Shape 60"/>
              <p:cNvSpPr/>
              <p:nvPr/>
            </p:nvSpPr>
            <p:spPr bwMode="auto">
              <a:xfrm>
                <a:off x="3513138" y="4878388"/>
                <a:ext cx="203200" cy="204788"/>
              </a:xfrm>
              <a:custGeom>
                <a:avLst/>
                <a:gdLst>
                  <a:gd name="T0" fmla="*/ 83 w 128"/>
                  <a:gd name="T1" fmla="*/ 0 h 129"/>
                  <a:gd name="T2" fmla="*/ 78 w 128"/>
                  <a:gd name="T3" fmla="*/ 3 h 129"/>
                  <a:gd name="T4" fmla="*/ 78 w 128"/>
                  <a:gd name="T5" fmla="*/ 6 h 129"/>
                  <a:gd name="T6" fmla="*/ 80 w 128"/>
                  <a:gd name="T7" fmla="*/ 7 h 129"/>
                  <a:gd name="T8" fmla="*/ 99 w 128"/>
                  <a:gd name="T9" fmla="*/ 15 h 129"/>
                  <a:gd name="T10" fmla="*/ 111 w 128"/>
                  <a:gd name="T11" fmla="*/ 25 h 129"/>
                  <a:gd name="T12" fmla="*/ 119 w 128"/>
                  <a:gd name="T13" fmla="*/ 36 h 129"/>
                  <a:gd name="T14" fmla="*/ 121 w 128"/>
                  <a:gd name="T15" fmla="*/ 50 h 129"/>
                  <a:gd name="T16" fmla="*/ 120 w 128"/>
                  <a:gd name="T17" fmla="*/ 58 h 129"/>
                  <a:gd name="T18" fmla="*/ 115 w 128"/>
                  <a:gd name="T19" fmla="*/ 69 h 129"/>
                  <a:gd name="T20" fmla="*/ 102 w 128"/>
                  <a:gd name="T21" fmla="*/ 83 h 129"/>
                  <a:gd name="T22" fmla="*/ 94 w 128"/>
                  <a:gd name="T23" fmla="*/ 90 h 129"/>
                  <a:gd name="T24" fmla="*/ 92 w 128"/>
                  <a:gd name="T25" fmla="*/ 94 h 129"/>
                  <a:gd name="T26" fmla="*/ 92 w 128"/>
                  <a:gd name="T27" fmla="*/ 121 h 129"/>
                  <a:gd name="T28" fmla="*/ 76 w 128"/>
                  <a:gd name="T29" fmla="*/ 111 h 129"/>
                  <a:gd name="T30" fmla="*/ 70 w 128"/>
                  <a:gd name="T31" fmla="*/ 105 h 129"/>
                  <a:gd name="T32" fmla="*/ 66 w 128"/>
                  <a:gd name="T33" fmla="*/ 104 h 129"/>
                  <a:gd name="T34" fmla="*/ 60 w 128"/>
                  <a:gd name="T35" fmla="*/ 105 h 129"/>
                  <a:gd name="T36" fmla="*/ 55 w 128"/>
                  <a:gd name="T37" fmla="*/ 107 h 129"/>
                  <a:gd name="T38" fmla="*/ 50 w 128"/>
                  <a:gd name="T39" fmla="*/ 108 h 129"/>
                  <a:gd name="T40" fmla="*/ 25 w 128"/>
                  <a:gd name="T41" fmla="*/ 104 h 129"/>
                  <a:gd name="T42" fmla="*/ 5 w 128"/>
                  <a:gd name="T43" fmla="*/ 94 h 129"/>
                  <a:gd name="T44" fmla="*/ 2 w 128"/>
                  <a:gd name="T45" fmla="*/ 94 h 129"/>
                  <a:gd name="T46" fmla="*/ 0 w 128"/>
                  <a:gd name="T47" fmla="*/ 95 h 129"/>
                  <a:gd name="T48" fmla="*/ 1 w 128"/>
                  <a:gd name="T49" fmla="*/ 100 h 129"/>
                  <a:gd name="T50" fmla="*/ 11 w 128"/>
                  <a:gd name="T51" fmla="*/ 107 h 129"/>
                  <a:gd name="T52" fmla="*/ 36 w 128"/>
                  <a:gd name="T53" fmla="*/ 114 h 129"/>
                  <a:gd name="T54" fmla="*/ 50 w 128"/>
                  <a:gd name="T55" fmla="*/ 115 h 129"/>
                  <a:gd name="T56" fmla="*/ 63 w 128"/>
                  <a:gd name="T57" fmla="*/ 112 h 129"/>
                  <a:gd name="T58" fmla="*/ 66 w 128"/>
                  <a:gd name="T59" fmla="*/ 111 h 129"/>
                  <a:gd name="T60" fmla="*/ 71 w 128"/>
                  <a:gd name="T61" fmla="*/ 116 h 129"/>
                  <a:gd name="T62" fmla="*/ 85 w 128"/>
                  <a:gd name="T63" fmla="*/ 125 h 129"/>
                  <a:gd name="T64" fmla="*/ 95 w 128"/>
                  <a:gd name="T65" fmla="*/ 129 h 129"/>
                  <a:gd name="T66" fmla="*/ 95 w 128"/>
                  <a:gd name="T67" fmla="*/ 129 h 129"/>
                  <a:gd name="T68" fmla="*/ 98 w 128"/>
                  <a:gd name="T69" fmla="*/ 128 h 129"/>
                  <a:gd name="T70" fmla="*/ 99 w 128"/>
                  <a:gd name="T71" fmla="*/ 125 h 129"/>
                  <a:gd name="T72" fmla="*/ 99 w 128"/>
                  <a:gd name="T73" fmla="*/ 95 h 129"/>
                  <a:gd name="T74" fmla="*/ 116 w 128"/>
                  <a:gd name="T75" fmla="*/ 80 h 129"/>
                  <a:gd name="T76" fmla="*/ 123 w 128"/>
                  <a:gd name="T77" fmla="*/ 68 h 129"/>
                  <a:gd name="T78" fmla="*/ 127 w 128"/>
                  <a:gd name="T79" fmla="*/ 56 h 129"/>
                  <a:gd name="T80" fmla="*/ 128 w 128"/>
                  <a:gd name="T81" fmla="*/ 50 h 129"/>
                  <a:gd name="T82" fmla="*/ 125 w 128"/>
                  <a:gd name="T83" fmla="*/ 34 h 129"/>
                  <a:gd name="T84" fmla="*/ 116 w 128"/>
                  <a:gd name="T85" fmla="*/ 20 h 129"/>
                  <a:gd name="T86" fmla="*/ 102 w 128"/>
                  <a:gd name="T87" fmla="*/ 10 h 129"/>
                  <a:gd name="T88" fmla="*/ 83 w 128"/>
                  <a:gd name="T89" fmla="*/ 0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</a:cxnLst>
                <a:rect l="0" t="0" r="r" b="b"/>
                <a:pathLst>
                  <a:path w="128" h="129">
                    <a:moveTo>
                      <a:pt x="83" y="0"/>
                    </a:moveTo>
                    <a:lnTo>
                      <a:pt x="83" y="0"/>
                    </a:lnTo>
                    <a:lnTo>
                      <a:pt x="80" y="0"/>
                    </a:lnTo>
                    <a:lnTo>
                      <a:pt x="78" y="3"/>
                    </a:lnTo>
                    <a:lnTo>
                      <a:pt x="78" y="3"/>
                    </a:lnTo>
                    <a:lnTo>
                      <a:pt x="78" y="6"/>
                    </a:lnTo>
                    <a:lnTo>
                      <a:pt x="80" y="7"/>
                    </a:lnTo>
                    <a:lnTo>
                      <a:pt x="80" y="7"/>
                    </a:lnTo>
                    <a:lnTo>
                      <a:pt x="90" y="11"/>
                    </a:lnTo>
                    <a:lnTo>
                      <a:pt x="99" y="15"/>
                    </a:lnTo>
                    <a:lnTo>
                      <a:pt x="106" y="19"/>
                    </a:lnTo>
                    <a:lnTo>
                      <a:pt x="111" y="25"/>
                    </a:lnTo>
                    <a:lnTo>
                      <a:pt x="115" y="29"/>
                    </a:lnTo>
                    <a:lnTo>
                      <a:pt x="119" y="36"/>
                    </a:lnTo>
                    <a:lnTo>
                      <a:pt x="120" y="42"/>
                    </a:lnTo>
                    <a:lnTo>
                      <a:pt x="121" y="50"/>
                    </a:lnTo>
                    <a:lnTo>
                      <a:pt x="121" y="50"/>
                    </a:lnTo>
                    <a:lnTo>
                      <a:pt x="120" y="58"/>
                    </a:lnTo>
                    <a:lnTo>
                      <a:pt x="118" y="63"/>
                    </a:lnTo>
                    <a:lnTo>
                      <a:pt x="115" y="69"/>
                    </a:lnTo>
                    <a:lnTo>
                      <a:pt x="111" y="75"/>
                    </a:lnTo>
                    <a:lnTo>
                      <a:pt x="102" y="83"/>
                    </a:lnTo>
                    <a:lnTo>
                      <a:pt x="94" y="90"/>
                    </a:lnTo>
                    <a:lnTo>
                      <a:pt x="94" y="90"/>
                    </a:lnTo>
                    <a:lnTo>
                      <a:pt x="93" y="91"/>
                    </a:lnTo>
                    <a:lnTo>
                      <a:pt x="92" y="94"/>
                    </a:lnTo>
                    <a:lnTo>
                      <a:pt x="92" y="121"/>
                    </a:lnTo>
                    <a:lnTo>
                      <a:pt x="92" y="121"/>
                    </a:lnTo>
                    <a:lnTo>
                      <a:pt x="83" y="116"/>
                    </a:lnTo>
                    <a:lnTo>
                      <a:pt x="76" y="111"/>
                    </a:lnTo>
                    <a:lnTo>
                      <a:pt x="70" y="105"/>
                    </a:lnTo>
                    <a:lnTo>
                      <a:pt x="70" y="105"/>
                    </a:lnTo>
                    <a:lnTo>
                      <a:pt x="69" y="104"/>
                    </a:lnTo>
                    <a:lnTo>
                      <a:pt x="66" y="104"/>
                    </a:lnTo>
                    <a:lnTo>
                      <a:pt x="66" y="104"/>
                    </a:lnTo>
                    <a:lnTo>
                      <a:pt x="60" y="105"/>
                    </a:lnTo>
                    <a:lnTo>
                      <a:pt x="60" y="105"/>
                    </a:lnTo>
                    <a:lnTo>
                      <a:pt x="55" y="107"/>
                    </a:lnTo>
                    <a:lnTo>
                      <a:pt x="50" y="108"/>
                    </a:lnTo>
                    <a:lnTo>
                      <a:pt x="50" y="108"/>
                    </a:lnTo>
                    <a:lnTo>
                      <a:pt x="37" y="107"/>
                    </a:lnTo>
                    <a:lnTo>
                      <a:pt x="25" y="104"/>
                    </a:lnTo>
                    <a:lnTo>
                      <a:pt x="15" y="100"/>
                    </a:lnTo>
                    <a:lnTo>
                      <a:pt x="5" y="94"/>
                    </a:lnTo>
                    <a:lnTo>
                      <a:pt x="5" y="94"/>
                    </a:lnTo>
                    <a:lnTo>
                      <a:pt x="2" y="94"/>
                    </a:lnTo>
                    <a:lnTo>
                      <a:pt x="0" y="95"/>
                    </a:lnTo>
                    <a:lnTo>
                      <a:pt x="0" y="95"/>
                    </a:lnTo>
                    <a:lnTo>
                      <a:pt x="0" y="97"/>
                    </a:lnTo>
                    <a:lnTo>
                      <a:pt x="1" y="100"/>
                    </a:lnTo>
                    <a:lnTo>
                      <a:pt x="1" y="100"/>
                    </a:lnTo>
                    <a:lnTo>
                      <a:pt x="11" y="107"/>
                    </a:lnTo>
                    <a:lnTo>
                      <a:pt x="23" y="111"/>
                    </a:lnTo>
                    <a:lnTo>
                      <a:pt x="36" y="114"/>
                    </a:lnTo>
                    <a:lnTo>
                      <a:pt x="50" y="115"/>
                    </a:lnTo>
                    <a:lnTo>
                      <a:pt x="50" y="115"/>
                    </a:lnTo>
                    <a:lnTo>
                      <a:pt x="56" y="114"/>
                    </a:lnTo>
                    <a:lnTo>
                      <a:pt x="63" y="112"/>
                    </a:lnTo>
                    <a:lnTo>
                      <a:pt x="63" y="112"/>
                    </a:lnTo>
                    <a:lnTo>
                      <a:pt x="66" y="111"/>
                    </a:lnTo>
                    <a:lnTo>
                      <a:pt x="66" y="111"/>
                    </a:lnTo>
                    <a:lnTo>
                      <a:pt x="71" y="116"/>
                    </a:lnTo>
                    <a:lnTo>
                      <a:pt x="76" y="119"/>
                    </a:lnTo>
                    <a:lnTo>
                      <a:pt x="85" y="125"/>
                    </a:lnTo>
                    <a:lnTo>
                      <a:pt x="92" y="128"/>
                    </a:lnTo>
                    <a:lnTo>
                      <a:pt x="95" y="129"/>
                    </a:lnTo>
                    <a:lnTo>
                      <a:pt x="95" y="129"/>
                    </a:lnTo>
                    <a:lnTo>
                      <a:pt x="95" y="129"/>
                    </a:lnTo>
                    <a:lnTo>
                      <a:pt x="95" y="129"/>
                    </a:lnTo>
                    <a:lnTo>
                      <a:pt x="98" y="128"/>
                    </a:lnTo>
                    <a:lnTo>
                      <a:pt x="98" y="128"/>
                    </a:lnTo>
                    <a:lnTo>
                      <a:pt x="99" y="125"/>
                    </a:lnTo>
                    <a:lnTo>
                      <a:pt x="99" y="95"/>
                    </a:lnTo>
                    <a:lnTo>
                      <a:pt x="99" y="95"/>
                    </a:lnTo>
                    <a:lnTo>
                      <a:pt x="112" y="84"/>
                    </a:lnTo>
                    <a:lnTo>
                      <a:pt x="116" y="80"/>
                    </a:lnTo>
                    <a:lnTo>
                      <a:pt x="120" y="74"/>
                    </a:lnTo>
                    <a:lnTo>
                      <a:pt x="123" y="68"/>
                    </a:lnTo>
                    <a:lnTo>
                      <a:pt x="126" y="62"/>
                    </a:lnTo>
                    <a:lnTo>
                      <a:pt x="127" y="56"/>
                    </a:lnTo>
                    <a:lnTo>
                      <a:pt x="128" y="50"/>
                    </a:lnTo>
                    <a:lnTo>
                      <a:pt x="128" y="50"/>
                    </a:lnTo>
                    <a:lnTo>
                      <a:pt x="127" y="41"/>
                    </a:lnTo>
                    <a:lnTo>
                      <a:pt x="125" y="34"/>
                    </a:lnTo>
                    <a:lnTo>
                      <a:pt x="121" y="27"/>
                    </a:lnTo>
                    <a:lnTo>
                      <a:pt x="116" y="20"/>
                    </a:lnTo>
                    <a:lnTo>
                      <a:pt x="111" y="14"/>
                    </a:lnTo>
                    <a:lnTo>
                      <a:pt x="102" y="10"/>
                    </a:lnTo>
                    <a:lnTo>
                      <a:pt x="93" y="5"/>
                    </a:lnTo>
                    <a:lnTo>
                      <a:pt x="83" y="0"/>
                    </a:lnTo>
                    <a:lnTo>
                      <a:pt x="83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Freeform: Shape 61"/>
              <p:cNvSpPr/>
              <p:nvPr/>
            </p:nvSpPr>
            <p:spPr bwMode="auto">
              <a:xfrm>
                <a:off x="3240088" y="4721226"/>
                <a:ext cx="374650" cy="342900"/>
              </a:xfrm>
              <a:custGeom>
                <a:avLst/>
                <a:gdLst>
                  <a:gd name="T0" fmla="*/ 235 w 236"/>
                  <a:gd name="T1" fmla="*/ 85 h 216"/>
                  <a:gd name="T2" fmla="*/ 227 w 236"/>
                  <a:gd name="T3" fmla="*/ 57 h 216"/>
                  <a:gd name="T4" fmla="*/ 210 w 236"/>
                  <a:gd name="T5" fmla="*/ 34 h 216"/>
                  <a:gd name="T6" fmla="*/ 186 w 236"/>
                  <a:gd name="T7" fmla="*/ 15 h 216"/>
                  <a:gd name="T8" fmla="*/ 154 w 236"/>
                  <a:gd name="T9" fmla="*/ 3 h 216"/>
                  <a:gd name="T10" fmla="*/ 119 w 236"/>
                  <a:gd name="T11" fmla="*/ 0 h 216"/>
                  <a:gd name="T12" fmla="*/ 94 w 236"/>
                  <a:gd name="T13" fmla="*/ 1 h 216"/>
                  <a:gd name="T14" fmla="*/ 62 w 236"/>
                  <a:gd name="T15" fmla="*/ 10 h 216"/>
                  <a:gd name="T16" fmla="*/ 35 w 236"/>
                  <a:gd name="T17" fmla="*/ 27 h 216"/>
                  <a:gd name="T18" fmla="*/ 14 w 236"/>
                  <a:gd name="T19" fmla="*/ 49 h 216"/>
                  <a:gd name="T20" fmla="*/ 2 w 236"/>
                  <a:gd name="T21" fmla="*/ 76 h 216"/>
                  <a:gd name="T22" fmla="*/ 0 w 236"/>
                  <a:gd name="T23" fmla="*/ 96 h 216"/>
                  <a:gd name="T24" fmla="*/ 8 w 236"/>
                  <a:gd name="T25" fmla="*/ 128 h 216"/>
                  <a:gd name="T26" fmla="*/ 28 w 236"/>
                  <a:gd name="T27" fmla="*/ 153 h 216"/>
                  <a:gd name="T28" fmla="*/ 43 w 236"/>
                  <a:gd name="T29" fmla="*/ 213 h 216"/>
                  <a:gd name="T30" fmla="*/ 44 w 236"/>
                  <a:gd name="T31" fmla="*/ 216 h 216"/>
                  <a:gd name="T32" fmla="*/ 47 w 236"/>
                  <a:gd name="T33" fmla="*/ 216 h 216"/>
                  <a:gd name="T34" fmla="*/ 52 w 236"/>
                  <a:gd name="T35" fmla="*/ 214 h 216"/>
                  <a:gd name="T36" fmla="*/ 86 w 236"/>
                  <a:gd name="T37" fmla="*/ 189 h 216"/>
                  <a:gd name="T38" fmla="*/ 108 w 236"/>
                  <a:gd name="T39" fmla="*/ 185 h 216"/>
                  <a:gd name="T40" fmla="*/ 135 w 236"/>
                  <a:gd name="T41" fmla="*/ 185 h 216"/>
                  <a:gd name="T42" fmla="*/ 169 w 236"/>
                  <a:gd name="T43" fmla="*/ 179 h 216"/>
                  <a:gd name="T44" fmla="*/ 196 w 236"/>
                  <a:gd name="T45" fmla="*/ 166 h 216"/>
                  <a:gd name="T46" fmla="*/ 217 w 236"/>
                  <a:gd name="T47" fmla="*/ 147 h 216"/>
                  <a:gd name="T48" fmla="*/ 231 w 236"/>
                  <a:gd name="T49" fmla="*/ 124 h 216"/>
                  <a:gd name="T50" fmla="*/ 236 w 236"/>
                  <a:gd name="T51" fmla="*/ 96 h 216"/>
                  <a:gd name="T52" fmla="*/ 123 w 236"/>
                  <a:gd name="T53" fmla="*/ 178 h 216"/>
                  <a:gd name="T54" fmla="*/ 93 w 236"/>
                  <a:gd name="T55" fmla="*/ 174 h 216"/>
                  <a:gd name="T56" fmla="*/ 90 w 236"/>
                  <a:gd name="T57" fmla="*/ 175 h 216"/>
                  <a:gd name="T58" fmla="*/ 58 w 236"/>
                  <a:gd name="T59" fmla="*/ 202 h 216"/>
                  <a:gd name="T60" fmla="*/ 50 w 236"/>
                  <a:gd name="T61" fmla="*/ 164 h 216"/>
                  <a:gd name="T62" fmla="*/ 49 w 236"/>
                  <a:gd name="T63" fmla="*/ 161 h 216"/>
                  <a:gd name="T64" fmla="*/ 21 w 236"/>
                  <a:gd name="T65" fmla="*/ 134 h 216"/>
                  <a:gd name="T66" fmla="*/ 8 w 236"/>
                  <a:gd name="T67" fmla="*/ 106 h 216"/>
                  <a:gd name="T68" fmla="*/ 8 w 236"/>
                  <a:gd name="T69" fmla="*/ 86 h 216"/>
                  <a:gd name="T70" fmla="*/ 16 w 236"/>
                  <a:gd name="T71" fmla="*/ 61 h 216"/>
                  <a:gd name="T72" fmla="*/ 33 w 236"/>
                  <a:gd name="T73" fmla="*/ 38 h 216"/>
                  <a:gd name="T74" fmla="*/ 56 w 236"/>
                  <a:gd name="T75" fmla="*/ 22 h 216"/>
                  <a:gd name="T76" fmla="*/ 85 w 236"/>
                  <a:gd name="T77" fmla="*/ 10 h 216"/>
                  <a:gd name="T78" fmla="*/ 119 w 236"/>
                  <a:gd name="T79" fmla="*/ 7 h 216"/>
                  <a:gd name="T80" fmla="*/ 141 w 236"/>
                  <a:gd name="T81" fmla="*/ 8 h 216"/>
                  <a:gd name="T82" fmla="*/ 172 w 236"/>
                  <a:gd name="T83" fmla="*/ 17 h 216"/>
                  <a:gd name="T84" fmla="*/ 197 w 236"/>
                  <a:gd name="T85" fmla="*/ 33 h 216"/>
                  <a:gd name="T86" fmla="*/ 216 w 236"/>
                  <a:gd name="T87" fmla="*/ 52 h 216"/>
                  <a:gd name="T88" fmla="*/ 227 w 236"/>
                  <a:gd name="T89" fmla="*/ 77 h 216"/>
                  <a:gd name="T90" fmla="*/ 229 w 236"/>
                  <a:gd name="T91" fmla="*/ 96 h 216"/>
                  <a:gd name="T92" fmla="*/ 224 w 236"/>
                  <a:gd name="T93" fmla="*/ 121 h 216"/>
                  <a:gd name="T94" fmla="*/ 211 w 236"/>
                  <a:gd name="T95" fmla="*/ 144 h 216"/>
                  <a:gd name="T96" fmla="*/ 191 w 236"/>
                  <a:gd name="T97" fmla="*/ 160 h 216"/>
                  <a:gd name="T98" fmla="*/ 166 w 236"/>
                  <a:gd name="T99" fmla="*/ 172 h 216"/>
                  <a:gd name="T100" fmla="*/ 134 w 236"/>
                  <a:gd name="T101" fmla="*/ 178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6" h="216">
                    <a:moveTo>
                      <a:pt x="236" y="96"/>
                    </a:moveTo>
                    <a:lnTo>
                      <a:pt x="236" y="96"/>
                    </a:lnTo>
                    <a:lnTo>
                      <a:pt x="235" y="85"/>
                    </a:lnTo>
                    <a:lnTo>
                      <a:pt x="234" y="76"/>
                    </a:lnTo>
                    <a:lnTo>
                      <a:pt x="230" y="67"/>
                    </a:lnTo>
                    <a:lnTo>
                      <a:pt x="227" y="57"/>
                    </a:lnTo>
                    <a:lnTo>
                      <a:pt x="222" y="49"/>
                    </a:lnTo>
                    <a:lnTo>
                      <a:pt x="216" y="41"/>
                    </a:lnTo>
                    <a:lnTo>
                      <a:pt x="210" y="34"/>
                    </a:lnTo>
                    <a:lnTo>
                      <a:pt x="202" y="27"/>
                    </a:lnTo>
                    <a:lnTo>
                      <a:pt x="194" y="21"/>
                    </a:lnTo>
                    <a:lnTo>
                      <a:pt x="186" y="15"/>
                    </a:lnTo>
                    <a:lnTo>
                      <a:pt x="175" y="10"/>
                    </a:lnTo>
                    <a:lnTo>
                      <a:pt x="166" y="7"/>
                    </a:lnTo>
                    <a:lnTo>
                      <a:pt x="154" y="3"/>
                    </a:lnTo>
                    <a:lnTo>
                      <a:pt x="144" y="1"/>
                    </a:lnTo>
                    <a:lnTo>
                      <a:pt x="132" y="0"/>
                    </a:lnTo>
                    <a:lnTo>
                      <a:pt x="119" y="0"/>
                    </a:lnTo>
                    <a:lnTo>
                      <a:pt x="119" y="0"/>
                    </a:lnTo>
                    <a:lnTo>
                      <a:pt x="107" y="0"/>
                    </a:lnTo>
                    <a:lnTo>
                      <a:pt x="94" y="1"/>
                    </a:lnTo>
                    <a:lnTo>
                      <a:pt x="83" y="3"/>
                    </a:lnTo>
                    <a:lnTo>
                      <a:pt x="72" y="7"/>
                    </a:lnTo>
                    <a:lnTo>
                      <a:pt x="62" y="10"/>
                    </a:lnTo>
                    <a:lnTo>
                      <a:pt x="52" y="15"/>
                    </a:lnTo>
                    <a:lnTo>
                      <a:pt x="43" y="21"/>
                    </a:lnTo>
                    <a:lnTo>
                      <a:pt x="35" y="27"/>
                    </a:lnTo>
                    <a:lnTo>
                      <a:pt x="27" y="34"/>
                    </a:lnTo>
                    <a:lnTo>
                      <a:pt x="20" y="42"/>
                    </a:lnTo>
                    <a:lnTo>
                      <a:pt x="14" y="49"/>
                    </a:lnTo>
                    <a:lnTo>
                      <a:pt x="9" y="58"/>
                    </a:lnTo>
                    <a:lnTo>
                      <a:pt x="6" y="67"/>
                    </a:lnTo>
                    <a:lnTo>
                      <a:pt x="2" y="76"/>
                    </a:lnTo>
                    <a:lnTo>
                      <a:pt x="1" y="86"/>
                    </a:lnTo>
                    <a:lnTo>
                      <a:pt x="0" y="96"/>
                    </a:lnTo>
                    <a:lnTo>
                      <a:pt x="0" y="96"/>
                    </a:lnTo>
                    <a:lnTo>
                      <a:pt x="1" y="107"/>
                    </a:lnTo>
                    <a:lnTo>
                      <a:pt x="4" y="118"/>
                    </a:lnTo>
                    <a:lnTo>
                      <a:pt x="8" y="128"/>
                    </a:lnTo>
                    <a:lnTo>
                      <a:pt x="14" y="138"/>
                    </a:lnTo>
                    <a:lnTo>
                      <a:pt x="21" y="146"/>
                    </a:lnTo>
                    <a:lnTo>
                      <a:pt x="28" y="153"/>
                    </a:lnTo>
                    <a:lnTo>
                      <a:pt x="35" y="160"/>
                    </a:lnTo>
                    <a:lnTo>
                      <a:pt x="43" y="166"/>
                    </a:lnTo>
                    <a:lnTo>
                      <a:pt x="43" y="213"/>
                    </a:lnTo>
                    <a:lnTo>
                      <a:pt x="43" y="213"/>
                    </a:lnTo>
                    <a:lnTo>
                      <a:pt x="43" y="215"/>
                    </a:lnTo>
                    <a:lnTo>
                      <a:pt x="44" y="216"/>
                    </a:lnTo>
                    <a:lnTo>
                      <a:pt x="44" y="216"/>
                    </a:lnTo>
                    <a:lnTo>
                      <a:pt x="47" y="216"/>
                    </a:lnTo>
                    <a:lnTo>
                      <a:pt x="47" y="216"/>
                    </a:lnTo>
                    <a:lnTo>
                      <a:pt x="48" y="216"/>
                    </a:lnTo>
                    <a:lnTo>
                      <a:pt x="48" y="216"/>
                    </a:lnTo>
                    <a:lnTo>
                      <a:pt x="52" y="214"/>
                    </a:lnTo>
                    <a:lnTo>
                      <a:pt x="64" y="207"/>
                    </a:lnTo>
                    <a:lnTo>
                      <a:pt x="78" y="196"/>
                    </a:lnTo>
                    <a:lnTo>
                      <a:pt x="86" y="189"/>
                    </a:lnTo>
                    <a:lnTo>
                      <a:pt x="94" y="182"/>
                    </a:lnTo>
                    <a:lnTo>
                      <a:pt x="94" y="182"/>
                    </a:lnTo>
                    <a:lnTo>
                      <a:pt x="108" y="185"/>
                    </a:lnTo>
                    <a:lnTo>
                      <a:pt x="123" y="185"/>
                    </a:lnTo>
                    <a:lnTo>
                      <a:pt x="123" y="185"/>
                    </a:lnTo>
                    <a:lnTo>
                      <a:pt x="135" y="185"/>
                    </a:lnTo>
                    <a:lnTo>
                      <a:pt x="147" y="183"/>
                    </a:lnTo>
                    <a:lnTo>
                      <a:pt x="159" y="181"/>
                    </a:lnTo>
                    <a:lnTo>
                      <a:pt x="169" y="179"/>
                    </a:lnTo>
                    <a:lnTo>
                      <a:pt x="179" y="175"/>
                    </a:lnTo>
                    <a:lnTo>
                      <a:pt x="188" y="171"/>
                    </a:lnTo>
                    <a:lnTo>
                      <a:pt x="196" y="166"/>
                    </a:lnTo>
                    <a:lnTo>
                      <a:pt x="204" y="160"/>
                    </a:lnTo>
                    <a:lnTo>
                      <a:pt x="211" y="154"/>
                    </a:lnTo>
                    <a:lnTo>
                      <a:pt x="217" y="147"/>
                    </a:lnTo>
                    <a:lnTo>
                      <a:pt x="223" y="140"/>
                    </a:lnTo>
                    <a:lnTo>
                      <a:pt x="228" y="132"/>
                    </a:lnTo>
                    <a:lnTo>
                      <a:pt x="231" y="124"/>
                    </a:lnTo>
                    <a:lnTo>
                      <a:pt x="234" y="114"/>
                    </a:lnTo>
                    <a:lnTo>
                      <a:pt x="235" y="105"/>
                    </a:lnTo>
                    <a:lnTo>
                      <a:pt x="236" y="96"/>
                    </a:lnTo>
                    <a:lnTo>
                      <a:pt x="236" y="96"/>
                    </a:lnTo>
                    <a:close/>
                    <a:moveTo>
                      <a:pt x="123" y="178"/>
                    </a:moveTo>
                    <a:lnTo>
                      <a:pt x="123" y="178"/>
                    </a:lnTo>
                    <a:lnTo>
                      <a:pt x="108" y="176"/>
                    </a:lnTo>
                    <a:lnTo>
                      <a:pt x="93" y="174"/>
                    </a:lnTo>
                    <a:lnTo>
                      <a:pt x="93" y="174"/>
                    </a:lnTo>
                    <a:lnTo>
                      <a:pt x="92" y="174"/>
                    </a:lnTo>
                    <a:lnTo>
                      <a:pt x="90" y="175"/>
                    </a:lnTo>
                    <a:lnTo>
                      <a:pt x="90" y="175"/>
                    </a:lnTo>
                    <a:lnTo>
                      <a:pt x="79" y="187"/>
                    </a:lnTo>
                    <a:lnTo>
                      <a:pt x="68" y="196"/>
                    </a:lnTo>
                    <a:lnTo>
                      <a:pt x="58" y="202"/>
                    </a:lnTo>
                    <a:lnTo>
                      <a:pt x="50" y="207"/>
                    </a:lnTo>
                    <a:lnTo>
                      <a:pt x="50" y="164"/>
                    </a:lnTo>
                    <a:lnTo>
                      <a:pt x="50" y="164"/>
                    </a:lnTo>
                    <a:lnTo>
                      <a:pt x="50" y="162"/>
                    </a:lnTo>
                    <a:lnTo>
                      <a:pt x="49" y="161"/>
                    </a:lnTo>
                    <a:lnTo>
                      <a:pt x="49" y="161"/>
                    </a:lnTo>
                    <a:lnTo>
                      <a:pt x="34" y="149"/>
                    </a:lnTo>
                    <a:lnTo>
                      <a:pt x="27" y="142"/>
                    </a:lnTo>
                    <a:lnTo>
                      <a:pt x="21" y="134"/>
                    </a:lnTo>
                    <a:lnTo>
                      <a:pt x="15" y="126"/>
                    </a:lnTo>
                    <a:lnTo>
                      <a:pt x="11" y="117"/>
                    </a:lnTo>
                    <a:lnTo>
                      <a:pt x="8" y="106"/>
                    </a:lnTo>
                    <a:lnTo>
                      <a:pt x="7" y="96"/>
                    </a:lnTo>
                    <a:lnTo>
                      <a:pt x="7" y="96"/>
                    </a:lnTo>
                    <a:lnTo>
                      <a:pt x="8" y="86"/>
                    </a:lnTo>
                    <a:lnTo>
                      <a:pt x="9" y="77"/>
                    </a:lnTo>
                    <a:lnTo>
                      <a:pt x="13" y="69"/>
                    </a:lnTo>
                    <a:lnTo>
                      <a:pt x="16" y="61"/>
                    </a:lnTo>
                    <a:lnTo>
                      <a:pt x="21" y="52"/>
                    </a:lnTo>
                    <a:lnTo>
                      <a:pt x="25" y="45"/>
                    </a:lnTo>
                    <a:lnTo>
                      <a:pt x="33" y="38"/>
                    </a:lnTo>
                    <a:lnTo>
                      <a:pt x="40" y="33"/>
                    </a:lnTo>
                    <a:lnTo>
                      <a:pt x="48" y="27"/>
                    </a:lnTo>
                    <a:lnTo>
                      <a:pt x="56" y="22"/>
                    </a:lnTo>
                    <a:lnTo>
                      <a:pt x="65" y="17"/>
                    </a:lnTo>
                    <a:lnTo>
                      <a:pt x="75" y="14"/>
                    </a:lnTo>
                    <a:lnTo>
                      <a:pt x="85" y="10"/>
                    </a:lnTo>
                    <a:lnTo>
                      <a:pt x="97" y="8"/>
                    </a:lnTo>
                    <a:lnTo>
                      <a:pt x="107" y="7"/>
                    </a:lnTo>
                    <a:lnTo>
                      <a:pt x="119" y="7"/>
                    </a:lnTo>
                    <a:lnTo>
                      <a:pt x="119" y="7"/>
                    </a:lnTo>
                    <a:lnTo>
                      <a:pt x="131" y="7"/>
                    </a:lnTo>
                    <a:lnTo>
                      <a:pt x="141" y="8"/>
                    </a:lnTo>
                    <a:lnTo>
                      <a:pt x="153" y="10"/>
                    </a:lnTo>
                    <a:lnTo>
                      <a:pt x="162" y="13"/>
                    </a:lnTo>
                    <a:lnTo>
                      <a:pt x="172" y="17"/>
                    </a:lnTo>
                    <a:lnTo>
                      <a:pt x="181" y="21"/>
                    </a:lnTo>
                    <a:lnTo>
                      <a:pt x="189" y="27"/>
                    </a:lnTo>
                    <a:lnTo>
                      <a:pt x="197" y="33"/>
                    </a:lnTo>
                    <a:lnTo>
                      <a:pt x="204" y="38"/>
                    </a:lnTo>
                    <a:lnTo>
                      <a:pt x="210" y="45"/>
                    </a:lnTo>
                    <a:lnTo>
                      <a:pt x="216" y="52"/>
                    </a:lnTo>
                    <a:lnTo>
                      <a:pt x="221" y="61"/>
                    </a:lnTo>
                    <a:lnTo>
                      <a:pt x="224" y="69"/>
                    </a:lnTo>
                    <a:lnTo>
                      <a:pt x="227" y="77"/>
                    </a:lnTo>
                    <a:lnTo>
                      <a:pt x="228" y="86"/>
                    </a:lnTo>
                    <a:lnTo>
                      <a:pt x="229" y="96"/>
                    </a:lnTo>
                    <a:lnTo>
                      <a:pt x="229" y="96"/>
                    </a:lnTo>
                    <a:lnTo>
                      <a:pt x="228" y="105"/>
                    </a:lnTo>
                    <a:lnTo>
                      <a:pt x="227" y="113"/>
                    </a:lnTo>
                    <a:lnTo>
                      <a:pt x="224" y="121"/>
                    </a:lnTo>
                    <a:lnTo>
                      <a:pt x="221" y="130"/>
                    </a:lnTo>
                    <a:lnTo>
                      <a:pt x="217" y="137"/>
                    </a:lnTo>
                    <a:lnTo>
                      <a:pt x="211" y="144"/>
                    </a:lnTo>
                    <a:lnTo>
                      <a:pt x="205" y="149"/>
                    </a:lnTo>
                    <a:lnTo>
                      <a:pt x="200" y="155"/>
                    </a:lnTo>
                    <a:lnTo>
                      <a:pt x="191" y="160"/>
                    </a:lnTo>
                    <a:lnTo>
                      <a:pt x="184" y="165"/>
                    </a:lnTo>
                    <a:lnTo>
                      <a:pt x="175" y="168"/>
                    </a:lnTo>
                    <a:lnTo>
                      <a:pt x="166" y="172"/>
                    </a:lnTo>
                    <a:lnTo>
                      <a:pt x="156" y="174"/>
                    </a:lnTo>
                    <a:lnTo>
                      <a:pt x="146" y="176"/>
                    </a:lnTo>
                    <a:lnTo>
                      <a:pt x="134" y="178"/>
                    </a:lnTo>
                    <a:lnTo>
                      <a:pt x="123" y="178"/>
                    </a:lnTo>
                    <a:lnTo>
                      <a:pt x="123" y="17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3" name="Freeform: Shape 62"/>
              <p:cNvSpPr/>
              <p:nvPr/>
            </p:nvSpPr>
            <p:spPr bwMode="auto">
              <a:xfrm>
                <a:off x="3405188" y="4851401"/>
                <a:ext cx="44450" cy="44450"/>
              </a:xfrm>
              <a:custGeom>
                <a:avLst/>
                <a:gdLst>
                  <a:gd name="T0" fmla="*/ 14 w 28"/>
                  <a:gd name="T1" fmla="*/ 0 h 28"/>
                  <a:gd name="T2" fmla="*/ 14 w 28"/>
                  <a:gd name="T3" fmla="*/ 0 h 28"/>
                  <a:gd name="T4" fmla="*/ 8 w 28"/>
                  <a:gd name="T5" fmla="*/ 1 h 28"/>
                  <a:gd name="T6" fmla="*/ 3 w 28"/>
                  <a:gd name="T7" fmla="*/ 3 h 28"/>
                  <a:gd name="T8" fmla="*/ 1 w 28"/>
                  <a:gd name="T9" fmla="*/ 8 h 28"/>
                  <a:gd name="T10" fmla="*/ 0 w 28"/>
                  <a:gd name="T11" fmla="*/ 14 h 28"/>
                  <a:gd name="T12" fmla="*/ 0 w 28"/>
                  <a:gd name="T13" fmla="*/ 14 h 28"/>
                  <a:gd name="T14" fmla="*/ 1 w 28"/>
                  <a:gd name="T15" fmla="*/ 20 h 28"/>
                  <a:gd name="T16" fmla="*/ 3 w 28"/>
                  <a:gd name="T17" fmla="*/ 24 h 28"/>
                  <a:gd name="T18" fmla="*/ 8 w 28"/>
                  <a:gd name="T19" fmla="*/ 27 h 28"/>
                  <a:gd name="T20" fmla="*/ 14 w 28"/>
                  <a:gd name="T21" fmla="*/ 28 h 28"/>
                  <a:gd name="T22" fmla="*/ 14 w 28"/>
                  <a:gd name="T23" fmla="*/ 28 h 28"/>
                  <a:gd name="T24" fmla="*/ 20 w 28"/>
                  <a:gd name="T25" fmla="*/ 27 h 28"/>
                  <a:gd name="T26" fmla="*/ 24 w 28"/>
                  <a:gd name="T27" fmla="*/ 24 h 28"/>
                  <a:gd name="T28" fmla="*/ 27 w 28"/>
                  <a:gd name="T29" fmla="*/ 20 h 28"/>
                  <a:gd name="T30" fmla="*/ 28 w 28"/>
                  <a:gd name="T31" fmla="*/ 14 h 28"/>
                  <a:gd name="T32" fmla="*/ 28 w 28"/>
                  <a:gd name="T33" fmla="*/ 14 h 28"/>
                  <a:gd name="T34" fmla="*/ 27 w 28"/>
                  <a:gd name="T35" fmla="*/ 8 h 28"/>
                  <a:gd name="T36" fmla="*/ 24 w 28"/>
                  <a:gd name="T37" fmla="*/ 3 h 28"/>
                  <a:gd name="T38" fmla="*/ 20 w 28"/>
                  <a:gd name="T39" fmla="*/ 1 h 28"/>
                  <a:gd name="T40" fmla="*/ 14 w 28"/>
                  <a:gd name="T41" fmla="*/ 0 h 28"/>
                  <a:gd name="T42" fmla="*/ 14 w 28"/>
                  <a:gd name="T43" fmla="*/ 0 h 28"/>
                  <a:gd name="T44" fmla="*/ 14 w 28"/>
                  <a:gd name="T45" fmla="*/ 21 h 28"/>
                  <a:gd name="T46" fmla="*/ 14 w 28"/>
                  <a:gd name="T47" fmla="*/ 21 h 28"/>
                  <a:gd name="T48" fmla="*/ 11 w 28"/>
                  <a:gd name="T49" fmla="*/ 21 h 28"/>
                  <a:gd name="T50" fmla="*/ 9 w 28"/>
                  <a:gd name="T51" fmla="*/ 18 h 28"/>
                  <a:gd name="T52" fmla="*/ 7 w 28"/>
                  <a:gd name="T53" fmla="*/ 16 h 28"/>
                  <a:gd name="T54" fmla="*/ 7 w 28"/>
                  <a:gd name="T55" fmla="*/ 14 h 28"/>
                  <a:gd name="T56" fmla="*/ 7 w 28"/>
                  <a:gd name="T57" fmla="*/ 14 h 28"/>
                  <a:gd name="T58" fmla="*/ 7 w 28"/>
                  <a:gd name="T59" fmla="*/ 11 h 28"/>
                  <a:gd name="T60" fmla="*/ 9 w 28"/>
                  <a:gd name="T61" fmla="*/ 9 h 28"/>
                  <a:gd name="T62" fmla="*/ 11 w 28"/>
                  <a:gd name="T63" fmla="*/ 7 h 28"/>
                  <a:gd name="T64" fmla="*/ 14 w 28"/>
                  <a:gd name="T65" fmla="*/ 7 h 28"/>
                  <a:gd name="T66" fmla="*/ 14 w 28"/>
                  <a:gd name="T67" fmla="*/ 7 h 28"/>
                  <a:gd name="T68" fmla="*/ 16 w 28"/>
                  <a:gd name="T69" fmla="*/ 7 h 28"/>
                  <a:gd name="T70" fmla="*/ 19 w 28"/>
                  <a:gd name="T71" fmla="*/ 9 h 28"/>
                  <a:gd name="T72" fmla="*/ 21 w 28"/>
                  <a:gd name="T73" fmla="*/ 11 h 28"/>
                  <a:gd name="T74" fmla="*/ 21 w 28"/>
                  <a:gd name="T75" fmla="*/ 14 h 28"/>
                  <a:gd name="T76" fmla="*/ 21 w 28"/>
                  <a:gd name="T77" fmla="*/ 14 h 28"/>
                  <a:gd name="T78" fmla="*/ 21 w 28"/>
                  <a:gd name="T79" fmla="*/ 16 h 28"/>
                  <a:gd name="T80" fmla="*/ 19 w 28"/>
                  <a:gd name="T81" fmla="*/ 18 h 28"/>
                  <a:gd name="T82" fmla="*/ 16 w 28"/>
                  <a:gd name="T83" fmla="*/ 21 h 28"/>
                  <a:gd name="T84" fmla="*/ 14 w 28"/>
                  <a:gd name="T85" fmla="*/ 21 h 28"/>
                  <a:gd name="T86" fmla="*/ 14 w 28"/>
                  <a:gd name="T87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" h="28">
                    <a:moveTo>
                      <a:pt x="14" y="0"/>
                    </a:moveTo>
                    <a:lnTo>
                      <a:pt x="14" y="0"/>
                    </a:lnTo>
                    <a:lnTo>
                      <a:pt x="8" y="1"/>
                    </a:lnTo>
                    <a:lnTo>
                      <a:pt x="3" y="3"/>
                    </a:lnTo>
                    <a:lnTo>
                      <a:pt x="1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20"/>
                    </a:lnTo>
                    <a:lnTo>
                      <a:pt x="3" y="24"/>
                    </a:lnTo>
                    <a:lnTo>
                      <a:pt x="8" y="27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20" y="27"/>
                    </a:lnTo>
                    <a:lnTo>
                      <a:pt x="24" y="24"/>
                    </a:lnTo>
                    <a:lnTo>
                      <a:pt x="27" y="20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27" y="8"/>
                    </a:lnTo>
                    <a:lnTo>
                      <a:pt x="24" y="3"/>
                    </a:lnTo>
                    <a:lnTo>
                      <a:pt x="20" y="1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  <a:moveTo>
                      <a:pt x="14" y="21"/>
                    </a:moveTo>
                    <a:lnTo>
                      <a:pt x="14" y="21"/>
                    </a:lnTo>
                    <a:lnTo>
                      <a:pt x="11" y="21"/>
                    </a:lnTo>
                    <a:lnTo>
                      <a:pt x="9" y="18"/>
                    </a:lnTo>
                    <a:lnTo>
                      <a:pt x="7" y="16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1"/>
                    </a:lnTo>
                    <a:lnTo>
                      <a:pt x="9" y="9"/>
                    </a:lnTo>
                    <a:lnTo>
                      <a:pt x="11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9" y="9"/>
                    </a:lnTo>
                    <a:lnTo>
                      <a:pt x="21" y="11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21" y="16"/>
                    </a:lnTo>
                    <a:lnTo>
                      <a:pt x="19" y="18"/>
                    </a:lnTo>
                    <a:lnTo>
                      <a:pt x="16" y="21"/>
                    </a:lnTo>
                    <a:lnTo>
                      <a:pt x="14" y="21"/>
                    </a:ln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Freeform: Shape 63"/>
              <p:cNvSpPr/>
              <p:nvPr/>
            </p:nvSpPr>
            <p:spPr bwMode="auto">
              <a:xfrm>
                <a:off x="3484563" y="4851401"/>
                <a:ext cx="44450" cy="44450"/>
              </a:xfrm>
              <a:custGeom>
                <a:avLst/>
                <a:gdLst>
                  <a:gd name="T0" fmla="*/ 14 w 28"/>
                  <a:gd name="T1" fmla="*/ 0 h 28"/>
                  <a:gd name="T2" fmla="*/ 14 w 28"/>
                  <a:gd name="T3" fmla="*/ 0 h 28"/>
                  <a:gd name="T4" fmla="*/ 8 w 28"/>
                  <a:gd name="T5" fmla="*/ 1 h 28"/>
                  <a:gd name="T6" fmla="*/ 4 w 28"/>
                  <a:gd name="T7" fmla="*/ 3 h 28"/>
                  <a:gd name="T8" fmla="*/ 1 w 28"/>
                  <a:gd name="T9" fmla="*/ 8 h 28"/>
                  <a:gd name="T10" fmla="*/ 0 w 28"/>
                  <a:gd name="T11" fmla="*/ 14 h 28"/>
                  <a:gd name="T12" fmla="*/ 0 w 28"/>
                  <a:gd name="T13" fmla="*/ 14 h 28"/>
                  <a:gd name="T14" fmla="*/ 1 w 28"/>
                  <a:gd name="T15" fmla="*/ 20 h 28"/>
                  <a:gd name="T16" fmla="*/ 4 w 28"/>
                  <a:gd name="T17" fmla="*/ 24 h 28"/>
                  <a:gd name="T18" fmla="*/ 8 w 28"/>
                  <a:gd name="T19" fmla="*/ 27 h 28"/>
                  <a:gd name="T20" fmla="*/ 14 w 28"/>
                  <a:gd name="T21" fmla="*/ 28 h 28"/>
                  <a:gd name="T22" fmla="*/ 14 w 28"/>
                  <a:gd name="T23" fmla="*/ 28 h 28"/>
                  <a:gd name="T24" fmla="*/ 20 w 28"/>
                  <a:gd name="T25" fmla="*/ 27 h 28"/>
                  <a:gd name="T26" fmla="*/ 23 w 28"/>
                  <a:gd name="T27" fmla="*/ 24 h 28"/>
                  <a:gd name="T28" fmla="*/ 27 w 28"/>
                  <a:gd name="T29" fmla="*/ 20 h 28"/>
                  <a:gd name="T30" fmla="*/ 28 w 28"/>
                  <a:gd name="T31" fmla="*/ 14 h 28"/>
                  <a:gd name="T32" fmla="*/ 28 w 28"/>
                  <a:gd name="T33" fmla="*/ 14 h 28"/>
                  <a:gd name="T34" fmla="*/ 27 w 28"/>
                  <a:gd name="T35" fmla="*/ 8 h 28"/>
                  <a:gd name="T36" fmla="*/ 23 w 28"/>
                  <a:gd name="T37" fmla="*/ 3 h 28"/>
                  <a:gd name="T38" fmla="*/ 20 w 28"/>
                  <a:gd name="T39" fmla="*/ 1 h 28"/>
                  <a:gd name="T40" fmla="*/ 14 w 28"/>
                  <a:gd name="T41" fmla="*/ 0 h 28"/>
                  <a:gd name="T42" fmla="*/ 14 w 28"/>
                  <a:gd name="T43" fmla="*/ 0 h 28"/>
                  <a:gd name="T44" fmla="*/ 14 w 28"/>
                  <a:gd name="T45" fmla="*/ 21 h 28"/>
                  <a:gd name="T46" fmla="*/ 14 w 28"/>
                  <a:gd name="T47" fmla="*/ 21 h 28"/>
                  <a:gd name="T48" fmla="*/ 11 w 28"/>
                  <a:gd name="T49" fmla="*/ 21 h 28"/>
                  <a:gd name="T50" fmla="*/ 8 w 28"/>
                  <a:gd name="T51" fmla="*/ 18 h 28"/>
                  <a:gd name="T52" fmla="*/ 7 w 28"/>
                  <a:gd name="T53" fmla="*/ 16 h 28"/>
                  <a:gd name="T54" fmla="*/ 7 w 28"/>
                  <a:gd name="T55" fmla="*/ 14 h 28"/>
                  <a:gd name="T56" fmla="*/ 7 w 28"/>
                  <a:gd name="T57" fmla="*/ 14 h 28"/>
                  <a:gd name="T58" fmla="*/ 7 w 28"/>
                  <a:gd name="T59" fmla="*/ 11 h 28"/>
                  <a:gd name="T60" fmla="*/ 8 w 28"/>
                  <a:gd name="T61" fmla="*/ 9 h 28"/>
                  <a:gd name="T62" fmla="*/ 11 w 28"/>
                  <a:gd name="T63" fmla="*/ 7 h 28"/>
                  <a:gd name="T64" fmla="*/ 14 w 28"/>
                  <a:gd name="T65" fmla="*/ 7 h 28"/>
                  <a:gd name="T66" fmla="*/ 14 w 28"/>
                  <a:gd name="T67" fmla="*/ 7 h 28"/>
                  <a:gd name="T68" fmla="*/ 16 w 28"/>
                  <a:gd name="T69" fmla="*/ 7 h 28"/>
                  <a:gd name="T70" fmla="*/ 19 w 28"/>
                  <a:gd name="T71" fmla="*/ 9 h 28"/>
                  <a:gd name="T72" fmla="*/ 20 w 28"/>
                  <a:gd name="T73" fmla="*/ 11 h 28"/>
                  <a:gd name="T74" fmla="*/ 21 w 28"/>
                  <a:gd name="T75" fmla="*/ 14 h 28"/>
                  <a:gd name="T76" fmla="*/ 21 w 28"/>
                  <a:gd name="T77" fmla="*/ 14 h 28"/>
                  <a:gd name="T78" fmla="*/ 20 w 28"/>
                  <a:gd name="T79" fmla="*/ 16 h 28"/>
                  <a:gd name="T80" fmla="*/ 19 w 28"/>
                  <a:gd name="T81" fmla="*/ 18 h 28"/>
                  <a:gd name="T82" fmla="*/ 16 w 28"/>
                  <a:gd name="T83" fmla="*/ 21 h 28"/>
                  <a:gd name="T84" fmla="*/ 14 w 28"/>
                  <a:gd name="T85" fmla="*/ 21 h 28"/>
                  <a:gd name="T86" fmla="*/ 14 w 28"/>
                  <a:gd name="T87" fmla="*/ 21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" h="28">
                    <a:moveTo>
                      <a:pt x="14" y="0"/>
                    </a:moveTo>
                    <a:lnTo>
                      <a:pt x="14" y="0"/>
                    </a:lnTo>
                    <a:lnTo>
                      <a:pt x="8" y="1"/>
                    </a:lnTo>
                    <a:lnTo>
                      <a:pt x="4" y="3"/>
                    </a:lnTo>
                    <a:lnTo>
                      <a:pt x="1" y="8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1" y="20"/>
                    </a:lnTo>
                    <a:lnTo>
                      <a:pt x="4" y="24"/>
                    </a:lnTo>
                    <a:lnTo>
                      <a:pt x="8" y="27"/>
                    </a:lnTo>
                    <a:lnTo>
                      <a:pt x="14" y="28"/>
                    </a:lnTo>
                    <a:lnTo>
                      <a:pt x="14" y="28"/>
                    </a:lnTo>
                    <a:lnTo>
                      <a:pt x="20" y="27"/>
                    </a:lnTo>
                    <a:lnTo>
                      <a:pt x="23" y="24"/>
                    </a:lnTo>
                    <a:lnTo>
                      <a:pt x="27" y="20"/>
                    </a:lnTo>
                    <a:lnTo>
                      <a:pt x="28" y="14"/>
                    </a:lnTo>
                    <a:lnTo>
                      <a:pt x="28" y="14"/>
                    </a:lnTo>
                    <a:lnTo>
                      <a:pt x="27" y="8"/>
                    </a:lnTo>
                    <a:lnTo>
                      <a:pt x="23" y="3"/>
                    </a:lnTo>
                    <a:lnTo>
                      <a:pt x="20" y="1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  <a:moveTo>
                      <a:pt x="14" y="21"/>
                    </a:moveTo>
                    <a:lnTo>
                      <a:pt x="14" y="21"/>
                    </a:lnTo>
                    <a:lnTo>
                      <a:pt x="11" y="21"/>
                    </a:lnTo>
                    <a:lnTo>
                      <a:pt x="8" y="18"/>
                    </a:lnTo>
                    <a:lnTo>
                      <a:pt x="7" y="16"/>
                    </a:lnTo>
                    <a:lnTo>
                      <a:pt x="7" y="14"/>
                    </a:lnTo>
                    <a:lnTo>
                      <a:pt x="7" y="14"/>
                    </a:lnTo>
                    <a:lnTo>
                      <a:pt x="7" y="11"/>
                    </a:lnTo>
                    <a:lnTo>
                      <a:pt x="8" y="9"/>
                    </a:lnTo>
                    <a:lnTo>
                      <a:pt x="11" y="7"/>
                    </a:lnTo>
                    <a:lnTo>
                      <a:pt x="14" y="7"/>
                    </a:lnTo>
                    <a:lnTo>
                      <a:pt x="14" y="7"/>
                    </a:lnTo>
                    <a:lnTo>
                      <a:pt x="16" y="7"/>
                    </a:lnTo>
                    <a:lnTo>
                      <a:pt x="19" y="9"/>
                    </a:lnTo>
                    <a:lnTo>
                      <a:pt x="20" y="11"/>
                    </a:lnTo>
                    <a:lnTo>
                      <a:pt x="21" y="14"/>
                    </a:lnTo>
                    <a:lnTo>
                      <a:pt x="21" y="14"/>
                    </a:lnTo>
                    <a:lnTo>
                      <a:pt x="20" y="16"/>
                    </a:lnTo>
                    <a:lnTo>
                      <a:pt x="19" y="18"/>
                    </a:lnTo>
                    <a:lnTo>
                      <a:pt x="16" y="21"/>
                    </a:lnTo>
                    <a:lnTo>
                      <a:pt x="14" y="21"/>
                    </a:lnTo>
                    <a:lnTo>
                      <a:pt x="14" y="2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Freeform: Shape 64"/>
              <p:cNvSpPr/>
              <p:nvPr/>
            </p:nvSpPr>
            <p:spPr bwMode="auto">
              <a:xfrm>
                <a:off x="3325813" y="4851401"/>
                <a:ext cx="44450" cy="46038"/>
              </a:xfrm>
              <a:custGeom>
                <a:avLst/>
                <a:gdLst>
                  <a:gd name="T0" fmla="*/ 14 w 28"/>
                  <a:gd name="T1" fmla="*/ 0 h 29"/>
                  <a:gd name="T2" fmla="*/ 14 w 28"/>
                  <a:gd name="T3" fmla="*/ 0 h 29"/>
                  <a:gd name="T4" fmla="*/ 9 w 28"/>
                  <a:gd name="T5" fmla="*/ 1 h 29"/>
                  <a:gd name="T6" fmla="*/ 4 w 28"/>
                  <a:gd name="T7" fmla="*/ 4 h 29"/>
                  <a:gd name="T8" fmla="*/ 1 w 28"/>
                  <a:gd name="T9" fmla="*/ 9 h 29"/>
                  <a:gd name="T10" fmla="*/ 0 w 28"/>
                  <a:gd name="T11" fmla="*/ 15 h 29"/>
                  <a:gd name="T12" fmla="*/ 0 w 28"/>
                  <a:gd name="T13" fmla="*/ 15 h 29"/>
                  <a:gd name="T14" fmla="*/ 1 w 28"/>
                  <a:gd name="T15" fmla="*/ 20 h 29"/>
                  <a:gd name="T16" fmla="*/ 4 w 28"/>
                  <a:gd name="T17" fmla="*/ 24 h 29"/>
                  <a:gd name="T18" fmla="*/ 9 w 28"/>
                  <a:gd name="T19" fmla="*/ 28 h 29"/>
                  <a:gd name="T20" fmla="*/ 14 w 28"/>
                  <a:gd name="T21" fmla="*/ 29 h 29"/>
                  <a:gd name="T22" fmla="*/ 14 w 28"/>
                  <a:gd name="T23" fmla="*/ 29 h 29"/>
                  <a:gd name="T24" fmla="*/ 19 w 28"/>
                  <a:gd name="T25" fmla="*/ 28 h 29"/>
                  <a:gd name="T26" fmla="*/ 24 w 28"/>
                  <a:gd name="T27" fmla="*/ 24 h 29"/>
                  <a:gd name="T28" fmla="*/ 28 w 28"/>
                  <a:gd name="T29" fmla="*/ 20 h 29"/>
                  <a:gd name="T30" fmla="*/ 28 w 28"/>
                  <a:gd name="T31" fmla="*/ 15 h 29"/>
                  <a:gd name="T32" fmla="*/ 28 w 28"/>
                  <a:gd name="T33" fmla="*/ 15 h 29"/>
                  <a:gd name="T34" fmla="*/ 28 w 28"/>
                  <a:gd name="T35" fmla="*/ 9 h 29"/>
                  <a:gd name="T36" fmla="*/ 24 w 28"/>
                  <a:gd name="T37" fmla="*/ 4 h 29"/>
                  <a:gd name="T38" fmla="*/ 19 w 28"/>
                  <a:gd name="T39" fmla="*/ 1 h 29"/>
                  <a:gd name="T40" fmla="*/ 14 w 28"/>
                  <a:gd name="T41" fmla="*/ 0 h 29"/>
                  <a:gd name="T42" fmla="*/ 14 w 28"/>
                  <a:gd name="T43" fmla="*/ 0 h 29"/>
                  <a:gd name="T44" fmla="*/ 14 w 28"/>
                  <a:gd name="T45" fmla="*/ 22 h 29"/>
                  <a:gd name="T46" fmla="*/ 14 w 28"/>
                  <a:gd name="T47" fmla="*/ 22 h 29"/>
                  <a:gd name="T48" fmla="*/ 11 w 28"/>
                  <a:gd name="T49" fmla="*/ 21 h 29"/>
                  <a:gd name="T50" fmla="*/ 9 w 28"/>
                  <a:gd name="T51" fmla="*/ 20 h 29"/>
                  <a:gd name="T52" fmla="*/ 8 w 28"/>
                  <a:gd name="T53" fmla="*/ 17 h 29"/>
                  <a:gd name="T54" fmla="*/ 7 w 28"/>
                  <a:gd name="T55" fmla="*/ 15 h 29"/>
                  <a:gd name="T56" fmla="*/ 7 w 28"/>
                  <a:gd name="T57" fmla="*/ 15 h 29"/>
                  <a:gd name="T58" fmla="*/ 8 w 28"/>
                  <a:gd name="T59" fmla="*/ 11 h 29"/>
                  <a:gd name="T60" fmla="*/ 9 w 28"/>
                  <a:gd name="T61" fmla="*/ 9 h 29"/>
                  <a:gd name="T62" fmla="*/ 11 w 28"/>
                  <a:gd name="T63" fmla="*/ 8 h 29"/>
                  <a:gd name="T64" fmla="*/ 14 w 28"/>
                  <a:gd name="T65" fmla="*/ 8 h 29"/>
                  <a:gd name="T66" fmla="*/ 14 w 28"/>
                  <a:gd name="T67" fmla="*/ 8 h 29"/>
                  <a:gd name="T68" fmla="*/ 17 w 28"/>
                  <a:gd name="T69" fmla="*/ 8 h 29"/>
                  <a:gd name="T70" fmla="*/ 19 w 28"/>
                  <a:gd name="T71" fmla="*/ 9 h 29"/>
                  <a:gd name="T72" fmla="*/ 21 w 28"/>
                  <a:gd name="T73" fmla="*/ 11 h 29"/>
                  <a:gd name="T74" fmla="*/ 21 w 28"/>
                  <a:gd name="T75" fmla="*/ 15 h 29"/>
                  <a:gd name="T76" fmla="*/ 21 w 28"/>
                  <a:gd name="T77" fmla="*/ 15 h 29"/>
                  <a:gd name="T78" fmla="*/ 21 w 28"/>
                  <a:gd name="T79" fmla="*/ 17 h 29"/>
                  <a:gd name="T80" fmla="*/ 19 w 28"/>
                  <a:gd name="T81" fmla="*/ 20 h 29"/>
                  <a:gd name="T82" fmla="*/ 17 w 28"/>
                  <a:gd name="T83" fmla="*/ 21 h 29"/>
                  <a:gd name="T84" fmla="*/ 14 w 28"/>
                  <a:gd name="T85" fmla="*/ 22 h 29"/>
                  <a:gd name="T86" fmla="*/ 14 w 28"/>
                  <a:gd name="T87" fmla="*/ 22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28" h="29">
                    <a:moveTo>
                      <a:pt x="14" y="0"/>
                    </a:moveTo>
                    <a:lnTo>
                      <a:pt x="14" y="0"/>
                    </a:lnTo>
                    <a:lnTo>
                      <a:pt x="9" y="1"/>
                    </a:lnTo>
                    <a:lnTo>
                      <a:pt x="4" y="4"/>
                    </a:lnTo>
                    <a:lnTo>
                      <a:pt x="1" y="9"/>
                    </a:lnTo>
                    <a:lnTo>
                      <a:pt x="0" y="15"/>
                    </a:lnTo>
                    <a:lnTo>
                      <a:pt x="0" y="15"/>
                    </a:lnTo>
                    <a:lnTo>
                      <a:pt x="1" y="20"/>
                    </a:lnTo>
                    <a:lnTo>
                      <a:pt x="4" y="24"/>
                    </a:lnTo>
                    <a:lnTo>
                      <a:pt x="9" y="28"/>
                    </a:lnTo>
                    <a:lnTo>
                      <a:pt x="14" y="29"/>
                    </a:lnTo>
                    <a:lnTo>
                      <a:pt x="14" y="29"/>
                    </a:lnTo>
                    <a:lnTo>
                      <a:pt x="19" y="28"/>
                    </a:lnTo>
                    <a:lnTo>
                      <a:pt x="24" y="24"/>
                    </a:lnTo>
                    <a:lnTo>
                      <a:pt x="28" y="20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28" y="9"/>
                    </a:lnTo>
                    <a:lnTo>
                      <a:pt x="24" y="4"/>
                    </a:lnTo>
                    <a:lnTo>
                      <a:pt x="19" y="1"/>
                    </a:lnTo>
                    <a:lnTo>
                      <a:pt x="14" y="0"/>
                    </a:lnTo>
                    <a:lnTo>
                      <a:pt x="14" y="0"/>
                    </a:lnTo>
                    <a:close/>
                    <a:moveTo>
                      <a:pt x="14" y="22"/>
                    </a:moveTo>
                    <a:lnTo>
                      <a:pt x="14" y="22"/>
                    </a:lnTo>
                    <a:lnTo>
                      <a:pt x="11" y="21"/>
                    </a:lnTo>
                    <a:lnTo>
                      <a:pt x="9" y="20"/>
                    </a:lnTo>
                    <a:lnTo>
                      <a:pt x="8" y="17"/>
                    </a:lnTo>
                    <a:lnTo>
                      <a:pt x="7" y="15"/>
                    </a:lnTo>
                    <a:lnTo>
                      <a:pt x="7" y="15"/>
                    </a:lnTo>
                    <a:lnTo>
                      <a:pt x="8" y="11"/>
                    </a:lnTo>
                    <a:lnTo>
                      <a:pt x="9" y="9"/>
                    </a:lnTo>
                    <a:lnTo>
                      <a:pt x="11" y="8"/>
                    </a:lnTo>
                    <a:lnTo>
                      <a:pt x="14" y="8"/>
                    </a:lnTo>
                    <a:lnTo>
                      <a:pt x="14" y="8"/>
                    </a:lnTo>
                    <a:lnTo>
                      <a:pt x="17" y="8"/>
                    </a:lnTo>
                    <a:lnTo>
                      <a:pt x="19" y="9"/>
                    </a:lnTo>
                    <a:lnTo>
                      <a:pt x="21" y="11"/>
                    </a:lnTo>
                    <a:lnTo>
                      <a:pt x="21" y="15"/>
                    </a:lnTo>
                    <a:lnTo>
                      <a:pt x="21" y="15"/>
                    </a:lnTo>
                    <a:lnTo>
                      <a:pt x="21" y="17"/>
                    </a:lnTo>
                    <a:lnTo>
                      <a:pt x="19" y="20"/>
                    </a:lnTo>
                    <a:lnTo>
                      <a:pt x="17" y="21"/>
                    </a:lnTo>
                    <a:lnTo>
                      <a:pt x="14" y="22"/>
                    </a:lnTo>
                    <a:lnTo>
                      <a:pt x="14" y="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539751" y="1560253"/>
            <a:ext cx="8066410" cy="2314454"/>
            <a:chOff x="539751" y="1560253"/>
            <a:chExt cx="8066410" cy="2314454"/>
          </a:xfrm>
        </p:grpSpPr>
        <p:grpSp>
          <p:nvGrpSpPr>
            <p:cNvPr id="5" name="Group 70"/>
            <p:cNvGrpSpPr/>
            <p:nvPr/>
          </p:nvGrpSpPr>
          <p:grpSpPr>
            <a:xfrm>
              <a:off x="539751" y="1560253"/>
              <a:ext cx="1987061" cy="568040"/>
              <a:chOff x="719668" y="2080337"/>
              <a:chExt cx="2649414" cy="757387"/>
            </a:xfrm>
          </p:grpSpPr>
          <p:sp>
            <p:nvSpPr>
              <p:cNvPr id="21" name="TextBox 77"/>
              <p:cNvSpPr txBox="1"/>
              <p:nvPr/>
            </p:nvSpPr>
            <p:spPr>
              <a:xfrm>
                <a:off x="719668" y="2283726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/>
                  <a:t>此部分内容作为文字排版占位显示 （建议使用主题字体）如需更改请在（设置形状格式）菜单下</a:t>
                </a:r>
                <a:br>
                  <a:rPr lang="zh-CN" altLang="en-US" sz="800"/>
                </a:br>
                <a:r>
                  <a:rPr lang="zh-CN" altLang="en-US" sz="800"/>
                  <a:t>（文本选项）中调整</a:t>
                </a:r>
                <a:endParaRPr lang="zh-CN" altLang="en-US" sz="800"/>
              </a:p>
            </p:txBody>
          </p:sp>
          <p:sp>
            <p:nvSpPr>
              <p:cNvPr id="22" name="Rectangle 1"/>
              <p:cNvSpPr/>
              <p:nvPr/>
            </p:nvSpPr>
            <p:spPr>
              <a:xfrm>
                <a:off x="2564375" y="2080337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000" b="1" dirty="0">
                    <a:solidFill>
                      <a:schemeClr val="accent1">
                        <a:lumMod val="100000"/>
                      </a:schemeClr>
                    </a:solidFill>
                  </a:rPr>
                  <a:t>标题文本预设 </a:t>
                </a:r>
                <a:endParaRPr lang="zh-CN" altLang="en-US" sz="1000" b="1" dirty="0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6" name="Group 72"/>
            <p:cNvGrpSpPr/>
            <p:nvPr/>
          </p:nvGrpSpPr>
          <p:grpSpPr>
            <a:xfrm>
              <a:off x="539751" y="2433460"/>
              <a:ext cx="1987061" cy="568040"/>
              <a:chOff x="719668" y="3244613"/>
              <a:chExt cx="2649414" cy="757387"/>
            </a:xfrm>
          </p:grpSpPr>
          <p:sp>
            <p:nvSpPr>
              <p:cNvPr id="19" name="TextBox 78"/>
              <p:cNvSpPr txBox="1"/>
              <p:nvPr/>
            </p:nvSpPr>
            <p:spPr>
              <a:xfrm>
                <a:off x="719668" y="3448002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/>
                  <a:t>此部分内容作为文字排版占位显示 （建议使用主题字体）如需更改请在（设置形状格式）菜单下</a:t>
                </a:r>
                <a:br>
                  <a:rPr lang="zh-CN" altLang="en-US" sz="800"/>
                </a:br>
                <a:r>
                  <a:rPr lang="zh-CN" altLang="en-US" sz="800"/>
                  <a:t>（文本选项）中调整</a:t>
                </a:r>
                <a:endParaRPr lang="zh-CN" altLang="en-US" sz="800"/>
              </a:p>
            </p:txBody>
          </p:sp>
          <p:sp>
            <p:nvSpPr>
              <p:cNvPr id="20" name="Rectangle 79"/>
              <p:cNvSpPr/>
              <p:nvPr/>
            </p:nvSpPr>
            <p:spPr>
              <a:xfrm>
                <a:off x="2564375" y="3244613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000" b="1">
                    <a:solidFill>
                      <a:schemeClr val="tx2">
                        <a:lumMod val="50000"/>
                      </a:schemeClr>
                    </a:solidFill>
                  </a:rPr>
                  <a:t>标题文本预设 </a:t>
                </a:r>
                <a:endParaRPr lang="zh-CN" altLang="en-US" sz="1000" b="1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p:grpSp>
        <p:grpSp>
          <p:nvGrpSpPr>
            <p:cNvPr id="7" name="Group 73"/>
            <p:cNvGrpSpPr/>
            <p:nvPr/>
          </p:nvGrpSpPr>
          <p:grpSpPr>
            <a:xfrm>
              <a:off x="539751" y="3306667"/>
              <a:ext cx="1987061" cy="568040"/>
              <a:chOff x="719668" y="4408889"/>
              <a:chExt cx="2649414" cy="757387"/>
            </a:xfrm>
          </p:grpSpPr>
          <p:sp>
            <p:nvSpPr>
              <p:cNvPr id="17" name="TextBox 81"/>
              <p:cNvSpPr txBox="1"/>
              <p:nvPr/>
            </p:nvSpPr>
            <p:spPr>
              <a:xfrm>
                <a:off x="719668" y="4612278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800"/>
                  <a:t>此部分内容作为文字排版占位显示 （建议使用主题字体）如需更改请在（设置形状格式）菜单下</a:t>
                </a:r>
                <a:br>
                  <a:rPr lang="zh-CN" altLang="en-US" sz="800"/>
                </a:br>
                <a:r>
                  <a:rPr lang="zh-CN" altLang="en-US" sz="800"/>
                  <a:t>（文本选项）中调整</a:t>
                </a:r>
                <a:endParaRPr lang="zh-CN" altLang="en-US" sz="800"/>
              </a:p>
            </p:txBody>
          </p:sp>
          <p:sp>
            <p:nvSpPr>
              <p:cNvPr id="18" name="Rectangle 82"/>
              <p:cNvSpPr/>
              <p:nvPr/>
            </p:nvSpPr>
            <p:spPr>
              <a:xfrm>
                <a:off x="2564375" y="4408889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sz="1000" b="1">
                    <a:solidFill>
                      <a:schemeClr val="accent1">
                        <a:lumMod val="75000"/>
                      </a:schemeClr>
                    </a:solidFill>
                  </a:rPr>
                  <a:t>标题文本预设 </a:t>
                </a:r>
                <a:endParaRPr lang="zh-CN" altLang="en-US" sz="1000" b="1">
                  <a:solidFill>
                    <a:schemeClr val="accent1">
                      <a:lumMod val="75000"/>
                    </a:schemeClr>
                  </a:solidFill>
                </a:endParaRPr>
              </a:p>
            </p:txBody>
          </p:sp>
        </p:grpSp>
        <p:grpSp>
          <p:nvGrpSpPr>
            <p:cNvPr id="8" name="Group 92"/>
            <p:cNvGrpSpPr/>
            <p:nvPr/>
          </p:nvGrpSpPr>
          <p:grpSpPr>
            <a:xfrm>
              <a:off x="6619101" y="1560253"/>
              <a:ext cx="1987060" cy="568040"/>
              <a:chOff x="8825468" y="2080337"/>
              <a:chExt cx="2649413" cy="757387"/>
            </a:xfrm>
          </p:grpSpPr>
          <p:sp>
            <p:nvSpPr>
              <p:cNvPr id="15" name="TextBox 84"/>
              <p:cNvSpPr txBox="1"/>
              <p:nvPr/>
            </p:nvSpPr>
            <p:spPr>
              <a:xfrm>
                <a:off x="8825468" y="2283726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/>
                  <a:t>此部分内容作为文字排版占位显示 （建议使用主题字体）如需更改请在（设置形状格式）菜单下</a:t>
                </a:r>
                <a:br>
                  <a:rPr lang="zh-CN" altLang="en-US" sz="800"/>
                </a:br>
                <a:r>
                  <a:rPr lang="zh-CN" altLang="en-US" sz="800"/>
                  <a:t>（文本选项）中调整</a:t>
                </a:r>
                <a:endParaRPr lang="zh-CN" altLang="en-US" sz="800"/>
              </a:p>
            </p:txBody>
          </p:sp>
          <p:sp>
            <p:nvSpPr>
              <p:cNvPr id="16" name="Rectangle 85"/>
              <p:cNvSpPr/>
              <p:nvPr/>
            </p:nvSpPr>
            <p:spPr>
              <a:xfrm>
                <a:off x="8825469" y="2080337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000" b="1">
                    <a:solidFill>
                      <a:schemeClr val="accent3"/>
                    </a:solidFill>
                  </a:rPr>
                  <a:t>标题文本预设 </a:t>
                </a:r>
                <a:endParaRPr lang="zh-CN" altLang="en-US" sz="1000" b="1">
                  <a:solidFill>
                    <a:schemeClr val="accent3"/>
                  </a:solidFill>
                </a:endParaRPr>
              </a:p>
            </p:txBody>
          </p:sp>
        </p:grpSp>
        <p:grpSp>
          <p:nvGrpSpPr>
            <p:cNvPr id="9" name="Group 93"/>
            <p:cNvGrpSpPr/>
            <p:nvPr/>
          </p:nvGrpSpPr>
          <p:grpSpPr>
            <a:xfrm>
              <a:off x="6619101" y="2433460"/>
              <a:ext cx="1987060" cy="568040"/>
              <a:chOff x="8825468" y="3244613"/>
              <a:chExt cx="2649413" cy="757387"/>
            </a:xfrm>
          </p:grpSpPr>
          <p:sp>
            <p:nvSpPr>
              <p:cNvPr id="13" name="TextBox 87"/>
              <p:cNvSpPr txBox="1"/>
              <p:nvPr/>
            </p:nvSpPr>
            <p:spPr>
              <a:xfrm>
                <a:off x="8825468" y="3448002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/>
                  <a:t>此部分内容作为文字排版占位显示 （建议使用主题字体）如需更改请在（设置形状格式）菜单下</a:t>
                </a:r>
                <a:br>
                  <a:rPr lang="zh-CN" altLang="en-US" sz="800"/>
                </a:br>
                <a:r>
                  <a:rPr lang="zh-CN" altLang="en-US" sz="800"/>
                  <a:t>（文本选项）中调整</a:t>
                </a:r>
                <a:endParaRPr lang="zh-CN" altLang="en-US" sz="800"/>
              </a:p>
            </p:txBody>
          </p:sp>
          <p:sp>
            <p:nvSpPr>
              <p:cNvPr id="14" name="Rectangle 88"/>
              <p:cNvSpPr/>
              <p:nvPr/>
            </p:nvSpPr>
            <p:spPr>
              <a:xfrm>
                <a:off x="8825469" y="3244613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000" b="1">
                    <a:solidFill>
                      <a:schemeClr val="accent4"/>
                    </a:solidFill>
                  </a:rPr>
                  <a:t>标题文本预设 </a:t>
                </a:r>
                <a:endParaRPr lang="zh-CN" altLang="en-US" sz="1000" b="1">
                  <a:solidFill>
                    <a:schemeClr val="accent4"/>
                  </a:solidFill>
                </a:endParaRPr>
              </a:p>
            </p:txBody>
          </p:sp>
        </p:grpSp>
        <p:grpSp>
          <p:nvGrpSpPr>
            <p:cNvPr id="10" name="Group 94"/>
            <p:cNvGrpSpPr/>
            <p:nvPr/>
          </p:nvGrpSpPr>
          <p:grpSpPr>
            <a:xfrm>
              <a:off x="6619101" y="3306667"/>
              <a:ext cx="1987060" cy="568040"/>
              <a:chOff x="8825468" y="4408889"/>
              <a:chExt cx="2649413" cy="757387"/>
            </a:xfrm>
          </p:grpSpPr>
          <p:sp>
            <p:nvSpPr>
              <p:cNvPr id="11" name="TextBox 90"/>
              <p:cNvSpPr txBox="1"/>
              <p:nvPr/>
            </p:nvSpPr>
            <p:spPr>
              <a:xfrm>
                <a:off x="8825468" y="4612278"/>
                <a:ext cx="2649413" cy="553998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800"/>
                  <a:t>此部分内容作为文字排版占位显示 （建议使用主题字体）如需更改请在（设置形状格式）菜单下</a:t>
                </a:r>
                <a:br>
                  <a:rPr lang="zh-CN" altLang="en-US" sz="800"/>
                </a:br>
                <a:r>
                  <a:rPr lang="zh-CN" altLang="en-US" sz="800"/>
                  <a:t>（文本选项）中调整</a:t>
                </a:r>
                <a:endParaRPr lang="zh-CN" altLang="en-US" sz="800"/>
              </a:p>
            </p:txBody>
          </p:sp>
          <p:sp>
            <p:nvSpPr>
              <p:cNvPr id="12" name="Rectangle 91"/>
              <p:cNvSpPr/>
              <p:nvPr/>
            </p:nvSpPr>
            <p:spPr>
              <a:xfrm>
                <a:off x="8825469" y="4408889"/>
                <a:ext cx="804707" cy="230832"/>
              </a:xfrm>
              <a:prstGeom prst="rect">
                <a:avLst/>
              </a:prstGeom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sz="1000" b="1">
                    <a:solidFill>
                      <a:schemeClr val="accent5"/>
                    </a:solidFill>
                  </a:rPr>
                  <a:t>标题文本预设 </a:t>
                </a:r>
                <a:endParaRPr lang="zh-CN" altLang="en-US" sz="1000" b="1">
                  <a:solidFill>
                    <a:schemeClr val="accent5"/>
                  </a:solidFill>
                </a:endParaRPr>
              </a:p>
            </p:txBody>
          </p:sp>
        </p:grpSp>
      </p:grpSp>
      <p:sp>
        <p:nvSpPr>
          <p:cNvPr id="8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: Shape 50"/>
          <p:cNvSpPr/>
          <p:nvPr/>
        </p:nvSpPr>
        <p:spPr bwMode="auto">
          <a:xfrm rot="1784174" flipV="1">
            <a:off x="6392853" y="1931142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5" name="Freeform: Shape 44"/>
          <p:cNvSpPr/>
          <p:nvPr/>
        </p:nvSpPr>
        <p:spPr bwMode="auto">
          <a:xfrm rot="710118" flipV="1">
            <a:off x="5715332" y="1838775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sp>
        <p:nvSpPr>
          <p:cNvPr id="6" name="Freeform: Shape 4"/>
          <p:cNvSpPr/>
          <p:nvPr/>
        </p:nvSpPr>
        <p:spPr bwMode="auto">
          <a:xfrm>
            <a:off x="-63427" y="1762827"/>
            <a:ext cx="7345895" cy="2687710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>
            <a:solidFill>
              <a:schemeClr val="tx1">
                <a:lumMod val="65000"/>
                <a:lumOff val="35000"/>
              </a:schemeClr>
            </a:solidFill>
            <a:prstDash val="dash"/>
            <a:miter lim="800000"/>
          </a:ln>
        </p:spPr>
        <p:txBody>
          <a:bodyPr anchor="ctr"/>
          <a:lstStyle/>
          <a:p>
            <a:pPr algn="ctr"/>
          </a:p>
        </p:txBody>
      </p:sp>
      <p:grpSp>
        <p:nvGrpSpPr>
          <p:cNvPr id="2" name="组合 1"/>
          <p:cNvGrpSpPr/>
          <p:nvPr/>
        </p:nvGrpSpPr>
        <p:grpSpPr>
          <a:xfrm>
            <a:off x="515283" y="2157078"/>
            <a:ext cx="2248713" cy="1362158"/>
            <a:chOff x="515283" y="2157078"/>
            <a:chExt cx="2248713" cy="1362158"/>
          </a:xfrm>
        </p:grpSpPr>
        <p:sp>
          <p:nvSpPr>
            <p:cNvPr id="7" name="Oval 33"/>
            <p:cNvSpPr>
              <a:spLocks noChangeAspect="1"/>
            </p:cNvSpPr>
            <p:nvPr/>
          </p:nvSpPr>
          <p:spPr>
            <a:xfrm>
              <a:off x="1283381" y="2812093"/>
              <a:ext cx="706552" cy="707143"/>
            </a:xfrm>
            <a:prstGeom prst="ellipse">
              <a:avLst/>
            </a:prstGeom>
            <a:solidFill>
              <a:schemeClr val="accent2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Oval 34"/>
            <p:cNvSpPr>
              <a:spLocks noChangeAspect="1"/>
            </p:cNvSpPr>
            <p:nvPr/>
          </p:nvSpPr>
          <p:spPr>
            <a:xfrm>
              <a:off x="1364907" y="2893687"/>
              <a:ext cx="543501" cy="543956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</a:rPr>
                <a:t>01</a:t>
              </a:r>
              <a:endParaRPr lang="en-US" sz="2000" b="1">
                <a:solidFill>
                  <a:schemeClr val="bg1"/>
                </a:solidFill>
              </a:endParaRPr>
            </a:p>
          </p:txBody>
        </p:sp>
        <p:grpSp>
          <p:nvGrpSpPr>
            <p:cNvPr id="15" name="Group 45"/>
            <p:cNvGrpSpPr/>
            <p:nvPr/>
          </p:nvGrpSpPr>
          <p:grpSpPr>
            <a:xfrm>
              <a:off x="515283" y="2157078"/>
              <a:ext cx="2248713" cy="537821"/>
              <a:chOff x="8578397" y="3611567"/>
              <a:chExt cx="2571838" cy="717095"/>
            </a:xfrm>
          </p:grpSpPr>
          <p:sp>
            <p:nvSpPr>
              <p:cNvPr id="50" name="TextBox 46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925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/>
                  <a:t>标题文本预设</a:t>
                </a:r>
                <a:endParaRPr lang="zh-CN" altLang="en-US" sz="1600" b="1"/>
              </a:p>
            </p:txBody>
          </p:sp>
          <p:sp>
            <p:nvSpPr>
              <p:cNvPr id="51" name="Rectangle 47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/>
              </a:p>
            </p:txBody>
          </p:sp>
        </p:grpSp>
      </p:grpSp>
      <p:grpSp>
        <p:nvGrpSpPr>
          <p:cNvPr id="53" name="组合 52"/>
          <p:cNvGrpSpPr/>
          <p:nvPr/>
        </p:nvGrpSpPr>
        <p:grpSpPr>
          <a:xfrm>
            <a:off x="1992915" y="3272975"/>
            <a:ext cx="2248713" cy="1298257"/>
            <a:chOff x="1992915" y="3272975"/>
            <a:chExt cx="2248713" cy="1298257"/>
          </a:xfrm>
        </p:grpSpPr>
        <p:sp>
          <p:nvSpPr>
            <p:cNvPr id="13" name="Oval 42"/>
            <p:cNvSpPr>
              <a:spLocks noChangeAspect="1"/>
            </p:cNvSpPr>
            <p:nvPr/>
          </p:nvSpPr>
          <p:spPr>
            <a:xfrm>
              <a:off x="2763996" y="3272975"/>
              <a:ext cx="706552" cy="707143"/>
            </a:xfrm>
            <a:prstGeom prst="ellipse">
              <a:avLst/>
            </a:prstGeom>
            <a:solidFill>
              <a:schemeClr val="accent3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Oval 43"/>
            <p:cNvSpPr>
              <a:spLocks noChangeAspect="1"/>
            </p:cNvSpPr>
            <p:nvPr/>
          </p:nvSpPr>
          <p:spPr>
            <a:xfrm>
              <a:off x="2845521" y="3354569"/>
              <a:ext cx="543501" cy="543956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</a:rPr>
                <a:t>02</a:t>
              </a:r>
              <a:endParaRPr lang="en-US" sz="2000" b="1">
                <a:solidFill>
                  <a:schemeClr val="bg1"/>
                </a:solidFill>
              </a:endParaRPr>
            </a:p>
          </p:txBody>
        </p:sp>
        <p:grpSp>
          <p:nvGrpSpPr>
            <p:cNvPr id="16" name="Group 60"/>
            <p:cNvGrpSpPr/>
            <p:nvPr/>
          </p:nvGrpSpPr>
          <p:grpSpPr>
            <a:xfrm>
              <a:off x="1992915" y="4033411"/>
              <a:ext cx="2248713" cy="537821"/>
              <a:chOff x="8578397" y="3611567"/>
              <a:chExt cx="2571838" cy="717095"/>
            </a:xfrm>
          </p:grpSpPr>
          <p:sp>
            <p:nvSpPr>
              <p:cNvPr id="48" name="TextBox 61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925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/>
                  <a:t>标题文本预设</a:t>
                </a:r>
                <a:endParaRPr lang="zh-CN" altLang="en-US" sz="1600" b="1"/>
              </a:p>
            </p:txBody>
          </p:sp>
          <p:sp>
            <p:nvSpPr>
              <p:cNvPr id="49" name="Rectangle 62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/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>
            <a:off x="3458186" y="1681865"/>
            <a:ext cx="2248713" cy="1302280"/>
            <a:chOff x="3458186" y="1681865"/>
            <a:chExt cx="2248713" cy="1302280"/>
          </a:xfrm>
        </p:grpSpPr>
        <p:sp>
          <p:nvSpPr>
            <p:cNvPr id="9" name="Oval 36"/>
            <p:cNvSpPr>
              <a:spLocks noChangeAspect="1"/>
            </p:cNvSpPr>
            <p:nvPr/>
          </p:nvSpPr>
          <p:spPr>
            <a:xfrm>
              <a:off x="4191017" y="2277002"/>
              <a:ext cx="706552" cy="707143"/>
            </a:xfrm>
            <a:prstGeom prst="ellipse">
              <a:avLst/>
            </a:prstGeom>
            <a:solidFill>
              <a:schemeClr val="accent1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0" name="Oval 37"/>
            <p:cNvSpPr>
              <a:spLocks noChangeAspect="1"/>
            </p:cNvSpPr>
            <p:nvPr/>
          </p:nvSpPr>
          <p:spPr>
            <a:xfrm>
              <a:off x="4272542" y="2358596"/>
              <a:ext cx="543501" cy="543956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</a:rPr>
                <a:t>03</a:t>
              </a:r>
              <a:endParaRPr lang="en-US" sz="2000" b="1">
                <a:solidFill>
                  <a:schemeClr val="bg1"/>
                </a:solidFill>
              </a:endParaRPr>
            </a:p>
          </p:txBody>
        </p:sp>
        <p:grpSp>
          <p:nvGrpSpPr>
            <p:cNvPr id="17" name="Group 63"/>
            <p:cNvGrpSpPr/>
            <p:nvPr/>
          </p:nvGrpSpPr>
          <p:grpSpPr>
            <a:xfrm>
              <a:off x="3458186" y="1681865"/>
              <a:ext cx="2248713" cy="537821"/>
              <a:chOff x="8578397" y="3611567"/>
              <a:chExt cx="2571838" cy="717095"/>
            </a:xfrm>
          </p:grpSpPr>
          <p:sp>
            <p:nvSpPr>
              <p:cNvPr id="46" name="TextBox 64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925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/>
                  <a:t>标题文本预设</a:t>
                </a:r>
                <a:endParaRPr lang="zh-CN" altLang="en-US" sz="1600" b="1"/>
              </a:p>
            </p:txBody>
          </p:sp>
          <p:sp>
            <p:nvSpPr>
              <p:cNvPr id="47" name="Rectangle 65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/>
              </a:p>
            </p:txBody>
          </p:sp>
        </p:grpSp>
      </p:grpSp>
      <p:grpSp>
        <p:nvGrpSpPr>
          <p:cNvPr id="54" name="组合 53"/>
          <p:cNvGrpSpPr/>
          <p:nvPr/>
        </p:nvGrpSpPr>
        <p:grpSpPr>
          <a:xfrm>
            <a:off x="4895832" y="2672389"/>
            <a:ext cx="2248713" cy="1343638"/>
            <a:chOff x="4895832" y="2672389"/>
            <a:chExt cx="2248713" cy="1343638"/>
          </a:xfrm>
        </p:grpSpPr>
        <p:sp>
          <p:nvSpPr>
            <p:cNvPr id="11" name="Oval 39"/>
            <p:cNvSpPr>
              <a:spLocks noChangeAspect="1"/>
            </p:cNvSpPr>
            <p:nvPr/>
          </p:nvSpPr>
          <p:spPr>
            <a:xfrm>
              <a:off x="5611105" y="2672389"/>
              <a:ext cx="706552" cy="707143"/>
            </a:xfrm>
            <a:prstGeom prst="ellipse">
              <a:avLst/>
            </a:prstGeom>
            <a:solidFill>
              <a:schemeClr val="accent4">
                <a:alpha val="72000"/>
              </a:schemeClr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2" name="Oval 40"/>
            <p:cNvSpPr>
              <a:spLocks noChangeAspect="1"/>
            </p:cNvSpPr>
            <p:nvPr/>
          </p:nvSpPr>
          <p:spPr>
            <a:xfrm>
              <a:off x="5692631" y="2753983"/>
              <a:ext cx="543501" cy="543956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 lnSpcReduction="10000"/>
            </a:bodyPr>
            <a:lstStyle/>
            <a:p>
              <a:pPr algn="ctr"/>
              <a:r>
                <a:rPr lang="en-US" sz="2000" b="1">
                  <a:solidFill>
                    <a:schemeClr val="bg1"/>
                  </a:solidFill>
                </a:rPr>
                <a:t>04</a:t>
              </a:r>
              <a:endParaRPr lang="en-US" sz="2000" b="1">
                <a:solidFill>
                  <a:schemeClr val="bg1"/>
                </a:solidFill>
              </a:endParaRPr>
            </a:p>
          </p:txBody>
        </p:sp>
        <p:grpSp>
          <p:nvGrpSpPr>
            <p:cNvPr id="18" name="Group 66"/>
            <p:cNvGrpSpPr/>
            <p:nvPr/>
          </p:nvGrpSpPr>
          <p:grpSpPr>
            <a:xfrm>
              <a:off x="4895832" y="3478206"/>
              <a:ext cx="2248713" cy="537821"/>
              <a:chOff x="8578397" y="3611567"/>
              <a:chExt cx="2571838" cy="717095"/>
            </a:xfrm>
          </p:grpSpPr>
          <p:sp>
            <p:nvSpPr>
              <p:cNvPr id="44" name="TextBox 67"/>
              <p:cNvSpPr txBox="1"/>
              <p:nvPr/>
            </p:nvSpPr>
            <p:spPr>
              <a:xfrm>
                <a:off x="8578397" y="3611567"/>
                <a:ext cx="2571838" cy="246221"/>
              </a:xfrm>
              <a:prstGeom prst="rect">
                <a:avLst/>
              </a:prstGeom>
              <a:noFill/>
            </p:spPr>
            <p:txBody>
              <a:bodyPr wrap="none" lIns="0" tIns="0" rIns="0" bIns="0" anchor="t" anchorCtr="1">
                <a:normAutofit fontScale="92500" lnSpcReduction="20000"/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sz="1600" b="1"/>
                  <a:t>标题文本预设</a:t>
                </a:r>
                <a:endParaRPr lang="zh-CN" altLang="en-US" sz="1600" b="1"/>
              </a:p>
            </p:txBody>
          </p:sp>
          <p:sp>
            <p:nvSpPr>
              <p:cNvPr id="45" name="Rectangle 68"/>
              <p:cNvSpPr/>
              <p:nvPr/>
            </p:nvSpPr>
            <p:spPr>
              <a:xfrm>
                <a:off x="8689522" y="3866997"/>
                <a:ext cx="2359478" cy="461665"/>
              </a:xfrm>
              <a:prstGeom prst="rect">
                <a:avLst/>
              </a:prstGeom>
            </p:spPr>
            <p:txBody>
              <a:bodyPr wrap="square" lIns="0" tIns="0" rIns="0" bIns="0" anchor="t" anchorCtr="1">
                <a:normAutofit fontScale="92500" lnSpcReduction="10000"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1100"/>
                  <a:t>此部分内容作为文字排版占位显示</a:t>
                </a:r>
                <a:br>
                  <a:rPr lang="zh-CN" altLang="en-US" sz="1100"/>
                </a:br>
                <a:r>
                  <a:rPr lang="zh-CN" altLang="en-US" sz="1100"/>
                  <a:t>（建议使用主题字体）</a:t>
                </a:r>
                <a:endParaRPr lang="zh-CN" altLang="en-US" sz="1100"/>
              </a:p>
            </p:txBody>
          </p:sp>
        </p:grpSp>
      </p:grpSp>
      <p:sp>
        <p:nvSpPr>
          <p:cNvPr id="19" name="Freeform: Shape 49"/>
          <p:cNvSpPr/>
          <p:nvPr/>
        </p:nvSpPr>
        <p:spPr bwMode="auto">
          <a:xfrm rot="11700000" flipV="1">
            <a:off x="5000927" y="1105141"/>
            <a:ext cx="2316881" cy="1279864"/>
          </a:xfrm>
          <a:custGeom>
            <a:avLst/>
            <a:gdLst>
              <a:gd name="T0" fmla="*/ 1622 w 1665"/>
              <a:gd name="T1" fmla="*/ 605 h 920"/>
              <a:gd name="T2" fmla="*/ 1624 w 1665"/>
              <a:gd name="T3" fmla="*/ 629 h 920"/>
              <a:gd name="T4" fmla="*/ 1466 w 1665"/>
              <a:gd name="T5" fmla="*/ 788 h 920"/>
              <a:gd name="T6" fmla="*/ 1375 w 1665"/>
              <a:gd name="T7" fmla="*/ 759 h 920"/>
              <a:gd name="T8" fmla="*/ 1257 w 1665"/>
              <a:gd name="T9" fmla="*/ 802 h 920"/>
              <a:gd name="T10" fmla="*/ 1073 w 1665"/>
              <a:gd name="T11" fmla="*/ 633 h 920"/>
              <a:gd name="T12" fmla="*/ 924 w 1665"/>
              <a:gd name="T13" fmla="*/ 709 h 920"/>
              <a:gd name="T14" fmla="*/ 792 w 1665"/>
              <a:gd name="T15" fmla="*/ 653 h 920"/>
              <a:gd name="T16" fmla="*/ 689 w 1665"/>
              <a:gd name="T17" fmla="*/ 718 h 920"/>
              <a:gd name="T18" fmla="*/ 690 w 1665"/>
              <a:gd name="T19" fmla="*/ 737 h 920"/>
              <a:gd name="T20" fmla="*/ 506 w 1665"/>
              <a:gd name="T21" fmla="*/ 920 h 920"/>
              <a:gd name="T22" fmla="*/ 340 w 1665"/>
              <a:gd name="T23" fmla="*/ 816 h 920"/>
              <a:gd name="T24" fmla="*/ 236 w 1665"/>
              <a:gd name="T25" fmla="*/ 840 h 920"/>
              <a:gd name="T26" fmla="*/ 0 w 1665"/>
              <a:gd name="T27" fmla="*/ 604 h 920"/>
              <a:gd name="T28" fmla="*/ 126 w 1665"/>
              <a:gd name="T29" fmla="*/ 395 h 920"/>
              <a:gd name="T30" fmla="*/ 258 w 1665"/>
              <a:gd name="T31" fmla="*/ 304 h 920"/>
              <a:gd name="T32" fmla="*/ 497 w 1665"/>
              <a:gd name="T33" fmla="*/ 112 h 920"/>
              <a:gd name="T34" fmla="*/ 601 w 1665"/>
              <a:gd name="T35" fmla="*/ 135 h 920"/>
              <a:gd name="T36" fmla="*/ 819 w 1665"/>
              <a:gd name="T37" fmla="*/ 0 h 920"/>
              <a:gd name="T38" fmla="*/ 1032 w 1665"/>
              <a:gd name="T39" fmla="*/ 124 h 920"/>
              <a:gd name="T40" fmla="*/ 1073 w 1665"/>
              <a:gd name="T41" fmla="*/ 120 h 920"/>
              <a:gd name="T42" fmla="*/ 1251 w 1665"/>
              <a:gd name="T43" fmla="*/ 259 h 920"/>
              <a:gd name="T44" fmla="*/ 1358 w 1665"/>
              <a:gd name="T45" fmla="*/ 351 h 920"/>
              <a:gd name="T46" fmla="*/ 1481 w 1665"/>
              <a:gd name="T47" fmla="*/ 304 h 920"/>
              <a:gd name="T48" fmla="*/ 1665 w 1665"/>
              <a:gd name="T49" fmla="*/ 488 h 920"/>
              <a:gd name="T50" fmla="*/ 1622 w 1665"/>
              <a:gd name="T51" fmla="*/ 605 h 9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665" h="920">
                <a:moveTo>
                  <a:pt x="1622" y="605"/>
                </a:moveTo>
                <a:cubicBezTo>
                  <a:pt x="1624" y="613"/>
                  <a:pt x="1624" y="621"/>
                  <a:pt x="1624" y="629"/>
                </a:cubicBezTo>
                <a:cubicBezTo>
                  <a:pt x="1624" y="717"/>
                  <a:pt x="1553" y="788"/>
                  <a:pt x="1466" y="788"/>
                </a:cubicBezTo>
                <a:cubicBezTo>
                  <a:pt x="1432" y="788"/>
                  <a:pt x="1401" y="777"/>
                  <a:pt x="1375" y="759"/>
                </a:cubicBezTo>
                <a:cubicBezTo>
                  <a:pt x="1343" y="786"/>
                  <a:pt x="1302" y="802"/>
                  <a:pt x="1257" y="802"/>
                </a:cubicBezTo>
                <a:cubicBezTo>
                  <a:pt x="1160" y="802"/>
                  <a:pt x="1081" y="728"/>
                  <a:pt x="1073" y="633"/>
                </a:cubicBezTo>
                <a:cubicBezTo>
                  <a:pt x="1040" y="679"/>
                  <a:pt x="986" y="709"/>
                  <a:pt x="924" y="709"/>
                </a:cubicBezTo>
                <a:cubicBezTo>
                  <a:pt x="872" y="709"/>
                  <a:pt x="825" y="688"/>
                  <a:pt x="792" y="653"/>
                </a:cubicBezTo>
                <a:cubicBezTo>
                  <a:pt x="766" y="685"/>
                  <a:pt x="731" y="709"/>
                  <a:pt x="689" y="718"/>
                </a:cubicBezTo>
                <a:cubicBezTo>
                  <a:pt x="690" y="724"/>
                  <a:pt x="690" y="730"/>
                  <a:pt x="690" y="737"/>
                </a:cubicBezTo>
                <a:cubicBezTo>
                  <a:pt x="690" y="838"/>
                  <a:pt x="608" y="920"/>
                  <a:pt x="506" y="920"/>
                </a:cubicBezTo>
                <a:cubicBezTo>
                  <a:pt x="433" y="920"/>
                  <a:pt x="370" y="878"/>
                  <a:pt x="340" y="816"/>
                </a:cubicBezTo>
                <a:cubicBezTo>
                  <a:pt x="309" y="831"/>
                  <a:pt x="274" y="840"/>
                  <a:pt x="236" y="840"/>
                </a:cubicBezTo>
                <a:cubicBezTo>
                  <a:pt x="106" y="840"/>
                  <a:pt x="0" y="734"/>
                  <a:pt x="0" y="604"/>
                </a:cubicBezTo>
                <a:cubicBezTo>
                  <a:pt x="0" y="513"/>
                  <a:pt x="51" y="434"/>
                  <a:pt x="126" y="395"/>
                </a:cubicBezTo>
                <a:cubicBezTo>
                  <a:pt x="159" y="351"/>
                  <a:pt x="205" y="319"/>
                  <a:pt x="258" y="304"/>
                </a:cubicBezTo>
                <a:cubicBezTo>
                  <a:pt x="282" y="194"/>
                  <a:pt x="380" y="112"/>
                  <a:pt x="497" y="112"/>
                </a:cubicBezTo>
                <a:cubicBezTo>
                  <a:pt x="534" y="112"/>
                  <a:pt x="569" y="120"/>
                  <a:pt x="601" y="135"/>
                </a:cubicBezTo>
                <a:cubicBezTo>
                  <a:pt x="641" y="55"/>
                  <a:pt x="724" y="0"/>
                  <a:pt x="819" y="0"/>
                </a:cubicBezTo>
                <a:cubicBezTo>
                  <a:pt x="911" y="0"/>
                  <a:pt x="990" y="50"/>
                  <a:pt x="1032" y="124"/>
                </a:cubicBezTo>
                <a:cubicBezTo>
                  <a:pt x="1045" y="121"/>
                  <a:pt x="1059" y="120"/>
                  <a:pt x="1073" y="120"/>
                </a:cubicBezTo>
                <a:cubicBezTo>
                  <a:pt x="1159" y="120"/>
                  <a:pt x="1231" y="179"/>
                  <a:pt x="1251" y="259"/>
                </a:cubicBezTo>
                <a:cubicBezTo>
                  <a:pt x="1298" y="275"/>
                  <a:pt x="1336" y="308"/>
                  <a:pt x="1358" y="351"/>
                </a:cubicBezTo>
                <a:cubicBezTo>
                  <a:pt x="1390" y="322"/>
                  <a:pt x="1433" y="304"/>
                  <a:pt x="1481" y="304"/>
                </a:cubicBezTo>
                <a:cubicBezTo>
                  <a:pt x="1582" y="304"/>
                  <a:pt x="1665" y="386"/>
                  <a:pt x="1665" y="488"/>
                </a:cubicBezTo>
                <a:cubicBezTo>
                  <a:pt x="1665" y="532"/>
                  <a:pt x="1649" y="573"/>
                  <a:pt x="1622" y="605"/>
                </a:cubicBezTo>
                <a:close/>
              </a:path>
            </a:pathLst>
          </a:custGeom>
          <a:solidFill>
            <a:schemeClr val="accent1">
              <a:lumMod val="20000"/>
              <a:lumOff val="80000"/>
              <a:alpha val="45000"/>
            </a:schemeClr>
          </a:solidFill>
          <a:ln>
            <a:noFill/>
          </a:ln>
        </p:spPr>
        <p:txBody>
          <a:bodyPr anchor="ctr"/>
          <a:lstStyle/>
          <a:p>
            <a:pPr algn="ctr"/>
          </a:p>
        </p:txBody>
      </p:sp>
      <p:grpSp>
        <p:nvGrpSpPr>
          <p:cNvPr id="20" name="Group 1"/>
          <p:cNvGrpSpPr/>
          <p:nvPr/>
        </p:nvGrpSpPr>
        <p:grpSpPr>
          <a:xfrm>
            <a:off x="6520924" y="982082"/>
            <a:ext cx="1860347" cy="1284770"/>
            <a:chOff x="8980503" y="1080134"/>
            <a:chExt cx="2480463" cy="1713027"/>
          </a:xfrm>
        </p:grpSpPr>
        <p:sp>
          <p:nvSpPr>
            <p:cNvPr id="21" name="Freeform: Shape 29"/>
            <p:cNvSpPr/>
            <p:nvPr/>
          </p:nvSpPr>
          <p:spPr bwMode="auto">
            <a:xfrm rot="3026502">
              <a:off x="9196305" y="1916682"/>
              <a:ext cx="660677" cy="1092281"/>
            </a:xfrm>
            <a:custGeom>
              <a:avLst/>
              <a:gdLst>
                <a:gd name="T0" fmla="*/ 2 w 397"/>
                <a:gd name="T1" fmla="*/ 268 h 659"/>
                <a:gd name="T2" fmla="*/ 0 w 397"/>
                <a:gd name="T3" fmla="*/ 268 h 659"/>
                <a:gd name="T4" fmla="*/ 0 w 397"/>
                <a:gd name="T5" fmla="*/ 268 h 659"/>
                <a:gd name="T6" fmla="*/ 3 w 397"/>
                <a:gd name="T7" fmla="*/ 271 h 659"/>
                <a:gd name="T8" fmla="*/ 4 w 397"/>
                <a:gd name="T9" fmla="*/ 282 h 659"/>
                <a:gd name="T10" fmla="*/ 5 w 397"/>
                <a:gd name="T11" fmla="*/ 284 h 659"/>
                <a:gd name="T12" fmla="*/ 48 w 397"/>
                <a:gd name="T13" fmla="*/ 418 h 659"/>
                <a:gd name="T14" fmla="*/ 92 w 397"/>
                <a:gd name="T15" fmla="*/ 290 h 659"/>
                <a:gd name="T16" fmla="*/ 172 w 397"/>
                <a:gd name="T17" fmla="*/ 441 h 659"/>
                <a:gd name="T18" fmla="*/ 145 w 397"/>
                <a:gd name="T19" fmla="*/ 564 h 659"/>
                <a:gd name="T20" fmla="*/ 201 w 397"/>
                <a:gd name="T21" fmla="*/ 659 h 659"/>
                <a:gd name="T22" fmla="*/ 172 w 397"/>
                <a:gd name="T23" fmla="*/ 604 h 659"/>
                <a:gd name="T24" fmla="*/ 182 w 397"/>
                <a:gd name="T25" fmla="*/ 528 h 659"/>
                <a:gd name="T26" fmla="*/ 229 w 397"/>
                <a:gd name="T27" fmla="*/ 462 h 659"/>
                <a:gd name="T28" fmla="*/ 272 w 397"/>
                <a:gd name="T29" fmla="*/ 386 h 659"/>
                <a:gd name="T30" fmla="*/ 280 w 397"/>
                <a:gd name="T31" fmla="*/ 362 h 659"/>
                <a:gd name="T32" fmla="*/ 307 w 397"/>
                <a:gd name="T33" fmla="*/ 484 h 659"/>
                <a:gd name="T34" fmla="*/ 325 w 397"/>
                <a:gd name="T35" fmla="*/ 406 h 659"/>
                <a:gd name="T36" fmla="*/ 370 w 397"/>
                <a:gd name="T37" fmla="*/ 198 h 659"/>
                <a:gd name="T38" fmla="*/ 189 w 397"/>
                <a:gd name="T39" fmla="*/ 0 h 659"/>
                <a:gd name="T40" fmla="*/ 3 w 397"/>
                <a:gd name="T41" fmla="*/ 254 h 659"/>
                <a:gd name="T42" fmla="*/ 2 w 397"/>
                <a:gd name="T43" fmla="*/ 268 h 6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30"/>
            <p:cNvSpPr/>
            <p:nvPr/>
          </p:nvSpPr>
          <p:spPr bwMode="auto">
            <a:xfrm rot="3026502">
              <a:off x="9387506" y="2008233"/>
              <a:ext cx="538459" cy="687914"/>
            </a:xfrm>
            <a:custGeom>
              <a:avLst/>
              <a:gdLst>
                <a:gd name="T0" fmla="*/ 154 w 324"/>
                <a:gd name="T1" fmla="*/ 0 h 415"/>
                <a:gd name="T2" fmla="*/ 304 w 324"/>
                <a:gd name="T3" fmla="*/ 172 h 415"/>
                <a:gd name="T4" fmla="*/ 305 w 324"/>
                <a:gd name="T5" fmla="*/ 174 h 415"/>
                <a:gd name="T6" fmla="*/ 305 w 324"/>
                <a:gd name="T7" fmla="*/ 176 h 415"/>
                <a:gd name="T8" fmla="*/ 276 w 324"/>
                <a:gd name="T9" fmla="*/ 338 h 415"/>
                <a:gd name="T10" fmla="*/ 255 w 324"/>
                <a:gd name="T11" fmla="*/ 261 h 415"/>
                <a:gd name="T12" fmla="*/ 230 w 324"/>
                <a:gd name="T13" fmla="*/ 302 h 415"/>
                <a:gd name="T14" fmla="*/ 170 w 324"/>
                <a:gd name="T15" fmla="*/ 412 h 415"/>
                <a:gd name="T16" fmla="*/ 167 w 324"/>
                <a:gd name="T17" fmla="*/ 415 h 415"/>
                <a:gd name="T18" fmla="*/ 167 w 324"/>
                <a:gd name="T19" fmla="*/ 409 h 415"/>
                <a:gd name="T20" fmla="*/ 65 w 324"/>
                <a:gd name="T21" fmla="*/ 228 h 415"/>
                <a:gd name="T22" fmla="*/ 52 w 324"/>
                <a:gd name="T23" fmla="*/ 229 h 415"/>
                <a:gd name="T24" fmla="*/ 2 w 324"/>
                <a:gd name="T25" fmla="*/ 256 h 415"/>
                <a:gd name="T26" fmla="*/ 1 w 324"/>
                <a:gd name="T27" fmla="*/ 251 h 415"/>
                <a:gd name="T28" fmla="*/ 1 w 324"/>
                <a:gd name="T29" fmla="*/ 249 h 415"/>
                <a:gd name="T30" fmla="*/ 0 w 324"/>
                <a:gd name="T31" fmla="*/ 239 h 415"/>
                <a:gd name="T32" fmla="*/ 0 w 324"/>
                <a:gd name="T33" fmla="*/ 236 h 415"/>
                <a:gd name="T34" fmla="*/ 0 w 324"/>
                <a:gd name="T35" fmla="*/ 223 h 415"/>
                <a:gd name="T36" fmla="*/ 154 w 324"/>
                <a:gd name="T37" fmla="*/ 0 h 4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31"/>
            <p:cNvSpPr/>
            <p:nvPr/>
          </p:nvSpPr>
          <p:spPr bwMode="auto">
            <a:xfrm rot="3026502">
              <a:off x="9521162" y="2063544"/>
              <a:ext cx="352687" cy="497253"/>
            </a:xfrm>
            <a:custGeom>
              <a:avLst/>
              <a:gdLst>
                <a:gd name="T0" fmla="*/ 43 w 212"/>
                <a:gd name="T1" fmla="*/ 142 h 300"/>
                <a:gd name="T2" fmla="*/ 34 w 212"/>
                <a:gd name="T3" fmla="*/ 142 h 300"/>
                <a:gd name="T4" fmla="*/ 1 w 212"/>
                <a:gd name="T5" fmla="*/ 159 h 300"/>
                <a:gd name="T6" fmla="*/ 1 w 212"/>
                <a:gd name="T7" fmla="*/ 156 h 300"/>
                <a:gd name="T8" fmla="*/ 1 w 212"/>
                <a:gd name="T9" fmla="*/ 155 h 300"/>
                <a:gd name="T10" fmla="*/ 0 w 212"/>
                <a:gd name="T11" fmla="*/ 148 h 300"/>
                <a:gd name="T12" fmla="*/ 0 w 212"/>
                <a:gd name="T13" fmla="*/ 146 h 300"/>
                <a:gd name="T14" fmla="*/ 0 w 212"/>
                <a:gd name="T15" fmla="*/ 139 h 300"/>
                <a:gd name="T16" fmla="*/ 101 w 212"/>
                <a:gd name="T17" fmla="*/ 0 h 300"/>
                <a:gd name="T18" fmla="*/ 199 w 212"/>
                <a:gd name="T19" fmla="*/ 107 h 300"/>
                <a:gd name="T20" fmla="*/ 200 w 212"/>
                <a:gd name="T21" fmla="*/ 108 h 300"/>
                <a:gd name="T22" fmla="*/ 200 w 212"/>
                <a:gd name="T23" fmla="*/ 109 h 300"/>
                <a:gd name="T24" fmla="*/ 181 w 212"/>
                <a:gd name="T25" fmla="*/ 210 h 300"/>
                <a:gd name="T26" fmla="*/ 167 w 212"/>
                <a:gd name="T27" fmla="*/ 162 h 300"/>
                <a:gd name="T28" fmla="*/ 150 w 212"/>
                <a:gd name="T29" fmla="*/ 187 h 300"/>
                <a:gd name="T30" fmla="*/ 121 w 212"/>
                <a:gd name="T31" fmla="*/ 300 h 300"/>
                <a:gd name="T32" fmla="*/ 43 w 212"/>
                <a:gd name="T33" fmla="*/ 142 h 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Freeform: Shape 8"/>
            <p:cNvSpPr/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9"/>
            <p:cNvSpPr/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Freeform: Shape 10"/>
            <p:cNvSpPr/>
            <p:nvPr/>
          </p:nvSpPr>
          <p:spPr bwMode="auto">
            <a:xfrm rot="3026502">
              <a:off x="9456569" y="1412790"/>
              <a:ext cx="518205" cy="818513"/>
            </a:xfrm>
            <a:custGeom>
              <a:avLst/>
              <a:gdLst>
                <a:gd name="T0" fmla="*/ 156 w 313"/>
                <a:gd name="T1" fmla="*/ 0 h 495"/>
                <a:gd name="T2" fmla="*/ 0 w 313"/>
                <a:gd name="T3" fmla="*/ 159 h 495"/>
                <a:gd name="T4" fmla="*/ 0 w 313"/>
                <a:gd name="T5" fmla="*/ 163 h 495"/>
                <a:gd name="T6" fmla="*/ 0 w 313"/>
                <a:gd name="T7" fmla="*/ 163 h 495"/>
                <a:gd name="T8" fmla="*/ 101 w 313"/>
                <a:gd name="T9" fmla="*/ 480 h 495"/>
                <a:gd name="T10" fmla="*/ 106 w 313"/>
                <a:gd name="T11" fmla="*/ 486 h 495"/>
                <a:gd name="T12" fmla="*/ 106 w 313"/>
                <a:gd name="T13" fmla="*/ 486 h 495"/>
                <a:gd name="T14" fmla="*/ 106 w 313"/>
                <a:gd name="T15" fmla="*/ 486 h 495"/>
                <a:gd name="T16" fmla="*/ 128 w 313"/>
                <a:gd name="T17" fmla="*/ 495 h 495"/>
                <a:gd name="T18" fmla="*/ 158 w 313"/>
                <a:gd name="T19" fmla="*/ 469 h 495"/>
                <a:gd name="T20" fmla="*/ 156 w 313"/>
                <a:gd name="T21" fmla="*/ 463 h 495"/>
                <a:gd name="T22" fmla="*/ 156 w 313"/>
                <a:gd name="T23" fmla="*/ 463 h 495"/>
                <a:gd name="T24" fmla="*/ 148 w 313"/>
                <a:gd name="T25" fmla="*/ 415 h 495"/>
                <a:gd name="T26" fmla="*/ 191 w 313"/>
                <a:gd name="T27" fmla="*/ 311 h 495"/>
                <a:gd name="T28" fmla="*/ 191 w 313"/>
                <a:gd name="T29" fmla="*/ 310 h 495"/>
                <a:gd name="T30" fmla="*/ 270 w 313"/>
                <a:gd name="T31" fmla="*/ 264 h 495"/>
                <a:gd name="T32" fmla="*/ 313 w 313"/>
                <a:gd name="T33" fmla="*/ 157 h 495"/>
                <a:gd name="T34" fmla="*/ 156 w 313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3" h="495">
                  <a:moveTo>
                    <a:pt x="156" y="0"/>
                  </a:moveTo>
                  <a:cubicBezTo>
                    <a:pt x="70" y="0"/>
                    <a:pt x="0" y="72"/>
                    <a:pt x="0" y="159"/>
                  </a:cubicBezTo>
                  <a:cubicBezTo>
                    <a:pt x="0" y="159"/>
                    <a:pt x="0" y="163"/>
                    <a:pt x="0" y="163"/>
                  </a:cubicBezTo>
                  <a:cubicBezTo>
                    <a:pt x="0" y="163"/>
                    <a:pt x="0" y="163"/>
                    <a:pt x="0" y="163"/>
                  </a:cubicBezTo>
                  <a:cubicBezTo>
                    <a:pt x="0" y="283"/>
                    <a:pt x="38" y="389"/>
                    <a:pt x="101" y="480"/>
                  </a:cubicBezTo>
                  <a:cubicBezTo>
                    <a:pt x="102" y="482"/>
                    <a:pt x="104" y="484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06" y="486"/>
                    <a:pt x="106" y="486"/>
                    <a:pt x="106" y="486"/>
                  </a:cubicBezTo>
                  <a:cubicBezTo>
                    <a:pt x="111" y="491"/>
                    <a:pt x="119" y="495"/>
                    <a:pt x="128" y="495"/>
                  </a:cubicBezTo>
                  <a:cubicBezTo>
                    <a:pt x="145" y="495"/>
                    <a:pt x="158" y="486"/>
                    <a:pt x="158" y="469"/>
                  </a:cubicBezTo>
                  <a:cubicBezTo>
                    <a:pt x="158" y="465"/>
                    <a:pt x="158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52" y="443"/>
                    <a:pt x="145" y="431"/>
                    <a:pt x="148" y="415"/>
                  </a:cubicBezTo>
                  <a:cubicBezTo>
                    <a:pt x="155" y="374"/>
                    <a:pt x="164" y="339"/>
                    <a:pt x="191" y="311"/>
                  </a:cubicBezTo>
                  <a:cubicBezTo>
                    <a:pt x="191" y="311"/>
                    <a:pt x="191" y="310"/>
                    <a:pt x="191" y="310"/>
                  </a:cubicBezTo>
                  <a:cubicBezTo>
                    <a:pt x="212" y="288"/>
                    <a:pt x="239" y="271"/>
                    <a:pt x="270" y="264"/>
                  </a:cubicBezTo>
                  <a:cubicBezTo>
                    <a:pt x="297" y="236"/>
                    <a:pt x="313" y="198"/>
                    <a:pt x="313" y="157"/>
                  </a:cubicBezTo>
                  <a:cubicBezTo>
                    <a:pt x="313" y="70"/>
                    <a:pt x="243" y="0"/>
                    <a:pt x="15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11"/>
            <p:cNvSpPr/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Freeform: Shape 12"/>
            <p:cNvSpPr/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rgbClr val="B3B3B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13"/>
            <p:cNvSpPr/>
            <p:nvPr/>
          </p:nvSpPr>
          <p:spPr bwMode="auto">
            <a:xfrm rot="3026502">
              <a:off x="9918947" y="1971693"/>
              <a:ext cx="516808" cy="818513"/>
            </a:xfrm>
            <a:custGeom>
              <a:avLst/>
              <a:gdLst>
                <a:gd name="T0" fmla="*/ 156 w 312"/>
                <a:gd name="T1" fmla="*/ 0 h 495"/>
                <a:gd name="T2" fmla="*/ 312 w 312"/>
                <a:gd name="T3" fmla="*/ 159 h 495"/>
                <a:gd name="T4" fmla="*/ 312 w 312"/>
                <a:gd name="T5" fmla="*/ 163 h 495"/>
                <a:gd name="T6" fmla="*/ 312 w 312"/>
                <a:gd name="T7" fmla="*/ 163 h 495"/>
                <a:gd name="T8" fmla="*/ 212 w 312"/>
                <a:gd name="T9" fmla="*/ 480 h 495"/>
                <a:gd name="T10" fmla="*/ 207 w 312"/>
                <a:gd name="T11" fmla="*/ 486 h 495"/>
                <a:gd name="T12" fmla="*/ 207 w 312"/>
                <a:gd name="T13" fmla="*/ 486 h 495"/>
                <a:gd name="T14" fmla="*/ 207 w 312"/>
                <a:gd name="T15" fmla="*/ 486 h 495"/>
                <a:gd name="T16" fmla="*/ 184 w 312"/>
                <a:gd name="T17" fmla="*/ 495 h 495"/>
                <a:gd name="T18" fmla="*/ 154 w 312"/>
                <a:gd name="T19" fmla="*/ 469 h 495"/>
                <a:gd name="T20" fmla="*/ 156 w 312"/>
                <a:gd name="T21" fmla="*/ 463 h 495"/>
                <a:gd name="T22" fmla="*/ 156 w 312"/>
                <a:gd name="T23" fmla="*/ 463 h 495"/>
                <a:gd name="T24" fmla="*/ 165 w 312"/>
                <a:gd name="T25" fmla="*/ 415 h 495"/>
                <a:gd name="T26" fmla="*/ 122 w 312"/>
                <a:gd name="T27" fmla="*/ 311 h 495"/>
                <a:gd name="T28" fmla="*/ 122 w 312"/>
                <a:gd name="T29" fmla="*/ 310 h 495"/>
                <a:gd name="T30" fmla="*/ 42 w 312"/>
                <a:gd name="T31" fmla="*/ 264 h 495"/>
                <a:gd name="T32" fmla="*/ 0 w 312"/>
                <a:gd name="T33" fmla="*/ 157 h 495"/>
                <a:gd name="T34" fmla="*/ 156 w 312"/>
                <a:gd name="T35" fmla="*/ 0 h 4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12" h="495">
                  <a:moveTo>
                    <a:pt x="156" y="0"/>
                  </a:moveTo>
                  <a:cubicBezTo>
                    <a:pt x="242" y="0"/>
                    <a:pt x="312" y="72"/>
                    <a:pt x="312" y="159"/>
                  </a:cubicBezTo>
                  <a:cubicBezTo>
                    <a:pt x="312" y="159"/>
                    <a:pt x="312" y="163"/>
                    <a:pt x="312" y="163"/>
                  </a:cubicBezTo>
                  <a:cubicBezTo>
                    <a:pt x="312" y="163"/>
                    <a:pt x="312" y="163"/>
                    <a:pt x="312" y="163"/>
                  </a:cubicBezTo>
                  <a:cubicBezTo>
                    <a:pt x="312" y="283"/>
                    <a:pt x="275" y="389"/>
                    <a:pt x="212" y="480"/>
                  </a:cubicBezTo>
                  <a:cubicBezTo>
                    <a:pt x="210" y="482"/>
                    <a:pt x="209" y="484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7" y="486"/>
                    <a:pt x="207" y="486"/>
                    <a:pt x="207" y="486"/>
                  </a:cubicBezTo>
                  <a:cubicBezTo>
                    <a:pt x="201" y="491"/>
                    <a:pt x="193" y="495"/>
                    <a:pt x="184" y="495"/>
                  </a:cubicBezTo>
                  <a:cubicBezTo>
                    <a:pt x="168" y="495"/>
                    <a:pt x="154" y="486"/>
                    <a:pt x="154" y="469"/>
                  </a:cubicBezTo>
                  <a:cubicBezTo>
                    <a:pt x="154" y="465"/>
                    <a:pt x="155" y="463"/>
                    <a:pt x="156" y="463"/>
                  </a:cubicBezTo>
                  <a:cubicBezTo>
                    <a:pt x="156" y="463"/>
                    <a:pt x="156" y="463"/>
                    <a:pt x="156" y="463"/>
                  </a:cubicBezTo>
                  <a:cubicBezTo>
                    <a:pt x="160" y="443"/>
                    <a:pt x="167" y="431"/>
                    <a:pt x="165" y="415"/>
                  </a:cubicBezTo>
                  <a:cubicBezTo>
                    <a:pt x="158" y="374"/>
                    <a:pt x="148" y="339"/>
                    <a:pt x="122" y="311"/>
                  </a:cubicBezTo>
                  <a:cubicBezTo>
                    <a:pt x="122" y="311"/>
                    <a:pt x="122" y="310"/>
                    <a:pt x="122" y="310"/>
                  </a:cubicBezTo>
                  <a:cubicBezTo>
                    <a:pt x="101" y="288"/>
                    <a:pt x="73" y="271"/>
                    <a:pt x="42" y="264"/>
                  </a:cubicBezTo>
                  <a:cubicBezTo>
                    <a:pt x="16" y="236"/>
                    <a:pt x="0" y="198"/>
                    <a:pt x="0" y="157"/>
                  </a:cubicBezTo>
                  <a:cubicBezTo>
                    <a:pt x="0" y="70"/>
                    <a:pt x="70" y="0"/>
                    <a:pt x="156" y="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14"/>
            <p:cNvSpPr/>
            <p:nvPr/>
          </p:nvSpPr>
          <p:spPr bwMode="auto">
            <a:xfrm rot="3026502">
              <a:off x="10064186" y="706087"/>
              <a:ext cx="987523" cy="1806036"/>
            </a:xfrm>
            <a:custGeom>
              <a:avLst/>
              <a:gdLst>
                <a:gd name="T0" fmla="*/ 298 w 596"/>
                <a:gd name="T1" fmla="*/ 1092 h 1092"/>
                <a:gd name="T2" fmla="*/ 159 w 596"/>
                <a:gd name="T3" fmla="*/ 1092 h 1092"/>
                <a:gd name="T4" fmla="*/ 21 w 596"/>
                <a:gd name="T5" fmla="*/ 513 h 1092"/>
                <a:gd name="T6" fmla="*/ 298 w 596"/>
                <a:gd name="T7" fmla="*/ 0 h 1092"/>
                <a:gd name="T8" fmla="*/ 299 w 596"/>
                <a:gd name="T9" fmla="*/ 0 h 1092"/>
                <a:gd name="T10" fmla="*/ 575 w 596"/>
                <a:gd name="T11" fmla="*/ 513 h 1092"/>
                <a:gd name="T12" fmla="*/ 437 w 596"/>
                <a:gd name="T13" fmla="*/ 1092 h 1092"/>
                <a:gd name="T14" fmla="*/ 298 w 596"/>
                <a:gd name="T15" fmla="*/ 1092 h 10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15"/>
            <p:cNvSpPr/>
            <p:nvPr/>
          </p:nvSpPr>
          <p:spPr bwMode="auto">
            <a:xfrm rot="3026502">
              <a:off x="9900884" y="1650070"/>
              <a:ext cx="874384" cy="284943"/>
            </a:xfrm>
            <a:custGeom>
              <a:avLst/>
              <a:gdLst>
                <a:gd name="T0" fmla="*/ 508 w 528"/>
                <a:gd name="T1" fmla="*/ 124 h 172"/>
                <a:gd name="T2" fmla="*/ 528 w 528"/>
                <a:gd name="T3" fmla="*/ 0 h 172"/>
                <a:gd name="T4" fmla="*/ 248 w 528"/>
                <a:gd name="T5" fmla="*/ 66 h 172"/>
                <a:gd name="T6" fmla="*/ 0 w 528"/>
                <a:gd name="T7" fmla="*/ 15 h 172"/>
                <a:gd name="T8" fmla="*/ 21 w 528"/>
                <a:gd name="T9" fmla="*/ 136 h 172"/>
                <a:gd name="T10" fmla="*/ 248 w 528"/>
                <a:gd name="T11" fmla="*/ 172 h 172"/>
                <a:gd name="T12" fmla="*/ 508 w 528"/>
                <a:gd name="T13" fmla="*/ 124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28" h="172">
                  <a:moveTo>
                    <a:pt x="508" y="124"/>
                  </a:moveTo>
                  <a:cubicBezTo>
                    <a:pt x="517" y="79"/>
                    <a:pt x="524" y="36"/>
                    <a:pt x="528" y="0"/>
                  </a:cubicBezTo>
                  <a:cubicBezTo>
                    <a:pt x="444" y="42"/>
                    <a:pt x="349" y="66"/>
                    <a:pt x="248" y="66"/>
                  </a:cubicBezTo>
                  <a:cubicBezTo>
                    <a:pt x="160" y="66"/>
                    <a:pt x="76" y="48"/>
                    <a:pt x="0" y="15"/>
                  </a:cubicBezTo>
                  <a:cubicBezTo>
                    <a:pt x="5" y="51"/>
                    <a:pt x="12" y="92"/>
                    <a:pt x="21" y="136"/>
                  </a:cubicBezTo>
                  <a:cubicBezTo>
                    <a:pt x="92" y="159"/>
                    <a:pt x="169" y="172"/>
                    <a:pt x="248" y="172"/>
                  </a:cubicBezTo>
                  <a:cubicBezTo>
                    <a:pt x="340" y="172"/>
                    <a:pt x="427" y="155"/>
                    <a:pt x="508" y="124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16"/>
            <p:cNvSpPr/>
            <p:nvPr/>
          </p:nvSpPr>
          <p:spPr bwMode="auto">
            <a:xfrm rot="3026502">
              <a:off x="10176507" y="1425488"/>
              <a:ext cx="923969" cy="233262"/>
            </a:xfrm>
            <a:custGeom>
              <a:avLst/>
              <a:gdLst>
                <a:gd name="T0" fmla="*/ 557 w 558"/>
                <a:gd name="T1" fmla="*/ 80 h 141"/>
                <a:gd name="T2" fmla="*/ 552 w 558"/>
                <a:gd name="T3" fmla="*/ 0 h 141"/>
                <a:gd name="T4" fmla="*/ 278 w 558"/>
                <a:gd name="T5" fmla="*/ 62 h 141"/>
                <a:gd name="T6" fmla="*/ 6 w 558"/>
                <a:gd name="T7" fmla="*/ 1 h 141"/>
                <a:gd name="T8" fmla="*/ 2 w 558"/>
                <a:gd name="T9" fmla="*/ 92 h 141"/>
                <a:gd name="T10" fmla="*/ 264 w 558"/>
                <a:gd name="T11" fmla="*/ 141 h 141"/>
                <a:gd name="T12" fmla="*/ 557 w 558"/>
                <a:gd name="T13" fmla="*/ 8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58" h="141">
                  <a:moveTo>
                    <a:pt x="557" y="80"/>
                  </a:moveTo>
                  <a:cubicBezTo>
                    <a:pt x="558" y="53"/>
                    <a:pt x="556" y="26"/>
                    <a:pt x="552" y="0"/>
                  </a:cubicBezTo>
                  <a:cubicBezTo>
                    <a:pt x="469" y="40"/>
                    <a:pt x="376" y="62"/>
                    <a:pt x="278" y="62"/>
                  </a:cubicBezTo>
                  <a:cubicBezTo>
                    <a:pt x="181" y="62"/>
                    <a:pt x="88" y="40"/>
                    <a:pt x="6" y="1"/>
                  </a:cubicBezTo>
                  <a:cubicBezTo>
                    <a:pt x="2" y="31"/>
                    <a:pt x="0" y="61"/>
                    <a:pt x="2" y="92"/>
                  </a:cubicBezTo>
                  <a:cubicBezTo>
                    <a:pt x="84" y="123"/>
                    <a:pt x="172" y="141"/>
                    <a:pt x="264" y="141"/>
                  </a:cubicBezTo>
                  <a:cubicBezTo>
                    <a:pt x="368" y="141"/>
                    <a:pt x="467" y="119"/>
                    <a:pt x="557" y="80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Oval 17"/>
            <p:cNvSpPr/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Oval 18"/>
            <p:cNvSpPr/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Oval 19"/>
            <p:cNvSpPr/>
            <p:nvPr/>
          </p:nvSpPr>
          <p:spPr bwMode="auto">
            <a:xfrm rot="3026502">
              <a:off x="10542344" y="1517068"/>
              <a:ext cx="112441" cy="112441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Oval 20"/>
            <p:cNvSpPr/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Oval 21"/>
            <p:cNvSpPr/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Oval 22"/>
            <p:cNvSpPr/>
            <p:nvPr/>
          </p:nvSpPr>
          <p:spPr bwMode="auto">
            <a:xfrm rot="3026502">
              <a:off x="10416349" y="1635888"/>
              <a:ext cx="91489" cy="89394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Oval 23"/>
            <p:cNvSpPr/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Oval 24"/>
            <p:cNvSpPr/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rgbClr val="B3B3B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Oval 25"/>
            <p:cNvSpPr/>
            <p:nvPr/>
          </p:nvSpPr>
          <p:spPr bwMode="auto">
            <a:xfrm rot="3026502">
              <a:off x="10296815" y="1734629"/>
              <a:ext cx="91489" cy="89394"/>
            </a:xfrm>
            <a:prstGeom prst="ellipse">
              <a:avLst/>
            </a:prstGeom>
            <a:solidFill>
              <a:schemeClr val="bg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26"/>
            <p:cNvSpPr/>
            <p:nvPr/>
          </p:nvSpPr>
          <p:spPr bwMode="auto">
            <a:xfrm rot="3026502">
              <a:off x="9886487" y="1698180"/>
              <a:ext cx="129202" cy="819909"/>
            </a:xfrm>
            <a:custGeom>
              <a:avLst/>
              <a:gdLst>
                <a:gd name="T0" fmla="*/ 77 w 78"/>
                <a:gd name="T1" fmla="*/ 48 h 496"/>
                <a:gd name="T2" fmla="*/ 78 w 78"/>
                <a:gd name="T3" fmla="*/ 39 h 496"/>
                <a:gd name="T4" fmla="*/ 39 w 78"/>
                <a:gd name="T5" fmla="*/ 0 h 496"/>
                <a:gd name="T6" fmla="*/ 0 w 78"/>
                <a:gd name="T7" fmla="*/ 40 h 496"/>
                <a:gd name="T8" fmla="*/ 18 w 78"/>
                <a:gd name="T9" fmla="*/ 475 h 496"/>
                <a:gd name="T10" fmla="*/ 19 w 78"/>
                <a:gd name="T11" fmla="*/ 475 h 496"/>
                <a:gd name="T12" fmla="*/ 19 w 78"/>
                <a:gd name="T13" fmla="*/ 475 h 496"/>
                <a:gd name="T14" fmla="*/ 40 w 78"/>
                <a:gd name="T15" fmla="*/ 496 h 496"/>
                <a:gd name="T16" fmla="*/ 61 w 78"/>
                <a:gd name="T17" fmla="*/ 475 h 496"/>
                <a:gd name="T18" fmla="*/ 61 w 78"/>
                <a:gd name="T19" fmla="*/ 475 h 496"/>
                <a:gd name="T20" fmla="*/ 61 w 78"/>
                <a:gd name="T21" fmla="*/ 475 h 496"/>
                <a:gd name="T22" fmla="*/ 77 w 78"/>
                <a:gd name="T23" fmla="*/ 48 h 4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8" h="496">
                  <a:moveTo>
                    <a:pt x="77" y="48"/>
                  </a:moveTo>
                  <a:cubicBezTo>
                    <a:pt x="77" y="45"/>
                    <a:pt x="78" y="42"/>
                    <a:pt x="78" y="39"/>
                  </a:cubicBezTo>
                  <a:cubicBezTo>
                    <a:pt x="78" y="18"/>
                    <a:pt x="60" y="0"/>
                    <a:pt x="39" y="0"/>
                  </a:cubicBezTo>
                  <a:cubicBezTo>
                    <a:pt x="17" y="0"/>
                    <a:pt x="0" y="18"/>
                    <a:pt x="0" y="40"/>
                  </a:cubicBezTo>
                  <a:cubicBezTo>
                    <a:pt x="18" y="475"/>
                    <a:pt x="18" y="475"/>
                    <a:pt x="18" y="475"/>
                  </a:cubicBezTo>
                  <a:cubicBezTo>
                    <a:pt x="19" y="475"/>
                    <a:pt x="19" y="475"/>
                    <a:pt x="19" y="475"/>
                  </a:cubicBezTo>
                  <a:cubicBezTo>
                    <a:pt x="19" y="475"/>
                    <a:pt x="19" y="475"/>
                    <a:pt x="19" y="475"/>
                  </a:cubicBezTo>
                  <a:cubicBezTo>
                    <a:pt x="19" y="487"/>
                    <a:pt x="29" y="496"/>
                    <a:pt x="40" y="496"/>
                  </a:cubicBezTo>
                  <a:cubicBezTo>
                    <a:pt x="52" y="496"/>
                    <a:pt x="61" y="487"/>
                    <a:pt x="61" y="475"/>
                  </a:cubicBezTo>
                  <a:cubicBezTo>
                    <a:pt x="61" y="475"/>
                    <a:pt x="61" y="475"/>
                    <a:pt x="61" y="475"/>
                  </a:cubicBezTo>
                  <a:cubicBezTo>
                    <a:pt x="61" y="475"/>
                    <a:pt x="61" y="475"/>
                    <a:pt x="61" y="475"/>
                  </a:cubicBezTo>
                  <a:lnTo>
                    <a:pt x="77" y="48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Oval 27"/>
            <p:cNvSpPr/>
            <p:nvPr/>
          </p:nvSpPr>
          <p:spPr bwMode="auto">
            <a:xfrm rot="3026502">
              <a:off x="10707783" y="1195435"/>
              <a:ext cx="323354" cy="322656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1">
                  <a:lumMod val="20000"/>
                  <a:lumOff val="80000"/>
                </a:schemeClr>
              </a:solidFill>
            </a:ln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5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工作完成情况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9389" y="0"/>
            <a:ext cx="5846947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131840" y="2365018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成功项目展示</a:t>
            </a:r>
            <a:endParaRPr lang="en-GB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3664070" y="2939921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4095526" y="1563638"/>
            <a:ext cx="148458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Broadway" panose="04040905080B020205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03</a:t>
            </a:r>
            <a:endParaRPr lang="en-GB" altLang="zh-CN" sz="6000" dirty="0">
              <a:solidFill>
                <a:schemeClr val="tx1">
                  <a:lumMod val="75000"/>
                  <a:lumOff val="25000"/>
                </a:schemeClr>
              </a:solidFill>
              <a:latin typeface="Broadway" panose="04040905080B02020502" pitchFamily="82" charset="0"/>
              <a:ea typeface="华康雅宋体W9(P)" panose="02020900000000000000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9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9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5"/>
          <p:cNvGrpSpPr/>
          <p:nvPr/>
        </p:nvGrpSpPr>
        <p:grpSpPr>
          <a:xfrm>
            <a:off x="3537190" y="1167594"/>
            <a:ext cx="2238276" cy="3171934"/>
            <a:chOff x="4716254" y="1556792"/>
            <a:chExt cx="2984368" cy="4229245"/>
          </a:xfrm>
        </p:grpSpPr>
        <p:sp>
          <p:nvSpPr>
            <p:cNvPr id="17" name="Freeform: Shape 3"/>
            <p:cNvSpPr/>
            <p:nvPr/>
          </p:nvSpPr>
          <p:spPr bwMode="auto">
            <a:xfrm>
              <a:off x="5125655" y="2960983"/>
              <a:ext cx="2165565" cy="1112423"/>
            </a:xfrm>
            <a:custGeom>
              <a:avLst/>
              <a:gdLst>
                <a:gd name="T0" fmla="*/ 2338 w 2338"/>
                <a:gd name="T1" fmla="*/ 477 h 1201"/>
                <a:gd name="T2" fmla="*/ 0 w 2338"/>
                <a:gd name="T3" fmla="*/ 1201 h 1201"/>
                <a:gd name="T4" fmla="*/ 0 w 2338"/>
                <a:gd name="T5" fmla="*/ 724 h 1201"/>
                <a:gd name="T6" fmla="*/ 2338 w 2338"/>
                <a:gd name="T7" fmla="*/ 0 h 1201"/>
                <a:gd name="T8" fmla="*/ 2338 w 2338"/>
                <a:gd name="T9" fmla="*/ 477 h 1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8" h="1201">
                  <a:moveTo>
                    <a:pt x="2338" y="477"/>
                  </a:moveTo>
                  <a:lnTo>
                    <a:pt x="0" y="1201"/>
                  </a:lnTo>
                  <a:lnTo>
                    <a:pt x="0" y="724"/>
                  </a:lnTo>
                  <a:lnTo>
                    <a:pt x="2338" y="0"/>
                  </a:lnTo>
                  <a:lnTo>
                    <a:pt x="2338" y="47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4"/>
            <p:cNvSpPr/>
            <p:nvPr/>
          </p:nvSpPr>
          <p:spPr bwMode="auto">
            <a:xfrm>
              <a:off x="5125655" y="3803868"/>
              <a:ext cx="2165565" cy="1110571"/>
            </a:xfrm>
            <a:custGeom>
              <a:avLst/>
              <a:gdLst>
                <a:gd name="T0" fmla="*/ 2338 w 2338"/>
                <a:gd name="T1" fmla="*/ 477 h 1199"/>
                <a:gd name="T2" fmla="*/ 0 w 2338"/>
                <a:gd name="T3" fmla="*/ 1199 h 1199"/>
                <a:gd name="T4" fmla="*/ 0 w 2338"/>
                <a:gd name="T5" fmla="*/ 724 h 1199"/>
                <a:gd name="T6" fmla="*/ 2338 w 2338"/>
                <a:gd name="T7" fmla="*/ 0 h 1199"/>
                <a:gd name="T8" fmla="*/ 2338 w 2338"/>
                <a:gd name="T9" fmla="*/ 477 h 1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8" h="1199">
                  <a:moveTo>
                    <a:pt x="2338" y="477"/>
                  </a:moveTo>
                  <a:lnTo>
                    <a:pt x="0" y="1199"/>
                  </a:lnTo>
                  <a:lnTo>
                    <a:pt x="0" y="724"/>
                  </a:lnTo>
                  <a:lnTo>
                    <a:pt x="2338" y="0"/>
                  </a:lnTo>
                  <a:lnTo>
                    <a:pt x="2338" y="477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19" name="Group 5"/>
            <p:cNvGrpSpPr/>
            <p:nvPr/>
          </p:nvGrpSpPr>
          <p:grpSpPr>
            <a:xfrm>
              <a:off x="4754233" y="1556792"/>
              <a:ext cx="2907490" cy="4229245"/>
              <a:chOff x="4675183" y="2070731"/>
              <a:chExt cx="2752184" cy="4003337"/>
            </a:xfrm>
          </p:grpSpPr>
          <p:sp>
            <p:nvSpPr>
              <p:cNvPr id="33" name="Freeform: Shape 6"/>
              <p:cNvSpPr/>
              <p:nvPr/>
            </p:nvSpPr>
            <p:spPr bwMode="auto">
              <a:xfrm>
                <a:off x="5637877" y="2284663"/>
                <a:ext cx="826795" cy="892553"/>
              </a:xfrm>
              <a:custGeom>
                <a:avLst/>
                <a:gdLst>
                  <a:gd name="T0" fmla="*/ 472 w 943"/>
                  <a:gd name="T1" fmla="*/ 0 h 1018"/>
                  <a:gd name="T2" fmla="*/ 0 w 943"/>
                  <a:gd name="T3" fmla="*/ 397 h 1018"/>
                  <a:gd name="T4" fmla="*/ 173 w 943"/>
                  <a:gd name="T5" fmla="*/ 842 h 1018"/>
                  <a:gd name="T6" fmla="*/ 472 w 943"/>
                  <a:gd name="T7" fmla="*/ 1018 h 1018"/>
                  <a:gd name="T8" fmla="*/ 770 w 943"/>
                  <a:gd name="T9" fmla="*/ 842 h 1018"/>
                  <a:gd name="T10" fmla="*/ 943 w 943"/>
                  <a:gd name="T11" fmla="*/ 397 h 1018"/>
                  <a:gd name="T12" fmla="*/ 472 w 943"/>
                  <a:gd name="T13" fmla="*/ 0 h 10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43" h="1018">
                    <a:moveTo>
                      <a:pt x="472" y="0"/>
                    </a:moveTo>
                    <a:lnTo>
                      <a:pt x="0" y="397"/>
                    </a:lnTo>
                    <a:lnTo>
                      <a:pt x="173" y="842"/>
                    </a:lnTo>
                    <a:lnTo>
                      <a:pt x="472" y="1018"/>
                    </a:lnTo>
                    <a:lnTo>
                      <a:pt x="770" y="842"/>
                    </a:lnTo>
                    <a:lnTo>
                      <a:pt x="943" y="397"/>
                    </a:lnTo>
                    <a:lnTo>
                      <a:pt x="472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7"/>
              <p:cNvSpPr/>
              <p:nvPr/>
            </p:nvSpPr>
            <p:spPr bwMode="auto">
              <a:xfrm>
                <a:off x="4675183" y="2070731"/>
                <a:ext cx="1376530" cy="1023192"/>
              </a:xfrm>
              <a:custGeom>
                <a:avLst/>
                <a:gdLst>
                  <a:gd name="T0" fmla="*/ 1062 w 1062"/>
                  <a:gd name="T1" fmla="*/ 165 h 790"/>
                  <a:gd name="T2" fmla="*/ 504 w 1062"/>
                  <a:gd name="T3" fmla="*/ 790 h 790"/>
                  <a:gd name="T4" fmla="*/ 0 w 1062"/>
                  <a:gd name="T5" fmla="*/ 0 h 790"/>
                  <a:gd name="T6" fmla="*/ 1062 w 1062"/>
                  <a:gd name="T7" fmla="*/ 165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2" h="790">
                    <a:moveTo>
                      <a:pt x="1062" y="165"/>
                    </a:moveTo>
                    <a:cubicBezTo>
                      <a:pt x="1062" y="165"/>
                      <a:pt x="610" y="540"/>
                      <a:pt x="504" y="790"/>
                    </a:cubicBezTo>
                    <a:cubicBezTo>
                      <a:pt x="504" y="790"/>
                      <a:pt x="117" y="81"/>
                      <a:pt x="0" y="0"/>
                    </a:cubicBezTo>
                    <a:cubicBezTo>
                      <a:pt x="0" y="0"/>
                      <a:pt x="871" y="3"/>
                      <a:pt x="1062" y="16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8"/>
              <p:cNvSpPr/>
              <p:nvPr/>
            </p:nvSpPr>
            <p:spPr bwMode="auto">
              <a:xfrm>
                <a:off x="4747955" y="2072485"/>
                <a:ext cx="645303" cy="903951"/>
              </a:xfrm>
              <a:custGeom>
                <a:avLst/>
                <a:gdLst>
                  <a:gd name="T0" fmla="*/ 0 w 498"/>
                  <a:gd name="T1" fmla="*/ 0 h 698"/>
                  <a:gd name="T2" fmla="*/ 498 w 498"/>
                  <a:gd name="T3" fmla="*/ 698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98" h="698">
                    <a:moveTo>
                      <a:pt x="0" y="0"/>
                    </a:moveTo>
                    <a:cubicBezTo>
                      <a:pt x="0" y="0"/>
                      <a:pt x="271" y="255"/>
                      <a:pt x="498" y="698"/>
                    </a:cubicBezTo>
                  </a:path>
                </a:pathLst>
              </a:custGeom>
              <a:noFill/>
              <a:ln w="26988" cap="flat">
                <a:solidFill>
                  <a:srgbClr val="F2F2F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9"/>
              <p:cNvSpPr/>
              <p:nvPr/>
            </p:nvSpPr>
            <p:spPr bwMode="auto">
              <a:xfrm>
                <a:off x="6051713" y="2070731"/>
                <a:ext cx="1375654" cy="1023192"/>
              </a:xfrm>
              <a:custGeom>
                <a:avLst/>
                <a:gdLst>
                  <a:gd name="T0" fmla="*/ 0 w 1062"/>
                  <a:gd name="T1" fmla="*/ 165 h 790"/>
                  <a:gd name="T2" fmla="*/ 558 w 1062"/>
                  <a:gd name="T3" fmla="*/ 790 h 790"/>
                  <a:gd name="T4" fmla="*/ 1062 w 1062"/>
                  <a:gd name="T5" fmla="*/ 0 h 790"/>
                  <a:gd name="T6" fmla="*/ 0 w 1062"/>
                  <a:gd name="T7" fmla="*/ 165 h 7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062" h="790">
                    <a:moveTo>
                      <a:pt x="0" y="165"/>
                    </a:moveTo>
                    <a:cubicBezTo>
                      <a:pt x="0" y="165"/>
                      <a:pt x="452" y="540"/>
                      <a:pt x="558" y="790"/>
                    </a:cubicBezTo>
                    <a:cubicBezTo>
                      <a:pt x="558" y="790"/>
                      <a:pt x="946" y="81"/>
                      <a:pt x="1062" y="0"/>
                    </a:cubicBezTo>
                    <a:cubicBezTo>
                      <a:pt x="1062" y="0"/>
                      <a:pt x="191" y="3"/>
                      <a:pt x="0" y="16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10"/>
              <p:cNvSpPr/>
              <p:nvPr/>
            </p:nvSpPr>
            <p:spPr bwMode="auto">
              <a:xfrm>
                <a:off x="6709291" y="2072485"/>
                <a:ext cx="645303" cy="903951"/>
              </a:xfrm>
              <a:custGeom>
                <a:avLst/>
                <a:gdLst>
                  <a:gd name="T0" fmla="*/ 498 w 498"/>
                  <a:gd name="T1" fmla="*/ 0 h 698"/>
                  <a:gd name="T2" fmla="*/ 0 w 498"/>
                  <a:gd name="T3" fmla="*/ 698 h 6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</a:cxnLst>
                <a:rect l="0" t="0" r="r" b="b"/>
                <a:pathLst>
                  <a:path w="498" h="698">
                    <a:moveTo>
                      <a:pt x="498" y="0"/>
                    </a:moveTo>
                    <a:cubicBezTo>
                      <a:pt x="498" y="0"/>
                      <a:pt x="227" y="255"/>
                      <a:pt x="0" y="698"/>
                    </a:cubicBezTo>
                  </a:path>
                </a:pathLst>
              </a:custGeom>
              <a:noFill/>
              <a:ln w="26988" cap="flat">
                <a:solidFill>
                  <a:srgbClr val="F2F2F2"/>
                </a:solidFill>
                <a:prstDash val="solid"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11"/>
              <p:cNvSpPr/>
              <p:nvPr/>
            </p:nvSpPr>
            <p:spPr bwMode="auto">
              <a:xfrm>
                <a:off x="5507238" y="3022904"/>
                <a:ext cx="1068784" cy="3051164"/>
              </a:xfrm>
              <a:custGeom>
                <a:avLst/>
                <a:gdLst>
                  <a:gd name="T0" fmla="*/ 897 w 1219"/>
                  <a:gd name="T1" fmla="*/ 0 h 3480"/>
                  <a:gd name="T2" fmla="*/ 610 w 1219"/>
                  <a:gd name="T3" fmla="*/ 168 h 3480"/>
                  <a:gd name="T4" fmla="*/ 322 w 1219"/>
                  <a:gd name="T5" fmla="*/ 0 h 3480"/>
                  <a:gd name="T6" fmla="*/ 0 w 1219"/>
                  <a:gd name="T7" fmla="*/ 2804 h 3480"/>
                  <a:gd name="T8" fmla="*/ 599 w 1219"/>
                  <a:gd name="T9" fmla="*/ 3480 h 3480"/>
                  <a:gd name="T10" fmla="*/ 1219 w 1219"/>
                  <a:gd name="T11" fmla="*/ 2804 h 3480"/>
                  <a:gd name="T12" fmla="*/ 897 w 1219"/>
                  <a:gd name="T13" fmla="*/ 0 h 34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19" h="3480">
                    <a:moveTo>
                      <a:pt x="897" y="0"/>
                    </a:moveTo>
                    <a:lnTo>
                      <a:pt x="610" y="168"/>
                    </a:lnTo>
                    <a:lnTo>
                      <a:pt x="322" y="0"/>
                    </a:lnTo>
                    <a:lnTo>
                      <a:pt x="0" y="2804"/>
                    </a:lnTo>
                    <a:lnTo>
                      <a:pt x="599" y="3480"/>
                    </a:lnTo>
                    <a:lnTo>
                      <a:pt x="1219" y="2804"/>
                    </a:lnTo>
                    <a:lnTo>
                      <a:pt x="897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</a:p>
            </p:txBody>
          </p:sp>
        </p:grpSp>
        <p:sp>
          <p:nvSpPr>
            <p:cNvPr id="20" name="Freeform: Shape 12"/>
            <p:cNvSpPr/>
            <p:nvPr/>
          </p:nvSpPr>
          <p:spPr bwMode="auto">
            <a:xfrm>
              <a:off x="4716254" y="2671068"/>
              <a:ext cx="610397" cy="497395"/>
            </a:xfrm>
            <a:custGeom>
              <a:avLst/>
              <a:gdLst>
                <a:gd name="T0" fmla="*/ 659 w 659"/>
                <a:gd name="T1" fmla="*/ 537 h 537"/>
                <a:gd name="T2" fmla="*/ 0 w 659"/>
                <a:gd name="T3" fmla="*/ 477 h 537"/>
                <a:gd name="T4" fmla="*/ 179 w 659"/>
                <a:gd name="T5" fmla="*/ 242 h 537"/>
                <a:gd name="T6" fmla="*/ 0 w 659"/>
                <a:gd name="T7" fmla="*/ 0 h 537"/>
                <a:gd name="T8" fmla="*/ 659 w 659"/>
                <a:gd name="T9" fmla="*/ 60 h 537"/>
                <a:gd name="T10" fmla="*/ 659 w 659"/>
                <a:gd name="T11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59" h="537">
                  <a:moveTo>
                    <a:pt x="659" y="537"/>
                  </a:moveTo>
                  <a:lnTo>
                    <a:pt x="0" y="477"/>
                  </a:lnTo>
                  <a:lnTo>
                    <a:pt x="179" y="242"/>
                  </a:lnTo>
                  <a:lnTo>
                    <a:pt x="0" y="0"/>
                  </a:lnTo>
                  <a:lnTo>
                    <a:pt x="659" y="60"/>
                  </a:lnTo>
                  <a:lnTo>
                    <a:pt x="659" y="537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13"/>
            <p:cNvSpPr/>
            <p:nvPr/>
          </p:nvSpPr>
          <p:spPr bwMode="auto">
            <a:xfrm>
              <a:off x="5125655" y="2728495"/>
              <a:ext cx="200070" cy="502026"/>
            </a:xfrm>
            <a:custGeom>
              <a:avLst/>
              <a:gdLst>
                <a:gd name="T0" fmla="*/ 216 w 216"/>
                <a:gd name="T1" fmla="*/ 477 h 542"/>
                <a:gd name="T2" fmla="*/ 0 w 216"/>
                <a:gd name="T3" fmla="*/ 542 h 542"/>
                <a:gd name="T4" fmla="*/ 0 w 216"/>
                <a:gd name="T5" fmla="*/ 65 h 542"/>
                <a:gd name="T6" fmla="*/ 216 w 216"/>
                <a:gd name="T7" fmla="*/ 0 h 542"/>
                <a:gd name="T8" fmla="*/ 216 w 216"/>
                <a:gd name="T9" fmla="*/ 477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42">
                  <a:moveTo>
                    <a:pt x="216" y="477"/>
                  </a:moveTo>
                  <a:lnTo>
                    <a:pt x="0" y="542"/>
                  </a:lnTo>
                  <a:lnTo>
                    <a:pt x="0" y="65"/>
                  </a:lnTo>
                  <a:lnTo>
                    <a:pt x="216" y="0"/>
                  </a:lnTo>
                  <a:lnTo>
                    <a:pt x="216" y="477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2" name="Freeform: Shape 14"/>
            <p:cNvSpPr/>
            <p:nvPr/>
          </p:nvSpPr>
          <p:spPr bwMode="auto">
            <a:xfrm>
              <a:off x="7089299" y="4706959"/>
              <a:ext cx="611323" cy="499248"/>
            </a:xfrm>
            <a:custGeom>
              <a:avLst/>
              <a:gdLst>
                <a:gd name="T0" fmla="*/ 0 w 660"/>
                <a:gd name="T1" fmla="*/ 0 h 539"/>
                <a:gd name="T2" fmla="*/ 660 w 660"/>
                <a:gd name="T3" fmla="*/ 62 h 539"/>
                <a:gd name="T4" fmla="*/ 481 w 660"/>
                <a:gd name="T5" fmla="*/ 297 h 539"/>
                <a:gd name="T6" fmla="*/ 660 w 660"/>
                <a:gd name="T7" fmla="*/ 539 h 539"/>
                <a:gd name="T8" fmla="*/ 0 w 660"/>
                <a:gd name="T9" fmla="*/ 477 h 539"/>
                <a:gd name="T10" fmla="*/ 0 w 660"/>
                <a:gd name="T11" fmla="*/ 0 h 5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60" h="539">
                  <a:moveTo>
                    <a:pt x="0" y="0"/>
                  </a:moveTo>
                  <a:lnTo>
                    <a:pt x="660" y="62"/>
                  </a:lnTo>
                  <a:lnTo>
                    <a:pt x="481" y="297"/>
                  </a:lnTo>
                  <a:lnTo>
                    <a:pt x="660" y="539"/>
                  </a:lnTo>
                  <a:lnTo>
                    <a:pt x="0" y="47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15"/>
            <p:cNvSpPr/>
            <p:nvPr/>
          </p:nvSpPr>
          <p:spPr bwMode="auto">
            <a:xfrm>
              <a:off x="7091152" y="4646753"/>
              <a:ext cx="200070" cy="502026"/>
            </a:xfrm>
            <a:custGeom>
              <a:avLst/>
              <a:gdLst>
                <a:gd name="T0" fmla="*/ 0 w 216"/>
                <a:gd name="T1" fmla="*/ 65 h 542"/>
                <a:gd name="T2" fmla="*/ 216 w 216"/>
                <a:gd name="T3" fmla="*/ 0 h 542"/>
                <a:gd name="T4" fmla="*/ 216 w 216"/>
                <a:gd name="T5" fmla="*/ 477 h 542"/>
                <a:gd name="T6" fmla="*/ 0 w 216"/>
                <a:gd name="T7" fmla="*/ 542 h 542"/>
                <a:gd name="T8" fmla="*/ 0 w 216"/>
                <a:gd name="T9" fmla="*/ 65 h 5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6" h="542">
                  <a:moveTo>
                    <a:pt x="0" y="65"/>
                  </a:moveTo>
                  <a:lnTo>
                    <a:pt x="216" y="0"/>
                  </a:lnTo>
                  <a:lnTo>
                    <a:pt x="216" y="477"/>
                  </a:lnTo>
                  <a:lnTo>
                    <a:pt x="0" y="542"/>
                  </a:lnTo>
                  <a:lnTo>
                    <a:pt x="0" y="65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4" name="Group 16"/>
            <p:cNvGrpSpPr/>
            <p:nvPr/>
          </p:nvGrpSpPr>
          <p:grpSpPr>
            <a:xfrm>
              <a:off x="5125655" y="2788701"/>
              <a:ext cx="2165565" cy="614103"/>
              <a:chOff x="5026768" y="3236837"/>
              <a:chExt cx="2049890" cy="581300"/>
            </a:xfrm>
          </p:grpSpPr>
          <p:sp>
            <p:nvSpPr>
              <p:cNvPr id="31" name="Freeform: Shape 17"/>
              <p:cNvSpPr/>
              <p:nvPr/>
            </p:nvSpPr>
            <p:spPr bwMode="auto">
              <a:xfrm>
                <a:off x="5026768" y="3236837"/>
                <a:ext cx="2049890" cy="581300"/>
              </a:xfrm>
              <a:custGeom>
                <a:avLst/>
                <a:gdLst>
                  <a:gd name="T0" fmla="*/ 2338 w 2338"/>
                  <a:gd name="T1" fmla="*/ 663 h 663"/>
                  <a:gd name="T2" fmla="*/ 0 w 2338"/>
                  <a:gd name="T3" fmla="*/ 477 h 663"/>
                  <a:gd name="T4" fmla="*/ 0 w 2338"/>
                  <a:gd name="T5" fmla="*/ 0 h 663"/>
                  <a:gd name="T6" fmla="*/ 2338 w 2338"/>
                  <a:gd name="T7" fmla="*/ 186 h 663"/>
                  <a:gd name="T8" fmla="*/ 2338 w 2338"/>
                  <a:gd name="T9" fmla="*/ 663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8" h="663">
                    <a:moveTo>
                      <a:pt x="2338" y="663"/>
                    </a:moveTo>
                    <a:lnTo>
                      <a:pt x="0" y="477"/>
                    </a:lnTo>
                    <a:lnTo>
                      <a:pt x="0" y="0"/>
                    </a:lnTo>
                    <a:lnTo>
                      <a:pt x="2338" y="186"/>
                    </a:lnTo>
                    <a:lnTo>
                      <a:pt x="2338" y="663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TextBox 18"/>
              <p:cNvSpPr txBox="1"/>
              <p:nvPr/>
            </p:nvSpPr>
            <p:spPr>
              <a:xfrm rot="259200">
                <a:off x="5498758" y="3330836"/>
                <a:ext cx="1194480" cy="393304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r>
                  <a:rPr lang="zh-CN" altLang="en-US" sz="1400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5" name="Group 19"/>
            <p:cNvGrpSpPr/>
            <p:nvPr/>
          </p:nvGrpSpPr>
          <p:grpSpPr>
            <a:xfrm>
              <a:off x="5125655" y="3631586"/>
              <a:ext cx="2165565" cy="614103"/>
              <a:chOff x="5026768" y="4034698"/>
              <a:chExt cx="2049890" cy="581300"/>
            </a:xfrm>
          </p:grpSpPr>
          <p:sp>
            <p:nvSpPr>
              <p:cNvPr id="29" name="Freeform: Shape 20"/>
              <p:cNvSpPr/>
              <p:nvPr/>
            </p:nvSpPr>
            <p:spPr bwMode="auto">
              <a:xfrm>
                <a:off x="5026768" y="4034698"/>
                <a:ext cx="2049890" cy="581300"/>
              </a:xfrm>
              <a:custGeom>
                <a:avLst/>
                <a:gdLst>
                  <a:gd name="T0" fmla="*/ 2338 w 2338"/>
                  <a:gd name="T1" fmla="*/ 663 h 663"/>
                  <a:gd name="T2" fmla="*/ 0 w 2338"/>
                  <a:gd name="T3" fmla="*/ 477 h 663"/>
                  <a:gd name="T4" fmla="*/ 0 w 2338"/>
                  <a:gd name="T5" fmla="*/ 0 h 663"/>
                  <a:gd name="T6" fmla="*/ 2338 w 2338"/>
                  <a:gd name="T7" fmla="*/ 186 h 663"/>
                  <a:gd name="T8" fmla="*/ 2338 w 2338"/>
                  <a:gd name="T9" fmla="*/ 663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8" h="663">
                    <a:moveTo>
                      <a:pt x="2338" y="663"/>
                    </a:moveTo>
                    <a:lnTo>
                      <a:pt x="0" y="477"/>
                    </a:lnTo>
                    <a:lnTo>
                      <a:pt x="0" y="0"/>
                    </a:lnTo>
                    <a:lnTo>
                      <a:pt x="2338" y="186"/>
                    </a:lnTo>
                    <a:lnTo>
                      <a:pt x="2338" y="663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TextBox 21"/>
              <p:cNvSpPr txBox="1"/>
              <p:nvPr/>
            </p:nvSpPr>
            <p:spPr>
              <a:xfrm rot="259200">
                <a:off x="5498759" y="4128601"/>
                <a:ext cx="1194480" cy="393304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r>
                  <a:rPr lang="zh-CN" altLang="en-US" sz="1400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26" name="Group 22"/>
            <p:cNvGrpSpPr/>
            <p:nvPr/>
          </p:nvGrpSpPr>
          <p:grpSpPr>
            <a:xfrm>
              <a:off x="5125655" y="4474471"/>
              <a:ext cx="2165565" cy="614103"/>
              <a:chOff x="5026768" y="4832560"/>
              <a:chExt cx="2049890" cy="581300"/>
            </a:xfrm>
          </p:grpSpPr>
          <p:sp>
            <p:nvSpPr>
              <p:cNvPr id="27" name="Freeform: Shape 23"/>
              <p:cNvSpPr/>
              <p:nvPr/>
            </p:nvSpPr>
            <p:spPr bwMode="auto">
              <a:xfrm>
                <a:off x="5026768" y="4832560"/>
                <a:ext cx="2049890" cy="581300"/>
              </a:xfrm>
              <a:custGeom>
                <a:avLst/>
                <a:gdLst>
                  <a:gd name="T0" fmla="*/ 2338 w 2338"/>
                  <a:gd name="T1" fmla="*/ 663 h 663"/>
                  <a:gd name="T2" fmla="*/ 0 w 2338"/>
                  <a:gd name="T3" fmla="*/ 477 h 663"/>
                  <a:gd name="T4" fmla="*/ 0 w 2338"/>
                  <a:gd name="T5" fmla="*/ 0 h 663"/>
                  <a:gd name="T6" fmla="*/ 2338 w 2338"/>
                  <a:gd name="T7" fmla="*/ 186 h 663"/>
                  <a:gd name="T8" fmla="*/ 2338 w 2338"/>
                  <a:gd name="T9" fmla="*/ 663 h 6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38" h="663">
                    <a:moveTo>
                      <a:pt x="2338" y="663"/>
                    </a:moveTo>
                    <a:lnTo>
                      <a:pt x="0" y="477"/>
                    </a:lnTo>
                    <a:lnTo>
                      <a:pt x="0" y="0"/>
                    </a:lnTo>
                    <a:lnTo>
                      <a:pt x="2338" y="186"/>
                    </a:lnTo>
                    <a:lnTo>
                      <a:pt x="2338" y="663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TextBox 24"/>
              <p:cNvSpPr txBox="1"/>
              <p:nvPr/>
            </p:nvSpPr>
            <p:spPr>
              <a:xfrm rot="259200">
                <a:off x="5498758" y="4922207"/>
                <a:ext cx="1194480" cy="393304"/>
              </a:xfrm>
              <a:prstGeom prst="rect">
                <a:avLst/>
              </a:prstGeom>
              <a:noFill/>
            </p:spPr>
            <p:txBody>
              <a:bodyPr wrap="none" anchor="ctr">
                <a:normAutofit/>
              </a:bodyPr>
              <a:lstStyle/>
              <a:p>
                <a:r>
                  <a:rPr lang="zh-CN" altLang="en-US" sz="1400">
                    <a:solidFill>
                      <a:schemeClr val="bg1"/>
                    </a:solidFill>
                  </a:rPr>
                  <a:t>标题文本预设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9" name="组合 38"/>
          <p:cNvGrpSpPr/>
          <p:nvPr/>
        </p:nvGrpSpPr>
        <p:grpSpPr>
          <a:xfrm>
            <a:off x="539750" y="1688124"/>
            <a:ext cx="8064897" cy="2373425"/>
            <a:chOff x="539750" y="1688124"/>
            <a:chExt cx="8064897" cy="2373425"/>
          </a:xfrm>
        </p:grpSpPr>
        <p:cxnSp>
          <p:nvCxnSpPr>
            <p:cNvPr id="5" name="Straight Connector 25"/>
            <p:cNvCxnSpPr/>
            <p:nvPr/>
          </p:nvCxnSpPr>
          <p:spPr>
            <a:xfrm flipH="1">
              <a:off x="2670250" y="2091526"/>
              <a:ext cx="624648" cy="0"/>
            </a:xfrm>
            <a:prstGeom prst="line">
              <a:avLst/>
            </a:prstGeom>
            <a:ln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6" name="Group 1"/>
            <p:cNvGrpSpPr/>
            <p:nvPr/>
          </p:nvGrpSpPr>
          <p:grpSpPr>
            <a:xfrm>
              <a:off x="539750" y="1688124"/>
              <a:ext cx="1941451" cy="939594"/>
              <a:chOff x="795527" y="2404021"/>
              <a:chExt cx="2512741" cy="946413"/>
            </a:xfrm>
          </p:grpSpPr>
          <p:sp>
            <p:nvSpPr>
              <p:cNvPr id="15" name="TextBox 26"/>
              <p:cNvSpPr txBox="1"/>
              <p:nvPr/>
            </p:nvSpPr>
            <p:spPr>
              <a:xfrm>
                <a:off x="795527" y="2657937"/>
                <a:ext cx="2512741" cy="69249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 dirty="0">
                    <a:solidFill>
                      <a:sysClr val="windowText" lastClr="000000"/>
                    </a:solidFill>
                  </a:rPr>
                  <a:t>此部分内容作为文字排版占位显示 （建议使用主题字体）如需更改请在（设置形状格式）菜单下（文本选项）中调整</a:t>
                </a:r>
                <a:endParaRPr lang="zh-CN" altLang="en-US" sz="100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6" name="TextBox 27"/>
              <p:cNvSpPr txBox="1"/>
              <p:nvPr/>
            </p:nvSpPr>
            <p:spPr>
              <a:xfrm>
                <a:off x="795527" y="2404021"/>
                <a:ext cx="2512741" cy="25391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1"/>
                  </a:solidFill>
                </a:endParaRPr>
              </a:p>
            </p:txBody>
          </p:sp>
        </p:grpSp>
        <p:cxnSp>
          <p:nvCxnSpPr>
            <p:cNvPr id="7" name="Straight Connector 28"/>
            <p:cNvCxnSpPr/>
            <p:nvPr/>
          </p:nvCxnSpPr>
          <p:spPr>
            <a:xfrm flipH="1">
              <a:off x="2670250" y="3525357"/>
              <a:ext cx="624648" cy="0"/>
            </a:xfrm>
            <a:prstGeom prst="line">
              <a:avLst/>
            </a:prstGeom>
            <a:ln>
              <a:solidFill>
                <a:schemeClr val="accent4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" name="Group 36"/>
            <p:cNvGrpSpPr/>
            <p:nvPr/>
          </p:nvGrpSpPr>
          <p:grpSpPr>
            <a:xfrm>
              <a:off x="539750" y="3121955"/>
              <a:ext cx="1941451" cy="939594"/>
              <a:chOff x="795527" y="4315796"/>
              <a:chExt cx="2512741" cy="946413"/>
            </a:xfrm>
          </p:grpSpPr>
          <p:sp>
            <p:nvSpPr>
              <p:cNvPr id="13" name="TextBox 29"/>
              <p:cNvSpPr txBox="1"/>
              <p:nvPr/>
            </p:nvSpPr>
            <p:spPr>
              <a:xfrm>
                <a:off x="795527" y="4569712"/>
                <a:ext cx="2512741" cy="692497"/>
              </a:xfrm>
              <a:prstGeom prst="rect">
                <a:avLst/>
              </a:prstGeom>
              <a:noFill/>
            </p:spPr>
            <p:txBody>
              <a:bodyPr wrap="square" lIns="0" tIns="0" rIns="0" bIns="0" anchor="ctr" anchorCtr="0">
                <a:normAutofit lnSpcReduction="1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00">
                    <a:solidFill>
                      <a:sysClr val="windowText" lastClr="000000"/>
                    </a:solidFill>
                  </a:rPr>
                  <a:t>此部分内容作为文字排版占位显示 （建议使用主题字体）如需更改请在（设置形状格式）菜单下（文本选项）中调整</a:t>
                </a:r>
                <a:endParaRPr lang="zh-CN" altLang="en-US" sz="10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TextBox 30"/>
              <p:cNvSpPr txBox="1"/>
              <p:nvPr/>
            </p:nvSpPr>
            <p:spPr>
              <a:xfrm>
                <a:off x="795527" y="4315796"/>
                <a:ext cx="2512741" cy="253916"/>
              </a:xfrm>
              <a:prstGeom prst="rect">
                <a:avLst/>
              </a:prstGeom>
              <a:noFill/>
            </p:spPr>
            <p:txBody>
              <a:bodyPr wrap="none" lIns="0" tIns="0" rIns="0" bIns="0" anchor="ctr" anchorCtr="0">
                <a:normAutofit/>
              </a:bodyPr>
              <a:lstStyle/>
              <a:p>
                <a:pPr algn="r"/>
                <a:r>
                  <a:rPr lang="zh-CN" altLang="en-US" sz="1600" b="1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4"/>
                  </a:solidFill>
                </a:endParaRPr>
              </a:p>
            </p:txBody>
          </p:sp>
        </p:grpSp>
        <p:cxnSp>
          <p:nvCxnSpPr>
            <p:cNvPr id="9" name="Straight Connector 31"/>
            <p:cNvCxnSpPr/>
            <p:nvPr/>
          </p:nvCxnSpPr>
          <p:spPr>
            <a:xfrm>
              <a:off x="5849102" y="3017787"/>
              <a:ext cx="624648" cy="0"/>
            </a:xfrm>
            <a:prstGeom prst="line">
              <a:avLst/>
            </a:prstGeom>
            <a:ln>
              <a:solidFill>
                <a:schemeClr val="accent2"/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" name="Group 38"/>
            <p:cNvGrpSpPr/>
            <p:nvPr/>
          </p:nvGrpSpPr>
          <p:grpSpPr>
            <a:xfrm>
              <a:off x="6662799" y="2605264"/>
              <a:ext cx="1941848" cy="854361"/>
              <a:chOff x="8883732" y="3626490"/>
              <a:chExt cx="2512741" cy="860560"/>
            </a:xfrm>
          </p:grpSpPr>
          <p:sp>
            <p:nvSpPr>
              <p:cNvPr id="11" name="TextBox 32"/>
              <p:cNvSpPr txBox="1"/>
              <p:nvPr/>
            </p:nvSpPr>
            <p:spPr>
              <a:xfrm flipH="1">
                <a:off x="8883732" y="3963908"/>
                <a:ext cx="2512741" cy="523142"/>
              </a:xfrm>
              <a:prstGeom prst="rect">
                <a:avLst/>
              </a:prstGeom>
              <a:noFill/>
            </p:spPr>
            <p:txBody>
              <a:bodyPr wrap="square" lIns="0" tIns="0" rIns="0" bIns="0" anchor="ctr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>
                    <a:solidFill>
                      <a:sysClr val="windowText" lastClr="000000"/>
                    </a:solidFill>
                  </a:rPr>
                  <a:t>此部分内容作为文字排版占位显示 （建议使用主题字体）如需更改请在（设置形状格式）菜单下（文本选项）中调整</a:t>
                </a:r>
                <a:endParaRPr lang="zh-CN" altLang="en-US" sz="100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2" name="TextBox 33"/>
              <p:cNvSpPr txBox="1"/>
              <p:nvPr/>
            </p:nvSpPr>
            <p:spPr>
              <a:xfrm flipH="1">
                <a:off x="8883732" y="3626490"/>
                <a:ext cx="1194783" cy="279009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6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2"/>
                  </a:solidFill>
                </a:endParaRPr>
              </a:p>
            </p:txBody>
          </p:sp>
        </p:grpSp>
      </p:grpSp>
      <p:sp>
        <p:nvSpPr>
          <p:cNvPr id="4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3234162" y="937545"/>
            <a:ext cx="2648675" cy="3268410"/>
            <a:chOff x="4330217" y="1250060"/>
            <a:chExt cx="3531566" cy="4357880"/>
          </a:xfrm>
        </p:grpSpPr>
        <p:sp>
          <p:nvSpPr>
            <p:cNvPr id="32" name="任意多边形: 形状 31"/>
            <p:cNvSpPr/>
            <p:nvPr/>
          </p:nvSpPr>
          <p:spPr bwMode="auto">
            <a:xfrm>
              <a:off x="4330217" y="1250060"/>
              <a:ext cx="1465784" cy="571051"/>
            </a:xfrm>
            <a:custGeom>
              <a:avLst/>
              <a:gdLst>
                <a:gd name="T0" fmla="*/ 512 w 536"/>
                <a:gd name="T1" fmla="*/ 0 h 209"/>
                <a:gd name="T2" fmla="*/ 21 w 536"/>
                <a:gd name="T3" fmla="*/ 0 h 209"/>
                <a:gd name="T4" fmla="*/ 19 w 536"/>
                <a:gd name="T5" fmla="*/ 0 h 209"/>
                <a:gd name="T6" fmla="*/ 2 w 536"/>
                <a:gd name="T7" fmla="*/ 18 h 209"/>
                <a:gd name="T8" fmla="*/ 191 w 536"/>
                <a:gd name="T9" fmla="*/ 111 h 209"/>
                <a:gd name="T10" fmla="*/ 321 w 536"/>
                <a:gd name="T11" fmla="*/ 113 h 209"/>
                <a:gd name="T12" fmla="*/ 321 w 536"/>
                <a:gd name="T13" fmla="*/ 144 h 209"/>
                <a:gd name="T14" fmla="*/ 312 w 536"/>
                <a:gd name="T15" fmla="*/ 163 h 209"/>
                <a:gd name="T16" fmla="*/ 305 w 536"/>
                <a:gd name="T17" fmla="*/ 180 h 209"/>
                <a:gd name="T18" fmla="*/ 311 w 536"/>
                <a:gd name="T19" fmla="*/ 200 h 209"/>
                <a:gd name="T20" fmla="*/ 333 w 536"/>
                <a:gd name="T21" fmla="*/ 208 h 209"/>
                <a:gd name="T22" fmla="*/ 355 w 536"/>
                <a:gd name="T23" fmla="*/ 200 h 209"/>
                <a:gd name="T24" fmla="*/ 361 w 536"/>
                <a:gd name="T25" fmla="*/ 180 h 209"/>
                <a:gd name="T26" fmla="*/ 353 w 536"/>
                <a:gd name="T27" fmla="*/ 163 h 209"/>
                <a:gd name="T28" fmla="*/ 342 w 536"/>
                <a:gd name="T29" fmla="*/ 143 h 209"/>
                <a:gd name="T30" fmla="*/ 342 w 536"/>
                <a:gd name="T31" fmla="*/ 143 h 209"/>
                <a:gd name="T32" fmla="*/ 342 w 536"/>
                <a:gd name="T33" fmla="*/ 111 h 209"/>
                <a:gd name="T34" fmla="*/ 427 w 536"/>
                <a:gd name="T35" fmla="*/ 97 h 209"/>
                <a:gd name="T36" fmla="*/ 525 w 536"/>
                <a:gd name="T37" fmla="*/ 35 h 209"/>
                <a:gd name="T38" fmla="*/ 512 w 536"/>
                <a:gd name="T39" fmla="*/ 0 h 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536" h="209">
                  <a:moveTo>
                    <a:pt x="512" y="0"/>
                  </a:moveTo>
                  <a:cubicBezTo>
                    <a:pt x="21" y="0"/>
                    <a:pt x="21" y="0"/>
                    <a:pt x="21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1" y="2"/>
                    <a:pt x="3" y="9"/>
                    <a:pt x="2" y="18"/>
                  </a:cubicBezTo>
                  <a:cubicBezTo>
                    <a:pt x="0" y="63"/>
                    <a:pt x="124" y="82"/>
                    <a:pt x="191" y="111"/>
                  </a:cubicBezTo>
                  <a:cubicBezTo>
                    <a:pt x="235" y="115"/>
                    <a:pt x="278" y="116"/>
                    <a:pt x="321" y="113"/>
                  </a:cubicBezTo>
                  <a:cubicBezTo>
                    <a:pt x="321" y="144"/>
                    <a:pt x="321" y="144"/>
                    <a:pt x="321" y="144"/>
                  </a:cubicBezTo>
                  <a:cubicBezTo>
                    <a:pt x="321" y="153"/>
                    <a:pt x="316" y="158"/>
                    <a:pt x="312" y="163"/>
                  </a:cubicBezTo>
                  <a:cubicBezTo>
                    <a:pt x="308" y="169"/>
                    <a:pt x="305" y="174"/>
                    <a:pt x="305" y="180"/>
                  </a:cubicBezTo>
                  <a:cubicBezTo>
                    <a:pt x="305" y="188"/>
                    <a:pt x="307" y="195"/>
                    <a:pt x="311" y="200"/>
                  </a:cubicBezTo>
                  <a:cubicBezTo>
                    <a:pt x="315" y="205"/>
                    <a:pt x="321" y="209"/>
                    <a:pt x="333" y="208"/>
                  </a:cubicBezTo>
                  <a:cubicBezTo>
                    <a:pt x="345" y="208"/>
                    <a:pt x="351" y="205"/>
                    <a:pt x="355" y="200"/>
                  </a:cubicBezTo>
                  <a:cubicBezTo>
                    <a:pt x="359" y="195"/>
                    <a:pt x="361" y="188"/>
                    <a:pt x="361" y="180"/>
                  </a:cubicBezTo>
                  <a:cubicBezTo>
                    <a:pt x="361" y="173"/>
                    <a:pt x="358" y="169"/>
                    <a:pt x="353" y="163"/>
                  </a:cubicBezTo>
                  <a:cubicBezTo>
                    <a:pt x="349" y="158"/>
                    <a:pt x="343" y="152"/>
                    <a:pt x="342" y="143"/>
                  </a:cubicBezTo>
                  <a:cubicBezTo>
                    <a:pt x="342" y="143"/>
                    <a:pt x="342" y="143"/>
                    <a:pt x="342" y="143"/>
                  </a:cubicBezTo>
                  <a:cubicBezTo>
                    <a:pt x="342" y="111"/>
                    <a:pt x="342" y="111"/>
                    <a:pt x="342" y="111"/>
                  </a:cubicBezTo>
                  <a:cubicBezTo>
                    <a:pt x="370" y="108"/>
                    <a:pt x="399" y="104"/>
                    <a:pt x="427" y="97"/>
                  </a:cubicBezTo>
                  <a:cubicBezTo>
                    <a:pt x="525" y="35"/>
                    <a:pt x="525" y="35"/>
                    <a:pt x="525" y="35"/>
                  </a:cubicBezTo>
                  <a:cubicBezTo>
                    <a:pt x="536" y="24"/>
                    <a:pt x="528" y="0"/>
                    <a:pt x="512" y="0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任意多边形: 形状 32"/>
            <p:cNvSpPr/>
            <p:nvPr/>
          </p:nvSpPr>
          <p:spPr bwMode="auto">
            <a:xfrm>
              <a:off x="6393367" y="1250060"/>
              <a:ext cx="1468416" cy="576314"/>
            </a:xfrm>
            <a:custGeom>
              <a:avLst/>
              <a:gdLst>
                <a:gd name="T0" fmla="*/ 516 w 537"/>
                <a:gd name="T1" fmla="*/ 0 h 211"/>
                <a:gd name="T2" fmla="*/ 25 w 537"/>
                <a:gd name="T3" fmla="*/ 0 h 211"/>
                <a:gd name="T4" fmla="*/ 11 w 537"/>
                <a:gd name="T5" fmla="*/ 35 h 211"/>
                <a:gd name="T6" fmla="*/ 102 w 537"/>
                <a:gd name="T7" fmla="*/ 92 h 211"/>
                <a:gd name="T8" fmla="*/ 197 w 537"/>
                <a:gd name="T9" fmla="*/ 110 h 211"/>
                <a:gd name="T10" fmla="*/ 197 w 537"/>
                <a:gd name="T11" fmla="*/ 146 h 211"/>
                <a:gd name="T12" fmla="*/ 188 w 537"/>
                <a:gd name="T13" fmla="*/ 166 h 211"/>
                <a:gd name="T14" fmla="*/ 181 w 537"/>
                <a:gd name="T15" fmla="*/ 183 h 211"/>
                <a:gd name="T16" fmla="*/ 187 w 537"/>
                <a:gd name="T17" fmla="*/ 203 h 211"/>
                <a:gd name="T18" fmla="*/ 209 w 537"/>
                <a:gd name="T19" fmla="*/ 211 h 211"/>
                <a:gd name="T20" fmla="*/ 231 w 537"/>
                <a:gd name="T21" fmla="*/ 202 h 211"/>
                <a:gd name="T22" fmla="*/ 237 w 537"/>
                <a:gd name="T23" fmla="*/ 183 h 211"/>
                <a:gd name="T24" fmla="*/ 229 w 537"/>
                <a:gd name="T25" fmla="*/ 166 h 211"/>
                <a:gd name="T26" fmla="*/ 218 w 537"/>
                <a:gd name="T27" fmla="*/ 146 h 211"/>
                <a:gd name="T28" fmla="*/ 218 w 537"/>
                <a:gd name="T29" fmla="*/ 145 h 211"/>
                <a:gd name="T30" fmla="*/ 218 w 537"/>
                <a:gd name="T31" fmla="*/ 113 h 211"/>
                <a:gd name="T32" fmla="*/ 344 w 537"/>
                <a:gd name="T33" fmla="*/ 112 h 211"/>
                <a:gd name="T34" fmla="*/ 537 w 537"/>
                <a:gd name="T35" fmla="*/ 18 h 211"/>
                <a:gd name="T36" fmla="*/ 516 w 537"/>
                <a:gd name="T37" fmla="*/ 0 h 2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537" h="211">
                  <a:moveTo>
                    <a:pt x="516" y="0"/>
                  </a:moveTo>
                  <a:cubicBezTo>
                    <a:pt x="25" y="0"/>
                    <a:pt x="25" y="0"/>
                    <a:pt x="25" y="0"/>
                  </a:cubicBezTo>
                  <a:cubicBezTo>
                    <a:pt x="10" y="0"/>
                    <a:pt x="0" y="24"/>
                    <a:pt x="11" y="35"/>
                  </a:cubicBezTo>
                  <a:cubicBezTo>
                    <a:pt x="102" y="92"/>
                    <a:pt x="102" y="92"/>
                    <a:pt x="102" y="92"/>
                  </a:cubicBezTo>
                  <a:cubicBezTo>
                    <a:pt x="134" y="101"/>
                    <a:pt x="165" y="107"/>
                    <a:pt x="197" y="110"/>
                  </a:cubicBezTo>
                  <a:cubicBezTo>
                    <a:pt x="197" y="146"/>
                    <a:pt x="197" y="146"/>
                    <a:pt x="197" y="146"/>
                  </a:cubicBezTo>
                  <a:cubicBezTo>
                    <a:pt x="197" y="155"/>
                    <a:pt x="192" y="161"/>
                    <a:pt x="188" y="166"/>
                  </a:cubicBezTo>
                  <a:cubicBezTo>
                    <a:pt x="184" y="171"/>
                    <a:pt x="181" y="176"/>
                    <a:pt x="181" y="183"/>
                  </a:cubicBezTo>
                  <a:cubicBezTo>
                    <a:pt x="181" y="190"/>
                    <a:pt x="183" y="198"/>
                    <a:pt x="187" y="203"/>
                  </a:cubicBezTo>
                  <a:cubicBezTo>
                    <a:pt x="191" y="208"/>
                    <a:pt x="197" y="211"/>
                    <a:pt x="209" y="211"/>
                  </a:cubicBezTo>
                  <a:cubicBezTo>
                    <a:pt x="221" y="211"/>
                    <a:pt x="227" y="207"/>
                    <a:pt x="231" y="202"/>
                  </a:cubicBezTo>
                  <a:cubicBezTo>
                    <a:pt x="235" y="197"/>
                    <a:pt x="237" y="190"/>
                    <a:pt x="237" y="183"/>
                  </a:cubicBezTo>
                  <a:cubicBezTo>
                    <a:pt x="237" y="176"/>
                    <a:pt x="234" y="171"/>
                    <a:pt x="229" y="166"/>
                  </a:cubicBezTo>
                  <a:cubicBezTo>
                    <a:pt x="225" y="160"/>
                    <a:pt x="219" y="155"/>
                    <a:pt x="218" y="146"/>
                  </a:cubicBezTo>
                  <a:cubicBezTo>
                    <a:pt x="218" y="145"/>
                    <a:pt x="218" y="145"/>
                    <a:pt x="218" y="145"/>
                  </a:cubicBezTo>
                  <a:cubicBezTo>
                    <a:pt x="218" y="113"/>
                    <a:pt x="218" y="113"/>
                    <a:pt x="218" y="113"/>
                  </a:cubicBezTo>
                  <a:cubicBezTo>
                    <a:pt x="260" y="116"/>
                    <a:pt x="302" y="116"/>
                    <a:pt x="344" y="112"/>
                  </a:cubicBezTo>
                  <a:cubicBezTo>
                    <a:pt x="404" y="87"/>
                    <a:pt x="535" y="68"/>
                    <a:pt x="537" y="18"/>
                  </a:cubicBezTo>
                  <a:cubicBezTo>
                    <a:pt x="535" y="9"/>
                    <a:pt x="527" y="0"/>
                    <a:pt x="516" y="0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任意多边形: 形状 33"/>
            <p:cNvSpPr/>
            <p:nvPr/>
          </p:nvSpPr>
          <p:spPr bwMode="auto">
            <a:xfrm>
              <a:off x="6360473" y="1564533"/>
              <a:ext cx="946050" cy="985523"/>
            </a:xfrm>
            <a:custGeom>
              <a:avLst/>
              <a:gdLst>
                <a:gd name="T0" fmla="*/ 248 w 346"/>
                <a:gd name="T1" fmla="*/ 19 h 361"/>
                <a:gd name="T2" fmla="*/ 248 w 346"/>
                <a:gd name="T3" fmla="*/ 29 h 361"/>
                <a:gd name="T4" fmla="*/ 255 w 346"/>
                <a:gd name="T5" fmla="*/ 40 h 361"/>
                <a:gd name="T6" fmla="*/ 267 w 346"/>
                <a:gd name="T7" fmla="*/ 68 h 361"/>
                <a:gd name="T8" fmla="*/ 257 w 346"/>
                <a:gd name="T9" fmla="*/ 99 h 361"/>
                <a:gd name="T10" fmla="*/ 221 w 346"/>
                <a:gd name="T11" fmla="*/ 114 h 361"/>
                <a:gd name="T12" fmla="*/ 185 w 346"/>
                <a:gd name="T13" fmla="*/ 99 h 361"/>
                <a:gd name="T14" fmla="*/ 175 w 346"/>
                <a:gd name="T15" fmla="*/ 68 h 361"/>
                <a:gd name="T16" fmla="*/ 185 w 346"/>
                <a:gd name="T17" fmla="*/ 40 h 361"/>
                <a:gd name="T18" fmla="*/ 191 w 346"/>
                <a:gd name="T19" fmla="*/ 31 h 361"/>
                <a:gd name="T20" fmla="*/ 191 w 346"/>
                <a:gd name="T21" fmla="*/ 13 h 361"/>
                <a:gd name="T22" fmla="*/ 122 w 346"/>
                <a:gd name="T23" fmla="*/ 0 h 361"/>
                <a:gd name="T24" fmla="*/ 0 w 346"/>
                <a:gd name="T25" fmla="*/ 269 h 361"/>
                <a:gd name="T26" fmla="*/ 97 w 346"/>
                <a:gd name="T27" fmla="*/ 269 h 361"/>
                <a:gd name="T28" fmla="*/ 97 w 346"/>
                <a:gd name="T29" fmla="*/ 296 h 361"/>
                <a:gd name="T30" fmla="*/ 87 w 346"/>
                <a:gd name="T31" fmla="*/ 316 h 361"/>
                <a:gd name="T32" fmla="*/ 81 w 346"/>
                <a:gd name="T33" fmla="*/ 333 h 361"/>
                <a:gd name="T34" fmla="*/ 87 w 346"/>
                <a:gd name="T35" fmla="*/ 353 h 361"/>
                <a:gd name="T36" fmla="*/ 108 w 346"/>
                <a:gd name="T37" fmla="*/ 361 h 361"/>
                <a:gd name="T38" fmla="*/ 130 w 346"/>
                <a:gd name="T39" fmla="*/ 352 h 361"/>
                <a:gd name="T40" fmla="*/ 136 w 346"/>
                <a:gd name="T41" fmla="*/ 333 h 361"/>
                <a:gd name="T42" fmla="*/ 129 w 346"/>
                <a:gd name="T43" fmla="*/ 316 h 361"/>
                <a:gd name="T44" fmla="*/ 118 w 346"/>
                <a:gd name="T45" fmla="*/ 296 h 361"/>
                <a:gd name="T46" fmla="*/ 118 w 346"/>
                <a:gd name="T47" fmla="*/ 295 h 361"/>
                <a:gd name="T48" fmla="*/ 118 w 346"/>
                <a:gd name="T49" fmla="*/ 269 h 361"/>
                <a:gd name="T50" fmla="*/ 229 w 346"/>
                <a:gd name="T51" fmla="*/ 269 h 361"/>
                <a:gd name="T52" fmla="*/ 346 w 346"/>
                <a:gd name="T53" fmla="*/ 18 h 361"/>
                <a:gd name="T54" fmla="*/ 248 w 346"/>
                <a:gd name="T55" fmla="*/ 19 h 3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46" h="361">
                  <a:moveTo>
                    <a:pt x="248" y="19"/>
                  </a:moveTo>
                  <a:cubicBezTo>
                    <a:pt x="248" y="29"/>
                    <a:pt x="248" y="29"/>
                    <a:pt x="248" y="29"/>
                  </a:cubicBezTo>
                  <a:cubicBezTo>
                    <a:pt x="248" y="31"/>
                    <a:pt x="250" y="32"/>
                    <a:pt x="255" y="40"/>
                  </a:cubicBezTo>
                  <a:cubicBezTo>
                    <a:pt x="260" y="46"/>
                    <a:pt x="267" y="55"/>
                    <a:pt x="267" y="68"/>
                  </a:cubicBezTo>
                  <a:cubicBezTo>
                    <a:pt x="267" y="78"/>
                    <a:pt x="264" y="89"/>
                    <a:pt x="257" y="99"/>
                  </a:cubicBezTo>
                  <a:cubicBezTo>
                    <a:pt x="250" y="108"/>
                    <a:pt x="236" y="114"/>
                    <a:pt x="221" y="114"/>
                  </a:cubicBezTo>
                  <a:cubicBezTo>
                    <a:pt x="206" y="114"/>
                    <a:pt x="192" y="108"/>
                    <a:pt x="185" y="99"/>
                  </a:cubicBezTo>
                  <a:cubicBezTo>
                    <a:pt x="177" y="89"/>
                    <a:pt x="175" y="78"/>
                    <a:pt x="175" y="68"/>
                  </a:cubicBezTo>
                  <a:cubicBezTo>
                    <a:pt x="175" y="56"/>
                    <a:pt x="181" y="46"/>
                    <a:pt x="185" y="40"/>
                  </a:cubicBezTo>
                  <a:cubicBezTo>
                    <a:pt x="190" y="33"/>
                    <a:pt x="191" y="33"/>
                    <a:pt x="191" y="31"/>
                  </a:cubicBezTo>
                  <a:cubicBezTo>
                    <a:pt x="191" y="13"/>
                    <a:pt x="191" y="13"/>
                    <a:pt x="191" y="13"/>
                  </a:cubicBezTo>
                  <a:cubicBezTo>
                    <a:pt x="168" y="10"/>
                    <a:pt x="145" y="6"/>
                    <a:pt x="122" y="0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97" y="269"/>
                    <a:pt x="97" y="269"/>
                    <a:pt x="97" y="269"/>
                  </a:cubicBezTo>
                  <a:cubicBezTo>
                    <a:pt x="97" y="296"/>
                    <a:pt x="97" y="296"/>
                    <a:pt x="97" y="296"/>
                  </a:cubicBezTo>
                  <a:cubicBezTo>
                    <a:pt x="97" y="305"/>
                    <a:pt x="91" y="311"/>
                    <a:pt x="87" y="316"/>
                  </a:cubicBezTo>
                  <a:cubicBezTo>
                    <a:pt x="83" y="321"/>
                    <a:pt x="81" y="326"/>
                    <a:pt x="81" y="333"/>
                  </a:cubicBezTo>
                  <a:cubicBezTo>
                    <a:pt x="81" y="340"/>
                    <a:pt x="82" y="348"/>
                    <a:pt x="87" y="353"/>
                  </a:cubicBezTo>
                  <a:cubicBezTo>
                    <a:pt x="91" y="358"/>
                    <a:pt x="97" y="361"/>
                    <a:pt x="108" y="361"/>
                  </a:cubicBezTo>
                  <a:cubicBezTo>
                    <a:pt x="120" y="361"/>
                    <a:pt x="126" y="357"/>
                    <a:pt x="130" y="352"/>
                  </a:cubicBezTo>
                  <a:cubicBezTo>
                    <a:pt x="134" y="347"/>
                    <a:pt x="136" y="340"/>
                    <a:pt x="136" y="333"/>
                  </a:cubicBezTo>
                  <a:cubicBezTo>
                    <a:pt x="136" y="326"/>
                    <a:pt x="133" y="321"/>
                    <a:pt x="129" y="316"/>
                  </a:cubicBezTo>
                  <a:cubicBezTo>
                    <a:pt x="125" y="310"/>
                    <a:pt x="118" y="305"/>
                    <a:pt x="118" y="296"/>
                  </a:cubicBezTo>
                  <a:cubicBezTo>
                    <a:pt x="118" y="295"/>
                    <a:pt x="118" y="295"/>
                    <a:pt x="118" y="295"/>
                  </a:cubicBezTo>
                  <a:cubicBezTo>
                    <a:pt x="118" y="269"/>
                    <a:pt x="118" y="269"/>
                    <a:pt x="118" y="269"/>
                  </a:cubicBezTo>
                  <a:cubicBezTo>
                    <a:pt x="229" y="269"/>
                    <a:pt x="229" y="269"/>
                    <a:pt x="229" y="269"/>
                  </a:cubicBezTo>
                  <a:cubicBezTo>
                    <a:pt x="346" y="18"/>
                    <a:pt x="346" y="18"/>
                    <a:pt x="346" y="18"/>
                  </a:cubicBezTo>
                  <a:cubicBezTo>
                    <a:pt x="313" y="20"/>
                    <a:pt x="281" y="21"/>
                    <a:pt x="248" y="19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任意多边形: 形状 34"/>
            <p:cNvSpPr/>
            <p:nvPr/>
          </p:nvSpPr>
          <p:spPr bwMode="auto">
            <a:xfrm>
              <a:off x="4888110" y="1569796"/>
              <a:ext cx="880260" cy="856576"/>
            </a:xfrm>
            <a:custGeom>
              <a:avLst/>
              <a:gdLst>
                <a:gd name="T0" fmla="*/ 223 w 322"/>
                <a:gd name="T1" fmla="*/ 217 h 314"/>
                <a:gd name="T2" fmla="*/ 322 w 322"/>
                <a:gd name="T3" fmla="*/ 217 h 314"/>
                <a:gd name="T4" fmla="*/ 224 w 322"/>
                <a:gd name="T5" fmla="*/ 0 h 314"/>
                <a:gd name="T6" fmla="*/ 156 w 322"/>
                <a:gd name="T7" fmla="*/ 12 h 314"/>
                <a:gd name="T8" fmla="*/ 156 w 322"/>
                <a:gd name="T9" fmla="*/ 25 h 314"/>
                <a:gd name="T10" fmla="*/ 163 w 322"/>
                <a:gd name="T11" fmla="*/ 35 h 314"/>
                <a:gd name="T12" fmla="*/ 175 w 322"/>
                <a:gd name="T13" fmla="*/ 63 h 314"/>
                <a:gd name="T14" fmla="*/ 165 w 322"/>
                <a:gd name="T15" fmla="*/ 94 h 314"/>
                <a:gd name="T16" fmla="*/ 129 w 322"/>
                <a:gd name="T17" fmla="*/ 109 h 314"/>
                <a:gd name="T18" fmla="*/ 93 w 322"/>
                <a:gd name="T19" fmla="*/ 94 h 314"/>
                <a:gd name="T20" fmla="*/ 83 w 322"/>
                <a:gd name="T21" fmla="*/ 63 h 314"/>
                <a:gd name="T22" fmla="*/ 93 w 322"/>
                <a:gd name="T23" fmla="*/ 36 h 314"/>
                <a:gd name="T24" fmla="*/ 99 w 322"/>
                <a:gd name="T25" fmla="*/ 27 h 314"/>
                <a:gd name="T26" fmla="*/ 99 w 322"/>
                <a:gd name="T27" fmla="*/ 17 h 314"/>
                <a:gd name="T28" fmla="*/ 0 w 322"/>
                <a:gd name="T29" fmla="*/ 15 h 314"/>
                <a:gd name="T30" fmla="*/ 93 w 322"/>
                <a:gd name="T31" fmla="*/ 217 h 314"/>
                <a:gd name="T32" fmla="*/ 202 w 322"/>
                <a:gd name="T33" fmla="*/ 217 h 314"/>
                <a:gd name="T34" fmla="*/ 202 w 322"/>
                <a:gd name="T35" fmla="*/ 249 h 314"/>
                <a:gd name="T36" fmla="*/ 193 w 322"/>
                <a:gd name="T37" fmla="*/ 269 h 314"/>
                <a:gd name="T38" fmla="*/ 186 w 322"/>
                <a:gd name="T39" fmla="*/ 286 h 314"/>
                <a:gd name="T40" fmla="*/ 192 w 322"/>
                <a:gd name="T41" fmla="*/ 306 h 314"/>
                <a:gd name="T42" fmla="*/ 214 w 322"/>
                <a:gd name="T43" fmla="*/ 314 h 314"/>
                <a:gd name="T44" fmla="*/ 236 w 322"/>
                <a:gd name="T45" fmla="*/ 305 h 314"/>
                <a:gd name="T46" fmla="*/ 242 w 322"/>
                <a:gd name="T47" fmla="*/ 286 h 314"/>
                <a:gd name="T48" fmla="*/ 234 w 322"/>
                <a:gd name="T49" fmla="*/ 269 h 314"/>
                <a:gd name="T50" fmla="*/ 223 w 322"/>
                <a:gd name="T51" fmla="*/ 249 h 314"/>
                <a:gd name="T52" fmla="*/ 223 w 322"/>
                <a:gd name="T53" fmla="*/ 248 h 314"/>
                <a:gd name="T54" fmla="*/ 223 w 322"/>
                <a:gd name="T55" fmla="*/ 217 h 3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322" h="314">
                  <a:moveTo>
                    <a:pt x="223" y="217"/>
                  </a:moveTo>
                  <a:cubicBezTo>
                    <a:pt x="322" y="217"/>
                    <a:pt x="322" y="217"/>
                    <a:pt x="322" y="217"/>
                  </a:cubicBezTo>
                  <a:cubicBezTo>
                    <a:pt x="224" y="0"/>
                    <a:pt x="224" y="0"/>
                    <a:pt x="224" y="0"/>
                  </a:cubicBezTo>
                  <a:cubicBezTo>
                    <a:pt x="201" y="5"/>
                    <a:pt x="179" y="9"/>
                    <a:pt x="156" y="12"/>
                  </a:cubicBezTo>
                  <a:cubicBezTo>
                    <a:pt x="156" y="25"/>
                    <a:pt x="156" y="25"/>
                    <a:pt x="156" y="25"/>
                  </a:cubicBezTo>
                  <a:cubicBezTo>
                    <a:pt x="156" y="26"/>
                    <a:pt x="158" y="28"/>
                    <a:pt x="163" y="35"/>
                  </a:cubicBezTo>
                  <a:cubicBezTo>
                    <a:pt x="168" y="41"/>
                    <a:pt x="175" y="51"/>
                    <a:pt x="175" y="63"/>
                  </a:cubicBezTo>
                  <a:cubicBezTo>
                    <a:pt x="175" y="74"/>
                    <a:pt x="172" y="85"/>
                    <a:pt x="165" y="94"/>
                  </a:cubicBezTo>
                  <a:cubicBezTo>
                    <a:pt x="158" y="103"/>
                    <a:pt x="144" y="109"/>
                    <a:pt x="129" y="109"/>
                  </a:cubicBezTo>
                  <a:cubicBezTo>
                    <a:pt x="114" y="110"/>
                    <a:pt x="100" y="103"/>
                    <a:pt x="93" y="94"/>
                  </a:cubicBezTo>
                  <a:cubicBezTo>
                    <a:pt x="85" y="85"/>
                    <a:pt x="83" y="74"/>
                    <a:pt x="83" y="63"/>
                  </a:cubicBezTo>
                  <a:cubicBezTo>
                    <a:pt x="83" y="51"/>
                    <a:pt x="89" y="42"/>
                    <a:pt x="93" y="36"/>
                  </a:cubicBezTo>
                  <a:cubicBezTo>
                    <a:pt x="98" y="29"/>
                    <a:pt x="99" y="28"/>
                    <a:pt x="99" y="27"/>
                  </a:cubicBezTo>
                  <a:cubicBezTo>
                    <a:pt x="99" y="17"/>
                    <a:pt x="99" y="17"/>
                    <a:pt x="99" y="17"/>
                  </a:cubicBezTo>
                  <a:cubicBezTo>
                    <a:pt x="66" y="19"/>
                    <a:pt x="33" y="18"/>
                    <a:pt x="0" y="15"/>
                  </a:cubicBezTo>
                  <a:cubicBezTo>
                    <a:pt x="93" y="217"/>
                    <a:pt x="93" y="217"/>
                    <a:pt x="93" y="217"/>
                  </a:cubicBezTo>
                  <a:cubicBezTo>
                    <a:pt x="202" y="217"/>
                    <a:pt x="202" y="217"/>
                    <a:pt x="202" y="217"/>
                  </a:cubicBezTo>
                  <a:cubicBezTo>
                    <a:pt x="202" y="249"/>
                    <a:pt x="202" y="249"/>
                    <a:pt x="202" y="249"/>
                  </a:cubicBezTo>
                  <a:cubicBezTo>
                    <a:pt x="202" y="258"/>
                    <a:pt x="197" y="264"/>
                    <a:pt x="193" y="269"/>
                  </a:cubicBezTo>
                  <a:cubicBezTo>
                    <a:pt x="189" y="274"/>
                    <a:pt x="186" y="279"/>
                    <a:pt x="186" y="286"/>
                  </a:cubicBezTo>
                  <a:cubicBezTo>
                    <a:pt x="186" y="293"/>
                    <a:pt x="188" y="301"/>
                    <a:pt x="192" y="306"/>
                  </a:cubicBezTo>
                  <a:cubicBezTo>
                    <a:pt x="196" y="311"/>
                    <a:pt x="202" y="314"/>
                    <a:pt x="214" y="314"/>
                  </a:cubicBezTo>
                  <a:cubicBezTo>
                    <a:pt x="226" y="314"/>
                    <a:pt x="232" y="310"/>
                    <a:pt x="236" y="305"/>
                  </a:cubicBezTo>
                  <a:cubicBezTo>
                    <a:pt x="240" y="300"/>
                    <a:pt x="242" y="293"/>
                    <a:pt x="242" y="286"/>
                  </a:cubicBezTo>
                  <a:cubicBezTo>
                    <a:pt x="242" y="279"/>
                    <a:pt x="239" y="274"/>
                    <a:pt x="234" y="269"/>
                  </a:cubicBezTo>
                  <a:cubicBezTo>
                    <a:pt x="230" y="263"/>
                    <a:pt x="224" y="258"/>
                    <a:pt x="223" y="249"/>
                  </a:cubicBezTo>
                  <a:cubicBezTo>
                    <a:pt x="223" y="248"/>
                    <a:pt x="223" y="248"/>
                    <a:pt x="223" y="248"/>
                  </a:cubicBezTo>
                  <a:lnTo>
                    <a:pt x="223" y="2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任意多边形: 形状 35"/>
            <p:cNvSpPr/>
            <p:nvPr/>
          </p:nvSpPr>
          <p:spPr bwMode="auto">
            <a:xfrm>
              <a:off x="5169688" y="2217162"/>
              <a:ext cx="905260" cy="1242101"/>
            </a:xfrm>
            <a:custGeom>
              <a:avLst/>
              <a:gdLst>
                <a:gd name="T0" fmla="*/ 138 w 331"/>
                <a:gd name="T1" fmla="*/ 0 h 455"/>
                <a:gd name="T2" fmla="*/ 138 w 331"/>
                <a:gd name="T3" fmla="*/ 10 h 455"/>
                <a:gd name="T4" fmla="*/ 145 w 331"/>
                <a:gd name="T5" fmla="*/ 21 h 455"/>
                <a:gd name="T6" fmla="*/ 157 w 331"/>
                <a:gd name="T7" fmla="*/ 49 h 455"/>
                <a:gd name="T8" fmla="*/ 147 w 331"/>
                <a:gd name="T9" fmla="*/ 80 h 455"/>
                <a:gd name="T10" fmla="*/ 111 w 331"/>
                <a:gd name="T11" fmla="*/ 95 h 455"/>
                <a:gd name="T12" fmla="*/ 75 w 331"/>
                <a:gd name="T13" fmla="*/ 80 h 455"/>
                <a:gd name="T14" fmla="*/ 65 w 331"/>
                <a:gd name="T15" fmla="*/ 49 h 455"/>
                <a:gd name="T16" fmla="*/ 75 w 331"/>
                <a:gd name="T17" fmla="*/ 21 h 455"/>
                <a:gd name="T18" fmla="*/ 81 w 331"/>
                <a:gd name="T19" fmla="*/ 12 h 455"/>
                <a:gd name="T20" fmla="*/ 81 w 331"/>
                <a:gd name="T21" fmla="*/ 0 h 455"/>
                <a:gd name="T22" fmla="*/ 0 w 331"/>
                <a:gd name="T23" fmla="*/ 0 h 455"/>
                <a:gd name="T24" fmla="*/ 168 w 331"/>
                <a:gd name="T25" fmla="*/ 363 h 455"/>
                <a:gd name="T26" fmla="*/ 218 w 331"/>
                <a:gd name="T27" fmla="*/ 363 h 455"/>
                <a:gd name="T28" fmla="*/ 218 w 331"/>
                <a:gd name="T29" fmla="*/ 390 h 455"/>
                <a:gd name="T30" fmla="*/ 208 w 331"/>
                <a:gd name="T31" fmla="*/ 409 h 455"/>
                <a:gd name="T32" fmla="*/ 202 w 331"/>
                <a:gd name="T33" fmla="*/ 426 h 455"/>
                <a:gd name="T34" fmla="*/ 208 w 331"/>
                <a:gd name="T35" fmla="*/ 446 h 455"/>
                <a:gd name="T36" fmla="*/ 229 w 331"/>
                <a:gd name="T37" fmla="*/ 454 h 455"/>
                <a:gd name="T38" fmla="*/ 251 w 331"/>
                <a:gd name="T39" fmla="*/ 446 h 455"/>
                <a:gd name="T40" fmla="*/ 257 w 331"/>
                <a:gd name="T41" fmla="*/ 426 h 455"/>
                <a:gd name="T42" fmla="*/ 250 w 331"/>
                <a:gd name="T43" fmla="*/ 409 h 455"/>
                <a:gd name="T44" fmla="*/ 239 w 331"/>
                <a:gd name="T45" fmla="*/ 389 h 455"/>
                <a:gd name="T46" fmla="*/ 239 w 331"/>
                <a:gd name="T47" fmla="*/ 389 h 455"/>
                <a:gd name="T48" fmla="*/ 239 w 331"/>
                <a:gd name="T49" fmla="*/ 363 h 455"/>
                <a:gd name="T50" fmla="*/ 275 w 331"/>
                <a:gd name="T51" fmla="*/ 363 h 455"/>
                <a:gd name="T52" fmla="*/ 291 w 331"/>
                <a:gd name="T53" fmla="*/ 322 h 455"/>
                <a:gd name="T54" fmla="*/ 280 w 331"/>
                <a:gd name="T55" fmla="*/ 318 h 455"/>
                <a:gd name="T56" fmla="*/ 268 w 331"/>
                <a:gd name="T57" fmla="*/ 320 h 455"/>
                <a:gd name="T58" fmla="*/ 238 w 331"/>
                <a:gd name="T59" fmla="*/ 320 h 455"/>
                <a:gd name="T60" fmla="*/ 213 w 331"/>
                <a:gd name="T61" fmla="*/ 299 h 455"/>
                <a:gd name="T62" fmla="*/ 212 w 331"/>
                <a:gd name="T63" fmla="*/ 260 h 455"/>
                <a:gd name="T64" fmla="*/ 240 w 331"/>
                <a:gd name="T65" fmla="*/ 233 h 455"/>
                <a:gd name="T66" fmla="*/ 273 w 331"/>
                <a:gd name="T67" fmla="*/ 236 h 455"/>
                <a:gd name="T68" fmla="*/ 294 w 331"/>
                <a:gd name="T69" fmla="*/ 255 h 455"/>
                <a:gd name="T70" fmla="*/ 300 w 331"/>
                <a:gd name="T71" fmla="*/ 264 h 455"/>
                <a:gd name="T72" fmla="*/ 313 w 331"/>
                <a:gd name="T73" fmla="*/ 270 h 455"/>
                <a:gd name="T74" fmla="*/ 331 w 331"/>
                <a:gd name="T75" fmla="*/ 228 h 455"/>
                <a:gd name="T76" fmla="*/ 228 w 331"/>
                <a:gd name="T77" fmla="*/ 0 h 455"/>
                <a:gd name="T78" fmla="*/ 138 w 331"/>
                <a:gd name="T79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331" h="455">
                  <a:moveTo>
                    <a:pt x="138" y="0"/>
                  </a:moveTo>
                  <a:cubicBezTo>
                    <a:pt x="138" y="10"/>
                    <a:pt x="138" y="10"/>
                    <a:pt x="138" y="10"/>
                  </a:cubicBezTo>
                  <a:cubicBezTo>
                    <a:pt x="138" y="12"/>
                    <a:pt x="140" y="13"/>
                    <a:pt x="145" y="21"/>
                  </a:cubicBezTo>
                  <a:cubicBezTo>
                    <a:pt x="150" y="27"/>
                    <a:pt x="157" y="36"/>
                    <a:pt x="157" y="49"/>
                  </a:cubicBezTo>
                  <a:cubicBezTo>
                    <a:pt x="157" y="59"/>
                    <a:pt x="154" y="70"/>
                    <a:pt x="147" y="80"/>
                  </a:cubicBezTo>
                  <a:cubicBezTo>
                    <a:pt x="140" y="89"/>
                    <a:pt x="126" y="95"/>
                    <a:pt x="111" y="95"/>
                  </a:cubicBezTo>
                  <a:cubicBezTo>
                    <a:pt x="96" y="95"/>
                    <a:pt x="82" y="89"/>
                    <a:pt x="75" y="80"/>
                  </a:cubicBezTo>
                  <a:cubicBezTo>
                    <a:pt x="67" y="70"/>
                    <a:pt x="65" y="59"/>
                    <a:pt x="65" y="49"/>
                  </a:cubicBezTo>
                  <a:cubicBezTo>
                    <a:pt x="65" y="37"/>
                    <a:pt x="71" y="27"/>
                    <a:pt x="75" y="21"/>
                  </a:cubicBezTo>
                  <a:cubicBezTo>
                    <a:pt x="80" y="14"/>
                    <a:pt x="81" y="14"/>
                    <a:pt x="81" y="12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68" y="363"/>
                    <a:pt x="168" y="363"/>
                    <a:pt x="168" y="363"/>
                  </a:cubicBezTo>
                  <a:cubicBezTo>
                    <a:pt x="218" y="363"/>
                    <a:pt x="218" y="363"/>
                    <a:pt x="218" y="363"/>
                  </a:cubicBezTo>
                  <a:cubicBezTo>
                    <a:pt x="218" y="390"/>
                    <a:pt x="218" y="390"/>
                    <a:pt x="218" y="390"/>
                  </a:cubicBezTo>
                  <a:cubicBezTo>
                    <a:pt x="218" y="399"/>
                    <a:pt x="212" y="404"/>
                    <a:pt x="208" y="409"/>
                  </a:cubicBezTo>
                  <a:cubicBezTo>
                    <a:pt x="204" y="415"/>
                    <a:pt x="202" y="420"/>
                    <a:pt x="202" y="426"/>
                  </a:cubicBezTo>
                  <a:cubicBezTo>
                    <a:pt x="202" y="434"/>
                    <a:pt x="203" y="441"/>
                    <a:pt x="208" y="446"/>
                  </a:cubicBezTo>
                  <a:cubicBezTo>
                    <a:pt x="212" y="451"/>
                    <a:pt x="218" y="455"/>
                    <a:pt x="229" y="454"/>
                  </a:cubicBezTo>
                  <a:cubicBezTo>
                    <a:pt x="241" y="454"/>
                    <a:pt x="247" y="451"/>
                    <a:pt x="251" y="446"/>
                  </a:cubicBezTo>
                  <a:cubicBezTo>
                    <a:pt x="255" y="441"/>
                    <a:pt x="257" y="434"/>
                    <a:pt x="257" y="426"/>
                  </a:cubicBezTo>
                  <a:cubicBezTo>
                    <a:pt x="257" y="419"/>
                    <a:pt x="254" y="415"/>
                    <a:pt x="250" y="409"/>
                  </a:cubicBezTo>
                  <a:cubicBezTo>
                    <a:pt x="246" y="404"/>
                    <a:pt x="239" y="398"/>
                    <a:pt x="239" y="389"/>
                  </a:cubicBezTo>
                  <a:cubicBezTo>
                    <a:pt x="239" y="389"/>
                    <a:pt x="239" y="389"/>
                    <a:pt x="239" y="389"/>
                  </a:cubicBezTo>
                  <a:cubicBezTo>
                    <a:pt x="239" y="363"/>
                    <a:pt x="239" y="363"/>
                    <a:pt x="239" y="363"/>
                  </a:cubicBezTo>
                  <a:cubicBezTo>
                    <a:pt x="275" y="363"/>
                    <a:pt x="275" y="363"/>
                    <a:pt x="275" y="363"/>
                  </a:cubicBezTo>
                  <a:cubicBezTo>
                    <a:pt x="291" y="322"/>
                    <a:pt x="291" y="322"/>
                    <a:pt x="291" y="322"/>
                  </a:cubicBezTo>
                  <a:cubicBezTo>
                    <a:pt x="280" y="318"/>
                    <a:pt x="280" y="318"/>
                    <a:pt x="280" y="318"/>
                  </a:cubicBezTo>
                  <a:cubicBezTo>
                    <a:pt x="279" y="317"/>
                    <a:pt x="277" y="318"/>
                    <a:pt x="268" y="320"/>
                  </a:cubicBezTo>
                  <a:cubicBezTo>
                    <a:pt x="260" y="323"/>
                    <a:pt x="249" y="325"/>
                    <a:pt x="238" y="320"/>
                  </a:cubicBezTo>
                  <a:cubicBezTo>
                    <a:pt x="228" y="316"/>
                    <a:pt x="218" y="310"/>
                    <a:pt x="213" y="299"/>
                  </a:cubicBezTo>
                  <a:cubicBezTo>
                    <a:pt x="207" y="289"/>
                    <a:pt x="207" y="275"/>
                    <a:pt x="212" y="260"/>
                  </a:cubicBezTo>
                  <a:cubicBezTo>
                    <a:pt x="218" y="246"/>
                    <a:pt x="229" y="236"/>
                    <a:pt x="240" y="233"/>
                  </a:cubicBezTo>
                  <a:cubicBezTo>
                    <a:pt x="252" y="229"/>
                    <a:pt x="263" y="232"/>
                    <a:pt x="273" y="236"/>
                  </a:cubicBezTo>
                  <a:cubicBezTo>
                    <a:pt x="284" y="240"/>
                    <a:pt x="290" y="249"/>
                    <a:pt x="294" y="255"/>
                  </a:cubicBezTo>
                  <a:cubicBezTo>
                    <a:pt x="299" y="263"/>
                    <a:pt x="299" y="264"/>
                    <a:pt x="300" y="264"/>
                  </a:cubicBezTo>
                  <a:cubicBezTo>
                    <a:pt x="313" y="270"/>
                    <a:pt x="313" y="270"/>
                    <a:pt x="313" y="270"/>
                  </a:cubicBezTo>
                  <a:cubicBezTo>
                    <a:pt x="331" y="228"/>
                    <a:pt x="331" y="228"/>
                    <a:pt x="331" y="228"/>
                  </a:cubicBezTo>
                  <a:cubicBezTo>
                    <a:pt x="228" y="0"/>
                    <a:pt x="228" y="0"/>
                    <a:pt x="228" y="0"/>
                  </a:cubicBezTo>
                  <a:lnTo>
                    <a:pt x="138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任意多边形: 形状 36"/>
            <p:cNvSpPr/>
            <p:nvPr/>
          </p:nvSpPr>
          <p:spPr bwMode="auto">
            <a:xfrm>
              <a:off x="5785475" y="2352688"/>
              <a:ext cx="1176311" cy="1106575"/>
            </a:xfrm>
            <a:custGeom>
              <a:avLst/>
              <a:gdLst>
                <a:gd name="T0" fmla="*/ 346 w 430"/>
                <a:gd name="T1" fmla="*/ 5 h 405"/>
                <a:gd name="T2" fmla="*/ 353 w 430"/>
                <a:gd name="T3" fmla="*/ 16 h 405"/>
                <a:gd name="T4" fmla="*/ 364 w 430"/>
                <a:gd name="T5" fmla="*/ 44 h 405"/>
                <a:gd name="T6" fmla="*/ 354 w 430"/>
                <a:gd name="T7" fmla="*/ 75 h 405"/>
                <a:gd name="T8" fmla="*/ 319 w 430"/>
                <a:gd name="T9" fmla="*/ 90 h 405"/>
                <a:gd name="T10" fmla="*/ 282 w 430"/>
                <a:gd name="T11" fmla="*/ 75 h 405"/>
                <a:gd name="T12" fmla="*/ 273 w 430"/>
                <a:gd name="T13" fmla="*/ 44 h 405"/>
                <a:gd name="T14" fmla="*/ 283 w 430"/>
                <a:gd name="T15" fmla="*/ 16 h 405"/>
                <a:gd name="T16" fmla="*/ 289 w 430"/>
                <a:gd name="T17" fmla="*/ 7 h 405"/>
                <a:gd name="T18" fmla="*/ 289 w 430"/>
                <a:gd name="T19" fmla="*/ 0 h 405"/>
                <a:gd name="T20" fmla="*/ 201 w 430"/>
                <a:gd name="T21" fmla="*/ 0 h 405"/>
                <a:gd name="T22" fmla="*/ 201 w 430"/>
                <a:gd name="T23" fmla="*/ 0 h 405"/>
                <a:gd name="T24" fmla="*/ 191 w 430"/>
                <a:gd name="T25" fmla="*/ 22 h 405"/>
                <a:gd name="T26" fmla="*/ 100 w 430"/>
                <a:gd name="T27" fmla="*/ 244 h 405"/>
                <a:gd name="T28" fmla="*/ 68 w 430"/>
                <a:gd name="T29" fmla="*/ 231 h 405"/>
                <a:gd name="T30" fmla="*/ 54 w 430"/>
                <a:gd name="T31" fmla="*/ 215 h 405"/>
                <a:gd name="T32" fmla="*/ 41 w 430"/>
                <a:gd name="T33" fmla="*/ 202 h 405"/>
                <a:gd name="T34" fmla="*/ 20 w 430"/>
                <a:gd name="T35" fmla="*/ 200 h 405"/>
                <a:gd name="T36" fmla="*/ 4 w 430"/>
                <a:gd name="T37" fmla="*/ 217 h 405"/>
                <a:gd name="T38" fmla="*/ 4 w 430"/>
                <a:gd name="T39" fmla="*/ 241 h 405"/>
                <a:gd name="T40" fmla="*/ 20 w 430"/>
                <a:gd name="T41" fmla="*/ 253 h 405"/>
                <a:gd name="T42" fmla="*/ 38 w 430"/>
                <a:gd name="T43" fmla="*/ 253 h 405"/>
                <a:gd name="T44" fmla="*/ 61 w 430"/>
                <a:gd name="T45" fmla="*/ 250 h 405"/>
                <a:gd name="T46" fmla="*/ 61 w 430"/>
                <a:gd name="T47" fmla="*/ 251 h 405"/>
                <a:gd name="T48" fmla="*/ 92 w 430"/>
                <a:gd name="T49" fmla="*/ 263 h 405"/>
                <a:gd name="T50" fmla="*/ 71 w 430"/>
                <a:gd name="T51" fmla="*/ 313 h 405"/>
                <a:gd name="T52" fmla="*/ 193 w 430"/>
                <a:gd name="T53" fmla="*/ 313 h 405"/>
                <a:gd name="T54" fmla="*/ 193 w 430"/>
                <a:gd name="T55" fmla="*/ 340 h 405"/>
                <a:gd name="T56" fmla="*/ 183 w 430"/>
                <a:gd name="T57" fmla="*/ 359 h 405"/>
                <a:gd name="T58" fmla="*/ 177 w 430"/>
                <a:gd name="T59" fmla="*/ 376 h 405"/>
                <a:gd name="T60" fmla="*/ 183 w 430"/>
                <a:gd name="T61" fmla="*/ 396 h 405"/>
                <a:gd name="T62" fmla="*/ 204 w 430"/>
                <a:gd name="T63" fmla="*/ 404 h 405"/>
                <a:gd name="T64" fmla="*/ 226 w 430"/>
                <a:gd name="T65" fmla="*/ 396 h 405"/>
                <a:gd name="T66" fmla="*/ 232 w 430"/>
                <a:gd name="T67" fmla="*/ 376 h 405"/>
                <a:gd name="T68" fmla="*/ 225 w 430"/>
                <a:gd name="T69" fmla="*/ 359 h 405"/>
                <a:gd name="T70" fmla="*/ 214 w 430"/>
                <a:gd name="T71" fmla="*/ 339 h 405"/>
                <a:gd name="T72" fmla="*/ 214 w 430"/>
                <a:gd name="T73" fmla="*/ 339 h 405"/>
                <a:gd name="T74" fmla="*/ 214 w 430"/>
                <a:gd name="T75" fmla="*/ 313 h 405"/>
                <a:gd name="T76" fmla="*/ 284 w 430"/>
                <a:gd name="T77" fmla="*/ 313 h 405"/>
                <a:gd name="T78" fmla="*/ 430 w 430"/>
                <a:gd name="T79" fmla="*/ 0 h 405"/>
                <a:gd name="T80" fmla="*/ 346 w 430"/>
                <a:gd name="T81" fmla="*/ 0 h 405"/>
                <a:gd name="T82" fmla="*/ 346 w 430"/>
                <a:gd name="T83" fmla="*/ 5 h 4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430" h="405">
                  <a:moveTo>
                    <a:pt x="346" y="5"/>
                  </a:moveTo>
                  <a:cubicBezTo>
                    <a:pt x="346" y="7"/>
                    <a:pt x="347" y="8"/>
                    <a:pt x="353" y="16"/>
                  </a:cubicBezTo>
                  <a:cubicBezTo>
                    <a:pt x="358" y="22"/>
                    <a:pt x="364" y="31"/>
                    <a:pt x="364" y="44"/>
                  </a:cubicBezTo>
                  <a:cubicBezTo>
                    <a:pt x="364" y="54"/>
                    <a:pt x="362" y="65"/>
                    <a:pt x="354" y="75"/>
                  </a:cubicBezTo>
                  <a:cubicBezTo>
                    <a:pt x="347" y="84"/>
                    <a:pt x="334" y="90"/>
                    <a:pt x="319" y="90"/>
                  </a:cubicBezTo>
                  <a:cubicBezTo>
                    <a:pt x="303" y="90"/>
                    <a:pt x="289" y="84"/>
                    <a:pt x="282" y="75"/>
                  </a:cubicBezTo>
                  <a:cubicBezTo>
                    <a:pt x="275" y="65"/>
                    <a:pt x="273" y="54"/>
                    <a:pt x="273" y="44"/>
                  </a:cubicBezTo>
                  <a:cubicBezTo>
                    <a:pt x="273" y="32"/>
                    <a:pt x="278" y="22"/>
                    <a:pt x="283" y="16"/>
                  </a:cubicBezTo>
                  <a:cubicBezTo>
                    <a:pt x="288" y="9"/>
                    <a:pt x="289" y="9"/>
                    <a:pt x="289" y="7"/>
                  </a:cubicBezTo>
                  <a:cubicBezTo>
                    <a:pt x="289" y="0"/>
                    <a:pt x="289" y="0"/>
                    <a:pt x="289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201" y="0"/>
                    <a:pt x="201" y="0"/>
                    <a:pt x="201" y="0"/>
                  </a:cubicBezTo>
                  <a:cubicBezTo>
                    <a:pt x="191" y="22"/>
                    <a:pt x="191" y="22"/>
                    <a:pt x="191" y="22"/>
                  </a:cubicBezTo>
                  <a:cubicBezTo>
                    <a:pt x="100" y="244"/>
                    <a:pt x="100" y="244"/>
                    <a:pt x="100" y="244"/>
                  </a:cubicBezTo>
                  <a:cubicBezTo>
                    <a:pt x="68" y="231"/>
                    <a:pt x="68" y="231"/>
                    <a:pt x="68" y="231"/>
                  </a:cubicBezTo>
                  <a:cubicBezTo>
                    <a:pt x="60" y="228"/>
                    <a:pt x="57" y="220"/>
                    <a:pt x="54" y="215"/>
                  </a:cubicBezTo>
                  <a:cubicBezTo>
                    <a:pt x="50" y="209"/>
                    <a:pt x="47" y="205"/>
                    <a:pt x="41" y="202"/>
                  </a:cubicBezTo>
                  <a:cubicBezTo>
                    <a:pt x="34" y="199"/>
                    <a:pt x="26" y="198"/>
                    <a:pt x="20" y="200"/>
                  </a:cubicBezTo>
                  <a:cubicBezTo>
                    <a:pt x="14" y="202"/>
                    <a:pt x="8" y="206"/>
                    <a:pt x="4" y="217"/>
                  </a:cubicBezTo>
                  <a:cubicBezTo>
                    <a:pt x="0" y="228"/>
                    <a:pt x="1" y="235"/>
                    <a:pt x="4" y="241"/>
                  </a:cubicBezTo>
                  <a:cubicBezTo>
                    <a:pt x="7" y="246"/>
                    <a:pt x="12" y="250"/>
                    <a:pt x="20" y="253"/>
                  </a:cubicBezTo>
                  <a:cubicBezTo>
                    <a:pt x="26" y="256"/>
                    <a:pt x="31" y="255"/>
                    <a:pt x="38" y="253"/>
                  </a:cubicBezTo>
                  <a:cubicBezTo>
                    <a:pt x="44" y="251"/>
                    <a:pt x="52" y="248"/>
                    <a:pt x="61" y="250"/>
                  </a:cubicBezTo>
                  <a:cubicBezTo>
                    <a:pt x="61" y="251"/>
                    <a:pt x="61" y="251"/>
                    <a:pt x="61" y="251"/>
                  </a:cubicBezTo>
                  <a:cubicBezTo>
                    <a:pt x="92" y="263"/>
                    <a:pt x="92" y="263"/>
                    <a:pt x="92" y="263"/>
                  </a:cubicBezTo>
                  <a:cubicBezTo>
                    <a:pt x="71" y="313"/>
                    <a:pt x="71" y="313"/>
                    <a:pt x="71" y="313"/>
                  </a:cubicBezTo>
                  <a:cubicBezTo>
                    <a:pt x="193" y="313"/>
                    <a:pt x="193" y="313"/>
                    <a:pt x="193" y="313"/>
                  </a:cubicBezTo>
                  <a:cubicBezTo>
                    <a:pt x="193" y="340"/>
                    <a:pt x="193" y="340"/>
                    <a:pt x="193" y="340"/>
                  </a:cubicBezTo>
                  <a:cubicBezTo>
                    <a:pt x="193" y="349"/>
                    <a:pt x="187" y="354"/>
                    <a:pt x="183" y="359"/>
                  </a:cubicBezTo>
                  <a:cubicBezTo>
                    <a:pt x="179" y="365"/>
                    <a:pt x="177" y="370"/>
                    <a:pt x="177" y="376"/>
                  </a:cubicBezTo>
                  <a:cubicBezTo>
                    <a:pt x="177" y="384"/>
                    <a:pt x="178" y="391"/>
                    <a:pt x="183" y="396"/>
                  </a:cubicBezTo>
                  <a:cubicBezTo>
                    <a:pt x="187" y="401"/>
                    <a:pt x="193" y="405"/>
                    <a:pt x="204" y="404"/>
                  </a:cubicBezTo>
                  <a:cubicBezTo>
                    <a:pt x="216" y="404"/>
                    <a:pt x="222" y="401"/>
                    <a:pt x="226" y="396"/>
                  </a:cubicBezTo>
                  <a:cubicBezTo>
                    <a:pt x="230" y="391"/>
                    <a:pt x="232" y="384"/>
                    <a:pt x="232" y="376"/>
                  </a:cubicBezTo>
                  <a:cubicBezTo>
                    <a:pt x="232" y="369"/>
                    <a:pt x="229" y="365"/>
                    <a:pt x="225" y="359"/>
                  </a:cubicBezTo>
                  <a:cubicBezTo>
                    <a:pt x="221" y="354"/>
                    <a:pt x="214" y="348"/>
                    <a:pt x="214" y="339"/>
                  </a:cubicBezTo>
                  <a:cubicBezTo>
                    <a:pt x="214" y="339"/>
                    <a:pt x="214" y="339"/>
                    <a:pt x="214" y="339"/>
                  </a:cubicBezTo>
                  <a:cubicBezTo>
                    <a:pt x="214" y="313"/>
                    <a:pt x="214" y="313"/>
                    <a:pt x="214" y="313"/>
                  </a:cubicBezTo>
                  <a:cubicBezTo>
                    <a:pt x="284" y="313"/>
                    <a:pt x="284" y="313"/>
                    <a:pt x="284" y="313"/>
                  </a:cubicBezTo>
                  <a:cubicBezTo>
                    <a:pt x="430" y="0"/>
                    <a:pt x="430" y="0"/>
                    <a:pt x="430" y="0"/>
                  </a:cubicBezTo>
                  <a:cubicBezTo>
                    <a:pt x="346" y="0"/>
                    <a:pt x="346" y="0"/>
                    <a:pt x="346" y="0"/>
                  </a:cubicBezTo>
                  <a:lnTo>
                    <a:pt x="346" y="5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任意多边形: 形状 37"/>
            <p:cNvSpPr/>
            <p:nvPr/>
          </p:nvSpPr>
          <p:spPr bwMode="auto">
            <a:xfrm>
              <a:off x="4946004" y="3261895"/>
              <a:ext cx="1260522" cy="953944"/>
            </a:xfrm>
            <a:custGeom>
              <a:avLst/>
              <a:gdLst>
                <a:gd name="T0" fmla="*/ 453 w 461"/>
                <a:gd name="T1" fmla="*/ 136 h 349"/>
                <a:gd name="T2" fmla="*/ 433 w 461"/>
                <a:gd name="T3" fmla="*/ 130 h 349"/>
                <a:gd name="T4" fmla="*/ 416 w 461"/>
                <a:gd name="T5" fmla="*/ 137 h 349"/>
                <a:gd name="T6" fmla="*/ 396 w 461"/>
                <a:gd name="T7" fmla="*/ 148 h 349"/>
                <a:gd name="T8" fmla="*/ 395 w 461"/>
                <a:gd name="T9" fmla="*/ 148 h 349"/>
                <a:gd name="T10" fmla="*/ 358 w 461"/>
                <a:gd name="T11" fmla="*/ 148 h 349"/>
                <a:gd name="T12" fmla="*/ 358 w 461"/>
                <a:gd name="T13" fmla="*/ 0 h 349"/>
                <a:gd name="T14" fmla="*/ 339 w 461"/>
                <a:gd name="T15" fmla="*/ 0 h 349"/>
                <a:gd name="T16" fmla="*/ 339 w 461"/>
                <a:gd name="T17" fmla="*/ 5 h 349"/>
                <a:gd name="T18" fmla="*/ 346 w 461"/>
                <a:gd name="T19" fmla="*/ 15 h 349"/>
                <a:gd name="T20" fmla="*/ 357 w 461"/>
                <a:gd name="T21" fmla="*/ 43 h 349"/>
                <a:gd name="T22" fmla="*/ 347 w 461"/>
                <a:gd name="T23" fmla="*/ 74 h 349"/>
                <a:gd name="T24" fmla="*/ 312 w 461"/>
                <a:gd name="T25" fmla="*/ 89 h 349"/>
                <a:gd name="T26" fmla="*/ 275 w 461"/>
                <a:gd name="T27" fmla="*/ 74 h 349"/>
                <a:gd name="T28" fmla="*/ 266 w 461"/>
                <a:gd name="T29" fmla="*/ 43 h 349"/>
                <a:gd name="T30" fmla="*/ 276 w 461"/>
                <a:gd name="T31" fmla="*/ 16 h 349"/>
                <a:gd name="T32" fmla="*/ 282 w 461"/>
                <a:gd name="T33" fmla="*/ 7 h 349"/>
                <a:gd name="T34" fmla="*/ 282 w 461"/>
                <a:gd name="T35" fmla="*/ 0 h 349"/>
                <a:gd name="T36" fmla="*/ 21 w 461"/>
                <a:gd name="T37" fmla="*/ 0 h 349"/>
                <a:gd name="T38" fmla="*/ 1 w 461"/>
                <a:gd name="T39" fmla="*/ 19 h 349"/>
                <a:gd name="T40" fmla="*/ 0 w 461"/>
                <a:gd name="T41" fmla="*/ 74 h 349"/>
                <a:gd name="T42" fmla="*/ 19 w 461"/>
                <a:gd name="T43" fmla="*/ 93 h 349"/>
                <a:gd name="T44" fmla="*/ 271 w 461"/>
                <a:gd name="T45" fmla="*/ 93 h 349"/>
                <a:gd name="T46" fmla="*/ 274 w 461"/>
                <a:gd name="T47" fmla="*/ 252 h 349"/>
                <a:gd name="T48" fmla="*/ 300 w 461"/>
                <a:gd name="T49" fmla="*/ 252 h 349"/>
                <a:gd name="T50" fmla="*/ 300 w 461"/>
                <a:gd name="T51" fmla="*/ 284 h 349"/>
                <a:gd name="T52" fmla="*/ 290 w 461"/>
                <a:gd name="T53" fmla="*/ 304 h 349"/>
                <a:gd name="T54" fmla="*/ 284 w 461"/>
                <a:gd name="T55" fmla="*/ 321 h 349"/>
                <a:gd name="T56" fmla="*/ 290 w 461"/>
                <a:gd name="T57" fmla="*/ 341 h 349"/>
                <a:gd name="T58" fmla="*/ 311 w 461"/>
                <a:gd name="T59" fmla="*/ 349 h 349"/>
                <a:gd name="T60" fmla="*/ 333 w 461"/>
                <a:gd name="T61" fmla="*/ 340 h 349"/>
                <a:gd name="T62" fmla="*/ 339 w 461"/>
                <a:gd name="T63" fmla="*/ 321 h 349"/>
                <a:gd name="T64" fmla="*/ 332 w 461"/>
                <a:gd name="T65" fmla="*/ 304 h 349"/>
                <a:gd name="T66" fmla="*/ 321 w 461"/>
                <a:gd name="T67" fmla="*/ 284 h 349"/>
                <a:gd name="T68" fmla="*/ 321 w 461"/>
                <a:gd name="T69" fmla="*/ 283 h 349"/>
                <a:gd name="T70" fmla="*/ 321 w 461"/>
                <a:gd name="T71" fmla="*/ 252 h 349"/>
                <a:gd name="T72" fmla="*/ 358 w 461"/>
                <a:gd name="T73" fmla="*/ 252 h 349"/>
                <a:gd name="T74" fmla="*/ 358 w 461"/>
                <a:gd name="T75" fmla="*/ 169 h 349"/>
                <a:gd name="T76" fmla="*/ 397 w 461"/>
                <a:gd name="T77" fmla="*/ 169 h 349"/>
                <a:gd name="T78" fmla="*/ 416 w 461"/>
                <a:gd name="T79" fmla="*/ 179 h 349"/>
                <a:gd name="T80" fmla="*/ 433 w 461"/>
                <a:gd name="T81" fmla="*/ 185 h 349"/>
                <a:gd name="T82" fmla="*/ 453 w 461"/>
                <a:gd name="T83" fmla="*/ 179 h 349"/>
                <a:gd name="T84" fmla="*/ 461 w 461"/>
                <a:gd name="T85" fmla="*/ 158 h 349"/>
                <a:gd name="T86" fmla="*/ 453 w 461"/>
                <a:gd name="T87" fmla="*/ 136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61" h="349">
                  <a:moveTo>
                    <a:pt x="453" y="136"/>
                  </a:moveTo>
                  <a:cubicBezTo>
                    <a:pt x="448" y="132"/>
                    <a:pt x="441" y="130"/>
                    <a:pt x="433" y="130"/>
                  </a:cubicBezTo>
                  <a:cubicBezTo>
                    <a:pt x="426" y="130"/>
                    <a:pt x="422" y="133"/>
                    <a:pt x="416" y="137"/>
                  </a:cubicBezTo>
                  <a:cubicBezTo>
                    <a:pt x="411" y="141"/>
                    <a:pt x="405" y="147"/>
                    <a:pt x="396" y="148"/>
                  </a:cubicBezTo>
                  <a:cubicBezTo>
                    <a:pt x="395" y="148"/>
                    <a:pt x="395" y="148"/>
                    <a:pt x="395" y="148"/>
                  </a:cubicBezTo>
                  <a:cubicBezTo>
                    <a:pt x="358" y="148"/>
                    <a:pt x="358" y="148"/>
                    <a:pt x="358" y="148"/>
                  </a:cubicBezTo>
                  <a:cubicBezTo>
                    <a:pt x="358" y="0"/>
                    <a:pt x="358" y="0"/>
                    <a:pt x="358" y="0"/>
                  </a:cubicBezTo>
                  <a:cubicBezTo>
                    <a:pt x="352" y="0"/>
                    <a:pt x="345" y="0"/>
                    <a:pt x="339" y="0"/>
                  </a:cubicBezTo>
                  <a:cubicBezTo>
                    <a:pt x="339" y="5"/>
                    <a:pt x="339" y="5"/>
                    <a:pt x="339" y="5"/>
                  </a:cubicBezTo>
                  <a:cubicBezTo>
                    <a:pt x="339" y="6"/>
                    <a:pt x="340" y="8"/>
                    <a:pt x="346" y="15"/>
                  </a:cubicBezTo>
                  <a:cubicBezTo>
                    <a:pt x="351" y="21"/>
                    <a:pt x="357" y="31"/>
                    <a:pt x="357" y="43"/>
                  </a:cubicBezTo>
                  <a:cubicBezTo>
                    <a:pt x="357" y="54"/>
                    <a:pt x="355" y="65"/>
                    <a:pt x="347" y="74"/>
                  </a:cubicBezTo>
                  <a:cubicBezTo>
                    <a:pt x="340" y="83"/>
                    <a:pt x="327" y="89"/>
                    <a:pt x="312" y="89"/>
                  </a:cubicBezTo>
                  <a:cubicBezTo>
                    <a:pt x="296" y="90"/>
                    <a:pt x="282" y="83"/>
                    <a:pt x="275" y="74"/>
                  </a:cubicBezTo>
                  <a:cubicBezTo>
                    <a:pt x="268" y="65"/>
                    <a:pt x="266" y="54"/>
                    <a:pt x="266" y="43"/>
                  </a:cubicBezTo>
                  <a:cubicBezTo>
                    <a:pt x="266" y="31"/>
                    <a:pt x="271" y="22"/>
                    <a:pt x="276" y="16"/>
                  </a:cubicBezTo>
                  <a:cubicBezTo>
                    <a:pt x="281" y="9"/>
                    <a:pt x="282" y="8"/>
                    <a:pt x="282" y="7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195" y="0"/>
                    <a:pt x="108" y="0"/>
                    <a:pt x="21" y="0"/>
                  </a:cubicBezTo>
                  <a:cubicBezTo>
                    <a:pt x="11" y="0"/>
                    <a:pt x="1" y="8"/>
                    <a:pt x="1" y="19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85"/>
                    <a:pt x="9" y="93"/>
                    <a:pt x="19" y="93"/>
                  </a:cubicBezTo>
                  <a:cubicBezTo>
                    <a:pt x="271" y="93"/>
                    <a:pt x="271" y="93"/>
                    <a:pt x="271" y="93"/>
                  </a:cubicBezTo>
                  <a:cubicBezTo>
                    <a:pt x="274" y="252"/>
                    <a:pt x="274" y="252"/>
                    <a:pt x="274" y="252"/>
                  </a:cubicBezTo>
                  <a:cubicBezTo>
                    <a:pt x="300" y="252"/>
                    <a:pt x="300" y="252"/>
                    <a:pt x="300" y="252"/>
                  </a:cubicBezTo>
                  <a:cubicBezTo>
                    <a:pt x="300" y="284"/>
                    <a:pt x="300" y="284"/>
                    <a:pt x="300" y="284"/>
                  </a:cubicBezTo>
                  <a:cubicBezTo>
                    <a:pt x="300" y="293"/>
                    <a:pt x="294" y="299"/>
                    <a:pt x="290" y="304"/>
                  </a:cubicBezTo>
                  <a:cubicBezTo>
                    <a:pt x="286" y="309"/>
                    <a:pt x="284" y="314"/>
                    <a:pt x="284" y="321"/>
                  </a:cubicBezTo>
                  <a:cubicBezTo>
                    <a:pt x="284" y="328"/>
                    <a:pt x="285" y="336"/>
                    <a:pt x="290" y="341"/>
                  </a:cubicBezTo>
                  <a:cubicBezTo>
                    <a:pt x="294" y="346"/>
                    <a:pt x="300" y="349"/>
                    <a:pt x="311" y="349"/>
                  </a:cubicBezTo>
                  <a:cubicBezTo>
                    <a:pt x="323" y="349"/>
                    <a:pt x="329" y="345"/>
                    <a:pt x="333" y="340"/>
                  </a:cubicBezTo>
                  <a:cubicBezTo>
                    <a:pt x="337" y="335"/>
                    <a:pt x="339" y="328"/>
                    <a:pt x="339" y="321"/>
                  </a:cubicBezTo>
                  <a:cubicBezTo>
                    <a:pt x="339" y="314"/>
                    <a:pt x="336" y="309"/>
                    <a:pt x="332" y="304"/>
                  </a:cubicBezTo>
                  <a:cubicBezTo>
                    <a:pt x="328" y="298"/>
                    <a:pt x="321" y="293"/>
                    <a:pt x="321" y="284"/>
                  </a:cubicBezTo>
                  <a:cubicBezTo>
                    <a:pt x="321" y="283"/>
                    <a:pt x="321" y="283"/>
                    <a:pt x="321" y="283"/>
                  </a:cubicBezTo>
                  <a:cubicBezTo>
                    <a:pt x="321" y="252"/>
                    <a:pt x="321" y="252"/>
                    <a:pt x="321" y="252"/>
                  </a:cubicBezTo>
                  <a:cubicBezTo>
                    <a:pt x="358" y="252"/>
                    <a:pt x="358" y="252"/>
                    <a:pt x="358" y="252"/>
                  </a:cubicBezTo>
                  <a:cubicBezTo>
                    <a:pt x="358" y="169"/>
                    <a:pt x="358" y="169"/>
                    <a:pt x="358" y="169"/>
                  </a:cubicBezTo>
                  <a:cubicBezTo>
                    <a:pt x="397" y="169"/>
                    <a:pt x="397" y="169"/>
                    <a:pt x="397" y="169"/>
                  </a:cubicBezTo>
                  <a:cubicBezTo>
                    <a:pt x="405" y="169"/>
                    <a:pt x="411" y="175"/>
                    <a:pt x="416" y="179"/>
                  </a:cubicBezTo>
                  <a:cubicBezTo>
                    <a:pt x="422" y="182"/>
                    <a:pt x="426" y="185"/>
                    <a:pt x="433" y="185"/>
                  </a:cubicBezTo>
                  <a:cubicBezTo>
                    <a:pt x="440" y="185"/>
                    <a:pt x="448" y="183"/>
                    <a:pt x="453" y="179"/>
                  </a:cubicBezTo>
                  <a:cubicBezTo>
                    <a:pt x="458" y="175"/>
                    <a:pt x="461" y="169"/>
                    <a:pt x="461" y="158"/>
                  </a:cubicBezTo>
                  <a:cubicBezTo>
                    <a:pt x="461" y="146"/>
                    <a:pt x="457" y="140"/>
                    <a:pt x="453" y="13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任意多边形: 形状 38"/>
            <p:cNvSpPr/>
            <p:nvPr/>
          </p:nvSpPr>
          <p:spPr bwMode="auto">
            <a:xfrm>
              <a:off x="5980211" y="3261895"/>
              <a:ext cx="1260522" cy="953944"/>
            </a:xfrm>
            <a:custGeom>
              <a:avLst/>
              <a:gdLst>
                <a:gd name="T0" fmla="*/ 441 w 461"/>
                <a:gd name="T1" fmla="*/ 0 h 349"/>
                <a:gd name="T2" fmla="*/ 161 w 461"/>
                <a:gd name="T3" fmla="*/ 0 h 349"/>
                <a:gd name="T4" fmla="*/ 161 w 461"/>
                <a:gd name="T5" fmla="*/ 5 h 349"/>
                <a:gd name="T6" fmla="*/ 168 w 461"/>
                <a:gd name="T7" fmla="*/ 15 h 349"/>
                <a:gd name="T8" fmla="*/ 179 w 461"/>
                <a:gd name="T9" fmla="*/ 43 h 349"/>
                <a:gd name="T10" fmla="*/ 169 w 461"/>
                <a:gd name="T11" fmla="*/ 74 h 349"/>
                <a:gd name="T12" fmla="*/ 134 w 461"/>
                <a:gd name="T13" fmla="*/ 89 h 349"/>
                <a:gd name="T14" fmla="*/ 97 w 461"/>
                <a:gd name="T15" fmla="*/ 74 h 349"/>
                <a:gd name="T16" fmla="*/ 88 w 461"/>
                <a:gd name="T17" fmla="*/ 43 h 349"/>
                <a:gd name="T18" fmla="*/ 98 w 461"/>
                <a:gd name="T19" fmla="*/ 16 h 349"/>
                <a:gd name="T20" fmla="*/ 104 w 461"/>
                <a:gd name="T21" fmla="*/ 7 h 349"/>
                <a:gd name="T22" fmla="*/ 104 w 461"/>
                <a:gd name="T23" fmla="*/ 0 h 349"/>
                <a:gd name="T24" fmla="*/ 0 w 461"/>
                <a:gd name="T25" fmla="*/ 0 h 349"/>
                <a:gd name="T26" fmla="*/ 0 w 461"/>
                <a:gd name="T27" fmla="*/ 130 h 349"/>
                <a:gd name="T28" fmla="*/ 16 w 461"/>
                <a:gd name="T29" fmla="*/ 130 h 349"/>
                <a:gd name="T30" fmla="*/ 27 w 461"/>
                <a:gd name="T31" fmla="*/ 123 h 349"/>
                <a:gd name="T32" fmla="*/ 55 w 461"/>
                <a:gd name="T33" fmla="*/ 112 h 349"/>
                <a:gd name="T34" fmla="*/ 86 w 461"/>
                <a:gd name="T35" fmla="*/ 122 h 349"/>
                <a:gd name="T36" fmla="*/ 101 w 461"/>
                <a:gd name="T37" fmla="*/ 157 h 349"/>
                <a:gd name="T38" fmla="*/ 86 w 461"/>
                <a:gd name="T39" fmla="*/ 194 h 349"/>
                <a:gd name="T40" fmla="*/ 55 w 461"/>
                <a:gd name="T41" fmla="*/ 203 h 349"/>
                <a:gd name="T42" fmla="*/ 28 w 461"/>
                <a:gd name="T43" fmla="*/ 193 h 349"/>
                <a:gd name="T44" fmla="*/ 19 w 461"/>
                <a:gd name="T45" fmla="*/ 187 h 349"/>
                <a:gd name="T46" fmla="*/ 0 w 461"/>
                <a:gd name="T47" fmla="*/ 187 h 349"/>
                <a:gd name="T48" fmla="*/ 0 w 461"/>
                <a:gd name="T49" fmla="*/ 252 h 349"/>
                <a:gd name="T50" fmla="*/ 122 w 461"/>
                <a:gd name="T51" fmla="*/ 252 h 349"/>
                <a:gd name="T52" fmla="*/ 122 w 461"/>
                <a:gd name="T53" fmla="*/ 284 h 349"/>
                <a:gd name="T54" fmla="*/ 112 w 461"/>
                <a:gd name="T55" fmla="*/ 304 h 349"/>
                <a:gd name="T56" fmla="*/ 106 w 461"/>
                <a:gd name="T57" fmla="*/ 321 h 349"/>
                <a:gd name="T58" fmla="*/ 112 w 461"/>
                <a:gd name="T59" fmla="*/ 341 h 349"/>
                <a:gd name="T60" fmla="*/ 133 w 461"/>
                <a:gd name="T61" fmla="*/ 349 h 349"/>
                <a:gd name="T62" fmla="*/ 155 w 461"/>
                <a:gd name="T63" fmla="*/ 340 h 349"/>
                <a:gd name="T64" fmla="*/ 161 w 461"/>
                <a:gd name="T65" fmla="*/ 321 h 349"/>
                <a:gd name="T66" fmla="*/ 154 w 461"/>
                <a:gd name="T67" fmla="*/ 304 h 349"/>
                <a:gd name="T68" fmla="*/ 143 w 461"/>
                <a:gd name="T69" fmla="*/ 284 h 349"/>
                <a:gd name="T70" fmla="*/ 143 w 461"/>
                <a:gd name="T71" fmla="*/ 283 h 349"/>
                <a:gd name="T72" fmla="*/ 143 w 461"/>
                <a:gd name="T73" fmla="*/ 252 h 349"/>
                <a:gd name="T74" fmla="*/ 190 w 461"/>
                <a:gd name="T75" fmla="*/ 252 h 349"/>
                <a:gd name="T76" fmla="*/ 188 w 461"/>
                <a:gd name="T77" fmla="*/ 93 h 349"/>
                <a:gd name="T78" fmla="*/ 441 w 461"/>
                <a:gd name="T79" fmla="*/ 93 h 349"/>
                <a:gd name="T80" fmla="*/ 460 w 461"/>
                <a:gd name="T81" fmla="*/ 74 h 349"/>
                <a:gd name="T82" fmla="*/ 461 w 461"/>
                <a:gd name="T83" fmla="*/ 20 h 349"/>
                <a:gd name="T84" fmla="*/ 441 w 461"/>
                <a:gd name="T85" fmla="*/ 0 h 3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61" h="349">
                  <a:moveTo>
                    <a:pt x="441" y="0"/>
                  </a:moveTo>
                  <a:cubicBezTo>
                    <a:pt x="347" y="0"/>
                    <a:pt x="254" y="0"/>
                    <a:pt x="161" y="0"/>
                  </a:cubicBezTo>
                  <a:cubicBezTo>
                    <a:pt x="161" y="5"/>
                    <a:pt x="161" y="5"/>
                    <a:pt x="161" y="5"/>
                  </a:cubicBezTo>
                  <a:cubicBezTo>
                    <a:pt x="161" y="6"/>
                    <a:pt x="162" y="8"/>
                    <a:pt x="168" y="15"/>
                  </a:cubicBezTo>
                  <a:cubicBezTo>
                    <a:pt x="173" y="21"/>
                    <a:pt x="179" y="31"/>
                    <a:pt x="179" y="43"/>
                  </a:cubicBezTo>
                  <a:cubicBezTo>
                    <a:pt x="179" y="54"/>
                    <a:pt x="177" y="65"/>
                    <a:pt x="169" y="74"/>
                  </a:cubicBezTo>
                  <a:cubicBezTo>
                    <a:pt x="162" y="83"/>
                    <a:pt x="149" y="89"/>
                    <a:pt x="134" y="89"/>
                  </a:cubicBezTo>
                  <a:cubicBezTo>
                    <a:pt x="118" y="90"/>
                    <a:pt x="104" y="83"/>
                    <a:pt x="97" y="74"/>
                  </a:cubicBezTo>
                  <a:cubicBezTo>
                    <a:pt x="90" y="65"/>
                    <a:pt x="88" y="54"/>
                    <a:pt x="88" y="43"/>
                  </a:cubicBezTo>
                  <a:cubicBezTo>
                    <a:pt x="88" y="31"/>
                    <a:pt x="93" y="22"/>
                    <a:pt x="98" y="16"/>
                  </a:cubicBezTo>
                  <a:cubicBezTo>
                    <a:pt x="103" y="9"/>
                    <a:pt x="104" y="8"/>
                    <a:pt x="104" y="7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69" y="0"/>
                    <a:pt x="35" y="0"/>
                    <a:pt x="0" y="0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8" y="130"/>
                    <a:pt x="20" y="129"/>
                    <a:pt x="27" y="123"/>
                  </a:cubicBezTo>
                  <a:cubicBezTo>
                    <a:pt x="33" y="118"/>
                    <a:pt x="43" y="112"/>
                    <a:pt x="55" y="112"/>
                  </a:cubicBezTo>
                  <a:cubicBezTo>
                    <a:pt x="66" y="112"/>
                    <a:pt x="77" y="114"/>
                    <a:pt x="86" y="122"/>
                  </a:cubicBezTo>
                  <a:cubicBezTo>
                    <a:pt x="95" y="129"/>
                    <a:pt x="101" y="142"/>
                    <a:pt x="101" y="157"/>
                  </a:cubicBezTo>
                  <a:cubicBezTo>
                    <a:pt x="102" y="173"/>
                    <a:pt x="95" y="187"/>
                    <a:pt x="86" y="194"/>
                  </a:cubicBezTo>
                  <a:cubicBezTo>
                    <a:pt x="77" y="201"/>
                    <a:pt x="65" y="203"/>
                    <a:pt x="55" y="203"/>
                  </a:cubicBezTo>
                  <a:cubicBezTo>
                    <a:pt x="43" y="203"/>
                    <a:pt x="34" y="198"/>
                    <a:pt x="28" y="193"/>
                  </a:cubicBezTo>
                  <a:cubicBezTo>
                    <a:pt x="20" y="188"/>
                    <a:pt x="20" y="187"/>
                    <a:pt x="19" y="187"/>
                  </a:cubicBezTo>
                  <a:cubicBezTo>
                    <a:pt x="0" y="187"/>
                    <a:pt x="0" y="187"/>
                    <a:pt x="0" y="187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122" y="252"/>
                    <a:pt x="122" y="252"/>
                    <a:pt x="122" y="252"/>
                  </a:cubicBezTo>
                  <a:cubicBezTo>
                    <a:pt x="122" y="284"/>
                    <a:pt x="122" y="284"/>
                    <a:pt x="122" y="284"/>
                  </a:cubicBezTo>
                  <a:cubicBezTo>
                    <a:pt x="122" y="293"/>
                    <a:pt x="116" y="299"/>
                    <a:pt x="112" y="304"/>
                  </a:cubicBezTo>
                  <a:cubicBezTo>
                    <a:pt x="108" y="309"/>
                    <a:pt x="106" y="314"/>
                    <a:pt x="106" y="321"/>
                  </a:cubicBezTo>
                  <a:cubicBezTo>
                    <a:pt x="106" y="328"/>
                    <a:pt x="107" y="336"/>
                    <a:pt x="112" y="341"/>
                  </a:cubicBezTo>
                  <a:cubicBezTo>
                    <a:pt x="116" y="346"/>
                    <a:pt x="122" y="349"/>
                    <a:pt x="133" y="349"/>
                  </a:cubicBezTo>
                  <a:cubicBezTo>
                    <a:pt x="145" y="349"/>
                    <a:pt x="151" y="345"/>
                    <a:pt x="155" y="340"/>
                  </a:cubicBezTo>
                  <a:cubicBezTo>
                    <a:pt x="159" y="335"/>
                    <a:pt x="161" y="328"/>
                    <a:pt x="161" y="321"/>
                  </a:cubicBezTo>
                  <a:cubicBezTo>
                    <a:pt x="161" y="314"/>
                    <a:pt x="158" y="309"/>
                    <a:pt x="154" y="304"/>
                  </a:cubicBezTo>
                  <a:cubicBezTo>
                    <a:pt x="150" y="298"/>
                    <a:pt x="143" y="293"/>
                    <a:pt x="143" y="284"/>
                  </a:cubicBezTo>
                  <a:cubicBezTo>
                    <a:pt x="143" y="283"/>
                    <a:pt x="143" y="283"/>
                    <a:pt x="143" y="283"/>
                  </a:cubicBezTo>
                  <a:cubicBezTo>
                    <a:pt x="143" y="252"/>
                    <a:pt x="143" y="252"/>
                    <a:pt x="143" y="252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88" y="93"/>
                    <a:pt x="188" y="93"/>
                    <a:pt x="188" y="93"/>
                  </a:cubicBezTo>
                  <a:cubicBezTo>
                    <a:pt x="441" y="93"/>
                    <a:pt x="441" y="93"/>
                    <a:pt x="441" y="93"/>
                  </a:cubicBezTo>
                  <a:cubicBezTo>
                    <a:pt x="450" y="93"/>
                    <a:pt x="459" y="85"/>
                    <a:pt x="460" y="74"/>
                  </a:cubicBezTo>
                  <a:cubicBezTo>
                    <a:pt x="461" y="20"/>
                    <a:pt x="461" y="20"/>
                    <a:pt x="461" y="20"/>
                  </a:cubicBezTo>
                  <a:cubicBezTo>
                    <a:pt x="461" y="9"/>
                    <a:pt x="452" y="0"/>
                    <a:pt x="441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任意多边形: 形状 39"/>
            <p:cNvSpPr/>
            <p:nvPr/>
          </p:nvSpPr>
          <p:spPr bwMode="auto">
            <a:xfrm>
              <a:off x="4946004" y="4002682"/>
              <a:ext cx="1209207" cy="865786"/>
            </a:xfrm>
            <a:custGeom>
              <a:avLst/>
              <a:gdLst>
                <a:gd name="T0" fmla="*/ 339 w 442"/>
                <a:gd name="T1" fmla="*/ 11 h 317"/>
                <a:gd name="T2" fmla="*/ 346 w 442"/>
                <a:gd name="T3" fmla="*/ 22 h 317"/>
                <a:gd name="T4" fmla="*/ 357 w 442"/>
                <a:gd name="T5" fmla="*/ 50 h 317"/>
                <a:gd name="T6" fmla="*/ 347 w 442"/>
                <a:gd name="T7" fmla="*/ 81 h 317"/>
                <a:gd name="T8" fmla="*/ 312 w 442"/>
                <a:gd name="T9" fmla="*/ 96 h 317"/>
                <a:gd name="T10" fmla="*/ 275 w 442"/>
                <a:gd name="T11" fmla="*/ 81 h 317"/>
                <a:gd name="T12" fmla="*/ 266 w 442"/>
                <a:gd name="T13" fmla="*/ 50 h 317"/>
                <a:gd name="T14" fmla="*/ 276 w 442"/>
                <a:gd name="T15" fmla="*/ 22 h 317"/>
                <a:gd name="T16" fmla="*/ 282 w 442"/>
                <a:gd name="T17" fmla="*/ 13 h 317"/>
                <a:gd name="T18" fmla="*/ 282 w 442"/>
                <a:gd name="T19" fmla="*/ 0 h 317"/>
                <a:gd name="T20" fmla="*/ 21 w 442"/>
                <a:gd name="T21" fmla="*/ 0 h 317"/>
                <a:gd name="T22" fmla="*/ 1 w 442"/>
                <a:gd name="T23" fmla="*/ 20 h 317"/>
                <a:gd name="T24" fmla="*/ 0 w 442"/>
                <a:gd name="T25" fmla="*/ 75 h 317"/>
                <a:gd name="T26" fmla="*/ 19 w 442"/>
                <a:gd name="T27" fmla="*/ 95 h 317"/>
                <a:gd name="T28" fmla="*/ 271 w 442"/>
                <a:gd name="T29" fmla="*/ 95 h 317"/>
                <a:gd name="T30" fmla="*/ 272 w 442"/>
                <a:gd name="T31" fmla="*/ 221 h 317"/>
                <a:gd name="T32" fmla="*/ 401 w 442"/>
                <a:gd name="T33" fmla="*/ 221 h 317"/>
                <a:gd name="T34" fmla="*/ 401 w 442"/>
                <a:gd name="T35" fmla="*/ 252 h 317"/>
                <a:gd name="T36" fmla="*/ 392 w 442"/>
                <a:gd name="T37" fmla="*/ 272 h 317"/>
                <a:gd name="T38" fmla="*/ 385 w 442"/>
                <a:gd name="T39" fmla="*/ 289 h 317"/>
                <a:gd name="T40" fmla="*/ 391 w 442"/>
                <a:gd name="T41" fmla="*/ 309 h 317"/>
                <a:gd name="T42" fmla="*/ 413 w 442"/>
                <a:gd name="T43" fmla="*/ 317 h 317"/>
                <a:gd name="T44" fmla="*/ 435 w 442"/>
                <a:gd name="T45" fmla="*/ 309 h 317"/>
                <a:gd name="T46" fmla="*/ 441 w 442"/>
                <a:gd name="T47" fmla="*/ 289 h 317"/>
                <a:gd name="T48" fmla="*/ 433 w 442"/>
                <a:gd name="T49" fmla="*/ 272 h 317"/>
                <a:gd name="T50" fmla="*/ 422 w 442"/>
                <a:gd name="T51" fmla="*/ 252 h 317"/>
                <a:gd name="T52" fmla="*/ 422 w 442"/>
                <a:gd name="T53" fmla="*/ 251 h 317"/>
                <a:gd name="T54" fmla="*/ 422 w 442"/>
                <a:gd name="T55" fmla="*/ 221 h 317"/>
                <a:gd name="T56" fmla="*/ 442 w 442"/>
                <a:gd name="T57" fmla="*/ 221 h 317"/>
                <a:gd name="T58" fmla="*/ 442 w 442"/>
                <a:gd name="T59" fmla="*/ 170 h 317"/>
                <a:gd name="T60" fmla="*/ 428 w 442"/>
                <a:gd name="T61" fmla="*/ 170 h 317"/>
                <a:gd name="T62" fmla="*/ 417 w 442"/>
                <a:gd name="T63" fmla="*/ 178 h 317"/>
                <a:gd name="T64" fmla="*/ 389 w 442"/>
                <a:gd name="T65" fmla="*/ 189 h 317"/>
                <a:gd name="T66" fmla="*/ 358 w 442"/>
                <a:gd name="T67" fmla="*/ 179 h 317"/>
                <a:gd name="T68" fmla="*/ 343 w 442"/>
                <a:gd name="T69" fmla="*/ 143 h 317"/>
                <a:gd name="T70" fmla="*/ 358 w 442"/>
                <a:gd name="T71" fmla="*/ 107 h 317"/>
                <a:gd name="T72" fmla="*/ 389 w 442"/>
                <a:gd name="T73" fmla="*/ 97 h 317"/>
                <a:gd name="T74" fmla="*/ 416 w 442"/>
                <a:gd name="T75" fmla="*/ 107 h 317"/>
                <a:gd name="T76" fmla="*/ 426 w 442"/>
                <a:gd name="T77" fmla="*/ 113 h 317"/>
                <a:gd name="T78" fmla="*/ 442 w 442"/>
                <a:gd name="T79" fmla="*/ 113 h 317"/>
                <a:gd name="T80" fmla="*/ 442 w 442"/>
                <a:gd name="T81" fmla="*/ 1 h 317"/>
                <a:gd name="T82" fmla="*/ 339 w 442"/>
                <a:gd name="T83" fmla="*/ 1 h 317"/>
                <a:gd name="T84" fmla="*/ 339 w 442"/>
                <a:gd name="T85" fmla="*/ 11 h 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442" h="317">
                  <a:moveTo>
                    <a:pt x="339" y="11"/>
                  </a:moveTo>
                  <a:cubicBezTo>
                    <a:pt x="339" y="13"/>
                    <a:pt x="340" y="14"/>
                    <a:pt x="346" y="22"/>
                  </a:cubicBezTo>
                  <a:cubicBezTo>
                    <a:pt x="351" y="28"/>
                    <a:pt x="357" y="37"/>
                    <a:pt x="357" y="50"/>
                  </a:cubicBezTo>
                  <a:cubicBezTo>
                    <a:pt x="357" y="60"/>
                    <a:pt x="355" y="71"/>
                    <a:pt x="347" y="81"/>
                  </a:cubicBezTo>
                  <a:cubicBezTo>
                    <a:pt x="340" y="90"/>
                    <a:pt x="327" y="96"/>
                    <a:pt x="312" y="96"/>
                  </a:cubicBezTo>
                  <a:cubicBezTo>
                    <a:pt x="296" y="96"/>
                    <a:pt x="282" y="90"/>
                    <a:pt x="275" y="81"/>
                  </a:cubicBezTo>
                  <a:cubicBezTo>
                    <a:pt x="268" y="71"/>
                    <a:pt x="266" y="60"/>
                    <a:pt x="266" y="50"/>
                  </a:cubicBezTo>
                  <a:cubicBezTo>
                    <a:pt x="266" y="38"/>
                    <a:pt x="271" y="28"/>
                    <a:pt x="276" y="22"/>
                  </a:cubicBezTo>
                  <a:cubicBezTo>
                    <a:pt x="281" y="15"/>
                    <a:pt x="282" y="15"/>
                    <a:pt x="282" y="13"/>
                  </a:cubicBezTo>
                  <a:cubicBezTo>
                    <a:pt x="282" y="0"/>
                    <a:pt x="282" y="0"/>
                    <a:pt x="282" y="0"/>
                  </a:cubicBezTo>
                  <a:cubicBezTo>
                    <a:pt x="195" y="0"/>
                    <a:pt x="108" y="0"/>
                    <a:pt x="21" y="0"/>
                  </a:cubicBezTo>
                  <a:cubicBezTo>
                    <a:pt x="11" y="0"/>
                    <a:pt x="1" y="10"/>
                    <a:pt x="1" y="20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0" y="86"/>
                    <a:pt x="9" y="95"/>
                    <a:pt x="19" y="95"/>
                  </a:cubicBezTo>
                  <a:cubicBezTo>
                    <a:pt x="271" y="95"/>
                    <a:pt x="271" y="95"/>
                    <a:pt x="271" y="95"/>
                  </a:cubicBezTo>
                  <a:cubicBezTo>
                    <a:pt x="272" y="221"/>
                    <a:pt x="272" y="221"/>
                    <a:pt x="272" y="221"/>
                  </a:cubicBezTo>
                  <a:cubicBezTo>
                    <a:pt x="401" y="221"/>
                    <a:pt x="401" y="221"/>
                    <a:pt x="401" y="221"/>
                  </a:cubicBezTo>
                  <a:cubicBezTo>
                    <a:pt x="401" y="252"/>
                    <a:pt x="401" y="252"/>
                    <a:pt x="401" y="252"/>
                  </a:cubicBezTo>
                  <a:cubicBezTo>
                    <a:pt x="401" y="261"/>
                    <a:pt x="396" y="267"/>
                    <a:pt x="392" y="272"/>
                  </a:cubicBezTo>
                  <a:cubicBezTo>
                    <a:pt x="388" y="278"/>
                    <a:pt x="385" y="282"/>
                    <a:pt x="385" y="289"/>
                  </a:cubicBezTo>
                  <a:cubicBezTo>
                    <a:pt x="385" y="297"/>
                    <a:pt x="387" y="304"/>
                    <a:pt x="391" y="309"/>
                  </a:cubicBezTo>
                  <a:cubicBezTo>
                    <a:pt x="395" y="314"/>
                    <a:pt x="401" y="317"/>
                    <a:pt x="413" y="317"/>
                  </a:cubicBezTo>
                  <a:cubicBezTo>
                    <a:pt x="425" y="317"/>
                    <a:pt x="431" y="313"/>
                    <a:pt x="435" y="309"/>
                  </a:cubicBezTo>
                  <a:cubicBezTo>
                    <a:pt x="439" y="304"/>
                    <a:pt x="441" y="297"/>
                    <a:pt x="441" y="289"/>
                  </a:cubicBezTo>
                  <a:cubicBezTo>
                    <a:pt x="441" y="282"/>
                    <a:pt x="438" y="278"/>
                    <a:pt x="433" y="272"/>
                  </a:cubicBezTo>
                  <a:cubicBezTo>
                    <a:pt x="429" y="267"/>
                    <a:pt x="423" y="261"/>
                    <a:pt x="422" y="252"/>
                  </a:cubicBezTo>
                  <a:cubicBezTo>
                    <a:pt x="422" y="251"/>
                    <a:pt x="422" y="251"/>
                    <a:pt x="422" y="251"/>
                  </a:cubicBezTo>
                  <a:cubicBezTo>
                    <a:pt x="422" y="221"/>
                    <a:pt x="422" y="221"/>
                    <a:pt x="422" y="221"/>
                  </a:cubicBezTo>
                  <a:cubicBezTo>
                    <a:pt x="442" y="221"/>
                    <a:pt x="442" y="221"/>
                    <a:pt x="442" y="221"/>
                  </a:cubicBezTo>
                  <a:cubicBezTo>
                    <a:pt x="442" y="170"/>
                    <a:pt x="442" y="170"/>
                    <a:pt x="442" y="170"/>
                  </a:cubicBezTo>
                  <a:cubicBezTo>
                    <a:pt x="428" y="170"/>
                    <a:pt x="428" y="170"/>
                    <a:pt x="428" y="170"/>
                  </a:cubicBezTo>
                  <a:cubicBezTo>
                    <a:pt x="426" y="171"/>
                    <a:pt x="424" y="172"/>
                    <a:pt x="417" y="178"/>
                  </a:cubicBezTo>
                  <a:cubicBezTo>
                    <a:pt x="411" y="183"/>
                    <a:pt x="401" y="189"/>
                    <a:pt x="389" y="189"/>
                  </a:cubicBezTo>
                  <a:cubicBezTo>
                    <a:pt x="379" y="189"/>
                    <a:pt x="367" y="187"/>
                    <a:pt x="358" y="179"/>
                  </a:cubicBezTo>
                  <a:cubicBezTo>
                    <a:pt x="349" y="172"/>
                    <a:pt x="343" y="159"/>
                    <a:pt x="343" y="143"/>
                  </a:cubicBezTo>
                  <a:cubicBezTo>
                    <a:pt x="342" y="128"/>
                    <a:pt x="349" y="114"/>
                    <a:pt x="358" y="107"/>
                  </a:cubicBezTo>
                  <a:cubicBezTo>
                    <a:pt x="367" y="99"/>
                    <a:pt x="379" y="97"/>
                    <a:pt x="389" y="97"/>
                  </a:cubicBezTo>
                  <a:cubicBezTo>
                    <a:pt x="401" y="97"/>
                    <a:pt x="410" y="103"/>
                    <a:pt x="416" y="107"/>
                  </a:cubicBezTo>
                  <a:cubicBezTo>
                    <a:pt x="423" y="113"/>
                    <a:pt x="424" y="113"/>
                    <a:pt x="426" y="113"/>
                  </a:cubicBezTo>
                  <a:cubicBezTo>
                    <a:pt x="442" y="113"/>
                    <a:pt x="442" y="113"/>
                    <a:pt x="442" y="113"/>
                  </a:cubicBezTo>
                  <a:cubicBezTo>
                    <a:pt x="442" y="1"/>
                    <a:pt x="442" y="1"/>
                    <a:pt x="442" y="1"/>
                  </a:cubicBezTo>
                  <a:cubicBezTo>
                    <a:pt x="407" y="1"/>
                    <a:pt x="373" y="1"/>
                    <a:pt x="339" y="1"/>
                  </a:cubicBezTo>
                  <a:lnTo>
                    <a:pt x="339" y="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任意多边形: 形状 40"/>
            <p:cNvSpPr/>
            <p:nvPr/>
          </p:nvSpPr>
          <p:spPr bwMode="auto">
            <a:xfrm>
              <a:off x="5932843" y="4002682"/>
              <a:ext cx="1307890" cy="602629"/>
            </a:xfrm>
            <a:custGeom>
              <a:avLst/>
              <a:gdLst>
                <a:gd name="T0" fmla="*/ 458 w 478"/>
                <a:gd name="T1" fmla="*/ 0 h 221"/>
                <a:gd name="T2" fmla="*/ 368 w 478"/>
                <a:gd name="T3" fmla="*/ 0 h 221"/>
                <a:gd name="T4" fmla="*/ 178 w 478"/>
                <a:gd name="T5" fmla="*/ 1 h 221"/>
                <a:gd name="T6" fmla="*/ 178 w 478"/>
                <a:gd name="T7" fmla="*/ 11 h 221"/>
                <a:gd name="T8" fmla="*/ 185 w 478"/>
                <a:gd name="T9" fmla="*/ 22 h 221"/>
                <a:gd name="T10" fmla="*/ 196 w 478"/>
                <a:gd name="T11" fmla="*/ 50 h 221"/>
                <a:gd name="T12" fmla="*/ 186 w 478"/>
                <a:gd name="T13" fmla="*/ 81 h 221"/>
                <a:gd name="T14" fmla="*/ 151 w 478"/>
                <a:gd name="T15" fmla="*/ 96 h 221"/>
                <a:gd name="T16" fmla="*/ 114 w 478"/>
                <a:gd name="T17" fmla="*/ 81 h 221"/>
                <a:gd name="T18" fmla="*/ 105 w 478"/>
                <a:gd name="T19" fmla="*/ 50 h 221"/>
                <a:gd name="T20" fmla="*/ 115 w 478"/>
                <a:gd name="T21" fmla="*/ 22 h 221"/>
                <a:gd name="T22" fmla="*/ 121 w 478"/>
                <a:gd name="T23" fmla="*/ 13 h 221"/>
                <a:gd name="T24" fmla="*/ 121 w 478"/>
                <a:gd name="T25" fmla="*/ 1 h 221"/>
                <a:gd name="T26" fmla="*/ 101 w 478"/>
                <a:gd name="T27" fmla="*/ 1 h 221"/>
                <a:gd name="T28" fmla="*/ 101 w 478"/>
                <a:gd name="T29" fmla="*/ 132 h 221"/>
                <a:gd name="T30" fmla="*/ 65 w 478"/>
                <a:gd name="T31" fmla="*/ 132 h 221"/>
                <a:gd name="T32" fmla="*/ 45 w 478"/>
                <a:gd name="T33" fmla="*/ 122 h 221"/>
                <a:gd name="T34" fmla="*/ 28 w 478"/>
                <a:gd name="T35" fmla="*/ 116 h 221"/>
                <a:gd name="T36" fmla="*/ 8 w 478"/>
                <a:gd name="T37" fmla="*/ 121 h 221"/>
                <a:gd name="T38" fmla="*/ 0 w 478"/>
                <a:gd name="T39" fmla="*/ 143 h 221"/>
                <a:gd name="T40" fmla="*/ 8 w 478"/>
                <a:gd name="T41" fmla="*/ 165 h 221"/>
                <a:gd name="T42" fmla="*/ 28 w 478"/>
                <a:gd name="T43" fmla="*/ 171 h 221"/>
                <a:gd name="T44" fmla="*/ 45 w 478"/>
                <a:gd name="T45" fmla="*/ 164 h 221"/>
                <a:gd name="T46" fmla="*/ 65 w 478"/>
                <a:gd name="T47" fmla="*/ 152 h 221"/>
                <a:gd name="T48" fmla="*/ 66 w 478"/>
                <a:gd name="T49" fmla="*/ 152 h 221"/>
                <a:gd name="T50" fmla="*/ 101 w 478"/>
                <a:gd name="T51" fmla="*/ 152 h 221"/>
                <a:gd name="T52" fmla="*/ 101 w 478"/>
                <a:gd name="T53" fmla="*/ 221 h 221"/>
                <a:gd name="T54" fmla="*/ 206 w 478"/>
                <a:gd name="T55" fmla="*/ 221 h 221"/>
                <a:gd name="T56" fmla="*/ 205 w 478"/>
                <a:gd name="T57" fmla="*/ 95 h 221"/>
                <a:gd name="T58" fmla="*/ 458 w 478"/>
                <a:gd name="T59" fmla="*/ 95 h 221"/>
                <a:gd name="T60" fmla="*/ 477 w 478"/>
                <a:gd name="T61" fmla="*/ 76 h 221"/>
                <a:gd name="T62" fmla="*/ 478 w 478"/>
                <a:gd name="T63" fmla="*/ 21 h 221"/>
                <a:gd name="T64" fmla="*/ 458 w 478"/>
                <a:gd name="T65" fmla="*/ 0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78" h="221">
                  <a:moveTo>
                    <a:pt x="458" y="0"/>
                  </a:moveTo>
                  <a:cubicBezTo>
                    <a:pt x="428" y="0"/>
                    <a:pt x="398" y="0"/>
                    <a:pt x="368" y="0"/>
                  </a:cubicBezTo>
                  <a:cubicBezTo>
                    <a:pt x="305" y="0"/>
                    <a:pt x="241" y="0"/>
                    <a:pt x="178" y="1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13"/>
                    <a:pt x="179" y="14"/>
                    <a:pt x="185" y="22"/>
                  </a:cubicBezTo>
                  <a:cubicBezTo>
                    <a:pt x="190" y="28"/>
                    <a:pt x="196" y="37"/>
                    <a:pt x="196" y="50"/>
                  </a:cubicBezTo>
                  <a:cubicBezTo>
                    <a:pt x="196" y="60"/>
                    <a:pt x="194" y="71"/>
                    <a:pt x="186" y="81"/>
                  </a:cubicBezTo>
                  <a:cubicBezTo>
                    <a:pt x="179" y="90"/>
                    <a:pt x="166" y="96"/>
                    <a:pt x="151" y="96"/>
                  </a:cubicBezTo>
                  <a:cubicBezTo>
                    <a:pt x="135" y="96"/>
                    <a:pt x="121" y="90"/>
                    <a:pt x="114" y="81"/>
                  </a:cubicBezTo>
                  <a:cubicBezTo>
                    <a:pt x="107" y="71"/>
                    <a:pt x="105" y="60"/>
                    <a:pt x="105" y="50"/>
                  </a:cubicBezTo>
                  <a:cubicBezTo>
                    <a:pt x="105" y="38"/>
                    <a:pt x="110" y="28"/>
                    <a:pt x="115" y="22"/>
                  </a:cubicBezTo>
                  <a:cubicBezTo>
                    <a:pt x="120" y="15"/>
                    <a:pt x="121" y="15"/>
                    <a:pt x="121" y="13"/>
                  </a:cubicBezTo>
                  <a:cubicBezTo>
                    <a:pt x="121" y="1"/>
                    <a:pt x="121" y="1"/>
                    <a:pt x="121" y="1"/>
                  </a:cubicBezTo>
                  <a:cubicBezTo>
                    <a:pt x="114" y="1"/>
                    <a:pt x="108" y="1"/>
                    <a:pt x="101" y="1"/>
                  </a:cubicBezTo>
                  <a:cubicBezTo>
                    <a:pt x="101" y="132"/>
                    <a:pt x="101" y="132"/>
                    <a:pt x="101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56" y="132"/>
                    <a:pt x="50" y="126"/>
                    <a:pt x="45" y="122"/>
                  </a:cubicBezTo>
                  <a:cubicBezTo>
                    <a:pt x="39" y="118"/>
                    <a:pt x="35" y="116"/>
                    <a:pt x="28" y="116"/>
                  </a:cubicBezTo>
                  <a:cubicBezTo>
                    <a:pt x="20" y="116"/>
                    <a:pt x="13" y="117"/>
                    <a:pt x="8" y="121"/>
                  </a:cubicBezTo>
                  <a:cubicBezTo>
                    <a:pt x="3" y="125"/>
                    <a:pt x="0" y="132"/>
                    <a:pt x="0" y="143"/>
                  </a:cubicBezTo>
                  <a:cubicBezTo>
                    <a:pt x="0" y="155"/>
                    <a:pt x="4" y="161"/>
                    <a:pt x="8" y="165"/>
                  </a:cubicBezTo>
                  <a:cubicBezTo>
                    <a:pt x="13" y="169"/>
                    <a:pt x="20" y="171"/>
                    <a:pt x="28" y="171"/>
                  </a:cubicBezTo>
                  <a:cubicBezTo>
                    <a:pt x="35" y="171"/>
                    <a:pt x="39" y="168"/>
                    <a:pt x="45" y="164"/>
                  </a:cubicBezTo>
                  <a:cubicBezTo>
                    <a:pt x="50" y="159"/>
                    <a:pt x="56" y="153"/>
                    <a:pt x="65" y="152"/>
                  </a:cubicBezTo>
                  <a:cubicBezTo>
                    <a:pt x="66" y="152"/>
                    <a:pt x="66" y="152"/>
                    <a:pt x="66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1" y="221"/>
                    <a:pt x="101" y="221"/>
                    <a:pt x="101" y="221"/>
                  </a:cubicBezTo>
                  <a:cubicBezTo>
                    <a:pt x="206" y="221"/>
                    <a:pt x="206" y="221"/>
                    <a:pt x="206" y="221"/>
                  </a:cubicBezTo>
                  <a:cubicBezTo>
                    <a:pt x="205" y="95"/>
                    <a:pt x="205" y="95"/>
                    <a:pt x="205" y="95"/>
                  </a:cubicBezTo>
                  <a:cubicBezTo>
                    <a:pt x="458" y="95"/>
                    <a:pt x="458" y="95"/>
                    <a:pt x="458" y="95"/>
                  </a:cubicBezTo>
                  <a:cubicBezTo>
                    <a:pt x="467" y="95"/>
                    <a:pt x="476" y="86"/>
                    <a:pt x="477" y="76"/>
                  </a:cubicBezTo>
                  <a:cubicBezTo>
                    <a:pt x="478" y="21"/>
                    <a:pt x="478" y="21"/>
                    <a:pt x="478" y="21"/>
                  </a:cubicBezTo>
                  <a:cubicBezTo>
                    <a:pt x="478" y="11"/>
                    <a:pt x="469" y="0"/>
                    <a:pt x="458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任意多边形: 形状 41"/>
            <p:cNvSpPr/>
            <p:nvPr/>
          </p:nvSpPr>
          <p:spPr bwMode="auto">
            <a:xfrm>
              <a:off x="5692055" y="4660574"/>
              <a:ext cx="807892" cy="493420"/>
            </a:xfrm>
            <a:custGeom>
              <a:avLst/>
              <a:gdLst>
                <a:gd name="T0" fmla="*/ 167 w 295"/>
                <a:gd name="T1" fmla="*/ 0 h 181"/>
                <a:gd name="T2" fmla="*/ 167 w 295"/>
                <a:gd name="T3" fmla="*/ 9 h 181"/>
                <a:gd name="T4" fmla="*/ 175 w 295"/>
                <a:gd name="T5" fmla="*/ 20 h 181"/>
                <a:gd name="T6" fmla="*/ 186 w 295"/>
                <a:gd name="T7" fmla="*/ 48 h 181"/>
                <a:gd name="T8" fmla="*/ 176 w 295"/>
                <a:gd name="T9" fmla="*/ 79 h 181"/>
                <a:gd name="T10" fmla="*/ 140 w 295"/>
                <a:gd name="T11" fmla="*/ 94 h 181"/>
                <a:gd name="T12" fmla="*/ 104 w 295"/>
                <a:gd name="T13" fmla="*/ 79 h 181"/>
                <a:gd name="T14" fmla="*/ 94 w 295"/>
                <a:gd name="T15" fmla="*/ 48 h 181"/>
                <a:gd name="T16" fmla="*/ 104 w 295"/>
                <a:gd name="T17" fmla="*/ 21 h 181"/>
                <a:gd name="T18" fmla="*/ 110 w 295"/>
                <a:gd name="T19" fmla="*/ 11 h 181"/>
                <a:gd name="T20" fmla="*/ 110 w 295"/>
                <a:gd name="T21" fmla="*/ 0 h 181"/>
                <a:gd name="T22" fmla="*/ 0 w 295"/>
                <a:gd name="T23" fmla="*/ 0 h 181"/>
                <a:gd name="T24" fmla="*/ 1 w 295"/>
                <a:gd name="T25" fmla="*/ 180 h 181"/>
                <a:gd name="T26" fmla="*/ 23 w 295"/>
                <a:gd name="T27" fmla="*/ 176 h 181"/>
                <a:gd name="T28" fmla="*/ 23 w 295"/>
                <a:gd name="T29" fmla="*/ 156 h 181"/>
                <a:gd name="T30" fmla="*/ 15 w 295"/>
                <a:gd name="T31" fmla="*/ 145 h 181"/>
                <a:gd name="T32" fmla="*/ 4 w 295"/>
                <a:gd name="T33" fmla="*/ 117 h 181"/>
                <a:gd name="T34" fmla="*/ 14 w 295"/>
                <a:gd name="T35" fmla="*/ 86 h 181"/>
                <a:gd name="T36" fmla="*/ 50 w 295"/>
                <a:gd name="T37" fmla="*/ 71 h 181"/>
                <a:gd name="T38" fmla="*/ 86 w 295"/>
                <a:gd name="T39" fmla="*/ 86 h 181"/>
                <a:gd name="T40" fmla="*/ 96 w 295"/>
                <a:gd name="T41" fmla="*/ 117 h 181"/>
                <a:gd name="T42" fmla="*/ 86 w 295"/>
                <a:gd name="T43" fmla="*/ 145 h 181"/>
                <a:gd name="T44" fmla="*/ 80 w 295"/>
                <a:gd name="T45" fmla="*/ 154 h 181"/>
                <a:gd name="T46" fmla="*/ 80 w 295"/>
                <a:gd name="T47" fmla="*/ 171 h 181"/>
                <a:gd name="T48" fmla="*/ 215 w 295"/>
                <a:gd name="T49" fmla="*/ 172 h 181"/>
                <a:gd name="T50" fmla="*/ 215 w 295"/>
                <a:gd name="T51" fmla="*/ 156 h 181"/>
                <a:gd name="T52" fmla="*/ 207 w 295"/>
                <a:gd name="T53" fmla="*/ 145 h 181"/>
                <a:gd name="T54" fmla="*/ 196 w 295"/>
                <a:gd name="T55" fmla="*/ 117 h 181"/>
                <a:gd name="T56" fmla="*/ 206 w 295"/>
                <a:gd name="T57" fmla="*/ 86 h 181"/>
                <a:gd name="T58" fmla="*/ 242 w 295"/>
                <a:gd name="T59" fmla="*/ 71 h 181"/>
                <a:gd name="T60" fmla="*/ 278 w 295"/>
                <a:gd name="T61" fmla="*/ 86 h 181"/>
                <a:gd name="T62" fmla="*/ 288 w 295"/>
                <a:gd name="T63" fmla="*/ 117 h 181"/>
                <a:gd name="T64" fmla="*/ 278 w 295"/>
                <a:gd name="T65" fmla="*/ 145 h 181"/>
                <a:gd name="T66" fmla="*/ 272 w 295"/>
                <a:gd name="T67" fmla="*/ 154 h 181"/>
                <a:gd name="T68" fmla="*/ 272 w 295"/>
                <a:gd name="T69" fmla="*/ 178 h 181"/>
                <a:gd name="T70" fmla="*/ 295 w 295"/>
                <a:gd name="T71" fmla="*/ 181 h 181"/>
                <a:gd name="T72" fmla="*/ 294 w 295"/>
                <a:gd name="T73" fmla="*/ 0 h 181"/>
                <a:gd name="T74" fmla="*/ 167 w 295"/>
                <a:gd name="T75" fmla="*/ 0 h 1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95" h="181">
                  <a:moveTo>
                    <a:pt x="167" y="0"/>
                  </a:moveTo>
                  <a:cubicBezTo>
                    <a:pt x="167" y="9"/>
                    <a:pt x="167" y="9"/>
                    <a:pt x="167" y="9"/>
                  </a:cubicBezTo>
                  <a:cubicBezTo>
                    <a:pt x="167" y="11"/>
                    <a:pt x="169" y="13"/>
                    <a:pt x="175" y="20"/>
                  </a:cubicBezTo>
                  <a:cubicBezTo>
                    <a:pt x="179" y="26"/>
                    <a:pt x="186" y="36"/>
                    <a:pt x="186" y="48"/>
                  </a:cubicBezTo>
                  <a:cubicBezTo>
                    <a:pt x="186" y="58"/>
                    <a:pt x="184" y="70"/>
                    <a:pt x="176" y="79"/>
                  </a:cubicBezTo>
                  <a:cubicBezTo>
                    <a:pt x="169" y="88"/>
                    <a:pt x="156" y="94"/>
                    <a:pt x="140" y="94"/>
                  </a:cubicBezTo>
                  <a:cubicBezTo>
                    <a:pt x="125" y="95"/>
                    <a:pt x="111" y="88"/>
                    <a:pt x="104" y="79"/>
                  </a:cubicBezTo>
                  <a:cubicBezTo>
                    <a:pt x="96" y="70"/>
                    <a:pt x="94" y="58"/>
                    <a:pt x="94" y="48"/>
                  </a:cubicBezTo>
                  <a:cubicBezTo>
                    <a:pt x="94" y="36"/>
                    <a:pt x="100" y="27"/>
                    <a:pt x="104" y="21"/>
                  </a:cubicBezTo>
                  <a:cubicBezTo>
                    <a:pt x="109" y="13"/>
                    <a:pt x="110" y="13"/>
                    <a:pt x="110" y="11"/>
                  </a:cubicBezTo>
                  <a:cubicBezTo>
                    <a:pt x="110" y="0"/>
                    <a:pt x="110" y="0"/>
                    <a:pt x="1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180"/>
                    <a:pt x="1" y="180"/>
                    <a:pt x="1" y="180"/>
                  </a:cubicBezTo>
                  <a:cubicBezTo>
                    <a:pt x="8" y="178"/>
                    <a:pt x="15" y="177"/>
                    <a:pt x="23" y="176"/>
                  </a:cubicBezTo>
                  <a:cubicBezTo>
                    <a:pt x="23" y="156"/>
                    <a:pt x="23" y="156"/>
                    <a:pt x="23" y="156"/>
                  </a:cubicBezTo>
                  <a:cubicBezTo>
                    <a:pt x="22" y="154"/>
                    <a:pt x="21" y="153"/>
                    <a:pt x="15" y="145"/>
                  </a:cubicBezTo>
                  <a:cubicBezTo>
                    <a:pt x="11" y="139"/>
                    <a:pt x="4" y="130"/>
                    <a:pt x="4" y="117"/>
                  </a:cubicBezTo>
                  <a:cubicBezTo>
                    <a:pt x="4" y="107"/>
                    <a:pt x="6" y="96"/>
                    <a:pt x="14" y="86"/>
                  </a:cubicBezTo>
                  <a:cubicBezTo>
                    <a:pt x="21" y="77"/>
                    <a:pt x="34" y="71"/>
                    <a:pt x="50" y="71"/>
                  </a:cubicBezTo>
                  <a:cubicBezTo>
                    <a:pt x="65" y="71"/>
                    <a:pt x="79" y="77"/>
                    <a:pt x="86" y="86"/>
                  </a:cubicBezTo>
                  <a:cubicBezTo>
                    <a:pt x="94" y="96"/>
                    <a:pt x="96" y="107"/>
                    <a:pt x="96" y="117"/>
                  </a:cubicBezTo>
                  <a:cubicBezTo>
                    <a:pt x="96" y="129"/>
                    <a:pt x="90" y="139"/>
                    <a:pt x="86" y="145"/>
                  </a:cubicBezTo>
                  <a:cubicBezTo>
                    <a:pt x="80" y="152"/>
                    <a:pt x="80" y="152"/>
                    <a:pt x="80" y="154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125" y="168"/>
                    <a:pt x="171" y="169"/>
                    <a:pt x="215" y="172"/>
                  </a:cubicBezTo>
                  <a:cubicBezTo>
                    <a:pt x="215" y="156"/>
                    <a:pt x="215" y="156"/>
                    <a:pt x="215" y="156"/>
                  </a:cubicBezTo>
                  <a:cubicBezTo>
                    <a:pt x="214" y="154"/>
                    <a:pt x="213" y="153"/>
                    <a:pt x="207" y="145"/>
                  </a:cubicBezTo>
                  <a:cubicBezTo>
                    <a:pt x="203" y="139"/>
                    <a:pt x="196" y="130"/>
                    <a:pt x="196" y="117"/>
                  </a:cubicBezTo>
                  <a:cubicBezTo>
                    <a:pt x="196" y="107"/>
                    <a:pt x="198" y="96"/>
                    <a:pt x="206" y="86"/>
                  </a:cubicBezTo>
                  <a:cubicBezTo>
                    <a:pt x="213" y="77"/>
                    <a:pt x="226" y="71"/>
                    <a:pt x="242" y="71"/>
                  </a:cubicBezTo>
                  <a:cubicBezTo>
                    <a:pt x="257" y="71"/>
                    <a:pt x="271" y="77"/>
                    <a:pt x="278" y="86"/>
                  </a:cubicBezTo>
                  <a:cubicBezTo>
                    <a:pt x="286" y="96"/>
                    <a:pt x="288" y="107"/>
                    <a:pt x="288" y="117"/>
                  </a:cubicBezTo>
                  <a:cubicBezTo>
                    <a:pt x="288" y="129"/>
                    <a:pt x="282" y="139"/>
                    <a:pt x="278" y="145"/>
                  </a:cubicBezTo>
                  <a:cubicBezTo>
                    <a:pt x="272" y="152"/>
                    <a:pt x="272" y="152"/>
                    <a:pt x="272" y="154"/>
                  </a:cubicBezTo>
                  <a:cubicBezTo>
                    <a:pt x="272" y="178"/>
                    <a:pt x="272" y="178"/>
                    <a:pt x="272" y="178"/>
                  </a:cubicBezTo>
                  <a:cubicBezTo>
                    <a:pt x="279" y="179"/>
                    <a:pt x="287" y="180"/>
                    <a:pt x="295" y="181"/>
                  </a:cubicBezTo>
                  <a:cubicBezTo>
                    <a:pt x="294" y="0"/>
                    <a:pt x="294" y="0"/>
                    <a:pt x="294" y="0"/>
                  </a:cubicBezTo>
                  <a:lnTo>
                    <a:pt x="167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任意多边形: 形状 42"/>
            <p:cNvSpPr/>
            <p:nvPr/>
          </p:nvSpPr>
          <p:spPr bwMode="auto">
            <a:xfrm>
              <a:off x="5980211" y="4903995"/>
              <a:ext cx="926312" cy="703945"/>
            </a:xfrm>
            <a:custGeom>
              <a:avLst/>
              <a:gdLst>
                <a:gd name="T0" fmla="*/ 149 w 339"/>
                <a:gd name="T1" fmla="*/ 106 h 258"/>
                <a:gd name="T2" fmla="*/ 149 w 339"/>
                <a:gd name="T3" fmla="*/ 65 h 258"/>
                <a:gd name="T4" fmla="*/ 158 w 339"/>
                <a:gd name="T5" fmla="*/ 45 h 258"/>
                <a:gd name="T6" fmla="*/ 165 w 339"/>
                <a:gd name="T7" fmla="*/ 28 h 258"/>
                <a:gd name="T8" fmla="*/ 159 w 339"/>
                <a:gd name="T9" fmla="*/ 8 h 258"/>
                <a:gd name="T10" fmla="*/ 137 w 339"/>
                <a:gd name="T11" fmla="*/ 0 h 258"/>
                <a:gd name="T12" fmla="*/ 115 w 339"/>
                <a:gd name="T13" fmla="*/ 9 h 258"/>
                <a:gd name="T14" fmla="*/ 109 w 339"/>
                <a:gd name="T15" fmla="*/ 28 h 258"/>
                <a:gd name="T16" fmla="*/ 117 w 339"/>
                <a:gd name="T17" fmla="*/ 45 h 258"/>
                <a:gd name="T18" fmla="*/ 128 w 339"/>
                <a:gd name="T19" fmla="*/ 65 h 258"/>
                <a:gd name="T20" fmla="*/ 128 w 339"/>
                <a:gd name="T21" fmla="*/ 66 h 258"/>
                <a:gd name="T22" fmla="*/ 128 w 339"/>
                <a:gd name="T23" fmla="*/ 104 h 258"/>
                <a:gd name="T24" fmla="*/ 46 w 339"/>
                <a:gd name="T25" fmla="*/ 100 h 258"/>
                <a:gd name="T26" fmla="*/ 24 w 339"/>
                <a:gd name="T27" fmla="*/ 100 h 258"/>
                <a:gd name="T28" fmla="*/ 0 w 339"/>
                <a:gd name="T29" fmla="*/ 100 h 258"/>
                <a:gd name="T30" fmla="*/ 0 w 339"/>
                <a:gd name="T31" fmla="*/ 159 h 258"/>
                <a:gd name="T32" fmla="*/ 19 w 339"/>
                <a:gd name="T33" fmla="*/ 159 h 258"/>
                <a:gd name="T34" fmla="*/ 29 w 339"/>
                <a:gd name="T35" fmla="*/ 152 h 258"/>
                <a:gd name="T36" fmla="*/ 57 w 339"/>
                <a:gd name="T37" fmla="*/ 141 h 258"/>
                <a:gd name="T38" fmla="*/ 89 w 339"/>
                <a:gd name="T39" fmla="*/ 151 h 258"/>
                <a:gd name="T40" fmla="*/ 104 w 339"/>
                <a:gd name="T41" fmla="*/ 186 h 258"/>
                <a:gd name="T42" fmla="*/ 89 w 339"/>
                <a:gd name="T43" fmla="*/ 223 h 258"/>
                <a:gd name="T44" fmla="*/ 57 w 339"/>
                <a:gd name="T45" fmla="*/ 232 h 258"/>
                <a:gd name="T46" fmla="*/ 30 w 339"/>
                <a:gd name="T47" fmla="*/ 222 h 258"/>
                <a:gd name="T48" fmla="*/ 21 w 339"/>
                <a:gd name="T49" fmla="*/ 216 h 258"/>
                <a:gd name="T50" fmla="*/ 0 w 339"/>
                <a:gd name="T51" fmla="*/ 216 h 258"/>
                <a:gd name="T52" fmla="*/ 0 w 339"/>
                <a:gd name="T53" fmla="*/ 258 h 258"/>
                <a:gd name="T54" fmla="*/ 318 w 339"/>
                <a:gd name="T55" fmla="*/ 258 h 258"/>
                <a:gd name="T56" fmla="*/ 339 w 339"/>
                <a:gd name="T57" fmla="*/ 236 h 258"/>
                <a:gd name="T58" fmla="*/ 149 w 339"/>
                <a:gd name="T59" fmla="*/ 106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339" h="258">
                  <a:moveTo>
                    <a:pt x="149" y="106"/>
                  </a:moveTo>
                  <a:cubicBezTo>
                    <a:pt x="149" y="65"/>
                    <a:pt x="149" y="65"/>
                    <a:pt x="149" y="65"/>
                  </a:cubicBezTo>
                  <a:cubicBezTo>
                    <a:pt x="149" y="56"/>
                    <a:pt x="154" y="50"/>
                    <a:pt x="158" y="45"/>
                  </a:cubicBezTo>
                  <a:cubicBezTo>
                    <a:pt x="162" y="40"/>
                    <a:pt x="165" y="35"/>
                    <a:pt x="165" y="28"/>
                  </a:cubicBezTo>
                  <a:cubicBezTo>
                    <a:pt x="165" y="21"/>
                    <a:pt x="163" y="13"/>
                    <a:pt x="159" y="8"/>
                  </a:cubicBezTo>
                  <a:cubicBezTo>
                    <a:pt x="155" y="3"/>
                    <a:pt x="149" y="0"/>
                    <a:pt x="137" y="0"/>
                  </a:cubicBezTo>
                  <a:cubicBezTo>
                    <a:pt x="125" y="0"/>
                    <a:pt x="119" y="4"/>
                    <a:pt x="115" y="9"/>
                  </a:cubicBezTo>
                  <a:cubicBezTo>
                    <a:pt x="111" y="14"/>
                    <a:pt x="109" y="21"/>
                    <a:pt x="109" y="28"/>
                  </a:cubicBezTo>
                  <a:cubicBezTo>
                    <a:pt x="109" y="35"/>
                    <a:pt x="112" y="40"/>
                    <a:pt x="117" y="45"/>
                  </a:cubicBezTo>
                  <a:cubicBezTo>
                    <a:pt x="121" y="51"/>
                    <a:pt x="127" y="56"/>
                    <a:pt x="128" y="65"/>
                  </a:cubicBezTo>
                  <a:cubicBezTo>
                    <a:pt x="128" y="66"/>
                    <a:pt x="128" y="66"/>
                    <a:pt x="128" y="66"/>
                  </a:cubicBezTo>
                  <a:cubicBezTo>
                    <a:pt x="128" y="104"/>
                    <a:pt x="128" y="104"/>
                    <a:pt x="128" y="104"/>
                  </a:cubicBezTo>
                  <a:cubicBezTo>
                    <a:pt x="100" y="100"/>
                    <a:pt x="72" y="100"/>
                    <a:pt x="46" y="100"/>
                  </a:cubicBezTo>
                  <a:cubicBezTo>
                    <a:pt x="38" y="100"/>
                    <a:pt x="31" y="100"/>
                    <a:pt x="24" y="100"/>
                  </a:cubicBezTo>
                  <a:cubicBezTo>
                    <a:pt x="16" y="100"/>
                    <a:pt x="8" y="100"/>
                    <a:pt x="0" y="100"/>
                  </a:cubicBezTo>
                  <a:cubicBezTo>
                    <a:pt x="0" y="159"/>
                    <a:pt x="0" y="159"/>
                    <a:pt x="0" y="159"/>
                  </a:cubicBezTo>
                  <a:cubicBezTo>
                    <a:pt x="19" y="159"/>
                    <a:pt x="19" y="159"/>
                    <a:pt x="19" y="159"/>
                  </a:cubicBezTo>
                  <a:cubicBezTo>
                    <a:pt x="21" y="159"/>
                    <a:pt x="22" y="158"/>
                    <a:pt x="29" y="152"/>
                  </a:cubicBezTo>
                  <a:cubicBezTo>
                    <a:pt x="36" y="147"/>
                    <a:pt x="45" y="141"/>
                    <a:pt x="57" y="141"/>
                  </a:cubicBezTo>
                  <a:cubicBezTo>
                    <a:pt x="68" y="141"/>
                    <a:pt x="79" y="143"/>
                    <a:pt x="89" y="151"/>
                  </a:cubicBezTo>
                  <a:cubicBezTo>
                    <a:pt x="97" y="158"/>
                    <a:pt x="103" y="171"/>
                    <a:pt x="104" y="186"/>
                  </a:cubicBezTo>
                  <a:cubicBezTo>
                    <a:pt x="104" y="202"/>
                    <a:pt x="97" y="216"/>
                    <a:pt x="89" y="223"/>
                  </a:cubicBezTo>
                  <a:cubicBezTo>
                    <a:pt x="79" y="230"/>
                    <a:pt x="68" y="232"/>
                    <a:pt x="57" y="232"/>
                  </a:cubicBezTo>
                  <a:cubicBezTo>
                    <a:pt x="45" y="232"/>
                    <a:pt x="36" y="227"/>
                    <a:pt x="30" y="222"/>
                  </a:cubicBezTo>
                  <a:cubicBezTo>
                    <a:pt x="23" y="217"/>
                    <a:pt x="22" y="216"/>
                    <a:pt x="21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318" y="258"/>
                    <a:pt x="318" y="258"/>
                    <a:pt x="318" y="258"/>
                  </a:cubicBezTo>
                  <a:cubicBezTo>
                    <a:pt x="329" y="258"/>
                    <a:pt x="339" y="247"/>
                    <a:pt x="339" y="236"/>
                  </a:cubicBezTo>
                  <a:cubicBezTo>
                    <a:pt x="303" y="152"/>
                    <a:pt x="228" y="119"/>
                    <a:pt x="149" y="106"/>
                  </a:cubicBezTo>
                  <a:close/>
                </a:path>
              </a:pathLst>
            </a:custGeom>
            <a:solidFill>
              <a:schemeClr val="bg2">
                <a:lumMod val="5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任意多边形: 形状 43"/>
            <p:cNvSpPr/>
            <p:nvPr/>
          </p:nvSpPr>
          <p:spPr bwMode="auto">
            <a:xfrm>
              <a:off x="5288108" y="4903995"/>
              <a:ext cx="926312" cy="703945"/>
            </a:xfrm>
            <a:custGeom>
              <a:avLst/>
              <a:gdLst>
                <a:gd name="T0" fmla="*/ 330 w 339"/>
                <a:gd name="T1" fmla="*/ 165 h 258"/>
                <a:gd name="T2" fmla="*/ 310 w 339"/>
                <a:gd name="T3" fmla="*/ 159 h 258"/>
                <a:gd name="T4" fmla="*/ 294 w 339"/>
                <a:gd name="T5" fmla="*/ 166 h 258"/>
                <a:gd name="T6" fmla="*/ 274 w 339"/>
                <a:gd name="T7" fmla="*/ 177 h 258"/>
                <a:gd name="T8" fmla="*/ 273 w 339"/>
                <a:gd name="T9" fmla="*/ 177 h 258"/>
                <a:gd name="T10" fmla="*/ 233 w 339"/>
                <a:gd name="T11" fmla="*/ 177 h 258"/>
                <a:gd name="T12" fmla="*/ 233 w 339"/>
                <a:gd name="T13" fmla="*/ 102 h 258"/>
                <a:gd name="T14" fmla="*/ 210 w 339"/>
                <a:gd name="T15" fmla="*/ 103 h 258"/>
                <a:gd name="T16" fmla="*/ 210 w 339"/>
                <a:gd name="T17" fmla="*/ 65 h 258"/>
                <a:gd name="T18" fmla="*/ 219 w 339"/>
                <a:gd name="T19" fmla="*/ 45 h 258"/>
                <a:gd name="T20" fmla="*/ 226 w 339"/>
                <a:gd name="T21" fmla="*/ 28 h 258"/>
                <a:gd name="T22" fmla="*/ 220 w 339"/>
                <a:gd name="T23" fmla="*/ 8 h 258"/>
                <a:gd name="T24" fmla="*/ 198 w 339"/>
                <a:gd name="T25" fmla="*/ 0 h 258"/>
                <a:gd name="T26" fmla="*/ 176 w 339"/>
                <a:gd name="T27" fmla="*/ 9 h 258"/>
                <a:gd name="T28" fmla="*/ 170 w 339"/>
                <a:gd name="T29" fmla="*/ 28 h 258"/>
                <a:gd name="T30" fmla="*/ 178 w 339"/>
                <a:gd name="T31" fmla="*/ 45 h 258"/>
                <a:gd name="T32" fmla="*/ 189 w 339"/>
                <a:gd name="T33" fmla="*/ 65 h 258"/>
                <a:gd name="T34" fmla="*/ 189 w 339"/>
                <a:gd name="T35" fmla="*/ 66 h 258"/>
                <a:gd name="T36" fmla="*/ 189 w 339"/>
                <a:gd name="T37" fmla="*/ 105 h 258"/>
                <a:gd name="T38" fmla="*/ 0 w 339"/>
                <a:gd name="T39" fmla="*/ 237 h 258"/>
                <a:gd name="T40" fmla="*/ 20 w 339"/>
                <a:gd name="T41" fmla="*/ 258 h 258"/>
                <a:gd name="T42" fmla="*/ 233 w 339"/>
                <a:gd name="T43" fmla="*/ 258 h 258"/>
                <a:gd name="T44" fmla="*/ 233 w 339"/>
                <a:gd name="T45" fmla="*/ 198 h 258"/>
                <a:gd name="T46" fmla="*/ 274 w 339"/>
                <a:gd name="T47" fmla="*/ 198 h 258"/>
                <a:gd name="T48" fmla="*/ 294 w 339"/>
                <a:gd name="T49" fmla="*/ 208 h 258"/>
                <a:gd name="T50" fmla="*/ 310 w 339"/>
                <a:gd name="T51" fmla="*/ 214 h 258"/>
                <a:gd name="T52" fmla="*/ 330 w 339"/>
                <a:gd name="T53" fmla="*/ 208 h 258"/>
                <a:gd name="T54" fmla="*/ 339 w 339"/>
                <a:gd name="T55" fmla="*/ 187 h 258"/>
                <a:gd name="T56" fmla="*/ 330 w 339"/>
                <a:gd name="T57" fmla="*/ 165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39" h="258">
                  <a:moveTo>
                    <a:pt x="330" y="165"/>
                  </a:moveTo>
                  <a:cubicBezTo>
                    <a:pt x="325" y="161"/>
                    <a:pt x="318" y="159"/>
                    <a:pt x="310" y="159"/>
                  </a:cubicBezTo>
                  <a:cubicBezTo>
                    <a:pt x="304" y="159"/>
                    <a:pt x="299" y="162"/>
                    <a:pt x="294" y="166"/>
                  </a:cubicBezTo>
                  <a:cubicBezTo>
                    <a:pt x="288" y="170"/>
                    <a:pt x="283" y="176"/>
                    <a:pt x="274" y="177"/>
                  </a:cubicBezTo>
                  <a:cubicBezTo>
                    <a:pt x="273" y="177"/>
                    <a:pt x="273" y="177"/>
                    <a:pt x="273" y="177"/>
                  </a:cubicBezTo>
                  <a:cubicBezTo>
                    <a:pt x="233" y="177"/>
                    <a:pt x="233" y="177"/>
                    <a:pt x="233" y="177"/>
                  </a:cubicBezTo>
                  <a:cubicBezTo>
                    <a:pt x="233" y="102"/>
                    <a:pt x="233" y="102"/>
                    <a:pt x="233" y="102"/>
                  </a:cubicBezTo>
                  <a:cubicBezTo>
                    <a:pt x="226" y="102"/>
                    <a:pt x="218" y="102"/>
                    <a:pt x="210" y="103"/>
                  </a:cubicBezTo>
                  <a:cubicBezTo>
                    <a:pt x="210" y="65"/>
                    <a:pt x="210" y="65"/>
                    <a:pt x="210" y="65"/>
                  </a:cubicBezTo>
                  <a:cubicBezTo>
                    <a:pt x="210" y="56"/>
                    <a:pt x="215" y="50"/>
                    <a:pt x="219" y="45"/>
                  </a:cubicBezTo>
                  <a:cubicBezTo>
                    <a:pt x="223" y="40"/>
                    <a:pt x="226" y="35"/>
                    <a:pt x="226" y="28"/>
                  </a:cubicBezTo>
                  <a:cubicBezTo>
                    <a:pt x="226" y="21"/>
                    <a:pt x="224" y="13"/>
                    <a:pt x="220" y="8"/>
                  </a:cubicBezTo>
                  <a:cubicBezTo>
                    <a:pt x="216" y="3"/>
                    <a:pt x="210" y="0"/>
                    <a:pt x="198" y="0"/>
                  </a:cubicBezTo>
                  <a:cubicBezTo>
                    <a:pt x="186" y="0"/>
                    <a:pt x="180" y="4"/>
                    <a:pt x="176" y="9"/>
                  </a:cubicBezTo>
                  <a:cubicBezTo>
                    <a:pt x="172" y="14"/>
                    <a:pt x="170" y="21"/>
                    <a:pt x="170" y="28"/>
                  </a:cubicBezTo>
                  <a:cubicBezTo>
                    <a:pt x="170" y="35"/>
                    <a:pt x="173" y="40"/>
                    <a:pt x="178" y="45"/>
                  </a:cubicBezTo>
                  <a:cubicBezTo>
                    <a:pt x="182" y="51"/>
                    <a:pt x="188" y="56"/>
                    <a:pt x="189" y="65"/>
                  </a:cubicBezTo>
                  <a:cubicBezTo>
                    <a:pt x="189" y="66"/>
                    <a:pt x="189" y="66"/>
                    <a:pt x="189" y="66"/>
                  </a:cubicBezTo>
                  <a:cubicBezTo>
                    <a:pt x="189" y="105"/>
                    <a:pt x="189" y="105"/>
                    <a:pt x="189" y="105"/>
                  </a:cubicBezTo>
                  <a:cubicBezTo>
                    <a:pt x="104" y="118"/>
                    <a:pt x="9" y="164"/>
                    <a:pt x="0" y="237"/>
                  </a:cubicBezTo>
                  <a:cubicBezTo>
                    <a:pt x="0" y="248"/>
                    <a:pt x="10" y="258"/>
                    <a:pt x="20" y="258"/>
                  </a:cubicBezTo>
                  <a:cubicBezTo>
                    <a:pt x="233" y="258"/>
                    <a:pt x="233" y="258"/>
                    <a:pt x="233" y="258"/>
                  </a:cubicBezTo>
                  <a:cubicBezTo>
                    <a:pt x="233" y="198"/>
                    <a:pt x="233" y="198"/>
                    <a:pt x="233" y="198"/>
                  </a:cubicBezTo>
                  <a:cubicBezTo>
                    <a:pt x="274" y="198"/>
                    <a:pt x="274" y="198"/>
                    <a:pt x="274" y="198"/>
                  </a:cubicBezTo>
                  <a:cubicBezTo>
                    <a:pt x="283" y="198"/>
                    <a:pt x="288" y="204"/>
                    <a:pt x="294" y="208"/>
                  </a:cubicBezTo>
                  <a:cubicBezTo>
                    <a:pt x="299" y="211"/>
                    <a:pt x="304" y="214"/>
                    <a:pt x="310" y="214"/>
                  </a:cubicBezTo>
                  <a:cubicBezTo>
                    <a:pt x="318" y="214"/>
                    <a:pt x="325" y="212"/>
                    <a:pt x="330" y="208"/>
                  </a:cubicBezTo>
                  <a:cubicBezTo>
                    <a:pt x="335" y="204"/>
                    <a:pt x="339" y="198"/>
                    <a:pt x="339" y="187"/>
                  </a:cubicBezTo>
                  <a:cubicBezTo>
                    <a:pt x="338" y="175"/>
                    <a:pt x="335" y="169"/>
                    <a:pt x="330" y="16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967099" y="1302609"/>
            <a:ext cx="7209802" cy="2597568"/>
            <a:chOff x="967099" y="1302609"/>
            <a:chExt cx="7209802" cy="2597568"/>
          </a:xfrm>
        </p:grpSpPr>
        <p:grpSp>
          <p:nvGrpSpPr>
            <p:cNvPr id="5" name="组合 4"/>
            <p:cNvGrpSpPr/>
            <p:nvPr/>
          </p:nvGrpSpPr>
          <p:grpSpPr>
            <a:xfrm>
              <a:off x="6114609" y="1302609"/>
              <a:ext cx="2062292" cy="2597568"/>
              <a:chOff x="8170814" y="1912116"/>
              <a:chExt cx="2749722" cy="3463424"/>
            </a:xfrm>
          </p:grpSpPr>
          <p:grpSp>
            <p:nvGrpSpPr>
              <p:cNvPr id="20" name="组合 19"/>
              <p:cNvGrpSpPr/>
              <p:nvPr/>
            </p:nvGrpSpPr>
            <p:grpSpPr>
              <a:xfrm>
                <a:off x="8170814" y="1912116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23" name="组合 22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30" name="文本框 13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31" name="矩形 30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24" name="组合 23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8" name="文本框 130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29" name="矩形 2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25" name="组合 24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26" name="文本框 128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 algn="r"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27" name="矩形 2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pPr algn="r"/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5"/>
                      </a:solidFill>
                    </a:endParaRPr>
                  </a:p>
                </p:txBody>
              </p:sp>
            </p:grpSp>
          </p:grpSp>
          <p:cxnSp>
            <p:nvCxnSpPr>
              <p:cNvPr id="21" name="直接连接符 20"/>
              <p:cNvCxnSpPr/>
              <p:nvPr/>
            </p:nvCxnSpPr>
            <p:spPr>
              <a:xfrm>
                <a:off x="8472264" y="2924944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直接连接符 21"/>
              <p:cNvCxnSpPr/>
              <p:nvPr/>
            </p:nvCxnSpPr>
            <p:spPr>
              <a:xfrm>
                <a:off x="8472264" y="4263691"/>
                <a:ext cx="2448272" cy="0"/>
              </a:xfrm>
              <a:prstGeom prst="line">
                <a:avLst/>
              </a:prstGeom>
              <a:ln>
                <a:solidFill>
                  <a:schemeClr val="tx1">
                    <a:lumMod val="20000"/>
                    <a:lumOff val="8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" name="组合 5"/>
            <p:cNvGrpSpPr/>
            <p:nvPr/>
          </p:nvGrpSpPr>
          <p:grpSpPr>
            <a:xfrm>
              <a:off x="967099" y="1302609"/>
              <a:ext cx="2035289" cy="2597568"/>
              <a:chOff x="1307468" y="1697288"/>
              <a:chExt cx="2713719" cy="3463424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410010" y="1697288"/>
                <a:ext cx="2611177" cy="3463424"/>
                <a:chOff x="1193500" y="1491637"/>
                <a:chExt cx="3761195" cy="3463424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1193500" y="1491637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8" name="文本框 146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 dirty="0">
                        <a:solidFill>
                          <a:schemeClr val="accent1"/>
                        </a:solidFill>
                      </a:rPr>
                      <a:t>标题文本预设</a:t>
                    </a:r>
                    <a:endParaRPr lang="zh-CN" altLang="en-US" sz="1600" b="1" dirty="0">
                      <a:solidFill>
                        <a:schemeClr val="accent1"/>
                      </a:solidFill>
                    </a:endParaRPr>
                  </a:p>
                </p:txBody>
              </p:sp>
            </p:grpSp>
            <p:grpSp>
              <p:nvGrpSpPr>
                <p:cNvPr id="12" name="组合 11"/>
                <p:cNvGrpSpPr/>
                <p:nvPr/>
              </p:nvGrpSpPr>
              <p:grpSpPr>
                <a:xfrm>
                  <a:off x="1193500" y="2815545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6" name="文本框 144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 dirty="0"/>
                      <a:t>此部分内容作为文字排版占位显示</a:t>
                    </a:r>
                    <a:br>
                      <a:rPr lang="zh-CN" altLang="en-US" sz="1000" dirty="0"/>
                    </a:br>
                    <a:r>
                      <a:rPr lang="zh-CN" altLang="en-US" sz="1000" dirty="0"/>
                      <a:t>（建议使用主题字体）</a:t>
                    </a:r>
                    <a:endParaRPr lang="zh-CN" altLang="en-US" sz="1000" dirty="0"/>
                  </a:p>
                </p:txBody>
              </p:sp>
              <p:sp>
                <p:nvSpPr>
                  <p:cNvPr id="17" name="矩形 16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2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2"/>
                      </a:solidFill>
                    </a:endParaRPr>
                  </a:p>
                </p:txBody>
              </p:sp>
            </p:grpSp>
            <p:grpSp>
              <p:nvGrpSpPr>
                <p:cNvPr id="13" name="组合 12"/>
                <p:cNvGrpSpPr/>
                <p:nvPr/>
              </p:nvGrpSpPr>
              <p:grpSpPr>
                <a:xfrm>
                  <a:off x="1193500" y="4139453"/>
                  <a:ext cx="3761195" cy="815608"/>
                  <a:chOff x="1317257" y="1824875"/>
                  <a:chExt cx="3761195" cy="815608"/>
                </a:xfrm>
              </p:grpSpPr>
              <p:sp>
                <p:nvSpPr>
                  <p:cNvPr id="14" name="文本框 142"/>
                  <p:cNvSpPr txBox="1"/>
                  <p:nvPr/>
                </p:nvSpPr>
                <p:spPr>
                  <a:xfrm>
                    <a:off x="1317257" y="2132652"/>
                    <a:ext cx="3761195" cy="507831"/>
                  </a:xfrm>
                  <a:prstGeom prst="rect">
                    <a:avLst/>
                  </a:prstGeom>
                  <a:noFill/>
                </p:spPr>
                <p:txBody>
                  <a:bodyPr wrap="square" lIns="0" tIns="0" rIns="0" bIns="0">
                    <a:normAutofit/>
                  </a:bodyPr>
                  <a:lstStyle/>
                  <a:p>
                    <a:pPr>
                      <a:lnSpc>
                        <a:spcPct val="120000"/>
                      </a:lnSpc>
                    </a:pPr>
                    <a:r>
                      <a:rPr lang="zh-CN" altLang="en-US" sz="1000"/>
                      <a:t>此部分内容作为文字排版占位显示</a:t>
                    </a:r>
                    <a:br>
                      <a:rPr lang="zh-CN" altLang="en-US" sz="1000"/>
                    </a:br>
                    <a:r>
                      <a:rPr lang="zh-CN" altLang="en-US" sz="1000"/>
                      <a:t>（建议使用主题字体）</a:t>
                    </a:r>
                    <a:endParaRPr lang="zh-CN" altLang="en-US" sz="1000"/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1317257" y="1824875"/>
                    <a:ext cx="3761195" cy="307777"/>
                  </a:xfrm>
                  <a:prstGeom prst="rect">
                    <a:avLst/>
                  </a:prstGeom>
                </p:spPr>
                <p:txBody>
                  <a:bodyPr wrap="none" lIns="0" tIns="0" rIns="0" bIns="0">
                    <a:normAutofit lnSpcReduction="10000"/>
                  </a:bodyPr>
                  <a:lstStyle/>
                  <a:p>
                    <a:r>
                      <a:rPr lang="zh-CN" altLang="en-US" sz="1600" b="1">
                        <a:solidFill>
                          <a:schemeClr val="accent5"/>
                        </a:solidFill>
                      </a:rPr>
                      <a:t>标题文本预设</a:t>
                    </a:r>
                    <a:endParaRPr lang="zh-CN" altLang="en-US" sz="1600" b="1">
                      <a:solidFill>
                        <a:schemeClr val="accent5"/>
                      </a:solidFill>
                    </a:endParaRPr>
                  </a:p>
                </p:txBody>
              </p:sp>
            </p:grpSp>
          </p:grpSp>
          <p:grpSp>
            <p:nvGrpSpPr>
              <p:cNvPr id="8" name="组合 7"/>
              <p:cNvGrpSpPr/>
              <p:nvPr/>
            </p:nvGrpSpPr>
            <p:grpSpPr>
              <a:xfrm>
                <a:off x="1307468" y="2710116"/>
                <a:ext cx="2448272" cy="1338747"/>
                <a:chOff x="1307468" y="2924944"/>
                <a:chExt cx="2448272" cy="1338747"/>
              </a:xfrm>
            </p:grpSpPr>
            <p:cxnSp>
              <p:nvCxnSpPr>
                <p:cNvPr id="9" name="直接连接符 8"/>
                <p:cNvCxnSpPr/>
                <p:nvPr/>
              </p:nvCxnSpPr>
              <p:spPr>
                <a:xfrm>
                  <a:off x="1307468" y="2924944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0" name="直接连接符 9"/>
                <p:cNvCxnSpPr/>
                <p:nvPr/>
              </p:nvCxnSpPr>
              <p:spPr>
                <a:xfrm>
                  <a:off x="1307468" y="4263691"/>
                  <a:ext cx="2448272" cy="0"/>
                </a:xfrm>
                <a:prstGeom prst="line">
                  <a:avLst/>
                </a:prstGeom>
                <a:ln>
                  <a:solidFill>
                    <a:schemeClr val="tx1">
                      <a:lumMod val="20000"/>
                      <a:lumOff val="80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sp>
        <p:nvSpPr>
          <p:cNvPr id="46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/>
          <p:nvPr/>
        </p:nvGrpSpPr>
        <p:grpSpPr>
          <a:xfrm>
            <a:off x="3316740" y="1518634"/>
            <a:ext cx="2510519" cy="2384453"/>
            <a:chOff x="4511824" y="2024845"/>
            <a:chExt cx="3347359" cy="3179270"/>
          </a:xfrm>
        </p:grpSpPr>
        <p:sp>
          <p:nvSpPr>
            <p:cNvPr id="17" name="Arrow: Up 52"/>
            <p:cNvSpPr/>
            <p:nvPr/>
          </p:nvSpPr>
          <p:spPr>
            <a:xfrm rot="18900000" flipH="1" flipV="1">
              <a:off x="7050815" y="4413706"/>
              <a:ext cx="808368" cy="772450"/>
            </a:xfrm>
            <a:prstGeom prst="upArrow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8" name="Arrow: Up 53"/>
            <p:cNvSpPr/>
            <p:nvPr/>
          </p:nvSpPr>
          <p:spPr>
            <a:xfrm rot="2700000" flipV="1">
              <a:off x="4511824" y="4413706"/>
              <a:ext cx="808368" cy="772450"/>
            </a:xfrm>
            <a:prstGeom prst="upArrow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9" name="Arrow: Up 54"/>
            <p:cNvSpPr/>
            <p:nvPr/>
          </p:nvSpPr>
          <p:spPr>
            <a:xfrm rot="2700000" flipH="1">
              <a:off x="7050815" y="2042804"/>
              <a:ext cx="808368" cy="772450"/>
            </a:xfrm>
            <a:prstGeom prst="upArrow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0" name="Arrow: Up 55"/>
            <p:cNvSpPr/>
            <p:nvPr/>
          </p:nvSpPr>
          <p:spPr>
            <a:xfrm rot="18900000">
              <a:off x="4511824" y="2042804"/>
              <a:ext cx="808368" cy="772450"/>
            </a:xfrm>
            <a:prstGeom prst="upArrow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1" name="Oval 56"/>
            <p:cNvSpPr/>
            <p:nvPr/>
          </p:nvSpPr>
          <p:spPr>
            <a:xfrm>
              <a:off x="4717231" y="2195767"/>
              <a:ext cx="2881002" cy="2881002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2" name="Partial Circle 58"/>
            <p:cNvSpPr/>
            <p:nvPr/>
          </p:nvSpPr>
          <p:spPr>
            <a:xfrm>
              <a:off x="4831488" y="2320279"/>
              <a:ext cx="1296303" cy="1296303"/>
            </a:xfrm>
            <a:prstGeom prst="pieWedg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3" name="Freeform: Shape 59"/>
            <p:cNvSpPr/>
            <p:nvPr/>
          </p:nvSpPr>
          <p:spPr bwMode="auto">
            <a:xfrm>
              <a:off x="5331209" y="2890277"/>
              <a:ext cx="473341" cy="473345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4" name="Partial Circle 61"/>
            <p:cNvSpPr/>
            <p:nvPr/>
          </p:nvSpPr>
          <p:spPr>
            <a:xfrm rot="5400000">
              <a:off x="6187668" y="2320280"/>
              <a:ext cx="1296303" cy="1296303"/>
            </a:xfrm>
            <a:prstGeom prst="pieWedg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5" name="Freeform: Shape 62"/>
            <p:cNvSpPr/>
            <p:nvPr/>
          </p:nvSpPr>
          <p:spPr bwMode="auto">
            <a:xfrm>
              <a:off x="6408472" y="2890135"/>
              <a:ext cx="628470" cy="433569"/>
            </a:xfrm>
            <a:custGeom>
              <a:avLst/>
              <a:gdLst/>
              <a:ahLst/>
              <a:cxnLst>
                <a:cxn ang="0">
                  <a:pos x="73" y="36"/>
                </a:cxn>
                <a:cxn ang="0">
                  <a:pos x="58" y="50"/>
                </a:cxn>
                <a:cxn ang="0">
                  <a:pos x="58" y="50"/>
                </a:cxn>
                <a:cxn ang="0">
                  <a:pos x="15" y="50"/>
                </a:cxn>
                <a:cxn ang="0">
                  <a:pos x="15" y="50"/>
                </a:cxn>
                <a:cxn ang="0">
                  <a:pos x="14" y="50"/>
                </a:cxn>
                <a:cxn ang="0">
                  <a:pos x="14" y="50"/>
                </a:cxn>
                <a:cxn ang="0">
                  <a:pos x="0" y="35"/>
                </a:cxn>
                <a:cxn ang="0">
                  <a:pos x="7" y="23"/>
                </a:cxn>
                <a:cxn ang="0">
                  <a:pos x="7" y="20"/>
                </a:cxn>
                <a:cxn ang="0">
                  <a:pos x="17" y="10"/>
                </a:cxn>
                <a:cxn ang="0">
                  <a:pos x="23" y="12"/>
                </a:cxn>
                <a:cxn ang="0">
                  <a:pos x="42" y="0"/>
                </a:cxn>
                <a:cxn ang="0">
                  <a:pos x="64" y="21"/>
                </a:cxn>
                <a:cxn ang="0">
                  <a:pos x="64" y="23"/>
                </a:cxn>
                <a:cxn ang="0">
                  <a:pos x="73" y="36"/>
                </a:cxn>
                <a:cxn ang="0">
                  <a:pos x="27" y="42"/>
                </a:cxn>
                <a:cxn ang="0">
                  <a:pos x="35" y="38"/>
                </a:cxn>
                <a:cxn ang="0">
                  <a:pos x="32" y="34"/>
                </a:cxn>
                <a:cxn ang="0">
                  <a:pos x="27" y="37"/>
                </a:cxn>
                <a:cxn ang="0">
                  <a:pos x="22" y="32"/>
                </a:cxn>
                <a:cxn ang="0">
                  <a:pos x="27" y="28"/>
                </a:cxn>
                <a:cxn ang="0">
                  <a:pos x="48" y="42"/>
                </a:cxn>
                <a:cxn ang="0">
                  <a:pos x="58" y="32"/>
                </a:cxn>
                <a:cxn ang="0">
                  <a:pos x="48" y="23"/>
                </a:cxn>
                <a:cxn ang="0">
                  <a:pos x="39" y="26"/>
                </a:cxn>
                <a:cxn ang="0">
                  <a:pos x="43" y="30"/>
                </a:cxn>
                <a:cxn ang="0">
                  <a:pos x="48" y="28"/>
                </a:cxn>
                <a:cxn ang="0">
                  <a:pos x="52" y="32"/>
                </a:cxn>
                <a:cxn ang="0">
                  <a:pos x="48" y="37"/>
                </a:cxn>
                <a:cxn ang="0">
                  <a:pos x="27" y="23"/>
                </a:cxn>
                <a:cxn ang="0">
                  <a:pos x="16" y="32"/>
                </a:cxn>
                <a:cxn ang="0">
                  <a:pos x="27" y="42"/>
                </a:cxn>
              </a:cxnLst>
              <a:rect l="0" t="0" r="r" b="b"/>
              <a:pathLst>
                <a:path w="73" h="50">
                  <a:moveTo>
                    <a:pt x="73" y="36"/>
                  </a:moveTo>
                  <a:cubicBezTo>
                    <a:pt x="73" y="44"/>
                    <a:pt x="66" y="50"/>
                    <a:pt x="58" y="50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14" y="50"/>
                    <a:pt x="14" y="50"/>
                    <a:pt x="14" y="50"/>
                  </a:cubicBezTo>
                  <a:cubicBezTo>
                    <a:pt x="6" y="50"/>
                    <a:pt x="0" y="43"/>
                    <a:pt x="0" y="35"/>
                  </a:cubicBezTo>
                  <a:cubicBezTo>
                    <a:pt x="0" y="30"/>
                    <a:pt x="3" y="26"/>
                    <a:pt x="7" y="23"/>
                  </a:cubicBezTo>
                  <a:cubicBezTo>
                    <a:pt x="7" y="22"/>
                    <a:pt x="7" y="21"/>
                    <a:pt x="7" y="20"/>
                  </a:cubicBezTo>
                  <a:cubicBezTo>
                    <a:pt x="7" y="15"/>
                    <a:pt x="11" y="10"/>
                    <a:pt x="17" y="10"/>
                  </a:cubicBezTo>
                  <a:cubicBezTo>
                    <a:pt x="19" y="10"/>
                    <a:pt x="21" y="11"/>
                    <a:pt x="23" y="12"/>
                  </a:cubicBezTo>
                  <a:cubicBezTo>
                    <a:pt x="26" y="5"/>
                    <a:pt x="34" y="0"/>
                    <a:pt x="42" y="0"/>
                  </a:cubicBezTo>
                  <a:cubicBezTo>
                    <a:pt x="54" y="0"/>
                    <a:pt x="64" y="10"/>
                    <a:pt x="64" y="21"/>
                  </a:cubicBezTo>
                  <a:cubicBezTo>
                    <a:pt x="64" y="22"/>
                    <a:pt x="64" y="22"/>
                    <a:pt x="64" y="23"/>
                  </a:cubicBezTo>
                  <a:cubicBezTo>
                    <a:pt x="69" y="25"/>
                    <a:pt x="73" y="30"/>
                    <a:pt x="73" y="36"/>
                  </a:cubicBezTo>
                  <a:close/>
                  <a:moveTo>
                    <a:pt x="27" y="42"/>
                  </a:moveTo>
                  <a:cubicBezTo>
                    <a:pt x="30" y="42"/>
                    <a:pt x="33" y="41"/>
                    <a:pt x="35" y="38"/>
                  </a:cubicBezTo>
                  <a:cubicBezTo>
                    <a:pt x="34" y="37"/>
                    <a:pt x="33" y="36"/>
                    <a:pt x="32" y="34"/>
                  </a:cubicBezTo>
                  <a:cubicBezTo>
                    <a:pt x="31" y="36"/>
                    <a:pt x="29" y="37"/>
                    <a:pt x="27" y="37"/>
                  </a:cubicBezTo>
                  <a:cubicBezTo>
                    <a:pt x="25" y="37"/>
                    <a:pt x="22" y="35"/>
                    <a:pt x="22" y="32"/>
                  </a:cubicBezTo>
                  <a:cubicBezTo>
                    <a:pt x="22" y="30"/>
                    <a:pt x="25" y="28"/>
                    <a:pt x="27" y="28"/>
                  </a:cubicBezTo>
                  <a:cubicBezTo>
                    <a:pt x="35" y="28"/>
                    <a:pt x="37" y="42"/>
                    <a:pt x="48" y="42"/>
                  </a:cubicBezTo>
                  <a:cubicBezTo>
                    <a:pt x="54" y="42"/>
                    <a:pt x="58" y="38"/>
                    <a:pt x="58" y="32"/>
                  </a:cubicBezTo>
                  <a:cubicBezTo>
                    <a:pt x="58" y="26"/>
                    <a:pt x="53" y="23"/>
                    <a:pt x="48" y="23"/>
                  </a:cubicBezTo>
                  <a:cubicBezTo>
                    <a:pt x="44" y="23"/>
                    <a:pt x="42" y="24"/>
                    <a:pt x="39" y="26"/>
                  </a:cubicBezTo>
                  <a:cubicBezTo>
                    <a:pt x="40" y="28"/>
                    <a:pt x="41" y="29"/>
                    <a:pt x="43" y="30"/>
                  </a:cubicBezTo>
                  <a:cubicBezTo>
                    <a:pt x="44" y="29"/>
                    <a:pt x="46" y="28"/>
                    <a:pt x="48" y="28"/>
                  </a:cubicBezTo>
                  <a:cubicBezTo>
                    <a:pt x="50" y="28"/>
                    <a:pt x="52" y="30"/>
                    <a:pt x="52" y="32"/>
                  </a:cubicBezTo>
                  <a:cubicBezTo>
                    <a:pt x="52" y="35"/>
                    <a:pt x="50" y="37"/>
                    <a:pt x="48" y="37"/>
                  </a:cubicBezTo>
                  <a:cubicBezTo>
                    <a:pt x="40" y="37"/>
                    <a:pt x="38" y="23"/>
                    <a:pt x="27" y="23"/>
                  </a:cubicBezTo>
                  <a:cubicBezTo>
                    <a:pt x="21" y="23"/>
                    <a:pt x="16" y="26"/>
                    <a:pt x="16" y="32"/>
                  </a:cubicBezTo>
                  <a:cubicBezTo>
                    <a:pt x="16" y="38"/>
                    <a:pt x="21" y="42"/>
                    <a:pt x="27" y="42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6" name="Partial Circle 64"/>
            <p:cNvSpPr/>
            <p:nvPr/>
          </p:nvSpPr>
          <p:spPr>
            <a:xfrm rot="16200000">
              <a:off x="4831489" y="3676454"/>
              <a:ext cx="1296303" cy="1296303"/>
            </a:xfrm>
            <a:prstGeom prst="pieWedg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7" name="Freeform: Shape 65"/>
            <p:cNvSpPr/>
            <p:nvPr/>
          </p:nvSpPr>
          <p:spPr bwMode="auto">
            <a:xfrm>
              <a:off x="5252277" y="3935879"/>
              <a:ext cx="509139" cy="441523"/>
            </a:xfrm>
            <a:custGeom>
              <a:avLst/>
              <a:gdLst/>
              <a:ahLst/>
              <a:cxnLst>
                <a:cxn ang="0">
                  <a:pos x="59" y="26"/>
                </a:cxn>
                <a:cxn ang="0">
                  <a:pos x="57" y="28"/>
                </a:cxn>
                <a:cxn ang="0">
                  <a:pos x="20" y="32"/>
                </a:cxn>
                <a:cxn ang="0">
                  <a:pos x="20" y="35"/>
                </a:cxn>
                <a:cxn ang="0">
                  <a:pos x="19" y="37"/>
                </a:cxn>
                <a:cxn ang="0">
                  <a:pos x="52" y="37"/>
                </a:cxn>
                <a:cxn ang="0">
                  <a:pos x="55" y="39"/>
                </a:cxn>
                <a:cxn ang="0">
                  <a:pos x="52" y="42"/>
                </a:cxn>
                <a:cxn ang="0">
                  <a:pos x="16" y="42"/>
                </a:cxn>
                <a:cxn ang="0">
                  <a:pos x="13" y="39"/>
                </a:cxn>
                <a:cxn ang="0">
                  <a:pos x="16" y="34"/>
                </a:cxn>
                <a:cxn ang="0">
                  <a:pos x="9" y="5"/>
                </a:cxn>
                <a:cxn ang="0">
                  <a:pos x="2" y="5"/>
                </a:cxn>
                <a:cxn ang="0">
                  <a:pos x="0" y="3"/>
                </a:cxn>
                <a:cxn ang="0">
                  <a:pos x="2" y="0"/>
                </a:cxn>
                <a:cxn ang="0">
                  <a:pos x="11" y="0"/>
                </a:cxn>
                <a:cxn ang="0">
                  <a:pos x="14" y="5"/>
                </a:cxn>
                <a:cxn ang="0">
                  <a:pos x="57" y="5"/>
                </a:cxn>
                <a:cxn ang="0">
                  <a:pos x="59" y="7"/>
                </a:cxn>
                <a:cxn ang="0">
                  <a:pos x="59" y="26"/>
                </a:cxn>
                <a:cxn ang="0">
                  <a:pos x="18" y="51"/>
                </a:cxn>
                <a:cxn ang="0">
                  <a:pos x="13" y="46"/>
                </a:cxn>
                <a:cxn ang="0">
                  <a:pos x="18" y="42"/>
                </a:cxn>
                <a:cxn ang="0">
                  <a:pos x="23" y="46"/>
                </a:cxn>
                <a:cxn ang="0">
                  <a:pos x="18" y="51"/>
                </a:cxn>
                <a:cxn ang="0">
                  <a:pos x="50" y="51"/>
                </a:cxn>
                <a:cxn ang="0">
                  <a:pos x="45" y="46"/>
                </a:cxn>
                <a:cxn ang="0">
                  <a:pos x="50" y="42"/>
                </a:cxn>
                <a:cxn ang="0">
                  <a:pos x="55" y="46"/>
                </a:cxn>
                <a:cxn ang="0">
                  <a:pos x="50" y="51"/>
                </a:cxn>
              </a:cxnLst>
              <a:rect l="0" t="0" r="r" b="b"/>
              <a:pathLst>
                <a:path w="59" h="51">
                  <a:moveTo>
                    <a:pt x="59" y="26"/>
                  </a:moveTo>
                  <a:cubicBezTo>
                    <a:pt x="59" y="27"/>
                    <a:pt x="58" y="28"/>
                    <a:pt x="57" y="28"/>
                  </a:cubicBezTo>
                  <a:cubicBezTo>
                    <a:pt x="20" y="32"/>
                    <a:pt x="20" y="32"/>
                    <a:pt x="20" y="32"/>
                  </a:cubicBezTo>
                  <a:cubicBezTo>
                    <a:pt x="20" y="33"/>
                    <a:pt x="20" y="34"/>
                    <a:pt x="20" y="35"/>
                  </a:cubicBezTo>
                  <a:cubicBezTo>
                    <a:pt x="20" y="36"/>
                    <a:pt x="20" y="36"/>
                    <a:pt x="19" y="37"/>
                  </a:cubicBezTo>
                  <a:cubicBezTo>
                    <a:pt x="52" y="37"/>
                    <a:pt x="52" y="37"/>
                    <a:pt x="52" y="37"/>
                  </a:cubicBezTo>
                  <a:cubicBezTo>
                    <a:pt x="54" y="37"/>
                    <a:pt x="55" y="38"/>
                    <a:pt x="55" y="39"/>
                  </a:cubicBezTo>
                  <a:cubicBezTo>
                    <a:pt x="55" y="41"/>
                    <a:pt x="54" y="42"/>
                    <a:pt x="52" y="42"/>
                  </a:cubicBezTo>
                  <a:cubicBezTo>
                    <a:pt x="16" y="42"/>
                    <a:pt x="16" y="42"/>
                    <a:pt x="16" y="42"/>
                  </a:cubicBezTo>
                  <a:cubicBezTo>
                    <a:pt x="15" y="42"/>
                    <a:pt x="13" y="41"/>
                    <a:pt x="13" y="39"/>
                  </a:cubicBezTo>
                  <a:cubicBezTo>
                    <a:pt x="13" y="38"/>
                    <a:pt x="15" y="35"/>
                    <a:pt x="16" y="34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0" y="4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4" y="0"/>
                    <a:pt x="14" y="3"/>
                    <a:pt x="14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58" y="5"/>
                    <a:pt x="59" y="6"/>
                    <a:pt x="59" y="7"/>
                  </a:cubicBezTo>
                  <a:lnTo>
                    <a:pt x="59" y="26"/>
                  </a:lnTo>
                  <a:close/>
                  <a:moveTo>
                    <a:pt x="18" y="51"/>
                  </a:moveTo>
                  <a:cubicBezTo>
                    <a:pt x="16" y="51"/>
                    <a:pt x="13" y="49"/>
                    <a:pt x="13" y="46"/>
                  </a:cubicBezTo>
                  <a:cubicBezTo>
                    <a:pt x="13" y="44"/>
                    <a:pt x="16" y="42"/>
                    <a:pt x="18" y="42"/>
                  </a:cubicBezTo>
                  <a:cubicBezTo>
                    <a:pt x="21" y="42"/>
                    <a:pt x="23" y="44"/>
                    <a:pt x="23" y="46"/>
                  </a:cubicBezTo>
                  <a:cubicBezTo>
                    <a:pt x="23" y="49"/>
                    <a:pt x="21" y="51"/>
                    <a:pt x="18" y="51"/>
                  </a:cubicBezTo>
                  <a:close/>
                  <a:moveTo>
                    <a:pt x="50" y="51"/>
                  </a:moveTo>
                  <a:cubicBezTo>
                    <a:pt x="47" y="51"/>
                    <a:pt x="45" y="49"/>
                    <a:pt x="45" y="46"/>
                  </a:cubicBezTo>
                  <a:cubicBezTo>
                    <a:pt x="45" y="44"/>
                    <a:pt x="47" y="42"/>
                    <a:pt x="50" y="42"/>
                  </a:cubicBezTo>
                  <a:cubicBezTo>
                    <a:pt x="53" y="42"/>
                    <a:pt x="55" y="44"/>
                    <a:pt x="55" y="46"/>
                  </a:cubicBezTo>
                  <a:cubicBezTo>
                    <a:pt x="55" y="49"/>
                    <a:pt x="53" y="51"/>
                    <a:pt x="50" y="5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28" name="Partial Circle 67"/>
            <p:cNvSpPr/>
            <p:nvPr/>
          </p:nvSpPr>
          <p:spPr>
            <a:xfrm rot="10800000">
              <a:off x="6187669" y="3676455"/>
              <a:ext cx="1296303" cy="1296303"/>
            </a:xfrm>
            <a:prstGeom prst="pieWedg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29" name="Freeform: Shape 68"/>
            <p:cNvSpPr/>
            <p:nvPr/>
          </p:nvSpPr>
          <p:spPr bwMode="auto">
            <a:xfrm>
              <a:off x="6411053" y="3932495"/>
              <a:ext cx="548916" cy="473346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5" name="Group 3"/>
          <p:cNvGrpSpPr/>
          <p:nvPr/>
        </p:nvGrpSpPr>
        <p:grpSpPr>
          <a:xfrm>
            <a:off x="1139222" y="1545636"/>
            <a:ext cx="2177518" cy="649603"/>
            <a:chOff x="2426617" y="2060848"/>
            <a:chExt cx="2903358" cy="866137"/>
          </a:xfrm>
        </p:grpSpPr>
        <p:sp>
          <p:nvSpPr>
            <p:cNvPr id="15" name="TextBox 28"/>
            <p:cNvSpPr txBox="1"/>
            <p:nvPr/>
          </p:nvSpPr>
          <p:spPr bwMode="auto">
            <a:xfrm>
              <a:off x="2426617" y="2060848"/>
              <a:ext cx="2903358" cy="309958"/>
            </a:xfrm>
            <a:prstGeom prst="rect">
              <a:avLst/>
            </a:prstGeom>
            <a:noFill/>
          </p:spPr>
          <p:txBody>
            <a:bodyPr wrap="none" lIns="144000" tIns="0" rIns="144000" bIns="0" anchor="ctr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1"/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1"/>
                </a:solidFill>
                <a:effectLst/>
              </a:endParaRPr>
            </a:p>
          </p:txBody>
        </p:sp>
        <p:sp>
          <p:nvSpPr>
            <p:cNvPr id="16" name="TextBox 29"/>
            <p:cNvSpPr txBox="1"/>
            <p:nvPr/>
          </p:nvSpPr>
          <p:spPr bwMode="auto">
            <a:xfrm>
              <a:off x="2426617" y="2370806"/>
              <a:ext cx="2903358" cy="556179"/>
            </a:xfrm>
            <a:prstGeom prst="rect">
              <a:avLst/>
            </a:prstGeom>
            <a:noFill/>
          </p:spPr>
          <p:txBody>
            <a:bodyPr wrap="square" lIns="144000" tIns="0" rIns="144000" bIns="0" anchor="ctr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6" name="Group 4"/>
          <p:cNvGrpSpPr/>
          <p:nvPr/>
        </p:nvGrpSpPr>
        <p:grpSpPr>
          <a:xfrm>
            <a:off x="1139222" y="3302193"/>
            <a:ext cx="2177518" cy="649603"/>
            <a:chOff x="2426617" y="4402924"/>
            <a:chExt cx="2903358" cy="866137"/>
          </a:xfrm>
        </p:grpSpPr>
        <p:sp>
          <p:nvSpPr>
            <p:cNvPr id="13" name="TextBox 31"/>
            <p:cNvSpPr txBox="1"/>
            <p:nvPr/>
          </p:nvSpPr>
          <p:spPr bwMode="auto">
            <a:xfrm>
              <a:off x="2426617" y="4402924"/>
              <a:ext cx="2903358" cy="309958"/>
            </a:xfrm>
            <a:prstGeom prst="rect">
              <a:avLst/>
            </a:prstGeom>
            <a:noFill/>
          </p:spPr>
          <p:txBody>
            <a:bodyPr wrap="none" lIns="144000" tIns="0" rIns="144000" bIns="0" anchor="ctr">
              <a:normAutofit/>
            </a:bodyPr>
            <a:lstStyle/>
            <a:p>
              <a:pPr algn="r" latinLnBrk="0"/>
              <a:r>
                <a:rPr lang="zh-CN" altLang="en-US" sz="1400">
                  <a:solidFill>
                    <a:schemeClr val="accent3"/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3"/>
                </a:solidFill>
                <a:effectLst/>
              </a:endParaRPr>
            </a:p>
          </p:txBody>
        </p:sp>
        <p:sp>
          <p:nvSpPr>
            <p:cNvPr id="14" name="TextBox 32"/>
            <p:cNvSpPr txBox="1"/>
            <p:nvPr/>
          </p:nvSpPr>
          <p:spPr bwMode="auto">
            <a:xfrm>
              <a:off x="2426617" y="4712882"/>
              <a:ext cx="2903358" cy="556179"/>
            </a:xfrm>
            <a:prstGeom prst="rect">
              <a:avLst/>
            </a:prstGeom>
            <a:noFill/>
          </p:spPr>
          <p:txBody>
            <a:bodyPr wrap="square" lIns="144000" tIns="0" rIns="144000" bIns="0" anchor="ctr">
              <a:normAutofit fontScale="925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5827260" y="1545636"/>
            <a:ext cx="2177518" cy="649603"/>
            <a:chOff x="8197198" y="2060848"/>
            <a:chExt cx="2903358" cy="866137"/>
          </a:xfrm>
        </p:grpSpPr>
        <p:sp>
          <p:nvSpPr>
            <p:cNvPr id="11" name="TextBox 34"/>
            <p:cNvSpPr txBox="1"/>
            <p:nvPr/>
          </p:nvSpPr>
          <p:spPr bwMode="auto">
            <a:xfrm>
              <a:off x="8197198" y="2060848"/>
              <a:ext cx="2903358" cy="309958"/>
            </a:xfrm>
            <a:prstGeom prst="rect">
              <a:avLst/>
            </a:prstGeom>
            <a:noFill/>
          </p:spPr>
          <p:txBody>
            <a:bodyPr wrap="none" lIns="144000" tIns="0" rIns="144000" bIns="0" anchor="ctr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2"/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2"/>
                </a:solidFill>
                <a:effectLst/>
              </a:endParaRPr>
            </a:p>
          </p:txBody>
        </p:sp>
        <p:sp>
          <p:nvSpPr>
            <p:cNvPr id="12" name="TextBox 35"/>
            <p:cNvSpPr txBox="1"/>
            <p:nvPr/>
          </p:nvSpPr>
          <p:spPr bwMode="auto">
            <a:xfrm>
              <a:off x="8197198" y="2370806"/>
              <a:ext cx="2903358" cy="556179"/>
            </a:xfrm>
            <a:prstGeom prst="rect">
              <a:avLst/>
            </a:prstGeom>
            <a:noFill/>
          </p:spPr>
          <p:txBody>
            <a:bodyPr wrap="square" lIns="144000" tIns="0" rIns="144000" bIns="0" anchor="ctr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5827260" y="3302193"/>
            <a:ext cx="2177518" cy="649603"/>
            <a:chOff x="8197198" y="4402924"/>
            <a:chExt cx="2903358" cy="866137"/>
          </a:xfrm>
        </p:grpSpPr>
        <p:sp>
          <p:nvSpPr>
            <p:cNvPr id="9" name="TextBox 37"/>
            <p:cNvSpPr txBox="1"/>
            <p:nvPr/>
          </p:nvSpPr>
          <p:spPr bwMode="auto">
            <a:xfrm>
              <a:off x="8197198" y="4402924"/>
              <a:ext cx="2903358" cy="309958"/>
            </a:xfrm>
            <a:prstGeom prst="rect">
              <a:avLst/>
            </a:prstGeom>
            <a:noFill/>
          </p:spPr>
          <p:txBody>
            <a:bodyPr wrap="none" lIns="144000" tIns="0" rIns="144000" bIns="0" anchor="ctr">
              <a:normAutofit/>
            </a:bodyPr>
            <a:lstStyle/>
            <a:p>
              <a:pPr algn="l" latinLnBrk="0"/>
              <a:r>
                <a:rPr lang="zh-CN" altLang="en-US" sz="1400">
                  <a:solidFill>
                    <a:schemeClr val="accent4"/>
                  </a:solidFill>
                  <a:effectLst/>
                </a:rPr>
                <a:t>标题文本预设</a:t>
              </a:r>
              <a:endParaRPr lang="zh-CN" altLang="en-US" sz="1400">
                <a:solidFill>
                  <a:schemeClr val="accent4"/>
                </a:solidFill>
                <a:effectLst/>
              </a:endParaRPr>
            </a:p>
          </p:txBody>
        </p:sp>
        <p:sp>
          <p:nvSpPr>
            <p:cNvPr id="10" name="TextBox 38"/>
            <p:cNvSpPr txBox="1"/>
            <p:nvPr/>
          </p:nvSpPr>
          <p:spPr bwMode="auto">
            <a:xfrm>
              <a:off x="8197198" y="4712882"/>
              <a:ext cx="2903358" cy="556179"/>
            </a:xfrm>
            <a:prstGeom prst="rect">
              <a:avLst/>
            </a:prstGeom>
            <a:noFill/>
          </p:spPr>
          <p:txBody>
            <a:bodyPr wrap="square" lIns="144000" tIns="0" rIns="144000" bIns="0" anchor="ctr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此部分内容作为文字排版占位显示</a:t>
              </a:r>
              <a:br>
                <a:rPr lang="zh-CN" altLang="en-US" sz="1000" b="0">
                  <a:solidFill>
                    <a:schemeClr val="tx1"/>
                  </a:solidFill>
                  <a:effectLst/>
                </a:rPr>
              </a:br>
              <a:r>
                <a:rPr lang="zh-CN" altLang="en-US" sz="1000" b="0">
                  <a:solidFill>
                    <a:schemeClr val="tx1"/>
                  </a:solidFill>
                  <a:effectLst/>
                </a:rPr>
                <a:t>（建议使用主题字体）</a:t>
              </a:r>
              <a:endParaRPr lang="zh-CN" altLang="en-US" sz="1000" b="0">
                <a:solidFill>
                  <a:schemeClr val="tx1"/>
                </a:solidFill>
                <a:effectLst/>
              </a:endParaRPr>
            </a:p>
          </p:txBody>
        </p:sp>
      </p:grpSp>
      <p:sp>
        <p:nvSpPr>
          <p:cNvPr id="3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67264" y="1059735"/>
            <a:ext cx="7809471" cy="3604699"/>
            <a:chOff x="667264" y="1059735"/>
            <a:chExt cx="7809471" cy="3604699"/>
          </a:xfrm>
        </p:grpSpPr>
        <p:sp>
          <p:nvSpPr>
            <p:cNvPr id="4" name="Freeform: Shape 4"/>
            <p:cNvSpPr/>
            <p:nvPr/>
          </p:nvSpPr>
          <p:spPr>
            <a:xfrm rot="19458485">
              <a:off x="3952313" y="3004901"/>
              <a:ext cx="1691536" cy="1659533"/>
            </a:xfrm>
            <a:custGeom>
              <a:avLst/>
              <a:gdLst/>
              <a:ahLst/>
              <a:cxnLst/>
              <a:rect l="l" t="t" r="r" b="b"/>
              <a:pathLst>
                <a:path w="2255381" h="2212711">
                  <a:moveTo>
                    <a:pt x="1762831" y="96037"/>
                  </a:moveTo>
                  <a:cubicBezTo>
                    <a:pt x="1774596" y="109887"/>
                    <a:pt x="1762506" y="174600"/>
                    <a:pt x="1646561" y="364996"/>
                  </a:cubicBezTo>
                  <a:cubicBezTo>
                    <a:pt x="1623126" y="418934"/>
                    <a:pt x="1525944" y="582825"/>
                    <a:pt x="1395435" y="793156"/>
                  </a:cubicBezTo>
                  <a:cubicBezTo>
                    <a:pt x="1536134" y="778726"/>
                    <a:pt x="1697692" y="765828"/>
                    <a:pt x="1831180" y="756058"/>
                  </a:cubicBezTo>
                  <a:cubicBezTo>
                    <a:pt x="1885036" y="696233"/>
                    <a:pt x="2021048" y="583933"/>
                    <a:pt x="2043438" y="565200"/>
                  </a:cubicBezTo>
                  <a:cubicBezTo>
                    <a:pt x="2069261" y="543593"/>
                    <a:pt x="2073675" y="543820"/>
                    <a:pt x="2083864" y="544092"/>
                  </a:cubicBezTo>
                  <a:cubicBezTo>
                    <a:pt x="2090767" y="551669"/>
                    <a:pt x="2104986" y="572225"/>
                    <a:pt x="2104573" y="566823"/>
                  </a:cubicBezTo>
                  <a:cubicBezTo>
                    <a:pt x="2104160" y="561422"/>
                    <a:pt x="2125877" y="554426"/>
                    <a:pt x="2087839" y="600560"/>
                  </a:cubicBezTo>
                  <a:cubicBezTo>
                    <a:pt x="2079107" y="615047"/>
                    <a:pt x="2020535" y="684486"/>
                    <a:pt x="1965963" y="746391"/>
                  </a:cubicBezTo>
                  <a:cubicBezTo>
                    <a:pt x="2026433" y="742222"/>
                    <a:pt x="2071795" y="739277"/>
                    <a:pt x="2092922" y="737850"/>
                  </a:cubicBezTo>
                  <a:cubicBezTo>
                    <a:pt x="2199976" y="730624"/>
                    <a:pt x="2210042" y="735764"/>
                    <a:pt x="2233807" y="747211"/>
                  </a:cubicBezTo>
                  <a:cubicBezTo>
                    <a:pt x="2234375" y="766987"/>
                    <a:pt x="2225153" y="815763"/>
                    <a:pt x="2235515" y="806537"/>
                  </a:cubicBezTo>
                  <a:cubicBezTo>
                    <a:pt x="2245877" y="797311"/>
                    <a:pt x="2312434" y="809401"/>
                    <a:pt x="2124682" y="843303"/>
                  </a:cubicBezTo>
                  <a:cubicBezTo>
                    <a:pt x="2055381" y="862379"/>
                    <a:pt x="1557988" y="946248"/>
                    <a:pt x="1273593" y="987844"/>
                  </a:cubicBezTo>
                  <a:cubicBezTo>
                    <a:pt x="978139" y="1456310"/>
                    <a:pt x="595298" y="2038503"/>
                    <a:pt x="457887" y="2212711"/>
                  </a:cubicBezTo>
                  <a:lnTo>
                    <a:pt x="0" y="1868127"/>
                  </a:lnTo>
                  <a:cubicBezTo>
                    <a:pt x="68157" y="1710476"/>
                    <a:pt x="330540" y="1371156"/>
                    <a:pt x="606728" y="1037009"/>
                  </a:cubicBezTo>
                  <a:cubicBezTo>
                    <a:pt x="600981" y="804918"/>
                    <a:pt x="634997" y="289980"/>
                    <a:pt x="640268" y="205084"/>
                  </a:cubicBezTo>
                  <a:cubicBezTo>
                    <a:pt x="646314" y="107709"/>
                    <a:pt x="652129" y="99237"/>
                    <a:pt x="665240" y="79152"/>
                  </a:cubicBezTo>
                  <a:cubicBezTo>
                    <a:pt x="683136" y="80960"/>
                    <a:pt x="726034" y="94999"/>
                    <a:pt x="718931" y="84573"/>
                  </a:cubicBezTo>
                  <a:cubicBezTo>
                    <a:pt x="711827" y="74148"/>
                    <a:pt x="730538" y="15554"/>
                    <a:pt x="739077" y="188821"/>
                  </a:cubicBezTo>
                  <a:cubicBezTo>
                    <a:pt x="746782" y="243817"/>
                    <a:pt x="760402" y="582985"/>
                    <a:pt x="766840" y="844003"/>
                  </a:cubicBezTo>
                  <a:cubicBezTo>
                    <a:pt x="1026532" y="535400"/>
                    <a:pt x="1266755" y="263580"/>
                    <a:pt x="1333595" y="187146"/>
                  </a:cubicBezTo>
                  <a:cubicBezTo>
                    <a:pt x="1484649" y="14408"/>
                    <a:pt x="1513353" y="10556"/>
                    <a:pt x="1579414" y="0"/>
                  </a:cubicBezTo>
                  <a:cubicBezTo>
                    <a:pt x="1629596" y="41269"/>
                    <a:pt x="1736593" y="158682"/>
                    <a:pt x="1729962" y="123807"/>
                  </a:cubicBezTo>
                  <a:cubicBezTo>
                    <a:pt x="1727475" y="110728"/>
                    <a:pt x="1744940" y="92417"/>
                    <a:pt x="1756562" y="92996"/>
                  </a:cubicBezTo>
                  <a:cubicBezTo>
                    <a:pt x="1758983" y="93117"/>
                    <a:pt x="1761150" y="94058"/>
                    <a:pt x="1762831" y="96037"/>
                  </a:cubicBezTo>
                  <a:close/>
                </a:path>
              </a:pathLst>
            </a:custGeom>
            <a:solidFill>
              <a:schemeClr val="tx2"/>
            </a:solidFill>
            <a:ln w="1905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5" name="Group 5"/>
            <p:cNvGrpSpPr/>
            <p:nvPr/>
          </p:nvGrpSpPr>
          <p:grpSpPr>
            <a:xfrm>
              <a:off x="4585866" y="1162088"/>
              <a:ext cx="796459" cy="796459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53" name="Oval 6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4" name="Oval 7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5" name="Oval 8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5">
                      <a:lumMod val="75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6" name="Oval 9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6" name="Group 10"/>
            <p:cNvGrpSpPr/>
            <p:nvPr/>
          </p:nvGrpSpPr>
          <p:grpSpPr>
            <a:xfrm>
              <a:off x="4247325" y="1059735"/>
              <a:ext cx="521590" cy="521590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9" name="Oval 11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0" name="Oval 12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1" name="Oval 13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3">
                      <a:lumMod val="75000"/>
                    </a:schemeClr>
                  </a:gs>
                  <a:gs pos="50000">
                    <a:schemeClr val="accent3"/>
                  </a:gs>
                  <a:gs pos="100000">
                    <a:schemeClr val="accent3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52" name="Oval 14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7" name="Group 15"/>
            <p:cNvGrpSpPr/>
            <p:nvPr/>
          </p:nvGrpSpPr>
          <p:grpSpPr>
            <a:xfrm>
              <a:off x="3116364" y="2157231"/>
              <a:ext cx="730324" cy="730324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5" name="Oval 16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6" name="Oval 17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7" name="Oval 18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6">
                      <a:lumMod val="75000"/>
                    </a:schemeClr>
                  </a:gs>
                  <a:gs pos="50000">
                    <a:schemeClr val="accent6"/>
                  </a:gs>
                  <a:gs pos="100000">
                    <a:schemeClr val="accent6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8" name="Oval 19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8" name="Group 20"/>
            <p:cNvGrpSpPr/>
            <p:nvPr/>
          </p:nvGrpSpPr>
          <p:grpSpPr>
            <a:xfrm>
              <a:off x="3165347" y="1197829"/>
              <a:ext cx="1456733" cy="1456734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41" name="Oval 21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50000">
                    <a:schemeClr val="accent4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2" name="Oval 22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3" name="Oval 23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4">
                      <a:lumMod val="75000"/>
                    </a:schemeClr>
                  </a:gs>
                  <a:gs pos="50000">
                    <a:schemeClr val="accent4"/>
                  </a:gs>
                  <a:gs pos="100000">
                    <a:schemeClr val="accent4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4" name="Oval 24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Group 25"/>
            <p:cNvGrpSpPr/>
            <p:nvPr/>
          </p:nvGrpSpPr>
          <p:grpSpPr>
            <a:xfrm>
              <a:off x="4361410" y="1634488"/>
              <a:ext cx="1736875" cy="1736875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7" name="Oval 26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Oval 27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Oval 28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1">
                      <a:lumMod val="75000"/>
                    </a:schemeClr>
                  </a:gs>
                  <a:gs pos="50000">
                    <a:schemeClr val="accent1"/>
                  </a:gs>
                  <a:gs pos="100000">
                    <a:schemeClr val="accent1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Oval 29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30"/>
            <p:cNvGrpSpPr/>
            <p:nvPr/>
          </p:nvGrpSpPr>
          <p:grpSpPr>
            <a:xfrm>
              <a:off x="3580949" y="2495065"/>
              <a:ext cx="1041131" cy="1041131"/>
              <a:chOff x="5076056" y="2996952"/>
              <a:chExt cx="1800200" cy="1800200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33" name="Oval 31"/>
              <p:cNvSpPr/>
              <p:nvPr/>
            </p:nvSpPr>
            <p:spPr>
              <a:xfrm>
                <a:off x="5076056" y="2996952"/>
                <a:ext cx="1800200" cy="1800200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Oval 32"/>
              <p:cNvSpPr/>
              <p:nvPr/>
            </p:nvSpPr>
            <p:spPr>
              <a:xfrm>
                <a:off x="5270130" y="3191026"/>
                <a:ext cx="1412052" cy="1412052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Oval 33"/>
              <p:cNvSpPr/>
              <p:nvPr/>
            </p:nvSpPr>
            <p:spPr>
              <a:xfrm>
                <a:off x="5499115" y="3420011"/>
                <a:ext cx="954083" cy="954083"/>
              </a:xfrm>
              <a:prstGeom prst="ellipse">
                <a:avLst/>
              </a:prstGeom>
              <a:gradFill flip="none" rotWithShape="1">
                <a:gsLst>
                  <a:gs pos="0">
                    <a:schemeClr val="accent2">
                      <a:lumMod val="75000"/>
                    </a:schemeClr>
                  </a:gs>
                  <a:gs pos="50000">
                    <a:schemeClr val="accent2"/>
                  </a:gs>
                  <a:gs pos="100000">
                    <a:schemeClr val="accent2">
                      <a:lumMod val="60000"/>
                      <a:lumOff val="40000"/>
                    </a:schemeClr>
                  </a:gs>
                </a:gsLst>
                <a:lin ang="16200000" scaled="1"/>
                <a:tileRect/>
              </a:gra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Oval 34"/>
              <p:cNvSpPr/>
              <p:nvPr/>
            </p:nvSpPr>
            <p:spPr>
              <a:xfrm>
                <a:off x="5690650" y="3611546"/>
                <a:ext cx="571013" cy="571013"/>
              </a:xfrm>
              <a:prstGeom prst="ellipse">
                <a:avLst/>
              </a:prstGeom>
              <a:solidFill>
                <a:sysClr val="window" lastClr="FFFFFF"/>
              </a:solidFill>
              <a:ln w="25400" cap="flat" cmpd="sng" algn="ctr">
                <a:solidFill>
                  <a:sysClr val="window" lastClr="FFFFFF"/>
                </a:solidFill>
                <a:prstDash val="soli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35"/>
            <p:cNvGrpSpPr/>
            <p:nvPr/>
          </p:nvGrpSpPr>
          <p:grpSpPr>
            <a:xfrm>
              <a:off x="5614792" y="1397522"/>
              <a:ext cx="798534" cy="645143"/>
              <a:chOff x="7486389" y="2051648"/>
              <a:chExt cx="1064712" cy="860191"/>
            </a:xfrm>
          </p:grpSpPr>
          <p:sp>
            <p:nvSpPr>
              <p:cNvPr id="31" name="Freeform: Shape 36"/>
              <p:cNvSpPr/>
              <p:nvPr/>
            </p:nvSpPr>
            <p:spPr>
              <a:xfrm>
                <a:off x="7486389" y="2051648"/>
                <a:ext cx="1064712" cy="651354"/>
              </a:xfrm>
              <a:custGeom>
                <a:avLst/>
                <a:gdLst>
                  <a:gd name="connsiteX0" fmla="*/ 0 w 1064712"/>
                  <a:gd name="connsiteY0" fmla="*/ 651354 h 651354"/>
                  <a:gd name="connsiteX1" fmla="*/ 413359 w 1064712"/>
                  <a:gd name="connsiteY1" fmla="*/ 0 h 651354"/>
                  <a:gd name="connsiteX2" fmla="*/ 1064712 w 1064712"/>
                  <a:gd name="connsiteY2" fmla="*/ 0 h 6513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064712" h="651354">
                    <a:moveTo>
                      <a:pt x="0" y="651354"/>
                    </a:moveTo>
                    <a:lnTo>
                      <a:pt x="413359" y="0"/>
                    </a:lnTo>
                    <a:lnTo>
                      <a:pt x="1064712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1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32" name="Straight Connector 37"/>
              <p:cNvCxnSpPr/>
              <p:nvPr/>
            </p:nvCxnSpPr>
            <p:spPr>
              <a:xfrm>
                <a:off x="8551101" y="2051648"/>
                <a:ext cx="0" cy="860191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1"/>
                </a:solidFill>
                <a:prstDash val="solid"/>
                <a:headEnd type="oval" w="med" len="med"/>
                <a:tailEnd type="oval" w="med" len="med"/>
              </a:ln>
              <a:effectLst/>
            </p:spPr>
          </p:cxnSp>
        </p:grpSp>
        <p:grpSp>
          <p:nvGrpSpPr>
            <p:cNvPr id="12" name="Group 38"/>
            <p:cNvGrpSpPr/>
            <p:nvPr/>
          </p:nvGrpSpPr>
          <p:grpSpPr>
            <a:xfrm>
              <a:off x="2730674" y="2825489"/>
              <a:ext cx="1024003" cy="645143"/>
              <a:chOff x="3640898" y="3955604"/>
              <a:chExt cx="1365337" cy="860191"/>
            </a:xfrm>
          </p:grpSpPr>
          <p:sp>
            <p:nvSpPr>
              <p:cNvPr id="29" name="Freeform: Shape 39"/>
              <p:cNvSpPr/>
              <p:nvPr/>
            </p:nvSpPr>
            <p:spPr>
              <a:xfrm>
                <a:off x="3653424" y="3955604"/>
                <a:ext cx="1352811" cy="400833"/>
              </a:xfrm>
              <a:custGeom>
                <a:avLst/>
                <a:gdLst>
                  <a:gd name="connsiteX0" fmla="*/ 1352811 w 1352811"/>
                  <a:gd name="connsiteY0" fmla="*/ 400833 h 400833"/>
                  <a:gd name="connsiteX1" fmla="*/ 325677 w 1352811"/>
                  <a:gd name="connsiteY1" fmla="*/ 0 h 400833"/>
                  <a:gd name="connsiteX2" fmla="*/ 0 w 1352811"/>
                  <a:gd name="connsiteY2" fmla="*/ 0 h 40083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352811" h="400833">
                    <a:moveTo>
                      <a:pt x="1352811" y="400833"/>
                    </a:moveTo>
                    <a:lnTo>
                      <a:pt x="325677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2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30" name="Straight Connector 40"/>
              <p:cNvCxnSpPr/>
              <p:nvPr/>
            </p:nvCxnSpPr>
            <p:spPr>
              <a:xfrm>
                <a:off x="3640898" y="3955604"/>
                <a:ext cx="0" cy="860191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2"/>
                </a:solidFill>
                <a:prstDash val="solid"/>
                <a:headEnd type="oval" w="med" len="med"/>
                <a:tailEnd type="oval" w="med" len="med"/>
              </a:ln>
              <a:effectLst/>
            </p:spPr>
          </p:cxnSp>
        </p:grpSp>
        <p:grpSp>
          <p:nvGrpSpPr>
            <p:cNvPr id="13" name="Group 41"/>
            <p:cNvGrpSpPr/>
            <p:nvPr/>
          </p:nvGrpSpPr>
          <p:grpSpPr>
            <a:xfrm>
              <a:off x="2803919" y="1089042"/>
              <a:ext cx="603160" cy="645143"/>
              <a:chOff x="3738558" y="1640341"/>
              <a:chExt cx="804214" cy="860191"/>
            </a:xfrm>
          </p:grpSpPr>
          <p:sp>
            <p:nvSpPr>
              <p:cNvPr id="27" name="Freeform: Shape 42"/>
              <p:cNvSpPr/>
              <p:nvPr/>
            </p:nvSpPr>
            <p:spPr>
              <a:xfrm>
                <a:off x="3745059" y="1650815"/>
                <a:ext cx="797713" cy="839244"/>
              </a:xfrm>
              <a:custGeom>
                <a:avLst/>
                <a:gdLst>
                  <a:gd name="connsiteX0" fmla="*/ 563671 w 563671"/>
                  <a:gd name="connsiteY0" fmla="*/ 839244 h 839244"/>
                  <a:gd name="connsiteX1" fmla="*/ 501041 w 563671"/>
                  <a:gd name="connsiteY1" fmla="*/ 0 h 839244"/>
                  <a:gd name="connsiteX2" fmla="*/ 0 w 563671"/>
                  <a:gd name="connsiteY2" fmla="*/ 0 h 8392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563671" h="839244">
                    <a:moveTo>
                      <a:pt x="563671" y="839244"/>
                    </a:moveTo>
                    <a:lnTo>
                      <a:pt x="501041" y="0"/>
                    </a:lnTo>
                    <a:lnTo>
                      <a:pt x="0" y="0"/>
                    </a:lnTo>
                  </a:path>
                </a:pathLst>
              </a:custGeom>
              <a:noFill/>
              <a:ln w="12700" cap="flat" cmpd="sng" algn="ctr">
                <a:solidFill>
                  <a:schemeClr val="accent4"/>
                </a:solidFill>
                <a:prstDash val="solid"/>
                <a:headEnd type="oval" w="med" len="med"/>
                <a:tailEnd type="oval" w="med" len="med"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  <p:cxnSp>
            <p:nvCxnSpPr>
              <p:cNvPr id="28" name="Straight Connector 43"/>
              <p:cNvCxnSpPr/>
              <p:nvPr/>
            </p:nvCxnSpPr>
            <p:spPr>
              <a:xfrm>
                <a:off x="3738558" y="1640341"/>
                <a:ext cx="0" cy="860191"/>
              </a:xfrm>
              <a:prstGeom prst="line">
                <a:avLst/>
              </a:prstGeom>
              <a:noFill/>
              <a:ln w="12700" cap="flat" cmpd="sng" algn="ctr">
                <a:solidFill>
                  <a:schemeClr val="accent4"/>
                </a:solidFill>
                <a:prstDash val="solid"/>
                <a:headEnd type="oval" w="med" len="med"/>
                <a:tailEnd type="oval" w="med" len="med"/>
              </a:ln>
              <a:effectLst/>
            </p:spPr>
          </p:cxnSp>
        </p:grpSp>
        <p:grpSp>
          <p:nvGrpSpPr>
            <p:cNvPr id="14" name="Group 1"/>
            <p:cNvGrpSpPr/>
            <p:nvPr/>
          </p:nvGrpSpPr>
          <p:grpSpPr>
            <a:xfrm>
              <a:off x="740509" y="1107166"/>
              <a:ext cx="2063410" cy="621853"/>
              <a:chOff x="774253" y="1173757"/>
              <a:chExt cx="2751213" cy="829138"/>
            </a:xfrm>
          </p:grpSpPr>
          <p:sp>
            <p:nvSpPr>
              <p:cNvPr id="25" name="TextBox 45"/>
              <p:cNvSpPr txBox="1"/>
              <p:nvPr/>
            </p:nvSpPr>
            <p:spPr>
              <a:xfrm>
                <a:off x="774253" y="1173757"/>
                <a:ext cx="2751213" cy="307777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fontScale="85000" lnSpcReduction="20000"/>
              </a:bodyPr>
              <a:lstStyle/>
              <a:p>
                <a:pPr algn="r"/>
                <a:r>
                  <a:rPr lang="zh-CN" altLang="en-US" sz="2000" b="1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sz="2000" b="1">
                  <a:solidFill>
                    <a:schemeClr val="accent4"/>
                  </a:solidFill>
                </a:endParaRPr>
              </a:p>
            </p:txBody>
          </p:sp>
          <p:sp>
            <p:nvSpPr>
              <p:cNvPr id="26" name="Rectangle 46"/>
              <p:cNvSpPr/>
              <p:nvPr/>
            </p:nvSpPr>
            <p:spPr>
              <a:xfrm>
                <a:off x="774253" y="1481534"/>
                <a:ext cx="2751213" cy="52136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  <a:endParaRPr lang="zh-CN" altLang="en-US" sz="1200"/>
              </a:p>
            </p:txBody>
          </p:sp>
        </p:grpSp>
        <p:grpSp>
          <p:nvGrpSpPr>
            <p:cNvPr id="15" name="Group 44"/>
            <p:cNvGrpSpPr/>
            <p:nvPr/>
          </p:nvGrpSpPr>
          <p:grpSpPr>
            <a:xfrm>
              <a:off x="6413325" y="1383886"/>
              <a:ext cx="2063410" cy="621853"/>
              <a:chOff x="8638766" y="1542717"/>
              <a:chExt cx="2751213" cy="829138"/>
            </a:xfrm>
          </p:grpSpPr>
          <p:sp>
            <p:nvSpPr>
              <p:cNvPr id="23" name="TextBox 48"/>
              <p:cNvSpPr txBox="1"/>
              <p:nvPr/>
            </p:nvSpPr>
            <p:spPr>
              <a:xfrm>
                <a:off x="8638766" y="1542717"/>
                <a:ext cx="2751213" cy="307777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fontScale="85000" lnSpcReduction="20000"/>
              </a:bodyPr>
              <a:lstStyle/>
              <a:p>
                <a:r>
                  <a:rPr lang="zh-CN" altLang="en-US" sz="2000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sz="2000" b="1">
                  <a:solidFill>
                    <a:schemeClr val="accent1"/>
                  </a:solidFill>
                </a:endParaRPr>
              </a:p>
            </p:txBody>
          </p:sp>
          <p:sp>
            <p:nvSpPr>
              <p:cNvPr id="24" name="Rectangle 49"/>
              <p:cNvSpPr/>
              <p:nvPr/>
            </p:nvSpPr>
            <p:spPr>
              <a:xfrm>
                <a:off x="8638766" y="1850494"/>
                <a:ext cx="2751213" cy="52136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  <a:endParaRPr lang="zh-CN" altLang="en-US" sz="1200"/>
              </a:p>
            </p:txBody>
          </p:sp>
        </p:grpSp>
        <p:grpSp>
          <p:nvGrpSpPr>
            <p:cNvPr id="16" name="Group 2"/>
            <p:cNvGrpSpPr/>
            <p:nvPr/>
          </p:nvGrpSpPr>
          <p:grpSpPr>
            <a:xfrm>
              <a:off x="667264" y="2787472"/>
              <a:ext cx="2063410" cy="621853"/>
              <a:chOff x="774252" y="3414165"/>
              <a:chExt cx="2751213" cy="829138"/>
            </a:xfrm>
          </p:grpSpPr>
          <p:sp>
            <p:nvSpPr>
              <p:cNvPr id="21" name="TextBox 51"/>
              <p:cNvSpPr txBox="1"/>
              <p:nvPr/>
            </p:nvSpPr>
            <p:spPr>
              <a:xfrm>
                <a:off x="774252" y="3414165"/>
                <a:ext cx="2751213" cy="307777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fontScale="85000" lnSpcReduction="20000"/>
              </a:bodyPr>
              <a:lstStyle/>
              <a:p>
                <a:pPr algn="r"/>
                <a:r>
                  <a:rPr lang="zh-CN" altLang="en-US" sz="2000" b="1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sz="2000" b="1">
                  <a:solidFill>
                    <a:schemeClr val="accent2"/>
                  </a:solidFill>
                </a:endParaRPr>
              </a:p>
            </p:txBody>
          </p:sp>
          <p:sp>
            <p:nvSpPr>
              <p:cNvPr id="22" name="Rectangle 52"/>
              <p:cNvSpPr/>
              <p:nvPr/>
            </p:nvSpPr>
            <p:spPr>
              <a:xfrm>
                <a:off x="774252" y="3721942"/>
                <a:ext cx="2751213" cy="52136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7500" lnSpcReduction="20000"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  <a:endParaRPr lang="zh-CN" altLang="en-US" sz="1200"/>
              </a:p>
            </p:txBody>
          </p:sp>
        </p:grpSp>
        <p:cxnSp>
          <p:nvCxnSpPr>
            <p:cNvPr id="17" name="Straight Connector 53"/>
            <p:cNvCxnSpPr/>
            <p:nvPr/>
          </p:nvCxnSpPr>
          <p:spPr>
            <a:xfrm>
              <a:off x="4777070" y="3923994"/>
              <a:ext cx="913038" cy="0"/>
            </a:xfrm>
            <a:prstGeom prst="line">
              <a:avLst/>
            </a:prstGeom>
            <a:noFill/>
            <a:ln w="12700" cap="flat" cmpd="sng" algn="ctr">
              <a:solidFill>
                <a:schemeClr val="tx1"/>
              </a:solidFill>
              <a:prstDash val="solid"/>
              <a:headEnd type="oval" w="med" len="med"/>
              <a:tailEnd type="oval" w="med" len="med"/>
            </a:ln>
            <a:effectLst/>
          </p:spPr>
        </p:cxnSp>
        <p:grpSp>
          <p:nvGrpSpPr>
            <p:cNvPr id="18" name="Group 47"/>
            <p:cNvGrpSpPr/>
            <p:nvPr/>
          </p:nvGrpSpPr>
          <p:grpSpPr>
            <a:xfrm>
              <a:off x="5690108" y="3497064"/>
              <a:ext cx="2063410" cy="621853"/>
              <a:chOff x="7763429" y="4360289"/>
              <a:chExt cx="2751213" cy="829138"/>
            </a:xfrm>
          </p:grpSpPr>
          <p:sp>
            <p:nvSpPr>
              <p:cNvPr id="19" name="Rectangle 55"/>
              <p:cNvSpPr/>
              <p:nvPr/>
            </p:nvSpPr>
            <p:spPr>
              <a:xfrm>
                <a:off x="7763429" y="4668066"/>
                <a:ext cx="2751213" cy="521361"/>
              </a:xfrm>
              <a:prstGeom prst="rect">
                <a:avLst/>
              </a:prstGeom>
            </p:spPr>
            <p:txBody>
              <a:bodyPr wrap="square" lIns="144000" tIns="0" rIns="144000" bIns="0">
                <a:normAutofit fontScale="775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</a:t>
                </a:r>
                <a:br>
                  <a:rPr lang="zh-CN" altLang="en-US" sz="1200"/>
                </a:br>
                <a:r>
                  <a:rPr lang="zh-CN" altLang="en-US" sz="1200"/>
                  <a:t>（建议使用主题字体）</a:t>
                </a:r>
                <a:endParaRPr lang="zh-CN" altLang="en-US" sz="1200"/>
              </a:p>
            </p:txBody>
          </p:sp>
          <p:sp>
            <p:nvSpPr>
              <p:cNvPr id="20" name="TextBox 56"/>
              <p:cNvSpPr txBox="1"/>
              <p:nvPr/>
            </p:nvSpPr>
            <p:spPr>
              <a:xfrm>
                <a:off x="7763429" y="4360289"/>
                <a:ext cx="2751213" cy="307777"/>
              </a:xfrm>
              <a:prstGeom prst="rect">
                <a:avLst/>
              </a:prstGeom>
              <a:noFill/>
            </p:spPr>
            <p:txBody>
              <a:bodyPr wrap="none" lIns="144000" tIns="0" rIns="144000" bIns="0" anchor="ctr">
                <a:normAutofit fontScale="85000" lnSpcReduction="20000"/>
              </a:bodyPr>
              <a:lstStyle/>
              <a:p>
                <a:r>
                  <a:rPr lang="zh-CN" altLang="en-US" sz="2000" b="1"/>
                  <a:t>标题文本预设</a:t>
                </a:r>
                <a:endParaRPr lang="zh-CN" altLang="en-US" sz="2000" b="1"/>
              </a:p>
            </p:txBody>
          </p:sp>
        </p:grpSp>
      </p:grpSp>
      <p:sp>
        <p:nvSpPr>
          <p:cNvPr id="58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成功项目展示</a:t>
            </a:r>
            <a:endParaRPr lang="en-GB" altLang="zh-CN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8469 0.685543 L 0 0 E" pathEditMode="relative" ptsTypes="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" presetID="6" presetClass="emp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50000" y="150000"/>
                                      <p:from x="7376" y="11986"/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9389" y="0"/>
            <a:ext cx="5846947" cy="5143500"/>
          </a:xfrm>
          <a:prstGeom prst="rect">
            <a:avLst/>
          </a:prstGeom>
        </p:spPr>
      </p:pic>
      <p:sp>
        <p:nvSpPr>
          <p:cNvPr id="11" name="TextBox 48"/>
          <p:cNvSpPr txBox="1"/>
          <p:nvPr/>
        </p:nvSpPr>
        <p:spPr>
          <a:xfrm>
            <a:off x="3131840" y="2377792"/>
            <a:ext cx="4176464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3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明年工作计划</a:t>
            </a:r>
            <a:endParaRPr lang="zh-CN" altLang="en-US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3" name="TextBox 49"/>
          <p:cNvSpPr txBox="1"/>
          <p:nvPr/>
        </p:nvSpPr>
        <p:spPr>
          <a:xfrm>
            <a:off x="3664070" y="2952695"/>
            <a:ext cx="2780138" cy="12311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请替换文字内容，点击添加相关标题文字</a:t>
            </a:r>
            <a:endParaRPr lang="zh-CN" altLang="en-US" sz="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4" name="TextBox 48"/>
          <p:cNvSpPr txBox="1"/>
          <p:nvPr/>
        </p:nvSpPr>
        <p:spPr>
          <a:xfrm>
            <a:off x="4095526" y="1576412"/>
            <a:ext cx="1484586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6000" dirty="0">
                <a:solidFill>
                  <a:schemeClr val="tx1">
                    <a:lumMod val="75000"/>
                    <a:lumOff val="25000"/>
                  </a:schemeClr>
                </a:solidFill>
                <a:latin typeface="Broadway" panose="04040905080B02020502" pitchFamily="82" charset="0"/>
                <a:ea typeface="华康雅宋体W9(P)" panose="02020900000000000000" pitchFamily="18" charset="-122"/>
                <a:cs typeface="+mn-ea"/>
                <a:sym typeface="+mn-lt"/>
              </a:rPr>
              <a:t>04</a:t>
            </a:r>
            <a:endParaRPr lang="en-GB" altLang="zh-CN" sz="6000" dirty="0">
              <a:solidFill>
                <a:schemeClr val="tx1">
                  <a:lumMod val="75000"/>
                  <a:lumOff val="25000"/>
                </a:schemeClr>
              </a:solidFill>
              <a:latin typeface="Broadway" panose="04040905080B02020502" pitchFamily="82" charset="0"/>
              <a:ea typeface="华康雅宋体W9(P)" panose="02020900000000000000" pitchFamily="18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9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9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643609" y="1005743"/>
            <a:ext cx="3415333" cy="4360577"/>
            <a:chOff x="858147" y="1661469"/>
            <a:chExt cx="4302772" cy="5493624"/>
          </a:xfrm>
        </p:grpSpPr>
        <p:sp>
          <p:nvSpPr>
            <p:cNvPr id="29" name="Freeform: Shape 5"/>
            <p:cNvSpPr/>
            <p:nvPr/>
          </p:nvSpPr>
          <p:spPr bwMode="auto">
            <a:xfrm>
              <a:off x="4238897" y="4121677"/>
              <a:ext cx="208844" cy="296232"/>
            </a:xfrm>
            <a:custGeom>
              <a:avLst/>
              <a:gdLst>
                <a:gd name="T0" fmla="*/ 0 w 119"/>
                <a:gd name="T1" fmla="*/ 0 h 169"/>
                <a:gd name="T2" fmla="*/ 0 w 119"/>
                <a:gd name="T3" fmla="*/ 169 h 169"/>
                <a:gd name="T4" fmla="*/ 119 w 119"/>
                <a:gd name="T5" fmla="*/ 46 h 169"/>
                <a:gd name="T6" fmla="*/ 0 w 119"/>
                <a:gd name="T7" fmla="*/ 0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" h="169">
                  <a:moveTo>
                    <a:pt x="0" y="0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0" y="169"/>
                    <a:pt x="37" y="61"/>
                    <a:pt x="119" y="46"/>
                  </a:cubicBezTo>
                  <a:cubicBezTo>
                    <a:pt x="85" y="22"/>
                    <a:pt x="45" y="6"/>
                    <a:pt x="0" y="0"/>
                  </a:cubicBezTo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0" name="Freeform: Shape 6"/>
            <p:cNvSpPr/>
            <p:nvPr/>
          </p:nvSpPr>
          <p:spPr bwMode="auto">
            <a:xfrm>
              <a:off x="4238897" y="3669923"/>
              <a:ext cx="842781" cy="532477"/>
            </a:xfrm>
            <a:custGeom>
              <a:avLst/>
              <a:gdLst>
                <a:gd name="T0" fmla="*/ 321 w 481"/>
                <a:gd name="T1" fmla="*/ 0 h 304"/>
                <a:gd name="T2" fmla="*/ 161 w 481"/>
                <a:gd name="T3" fmla="*/ 0 h 304"/>
                <a:gd name="T4" fmla="*/ 0 w 481"/>
                <a:gd name="T5" fmla="*/ 141 h 304"/>
                <a:gd name="T6" fmla="*/ 0 w 481"/>
                <a:gd name="T7" fmla="*/ 161 h 304"/>
                <a:gd name="T8" fmla="*/ 1 w 481"/>
                <a:gd name="T9" fmla="*/ 175 h 304"/>
                <a:gd name="T10" fmla="*/ 1 w 481"/>
                <a:gd name="T11" fmla="*/ 175 h 304"/>
                <a:gd name="T12" fmla="*/ 0 w 481"/>
                <a:gd name="T13" fmla="*/ 258 h 304"/>
                <a:gd name="T14" fmla="*/ 119 w 481"/>
                <a:gd name="T15" fmla="*/ 304 h 304"/>
                <a:gd name="T16" fmla="*/ 139 w 481"/>
                <a:gd name="T17" fmla="*/ 302 h 304"/>
                <a:gd name="T18" fmla="*/ 142 w 481"/>
                <a:gd name="T19" fmla="*/ 302 h 304"/>
                <a:gd name="T20" fmla="*/ 161 w 481"/>
                <a:gd name="T21" fmla="*/ 302 h 304"/>
                <a:gd name="T22" fmla="*/ 321 w 481"/>
                <a:gd name="T23" fmla="*/ 302 h 304"/>
                <a:gd name="T24" fmla="*/ 481 w 481"/>
                <a:gd name="T25" fmla="*/ 161 h 304"/>
                <a:gd name="T26" fmla="*/ 481 w 481"/>
                <a:gd name="T27" fmla="*/ 141 h 304"/>
                <a:gd name="T28" fmla="*/ 321 w 481"/>
                <a:gd name="T29" fmla="*/ 0 h 3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81" h="304">
                  <a:moveTo>
                    <a:pt x="321" y="0"/>
                  </a:moveTo>
                  <a:cubicBezTo>
                    <a:pt x="161" y="0"/>
                    <a:pt x="161" y="0"/>
                    <a:pt x="161" y="0"/>
                  </a:cubicBezTo>
                  <a:cubicBezTo>
                    <a:pt x="72" y="0"/>
                    <a:pt x="0" y="63"/>
                    <a:pt x="0" y="141"/>
                  </a:cubicBezTo>
                  <a:cubicBezTo>
                    <a:pt x="0" y="161"/>
                    <a:pt x="0" y="161"/>
                    <a:pt x="0" y="161"/>
                  </a:cubicBezTo>
                  <a:cubicBezTo>
                    <a:pt x="0" y="166"/>
                    <a:pt x="0" y="171"/>
                    <a:pt x="1" y="175"/>
                  </a:cubicBezTo>
                  <a:cubicBezTo>
                    <a:pt x="1" y="175"/>
                    <a:pt x="1" y="175"/>
                    <a:pt x="1" y="175"/>
                  </a:cubicBezTo>
                  <a:cubicBezTo>
                    <a:pt x="0" y="258"/>
                    <a:pt x="0" y="258"/>
                    <a:pt x="0" y="258"/>
                  </a:cubicBezTo>
                  <a:cubicBezTo>
                    <a:pt x="45" y="264"/>
                    <a:pt x="85" y="280"/>
                    <a:pt x="119" y="304"/>
                  </a:cubicBezTo>
                  <a:cubicBezTo>
                    <a:pt x="125" y="302"/>
                    <a:pt x="132" y="302"/>
                    <a:pt x="139" y="302"/>
                  </a:cubicBezTo>
                  <a:cubicBezTo>
                    <a:pt x="140" y="302"/>
                    <a:pt x="141" y="302"/>
                    <a:pt x="142" y="302"/>
                  </a:cubicBezTo>
                  <a:cubicBezTo>
                    <a:pt x="147" y="302"/>
                    <a:pt x="155" y="302"/>
                    <a:pt x="161" y="302"/>
                  </a:cubicBezTo>
                  <a:cubicBezTo>
                    <a:pt x="321" y="302"/>
                    <a:pt x="321" y="302"/>
                    <a:pt x="321" y="302"/>
                  </a:cubicBezTo>
                  <a:cubicBezTo>
                    <a:pt x="410" y="302"/>
                    <a:pt x="481" y="239"/>
                    <a:pt x="481" y="161"/>
                  </a:cubicBezTo>
                  <a:cubicBezTo>
                    <a:pt x="481" y="141"/>
                    <a:pt x="481" y="141"/>
                    <a:pt x="481" y="141"/>
                  </a:cubicBezTo>
                  <a:cubicBezTo>
                    <a:pt x="481" y="63"/>
                    <a:pt x="410" y="0"/>
                    <a:pt x="321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1" name="Freeform: Shape 7"/>
            <p:cNvSpPr/>
            <p:nvPr/>
          </p:nvSpPr>
          <p:spPr bwMode="auto">
            <a:xfrm>
              <a:off x="2487424" y="5113314"/>
              <a:ext cx="1602616" cy="563582"/>
            </a:xfrm>
            <a:custGeom>
              <a:avLst/>
              <a:gdLst>
                <a:gd name="T0" fmla="*/ 0 w 915"/>
                <a:gd name="T1" fmla="*/ 258 h 322"/>
                <a:gd name="T2" fmla="*/ 183 w 915"/>
                <a:gd name="T3" fmla="*/ 162 h 322"/>
                <a:gd name="T4" fmla="*/ 795 w 915"/>
                <a:gd name="T5" fmla="*/ 6 h 322"/>
                <a:gd name="T6" fmla="*/ 862 w 915"/>
                <a:gd name="T7" fmla="*/ 122 h 322"/>
                <a:gd name="T8" fmla="*/ 628 w 915"/>
                <a:gd name="T9" fmla="*/ 196 h 322"/>
                <a:gd name="T10" fmla="*/ 25 w 915"/>
                <a:gd name="T11" fmla="*/ 322 h 322"/>
                <a:gd name="T12" fmla="*/ 0 w 915"/>
                <a:gd name="T13" fmla="*/ 258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15" h="322">
                  <a:moveTo>
                    <a:pt x="0" y="258"/>
                  </a:moveTo>
                  <a:cubicBezTo>
                    <a:pt x="53" y="246"/>
                    <a:pt x="172" y="164"/>
                    <a:pt x="183" y="162"/>
                  </a:cubicBezTo>
                  <a:cubicBezTo>
                    <a:pt x="195" y="160"/>
                    <a:pt x="675" y="0"/>
                    <a:pt x="795" y="6"/>
                  </a:cubicBezTo>
                  <a:cubicBezTo>
                    <a:pt x="915" y="13"/>
                    <a:pt x="886" y="102"/>
                    <a:pt x="862" y="122"/>
                  </a:cubicBezTo>
                  <a:cubicBezTo>
                    <a:pt x="838" y="142"/>
                    <a:pt x="628" y="196"/>
                    <a:pt x="628" y="196"/>
                  </a:cubicBezTo>
                  <a:cubicBezTo>
                    <a:pt x="25" y="322"/>
                    <a:pt x="25" y="322"/>
                    <a:pt x="25" y="322"/>
                  </a:cubicBezTo>
                  <a:cubicBezTo>
                    <a:pt x="0" y="258"/>
                    <a:pt x="0" y="258"/>
                    <a:pt x="0" y="258"/>
                  </a:cubicBezTo>
                </a:path>
              </a:pathLst>
            </a:custGeom>
            <a:solidFill>
              <a:srgbClr val="FFC8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2" name="Freeform: Shape 8"/>
            <p:cNvSpPr/>
            <p:nvPr/>
          </p:nvSpPr>
          <p:spPr bwMode="auto">
            <a:xfrm>
              <a:off x="1480235" y="5359927"/>
              <a:ext cx="2081031" cy="1747770"/>
            </a:xfrm>
            <a:custGeom>
              <a:avLst/>
              <a:gdLst>
                <a:gd name="T0" fmla="*/ 1001 w 1188"/>
                <a:gd name="T1" fmla="*/ 582 h 998"/>
                <a:gd name="T2" fmla="*/ 614 w 1188"/>
                <a:gd name="T3" fmla="*/ 740 h 998"/>
                <a:gd name="T4" fmla="*/ 402 w 1188"/>
                <a:gd name="T5" fmla="*/ 956 h 998"/>
                <a:gd name="T6" fmla="*/ 10 w 1188"/>
                <a:gd name="T7" fmla="*/ 782 h 998"/>
                <a:gd name="T8" fmla="*/ 311 w 1188"/>
                <a:gd name="T9" fmla="*/ 537 h 998"/>
                <a:gd name="T10" fmla="*/ 439 w 1188"/>
                <a:gd name="T11" fmla="*/ 384 h 998"/>
                <a:gd name="T12" fmla="*/ 446 w 1188"/>
                <a:gd name="T13" fmla="*/ 191 h 998"/>
                <a:gd name="T14" fmla="*/ 603 w 1188"/>
                <a:gd name="T15" fmla="*/ 99 h 998"/>
                <a:gd name="T16" fmla="*/ 612 w 1188"/>
                <a:gd name="T17" fmla="*/ 0 h 998"/>
                <a:gd name="T18" fmla="*/ 1188 w 1188"/>
                <a:gd name="T19" fmla="*/ 10 h 998"/>
                <a:gd name="T20" fmla="*/ 1105 w 1188"/>
                <a:gd name="T21" fmla="*/ 326 h 998"/>
                <a:gd name="T22" fmla="*/ 1001 w 1188"/>
                <a:gd name="T23" fmla="*/ 582 h 9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188" h="998">
                  <a:moveTo>
                    <a:pt x="1001" y="582"/>
                  </a:moveTo>
                  <a:cubicBezTo>
                    <a:pt x="1001" y="582"/>
                    <a:pt x="948" y="664"/>
                    <a:pt x="614" y="740"/>
                  </a:cubicBezTo>
                  <a:cubicBezTo>
                    <a:pt x="561" y="767"/>
                    <a:pt x="520" y="869"/>
                    <a:pt x="402" y="956"/>
                  </a:cubicBezTo>
                  <a:cubicBezTo>
                    <a:pt x="345" y="998"/>
                    <a:pt x="0" y="796"/>
                    <a:pt x="10" y="782"/>
                  </a:cubicBezTo>
                  <a:cubicBezTo>
                    <a:pt x="44" y="732"/>
                    <a:pt x="228" y="596"/>
                    <a:pt x="311" y="537"/>
                  </a:cubicBezTo>
                  <a:cubicBezTo>
                    <a:pt x="372" y="494"/>
                    <a:pt x="444" y="448"/>
                    <a:pt x="439" y="384"/>
                  </a:cubicBezTo>
                  <a:cubicBezTo>
                    <a:pt x="435" y="319"/>
                    <a:pt x="431" y="310"/>
                    <a:pt x="446" y="191"/>
                  </a:cubicBezTo>
                  <a:cubicBezTo>
                    <a:pt x="455" y="119"/>
                    <a:pt x="592" y="99"/>
                    <a:pt x="603" y="99"/>
                  </a:cubicBezTo>
                  <a:cubicBezTo>
                    <a:pt x="614" y="99"/>
                    <a:pt x="612" y="0"/>
                    <a:pt x="612" y="0"/>
                  </a:cubicBezTo>
                  <a:cubicBezTo>
                    <a:pt x="1188" y="10"/>
                    <a:pt x="1188" y="10"/>
                    <a:pt x="1188" y="10"/>
                  </a:cubicBezTo>
                  <a:cubicBezTo>
                    <a:pt x="1105" y="326"/>
                    <a:pt x="1105" y="326"/>
                    <a:pt x="1105" y="326"/>
                  </a:cubicBezTo>
                  <a:cubicBezTo>
                    <a:pt x="1001" y="582"/>
                    <a:pt x="1001" y="582"/>
                    <a:pt x="1001" y="582"/>
                  </a:cubicBezTo>
                </a:path>
              </a:pathLst>
            </a:custGeom>
            <a:solidFill>
              <a:srgbClr val="FFC8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3" name="Freeform: Shape 9"/>
            <p:cNvSpPr/>
            <p:nvPr/>
          </p:nvSpPr>
          <p:spPr bwMode="auto">
            <a:xfrm>
              <a:off x="2592587" y="4722287"/>
              <a:ext cx="935353" cy="1767025"/>
            </a:xfrm>
            <a:custGeom>
              <a:avLst/>
              <a:gdLst>
                <a:gd name="T0" fmla="*/ 534 w 534"/>
                <a:gd name="T1" fmla="*/ 941 h 1009"/>
                <a:gd name="T2" fmla="*/ 465 w 534"/>
                <a:gd name="T3" fmla="*/ 1009 h 1009"/>
                <a:gd name="T4" fmla="*/ 68 w 534"/>
                <a:gd name="T5" fmla="*/ 1009 h 1009"/>
                <a:gd name="T6" fmla="*/ 0 w 534"/>
                <a:gd name="T7" fmla="*/ 941 h 1009"/>
                <a:gd name="T8" fmla="*/ 0 w 534"/>
                <a:gd name="T9" fmla="*/ 69 h 1009"/>
                <a:gd name="T10" fmla="*/ 68 w 534"/>
                <a:gd name="T11" fmla="*/ 0 h 1009"/>
                <a:gd name="T12" fmla="*/ 465 w 534"/>
                <a:gd name="T13" fmla="*/ 0 h 1009"/>
                <a:gd name="T14" fmla="*/ 534 w 534"/>
                <a:gd name="T15" fmla="*/ 69 h 1009"/>
                <a:gd name="T16" fmla="*/ 534 w 534"/>
                <a:gd name="T17" fmla="*/ 941 h 10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34" h="1009">
                  <a:moveTo>
                    <a:pt x="534" y="941"/>
                  </a:moveTo>
                  <a:cubicBezTo>
                    <a:pt x="534" y="978"/>
                    <a:pt x="503" y="1009"/>
                    <a:pt x="465" y="1009"/>
                  </a:cubicBezTo>
                  <a:cubicBezTo>
                    <a:pt x="68" y="1009"/>
                    <a:pt x="68" y="1009"/>
                    <a:pt x="68" y="1009"/>
                  </a:cubicBezTo>
                  <a:cubicBezTo>
                    <a:pt x="30" y="1009"/>
                    <a:pt x="0" y="978"/>
                    <a:pt x="0" y="941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0" y="31"/>
                    <a:pt x="30" y="0"/>
                    <a:pt x="68" y="0"/>
                  </a:cubicBezTo>
                  <a:cubicBezTo>
                    <a:pt x="465" y="0"/>
                    <a:pt x="465" y="0"/>
                    <a:pt x="465" y="0"/>
                  </a:cubicBezTo>
                  <a:cubicBezTo>
                    <a:pt x="503" y="0"/>
                    <a:pt x="534" y="31"/>
                    <a:pt x="534" y="69"/>
                  </a:cubicBezTo>
                  <a:cubicBezTo>
                    <a:pt x="534" y="941"/>
                    <a:pt x="534" y="941"/>
                    <a:pt x="534" y="941"/>
                  </a:cubicBezTo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4" name="Rectangle 10"/>
            <p:cNvSpPr/>
            <p:nvPr/>
          </p:nvSpPr>
          <p:spPr bwMode="auto">
            <a:xfrm>
              <a:off x="2669607" y="4862257"/>
              <a:ext cx="779831" cy="1406362"/>
            </a:xfrm>
            <a:prstGeom prst="rect">
              <a:avLst/>
            </a:prstGeom>
            <a:solidFill>
              <a:srgbClr val="F3F2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5" name="Rectangle 11"/>
            <p:cNvSpPr/>
            <p:nvPr/>
          </p:nvSpPr>
          <p:spPr bwMode="auto">
            <a:xfrm>
              <a:off x="2669607" y="4862257"/>
              <a:ext cx="779831" cy="140636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6" name="Oval 12"/>
            <p:cNvSpPr/>
            <p:nvPr/>
          </p:nvSpPr>
          <p:spPr bwMode="auto">
            <a:xfrm>
              <a:off x="2995462" y="6317497"/>
              <a:ext cx="128120" cy="128120"/>
            </a:xfrm>
            <a:prstGeom prst="ellipse">
              <a:avLst/>
            </a:prstGeom>
            <a:solidFill>
              <a:srgbClr val="B5B3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37" name="Freeform: Shape 13"/>
            <p:cNvSpPr/>
            <p:nvPr/>
          </p:nvSpPr>
          <p:spPr bwMode="auto">
            <a:xfrm>
              <a:off x="3493133" y="5447316"/>
              <a:ext cx="39991" cy="47397"/>
            </a:xfrm>
            <a:custGeom>
              <a:avLst/>
              <a:gdLst>
                <a:gd name="T0" fmla="*/ 2 w 23"/>
                <a:gd name="T1" fmla="*/ 15 h 27"/>
                <a:gd name="T2" fmla="*/ 4 w 23"/>
                <a:gd name="T3" fmla="*/ 18 h 27"/>
                <a:gd name="T4" fmla="*/ 4 w 23"/>
                <a:gd name="T5" fmla="*/ 19 h 27"/>
                <a:gd name="T6" fmla="*/ 4 w 23"/>
                <a:gd name="T7" fmla="*/ 20 h 27"/>
                <a:gd name="T8" fmla="*/ 5 w 23"/>
                <a:gd name="T9" fmla="*/ 22 h 27"/>
                <a:gd name="T10" fmla="*/ 6 w 23"/>
                <a:gd name="T11" fmla="*/ 23 h 27"/>
                <a:gd name="T12" fmla="*/ 6 w 23"/>
                <a:gd name="T13" fmla="*/ 24 h 27"/>
                <a:gd name="T14" fmla="*/ 8 w 23"/>
                <a:gd name="T15" fmla="*/ 24 h 27"/>
                <a:gd name="T16" fmla="*/ 8 w 23"/>
                <a:gd name="T17" fmla="*/ 23 h 27"/>
                <a:gd name="T18" fmla="*/ 10 w 23"/>
                <a:gd name="T19" fmla="*/ 25 h 27"/>
                <a:gd name="T20" fmla="*/ 11 w 23"/>
                <a:gd name="T21" fmla="*/ 24 h 27"/>
                <a:gd name="T22" fmla="*/ 12 w 23"/>
                <a:gd name="T23" fmla="*/ 24 h 27"/>
                <a:gd name="T24" fmla="*/ 14 w 23"/>
                <a:gd name="T25" fmla="*/ 24 h 27"/>
                <a:gd name="T26" fmla="*/ 15 w 23"/>
                <a:gd name="T27" fmla="*/ 24 h 27"/>
                <a:gd name="T28" fmla="*/ 16 w 23"/>
                <a:gd name="T29" fmla="*/ 27 h 27"/>
                <a:gd name="T30" fmla="*/ 17 w 23"/>
                <a:gd name="T31" fmla="*/ 25 h 27"/>
                <a:gd name="T32" fmla="*/ 19 w 23"/>
                <a:gd name="T33" fmla="*/ 22 h 27"/>
                <a:gd name="T34" fmla="*/ 19 w 23"/>
                <a:gd name="T35" fmla="*/ 20 h 27"/>
                <a:gd name="T36" fmla="*/ 20 w 23"/>
                <a:gd name="T37" fmla="*/ 19 h 27"/>
                <a:gd name="T38" fmla="*/ 21 w 23"/>
                <a:gd name="T39" fmla="*/ 17 h 27"/>
                <a:gd name="T40" fmla="*/ 22 w 23"/>
                <a:gd name="T41" fmla="*/ 16 h 27"/>
                <a:gd name="T42" fmla="*/ 23 w 23"/>
                <a:gd name="T43" fmla="*/ 14 h 27"/>
                <a:gd name="T44" fmla="*/ 22 w 23"/>
                <a:gd name="T45" fmla="*/ 14 h 27"/>
                <a:gd name="T46" fmla="*/ 22 w 23"/>
                <a:gd name="T47" fmla="*/ 13 h 27"/>
                <a:gd name="T48" fmla="*/ 21 w 23"/>
                <a:gd name="T49" fmla="*/ 12 h 27"/>
                <a:gd name="T50" fmla="*/ 21 w 23"/>
                <a:gd name="T51" fmla="*/ 11 h 27"/>
                <a:gd name="T52" fmla="*/ 21 w 23"/>
                <a:gd name="T53" fmla="*/ 11 h 27"/>
                <a:gd name="T54" fmla="*/ 21 w 23"/>
                <a:gd name="T55" fmla="*/ 10 h 27"/>
                <a:gd name="T56" fmla="*/ 20 w 23"/>
                <a:gd name="T57" fmla="*/ 9 h 27"/>
                <a:gd name="T58" fmla="*/ 20 w 23"/>
                <a:gd name="T59" fmla="*/ 7 h 27"/>
                <a:gd name="T60" fmla="*/ 22 w 23"/>
                <a:gd name="T61" fmla="*/ 8 h 27"/>
                <a:gd name="T62" fmla="*/ 21 w 23"/>
                <a:gd name="T63" fmla="*/ 6 h 27"/>
                <a:gd name="T64" fmla="*/ 22 w 23"/>
                <a:gd name="T65" fmla="*/ 5 h 27"/>
                <a:gd name="T66" fmla="*/ 20 w 23"/>
                <a:gd name="T67" fmla="*/ 4 h 27"/>
                <a:gd name="T68" fmla="*/ 19 w 23"/>
                <a:gd name="T69" fmla="*/ 3 h 27"/>
                <a:gd name="T70" fmla="*/ 18 w 23"/>
                <a:gd name="T71" fmla="*/ 2 h 27"/>
                <a:gd name="T72" fmla="*/ 17 w 23"/>
                <a:gd name="T73" fmla="*/ 1 h 27"/>
                <a:gd name="T74" fmla="*/ 16 w 23"/>
                <a:gd name="T75" fmla="*/ 3 h 27"/>
                <a:gd name="T76" fmla="*/ 15 w 23"/>
                <a:gd name="T77" fmla="*/ 3 h 27"/>
                <a:gd name="T78" fmla="*/ 15 w 23"/>
                <a:gd name="T79" fmla="*/ 5 h 27"/>
                <a:gd name="T80" fmla="*/ 13 w 23"/>
                <a:gd name="T81" fmla="*/ 6 h 27"/>
                <a:gd name="T82" fmla="*/ 12 w 23"/>
                <a:gd name="T83" fmla="*/ 6 h 27"/>
                <a:gd name="T84" fmla="*/ 12 w 23"/>
                <a:gd name="T85" fmla="*/ 7 h 27"/>
                <a:gd name="T86" fmla="*/ 11 w 23"/>
                <a:gd name="T87" fmla="*/ 9 h 27"/>
                <a:gd name="T88" fmla="*/ 11 w 23"/>
                <a:gd name="T89" fmla="*/ 9 h 27"/>
                <a:gd name="T90" fmla="*/ 10 w 23"/>
                <a:gd name="T91" fmla="*/ 10 h 27"/>
                <a:gd name="T92" fmla="*/ 8 w 23"/>
                <a:gd name="T93" fmla="*/ 11 h 27"/>
                <a:gd name="T94" fmla="*/ 6 w 23"/>
                <a:gd name="T95" fmla="*/ 12 h 27"/>
                <a:gd name="T96" fmla="*/ 6 w 23"/>
                <a:gd name="T97" fmla="*/ 13 h 27"/>
                <a:gd name="T98" fmla="*/ 2 w 23"/>
                <a:gd name="T99" fmla="*/ 15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3" h="27">
                  <a:moveTo>
                    <a:pt x="2" y="15"/>
                  </a:moveTo>
                  <a:cubicBezTo>
                    <a:pt x="0" y="15"/>
                    <a:pt x="3" y="17"/>
                    <a:pt x="4" y="18"/>
                  </a:cubicBezTo>
                  <a:cubicBezTo>
                    <a:pt x="4" y="18"/>
                    <a:pt x="4" y="19"/>
                    <a:pt x="4" y="19"/>
                  </a:cubicBezTo>
                  <a:cubicBezTo>
                    <a:pt x="4" y="20"/>
                    <a:pt x="4" y="20"/>
                    <a:pt x="4" y="20"/>
                  </a:cubicBezTo>
                  <a:cubicBezTo>
                    <a:pt x="5" y="20"/>
                    <a:pt x="4" y="21"/>
                    <a:pt x="5" y="22"/>
                  </a:cubicBezTo>
                  <a:cubicBezTo>
                    <a:pt x="5" y="22"/>
                    <a:pt x="6" y="22"/>
                    <a:pt x="6" y="23"/>
                  </a:cubicBezTo>
                  <a:cubicBezTo>
                    <a:pt x="6" y="24"/>
                    <a:pt x="5" y="24"/>
                    <a:pt x="6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9" y="23"/>
                    <a:pt x="10" y="24"/>
                    <a:pt x="10" y="25"/>
                  </a:cubicBezTo>
                  <a:cubicBezTo>
                    <a:pt x="10" y="25"/>
                    <a:pt x="11" y="24"/>
                    <a:pt x="11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13" y="23"/>
                    <a:pt x="13" y="24"/>
                    <a:pt x="14" y="24"/>
                  </a:cubicBezTo>
                  <a:cubicBezTo>
                    <a:pt x="14" y="24"/>
                    <a:pt x="14" y="24"/>
                    <a:pt x="15" y="24"/>
                  </a:cubicBezTo>
                  <a:cubicBezTo>
                    <a:pt x="17" y="24"/>
                    <a:pt x="16" y="26"/>
                    <a:pt x="16" y="27"/>
                  </a:cubicBezTo>
                  <a:cubicBezTo>
                    <a:pt x="17" y="27"/>
                    <a:pt x="17" y="25"/>
                    <a:pt x="17" y="25"/>
                  </a:cubicBezTo>
                  <a:cubicBezTo>
                    <a:pt x="18" y="24"/>
                    <a:pt x="19" y="23"/>
                    <a:pt x="19" y="22"/>
                  </a:cubicBezTo>
                  <a:cubicBezTo>
                    <a:pt x="20" y="22"/>
                    <a:pt x="20" y="21"/>
                    <a:pt x="19" y="20"/>
                  </a:cubicBezTo>
                  <a:cubicBezTo>
                    <a:pt x="19" y="19"/>
                    <a:pt x="20" y="19"/>
                    <a:pt x="20" y="19"/>
                  </a:cubicBezTo>
                  <a:cubicBezTo>
                    <a:pt x="21" y="18"/>
                    <a:pt x="22" y="18"/>
                    <a:pt x="21" y="17"/>
                  </a:cubicBezTo>
                  <a:cubicBezTo>
                    <a:pt x="21" y="16"/>
                    <a:pt x="20" y="16"/>
                    <a:pt x="22" y="16"/>
                  </a:cubicBezTo>
                  <a:cubicBezTo>
                    <a:pt x="22" y="15"/>
                    <a:pt x="23" y="16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3"/>
                    <a:pt x="22" y="13"/>
                    <a:pt x="22" y="13"/>
                  </a:cubicBezTo>
                  <a:cubicBezTo>
                    <a:pt x="22" y="13"/>
                    <a:pt x="21" y="12"/>
                    <a:pt x="21" y="12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1"/>
                    <a:pt x="21" y="11"/>
                    <a:pt x="21" y="11"/>
                  </a:cubicBezTo>
                  <a:cubicBezTo>
                    <a:pt x="21" y="10"/>
                    <a:pt x="21" y="10"/>
                    <a:pt x="21" y="10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0" y="9"/>
                    <a:pt x="20" y="8"/>
                    <a:pt x="20" y="7"/>
                  </a:cubicBezTo>
                  <a:cubicBezTo>
                    <a:pt x="20" y="7"/>
                    <a:pt x="21" y="8"/>
                    <a:pt x="22" y="8"/>
                  </a:cubicBezTo>
                  <a:cubicBezTo>
                    <a:pt x="22" y="7"/>
                    <a:pt x="21" y="7"/>
                    <a:pt x="21" y="6"/>
                  </a:cubicBezTo>
                  <a:cubicBezTo>
                    <a:pt x="22" y="6"/>
                    <a:pt x="23" y="6"/>
                    <a:pt x="22" y="5"/>
                  </a:cubicBezTo>
                  <a:cubicBezTo>
                    <a:pt x="21" y="4"/>
                    <a:pt x="20" y="4"/>
                    <a:pt x="20" y="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2"/>
                    <a:pt x="19" y="2"/>
                    <a:pt x="18" y="2"/>
                  </a:cubicBezTo>
                  <a:cubicBezTo>
                    <a:pt x="18" y="2"/>
                    <a:pt x="17" y="1"/>
                    <a:pt x="17" y="1"/>
                  </a:cubicBezTo>
                  <a:cubicBezTo>
                    <a:pt x="16" y="0"/>
                    <a:pt x="16" y="2"/>
                    <a:pt x="16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4" y="4"/>
                    <a:pt x="15" y="5"/>
                    <a:pt x="15" y="5"/>
                  </a:cubicBezTo>
                  <a:cubicBezTo>
                    <a:pt x="14" y="6"/>
                    <a:pt x="13" y="5"/>
                    <a:pt x="13" y="6"/>
                  </a:cubicBezTo>
                  <a:cubicBezTo>
                    <a:pt x="12" y="6"/>
                    <a:pt x="12" y="5"/>
                    <a:pt x="12" y="6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2" y="8"/>
                    <a:pt x="11" y="8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0" y="11"/>
                    <a:pt x="9" y="11"/>
                    <a:pt x="8" y="11"/>
                  </a:cubicBezTo>
                  <a:cubicBezTo>
                    <a:pt x="7" y="11"/>
                    <a:pt x="7" y="11"/>
                    <a:pt x="6" y="12"/>
                  </a:cubicBezTo>
                  <a:cubicBezTo>
                    <a:pt x="5" y="13"/>
                    <a:pt x="6" y="12"/>
                    <a:pt x="6" y="13"/>
                  </a:cubicBezTo>
                  <a:cubicBezTo>
                    <a:pt x="7" y="15"/>
                    <a:pt x="3" y="14"/>
                    <a:pt x="2" y="1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8" name="Freeform: Shape 14"/>
            <p:cNvSpPr/>
            <p:nvPr/>
          </p:nvSpPr>
          <p:spPr bwMode="auto">
            <a:xfrm>
              <a:off x="3521275" y="5447316"/>
              <a:ext cx="1481" cy="2222"/>
            </a:xfrm>
            <a:custGeom>
              <a:avLst/>
              <a:gdLst>
                <a:gd name="T0" fmla="*/ 0 w 2"/>
                <a:gd name="T1" fmla="*/ 0 h 3"/>
                <a:gd name="T2" fmla="*/ 2 w 2"/>
                <a:gd name="T3" fmla="*/ 3 h 3"/>
                <a:gd name="T4" fmla="*/ 2 w 2"/>
                <a:gd name="T5" fmla="*/ 3 h 3"/>
                <a:gd name="T6" fmla="*/ 0 w 2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" h="3">
                  <a:moveTo>
                    <a:pt x="0" y="0"/>
                  </a:moveTo>
                  <a:lnTo>
                    <a:pt x="2" y="3"/>
                  </a:lnTo>
                  <a:lnTo>
                    <a:pt x="2" y="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39" name="Rectangle 15"/>
            <p:cNvSpPr/>
            <p:nvPr/>
          </p:nvSpPr>
          <p:spPr bwMode="auto">
            <a:xfrm>
              <a:off x="2914739" y="5196999"/>
              <a:ext cx="741" cy="741"/>
            </a:xfrm>
            <a:prstGeom prst="rect">
              <a:avLst/>
            </a:pr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0" name="Freeform: Shape 16"/>
            <p:cNvSpPr/>
            <p:nvPr/>
          </p:nvSpPr>
          <p:spPr bwMode="auto">
            <a:xfrm>
              <a:off x="2914739" y="519699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1" name="Rectangle 17"/>
            <p:cNvSpPr/>
            <p:nvPr/>
          </p:nvSpPr>
          <p:spPr bwMode="auto">
            <a:xfrm>
              <a:off x="2942881" y="5058511"/>
              <a:ext cx="741" cy="741"/>
            </a:xfrm>
            <a:prstGeom prst="rect">
              <a:avLst/>
            </a:pr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2" name="Freeform: Shape 18"/>
            <p:cNvSpPr/>
            <p:nvPr/>
          </p:nvSpPr>
          <p:spPr bwMode="auto">
            <a:xfrm>
              <a:off x="2942881" y="505851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3" name="Freeform: Shape 19"/>
            <p:cNvSpPr/>
            <p:nvPr/>
          </p:nvSpPr>
          <p:spPr bwMode="auto">
            <a:xfrm>
              <a:off x="2942881" y="5057030"/>
              <a:ext cx="1481" cy="1481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4" name="Freeform: Shape 20"/>
            <p:cNvSpPr/>
            <p:nvPr/>
          </p:nvSpPr>
          <p:spPr bwMode="auto">
            <a:xfrm>
              <a:off x="2942881" y="5057030"/>
              <a:ext cx="1481" cy="1481"/>
            </a:xfrm>
            <a:custGeom>
              <a:avLst/>
              <a:gdLst>
                <a:gd name="T0" fmla="*/ 0 w 2"/>
                <a:gd name="T1" fmla="*/ 2 h 2"/>
                <a:gd name="T2" fmla="*/ 2 w 2"/>
                <a:gd name="T3" fmla="*/ 0 h 2"/>
                <a:gd name="T4" fmla="*/ 0 w 2"/>
                <a:gd name="T5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0" y="2"/>
                  </a:moveTo>
                  <a:lnTo>
                    <a:pt x="2" y="0"/>
                  </a:lnTo>
                  <a:lnTo>
                    <a:pt x="0" y="2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5" name="Freeform: Shape 21"/>
            <p:cNvSpPr/>
            <p:nvPr/>
          </p:nvSpPr>
          <p:spPr bwMode="auto">
            <a:xfrm>
              <a:off x="2869564" y="5048143"/>
              <a:ext cx="174777" cy="166631"/>
            </a:xfrm>
            <a:custGeom>
              <a:avLst/>
              <a:gdLst>
                <a:gd name="T0" fmla="*/ 76 w 100"/>
                <a:gd name="T1" fmla="*/ 49 h 95"/>
                <a:gd name="T2" fmla="*/ 75 w 100"/>
                <a:gd name="T3" fmla="*/ 45 h 95"/>
                <a:gd name="T4" fmla="*/ 82 w 100"/>
                <a:gd name="T5" fmla="*/ 44 h 95"/>
                <a:gd name="T6" fmla="*/ 83 w 100"/>
                <a:gd name="T7" fmla="*/ 40 h 95"/>
                <a:gd name="T8" fmla="*/ 84 w 100"/>
                <a:gd name="T9" fmla="*/ 38 h 95"/>
                <a:gd name="T10" fmla="*/ 85 w 100"/>
                <a:gd name="T11" fmla="*/ 33 h 95"/>
                <a:gd name="T12" fmla="*/ 85 w 100"/>
                <a:gd name="T13" fmla="*/ 30 h 95"/>
                <a:gd name="T14" fmla="*/ 87 w 100"/>
                <a:gd name="T15" fmla="*/ 29 h 95"/>
                <a:gd name="T16" fmla="*/ 86 w 100"/>
                <a:gd name="T17" fmla="*/ 24 h 95"/>
                <a:gd name="T18" fmla="*/ 89 w 100"/>
                <a:gd name="T19" fmla="*/ 20 h 95"/>
                <a:gd name="T20" fmla="*/ 97 w 100"/>
                <a:gd name="T21" fmla="*/ 13 h 95"/>
                <a:gd name="T22" fmla="*/ 93 w 100"/>
                <a:gd name="T23" fmla="*/ 10 h 95"/>
                <a:gd name="T24" fmla="*/ 87 w 100"/>
                <a:gd name="T25" fmla="*/ 10 h 95"/>
                <a:gd name="T26" fmla="*/ 82 w 100"/>
                <a:gd name="T27" fmla="*/ 12 h 95"/>
                <a:gd name="T28" fmla="*/ 81 w 100"/>
                <a:gd name="T29" fmla="*/ 8 h 95"/>
                <a:gd name="T30" fmla="*/ 75 w 100"/>
                <a:gd name="T31" fmla="*/ 11 h 95"/>
                <a:gd name="T32" fmla="*/ 71 w 100"/>
                <a:gd name="T33" fmla="*/ 9 h 95"/>
                <a:gd name="T34" fmla="*/ 73 w 100"/>
                <a:gd name="T35" fmla="*/ 7 h 95"/>
                <a:gd name="T36" fmla="*/ 81 w 100"/>
                <a:gd name="T37" fmla="*/ 5 h 95"/>
                <a:gd name="T38" fmla="*/ 67 w 100"/>
                <a:gd name="T39" fmla="*/ 5 h 95"/>
                <a:gd name="T40" fmla="*/ 65 w 100"/>
                <a:gd name="T41" fmla="*/ 3 h 95"/>
                <a:gd name="T42" fmla="*/ 70 w 100"/>
                <a:gd name="T43" fmla="*/ 1 h 95"/>
                <a:gd name="T44" fmla="*/ 63 w 100"/>
                <a:gd name="T45" fmla="*/ 0 h 95"/>
                <a:gd name="T46" fmla="*/ 58 w 100"/>
                <a:gd name="T47" fmla="*/ 4 h 95"/>
                <a:gd name="T48" fmla="*/ 50 w 100"/>
                <a:gd name="T49" fmla="*/ 1 h 95"/>
                <a:gd name="T50" fmla="*/ 52 w 100"/>
                <a:gd name="T51" fmla="*/ 4 h 95"/>
                <a:gd name="T52" fmla="*/ 47 w 100"/>
                <a:gd name="T53" fmla="*/ 8 h 95"/>
                <a:gd name="T54" fmla="*/ 38 w 100"/>
                <a:gd name="T55" fmla="*/ 4 h 95"/>
                <a:gd name="T56" fmla="*/ 32 w 100"/>
                <a:gd name="T57" fmla="*/ 8 h 95"/>
                <a:gd name="T58" fmla="*/ 27 w 100"/>
                <a:gd name="T59" fmla="*/ 6 h 95"/>
                <a:gd name="T60" fmla="*/ 25 w 100"/>
                <a:gd name="T61" fmla="*/ 10 h 95"/>
                <a:gd name="T62" fmla="*/ 17 w 100"/>
                <a:gd name="T63" fmla="*/ 9 h 95"/>
                <a:gd name="T64" fmla="*/ 15 w 100"/>
                <a:gd name="T65" fmla="*/ 10 h 95"/>
                <a:gd name="T66" fmla="*/ 11 w 100"/>
                <a:gd name="T67" fmla="*/ 15 h 95"/>
                <a:gd name="T68" fmla="*/ 2 w 100"/>
                <a:gd name="T69" fmla="*/ 18 h 95"/>
                <a:gd name="T70" fmla="*/ 6 w 100"/>
                <a:gd name="T71" fmla="*/ 22 h 95"/>
                <a:gd name="T72" fmla="*/ 5 w 100"/>
                <a:gd name="T73" fmla="*/ 26 h 95"/>
                <a:gd name="T74" fmla="*/ 6 w 100"/>
                <a:gd name="T75" fmla="*/ 30 h 95"/>
                <a:gd name="T76" fmla="*/ 15 w 100"/>
                <a:gd name="T77" fmla="*/ 31 h 95"/>
                <a:gd name="T78" fmla="*/ 20 w 100"/>
                <a:gd name="T79" fmla="*/ 37 h 95"/>
                <a:gd name="T80" fmla="*/ 23 w 100"/>
                <a:gd name="T81" fmla="*/ 43 h 95"/>
                <a:gd name="T82" fmla="*/ 27 w 100"/>
                <a:gd name="T83" fmla="*/ 50 h 95"/>
                <a:gd name="T84" fmla="*/ 27 w 100"/>
                <a:gd name="T85" fmla="*/ 55 h 95"/>
                <a:gd name="T86" fmla="*/ 27 w 100"/>
                <a:gd name="T87" fmla="*/ 63 h 95"/>
                <a:gd name="T88" fmla="*/ 24 w 100"/>
                <a:gd name="T89" fmla="*/ 76 h 95"/>
                <a:gd name="T90" fmla="*/ 25 w 100"/>
                <a:gd name="T91" fmla="*/ 83 h 95"/>
                <a:gd name="T92" fmla="*/ 28 w 100"/>
                <a:gd name="T93" fmla="*/ 87 h 95"/>
                <a:gd name="T94" fmla="*/ 33 w 100"/>
                <a:gd name="T95" fmla="*/ 90 h 95"/>
                <a:gd name="T96" fmla="*/ 38 w 100"/>
                <a:gd name="T97" fmla="*/ 95 h 95"/>
                <a:gd name="T98" fmla="*/ 41 w 100"/>
                <a:gd name="T99" fmla="*/ 84 h 95"/>
                <a:gd name="T100" fmla="*/ 48 w 100"/>
                <a:gd name="T101" fmla="*/ 75 h 95"/>
                <a:gd name="T102" fmla="*/ 52 w 100"/>
                <a:gd name="T103" fmla="*/ 73 h 95"/>
                <a:gd name="T104" fmla="*/ 60 w 100"/>
                <a:gd name="T105" fmla="*/ 68 h 95"/>
                <a:gd name="T106" fmla="*/ 65 w 100"/>
                <a:gd name="T107" fmla="*/ 64 h 95"/>
                <a:gd name="T108" fmla="*/ 74 w 100"/>
                <a:gd name="T109" fmla="*/ 61 h 95"/>
                <a:gd name="T110" fmla="*/ 78 w 100"/>
                <a:gd name="T111" fmla="*/ 58 h 95"/>
                <a:gd name="T112" fmla="*/ 68 w 100"/>
                <a:gd name="T113" fmla="*/ 59 h 95"/>
                <a:gd name="T114" fmla="*/ 69 w 100"/>
                <a:gd name="T115" fmla="*/ 55 h 95"/>
                <a:gd name="T116" fmla="*/ 73 w 100"/>
                <a:gd name="T117" fmla="*/ 52 h 95"/>
                <a:gd name="T118" fmla="*/ 75 w 100"/>
                <a:gd name="T119" fmla="*/ 53 h 95"/>
                <a:gd name="T120" fmla="*/ 80 w 100"/>
                <a:gd name="T121" fmla="*/ 5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0" h="95">
                  <a:moveTo>
                    <a:pt x="81" y="53"/>
                  </a:moveTo>
                  <a:cubicBezTo>
                    <a:pt x="81" y="53"/>
                    <a:pt x="82" y="52"/>
                    <a:pt x="81" y="51"/>
                  </a:cubicBezTo>
                  <a:cubicBezTo>
                    <a:pt x="81" y="51"/>
                    <a:pt x="80" y="51"/>
                    <a:pt x="79" y="51"/>
                  </a:cubicBezTo>
                  <a:cubicBezTo>
                    <a:pt x="79" y="50"/>
                    <a:pt x="79" y="50"/>
                    <a:pt x="78" y="50"/>
                  </a:cubicBezTo>
                  <a:cubicBezTo>
                    <a:pt x="78" y="50"/>
                    <a:pt x="77" y="50"/>
                    <a:pt x="76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5" y="48"/>
                    <a:pt x="74" y="48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5" y="46"/>
                    <a:pt x="74" y="46"/>
                    <a:pt x="74" y="46"/>
                  </a:cubicBezTo>
                  <a:cubicBezTo>
                    <a:pt x="74" y="46"/>
                    <a:pt x="73" y="45"/>
                    <a:pt x="73" y="45"/>
                  </a:cubicBezTo>
                  <a:cubicBezTo>
                    <a:pt x="73" y="44"/>
                    <a:pt x="75" y="45"/>
                    <a:pt x="75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7" y="45"/>
                  </a:cubicBezTo>
                  <a:cubicBezTo>
                    <a:pt x="77" y="44"/>
                    <a:pt x="75" y="43"/>
                    <a:pt x="76" y="42"/>
                  </a:cubicBezTo>
                  <a:cubicBezTo>
                    <a:pt x="76" y="42"/>
                    <a:pt x="77" y="43"/>
                    <a:pt x="77" y="43"/>
                  </a:cubicBezTo>
                  <a:cubicBezTo>
                    <a:pt x="78" y="43"/>
                    <a:pt x="78" y="44"/>
                    <a:pt x="79" y="44"/>
                  </a:cubicBezTo>
                  <a:cubicBezTo>
                    <a:pt x="80" y="44"/>
                    <a:pt x="81" y="44"/>
                    <a:pt x="82" y="44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2" y="45"/>
                    <a:pt x="84" y="44"/>
                    <a:pt x="85" y="44"/>
                  </a:cubicBezTo>
                  <a:cubicBezTo>
                    <a:pt x="85" y="44"/>
                    <a:pt x="85" y="44"/>
                    <a:pt x="85" y="43"/>
                  </a:cubicBezTo>
                  <a:cubicBezTo>
                    <a:pt x="85" y="43"/>
                    <a:pt x="85" y="43"/>
                    <a:pt x="84" y="42"/>
                  </a:cubicBezTo>
                  <a:cubicBezTo>
                    <a:pt x="84" y="42"/>
                    <a:pt x="82" y="42"/>
                    <a:pt x="82" y="41"/>
                  </a:cubicBezTo>
                  <a:cubicBezTo>
                    <a:pt x="82" y="41"/>
                    <a:pt x="83" y="40"/>
                    <a:pt x="83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8" y="40"/>
                    <a:pt x="88" y="40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5" y="39"/>
                    <a:pt x="85" y="39"/>
                    <a:pt x="84" y="38"/>
                  </a:cubicBezTo>
                  <a:cubicBezTo>
                    <a:pt x="84" y="37"/>
                    <a:pt x="85" y="37"/>
                    <a:pt x="84" y="36"/>
                  </a:cubicBezTo>
                  <a:cubicBezTo>
                    <a:pt x="84" y="36"/>
                    <a:pt x="85" y="36"/>
                    <a:pt x="85" y="36"/>
                  </a:cubicBezTo>
                  <a:cubicBezTo>
                    <a:pt x="85" y="36"/>
                    <a:pt x="86" y="37"/>
                    <a:pt x="86" y="36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5" y="34"/>
                    <a:pt x="86" y="34"/>
                    <a:pt x="86" y="34"/>
                  </a:cubicBezTo>
                  <a:cubicBezTo>
                    <a:pt x="86" y="33"/>
                    <a:pt x="85" y="33"/>
                    <a:pt x="85" y="33"/>
                  </a:cubicBezTo>
                  <a:cubicBezTo>
                    <a:pt x="84" y="33"/>
                    <a:pt x="84" y="33"/>
                    <a:pt x="83" y="33"/>
                  </a:cubicBezTo>
                  <a:cubicBezTo>
                    <a:pt x="83" y="33"/>
                    <a:pt x="83" y="33"/>
                    <a:pt x="83" y="32"/>
                  </a:cubicBezTo>
                  <a:cubicBezTo>
                    <a:pt x="83" y="32"/>
                    <a:pt x="83" y="31"/>
                    <a:pt x="83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5" y="30"/>
                    <a:pt x="84" y="30"/>
                    <a:pt x="85" y="30"/>
                  </a:cubicBezTo>
                  <a:cubicBezTo>
                    <a:pt x="85" y="30"/>
                    <a:pt x="85" y="30"/>
                    <a:pt x="86" y="30"/>
                  </a:cubicBezTo>
                  <a:cubicBezTo>
                    <a:pt x="86" y="30"/>
                    <a:pt x="87" y="30"/>
                    <a:pt x="87" y="31"/>
                  </a:cubicBezTo>
                  <a:cubicBezTo>
                    <a:pt x="88" y="31"/>
                    <a:pt x="89" y="31"/>
                    <a:pt x="89" y="31"/>
                  </a:cubicBezTo>
                  <a:cubicBezTo>
                    <a:pt x="90" y="31"/>
                    <a:pt x="90" y="30"/>
                    <a:pt x="90" y="29"/>
                  </a:cubicBezTo>
                  <a:cubicBezTo>
                    <a:pt x="89" y="29"/>
                    <a:pt x="89" y="29"/>
                    <a:pt x="88" y="29"/>
                  </a:cubicBezTo>
                  <a:cubicBezTo>
                    <a:pt x="88" y="29"/>
                    <a:pt x="88" y="29"/>
                    <a:pt x="87" y="29"/>
                  </a:cubicBezTo>
                  <a:cubicBezTo>
                    <a:pt x="87" y="29"/>
                    <a:pt x="87" y="29"/>
                    <a:pt x="87" y="28"/>
                  </a:cubicBezTo>
                  <a:cubicBezTo>
                    <a:pt x="87" y="28"/>
                    <a:pt x="86" y="28"/>
                    <a:pt x="86" y="28"/>
                  </a:cubicBezTo>
                  <a:cubicBezTo>
                    <a:pt x="86" y="28"/>
                    <a:pt x="85" y="28"/>
                    <a:pt x="85" y="28"/>
                  </a:cubicBezTo>
                  <a:cubicBezTo>
                    <a:pt x="85" y="27"/>
                    <a:pt x="87" y="27"/>
                    <a:pt x="87" y="27"/>
                  </a:cubicBezTo>
                  <a:cubicBezTo>
                    <a:pt x="88" y="27"/>
                    <a:pt x="88" y="26"/>
                    <a:pt x="87" y="26"/>
                  </a:cubicBezTo>
                  <a:cubicBezTo>
                    <a:pt x="87" y="25"/>
                    <a:pt x="86" y="25"/>
                    <a:pt x="86" y="2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6" y="22"/>
                    <a:pt x="87" y="22"/>
                    <a:pt x="87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8" y="21"/>
                    <a:pt x="88" y="21"/>
                    <a:pt x="89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1" y="19"/>
                    <a:pt x="92" y="18"/>
                    <a:pt x="92" y="17"/>
                  </a:cubicBezTo>
                  <a:cubicBezTo>
                    <a:pt x="90" y="17"/>
                    <a:pt x="90" y="18"/>
                    <a:pt x="89" y="17"/>
                  </a:cubicBezTo>
                  <a:cubicBezTo>
                    <a:pt x="88" y="16"/>
                    <a:pt x="90" y="16"/>
                    <a:pt x="91" y="15"/>
                  </a:cubicBezTo>
                  <a:cubicBezTo>
                    <a:pt x="92" y="14"/>
                    <a:pt x="94" y="14"/>
                    <a:pt x="96" y="14"/>
                  </a:cubicBezTo>
                  <a:cubicBezTo>
                    <a:pt x="96" y="13"/>
                    <a:pt x="96" y="13"/>
                    <a:pt x="97" y="13"/>
                  </a:cubicBezTo>
                  <a:cubicBezTo>
                    <a:pt x="97" y="12"/>
                    <a:pt x="98" y="12"/>
                    <a:pt x="99" y="12"/>
                  </a:cubicBezTo>
                  <a:cubicBezTo>
                    <a:pt x="99" y="12"/>
                    <a:pt x="100" y="11"/>
                    <a:pt x="100" y="11"/>
                  </a:cubicBezTo>
                  <a:cubicBezTo>
                    <a:pt x="99" y="10"/>
                    <a:pt x="100" y="10"/>
                    <a:pt x="99" y="10"/>
                  </a:cubicBezTo>
                  <a:cubicBezTo>
                    <a:pt x="99" y="10"/>
                    <a:pt x="98" y="10"/>
                    <a:pt x="98" y="10"/>
                  </a:cubicBezTo>
                  <a:cubicBezTo>
                    <a:pt x="97" y="10"/>
                    <a:pt x="96" y="10"/>
                    <a:pt x="95" y="10"/>
                  </a:cubicBezTo>
                  <a:cubicBezTo>
                    <a:pt x="94" y="10"/>
                    <a:pt x="93" y="10"/>
                    <a:pt x="93" y="10"/>
                  </a:cubicBezTo>
                  <a:cubicBezTo>
                    <a:pt x="92" y="9"/>
                    <a:pt x="92" y="10"/>
                    <a:pt x="92" y="11"/>
                  </a:cubicBezTo>
                  <a:cubicBezTo>
                    <a:pt x="92" y="12"/>
                    <a:pt x="91" y="11"/>
                    <a:pt x="91" y="11"/>
                  </a:cubicBezTo>
                  <a:cubicBezTo>
                    <a:pt x="90" y="11"/>
                    <a:pt x="90" y="10"/>
                    <a:pt x="89" y="11"/>
                  </a:cubicBezTo>
                  <a:cubicBezTo>
                    <a:pt x="89" y="11"/>
                    <a:pt x="88" y="11"/>
                    <a:pt x="88" y="11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9"/>
                    <a:pt x="87" y="10"/>
                    <a:pt x="87" y="10"/>
                  </a:cubicBezTo>
                  <a:cubicBezTo>
                    <a:pt x="87" y="11"/>
                    <a:pt x="85" y="11"/>
                    <a:pt x="84" y="12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2" y="15"/>
                    <a:pt x="81" y="15"/>
                    <a:pt x="81" y="14"/>
                  </a:cubicBezTo>
                  <a:cubicBezTo>
                    <a:pt x="81" y="14"/>
                    <a:pt x="82" y="13"/>
                    <a:pt x="82" y="12"/>
                  </a:cubicBezTo>
                  <a:cubicBezTo>
                    <a:pt x="83" y="12"/>
                    <a:pt x="83" y="11"/>
                    <a:pt x="83" y="11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5" y="10"/>
                    <a:pt x="85" y="9"/>
                    <a:pt x="85" y="8"/>
                  </a:cubicBezTo>
                  <a:cubicBezTo>
                    <a:pt x="84" y="8"/>
                    <a:pt x="83" y="8"/>
                    <a:pt x="83" y="8"/>
                  </a:cubicBezTo>
                  <a:cubicBezTo>
                    <a:pt x="82" y="8"/>
                    <a:pt x="81" y="8"/>
                    <a:pt x="81" y="8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0"/>
                    <a:pt x="79" y="10"/>
                    <a:pt x="79" y="10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1"/>
                    <a:pt x="76" y="11"/>
                    <a:pt x="75" y="11"/>
                  </a:cubicBezTo>
                  <a:cubicBezTo>
                    <a:pt x="75" y="11"/>
                    <a:pt x="77" y="10"/>
                    <a:pt x="77" y="10"/>
                  </a:cubicBezTo>
                  <a:cubicBezTo>
                    <a:pt x="78" y="9"/>
                    <a:pt x="78" y="9"/>
                    <a:pt x="78" y="8"/>
                  </a:cubicBezTo>
                  <a:cubicBezTo>
                    <a:pt x="77" y="8"/>
                    <a:pt x="77" y="9"/>
                    <a:pt x="76" y="9"/>
                  </a:cubicBezTo>
                  <a:cubicBezTo>
                    <a:pt x="75" y="9"/>
                    <a:pt x="74" y="9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9"/>
                    <a:pt x="72" y="9"/>
                    <a:pt x="71" y="9"/>
                  </a:cubicBezTo>
                  <a:cubicBezTo>
                    <a:pt x="71" y="9"/>
                    <a:pt x="70" y="10"/>
                    <a:pt x="70" y="10"/>
                  </a:cubicBezTo>
                  <a:cubicBezTo>
                    <a:pt x="69" y="10"/>
                    <a:pt x="69" y="10"/>
                    <a:pt x="68" y="10"/>
                  </a:cubicBezTo>
                  <a:cubicBezTo>
                    <a:pt x="68" y="11"/>
                    <a:pt x="67" y="11"/>
                    <a:pt x="66" y="11"/>
                  </a:cubicBezTo>
                  <a:cubicBezTo>
                    <a:pt x="66" y="10"/>
                    <a:pt x="67" y="10"/>
                    <a:pt x="66" y="10"/>
                  </a:cubicBezTo>
                  <a:cubicBezTo>
                    <a:pt x="66" y="9"/>
                    <a:pt x="70" y="8"/>
                    <a:pt x="69" y="7"/>
                  </a:cubicBezTo>
                  <a:cubicBezTo>
                    <a:pt x="69" y="6"/>
                    <a:pt x="72" y="6"/>
                    <a:pt x="73" y="7"/>
                  </a:cubicBezTo>
                  <a:cubicBezTo>
                    <a:pt x="74" y="7"/>
                    <a:pt x="74" y="7"/>
                    <a:pt x="75" y="7"/>
                  </a:cubicBezTo>
                  <a:cubicBezTo>
                    <a:pt x="76" y="7"/>
                    <a:pt x="77" y="6"/>
                    <a:pt x="78" y="6"/>
                  </a:cubicBezTo>
                  <a:cubicBezTo>
                    <a:pt x="79" y="6"/>
                    <a:pt x="79" y="6"/>
                    <a:pt x="80" y="6"/>
                  </a:cubicBezTo>
                  <a:cubicBezTo>
                    <a:pt x="80" y="6"/>
                    <a:pt x="82" y="6"/>
                    <a:pt x="82" y="6"/>
                  </a:cubicBezTo>
                  <a:cubicBezTo>
                    <a:pt x="83" y="6"/>
                    <a:pt x="82" y="5"/>
                    <a:pt x="82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3"/>
                    <a:pt x="81" y="3"/>
                    <a:pt x="81" y="2"/>
                  </a:cubicBezTo>
                  <a:cubicBezTo>
                    <a:pt x="80" y="2"/>
                    <a:pt x="79" y="3"/>
                    <a:pt x="79" y="3"/>
                  </a:cubicBezTo>
                  <a:cubicBezTo>
                    <a:pt x="78" y="3"/>
                    <a:pt x="77" y="3"/>
                    <a:pt x="77" y="3"/>
                  </a:cubicBezTo>
                  <a:cubicBezTo>
                    <a:pt x="75" y="3"/>
                    <a:pt x="73" y="3"/>
                    <a:pt x="71" y="4"/>
                  </a:cubicBezTo>
                  <a:cubicBezTo>
                    <a:pt x="70" y="4"/>
                    <a:pt x="68" y="4"/>
                    <a:pt x="67" y="5"/>
                  </a:cubicBezTo>
                  <a:cubicBezTo>
                    <a:pt x="66" y="5"/>
                    <a:pt x="66" y="5"/>
                    <a:pt x="65" y="6"/>
                  </a:cubicBezTo>
                  <a:cubicBezTo>
                    <a:pt x="65" y="6"/>
                    <a:pt x="65" y="7"/>
                    <a:pt x="64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4" y="5"/>
                    <a:pt x="66" y="4"/>
                    <a:pt x="65" y="3"/>
                  </a:cubicBezTo>
                  <a:cubicBezTo>
                    <a:pt x="65" y="3"/>
                    <a:pt x="66" y="3"/>
                    <a:pt x="66" y="3"/>
                  </a:cubicBezTo>
                  <a:cubicBezTo>
                    <a:pt x="67" y="3"/>
                    <a:pt x="67" y="3"/>
                    <a:pt x="68" y="3"/>
                  </a:cubicBezTo>
                  <a:cubicBezTo>
                    <a:pt x="69" y="2"/>
                    <a:pt x="70" y="2"/>
                    <a:pt x="71" y="2"/>
                  </a:cubicBezTo>
                  <a:cubicBezTo>
                    <a:pt x="73" y="1"/>
                    <a:pt x="75" y="1"/>
                    <a:pt x="77" y="1"/>
                  </a:cubicBezTo>
                  <a:cubicBezTo>
                    <a:pt x="77" y="0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9" y="1"/>
                  </a:cubicBezTo>
                  <a:cubicBezTo>
                    <a:pt x="68" y="1"/>
                    <a:pt x="67" y="0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4" y="1"/>
                  </a:cubicBezTo>
                  <a:cubicBezTo>
                    <a:pt x="64" y="0"/>
                    <a:pt x="63" y="0"/>
                    <a:pt x="63" y="0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9" y="1"/>
                    <a:pt x="58" y="1"/>
                    <a:pt x="58" y="1"/>
                  </a:cubicBezTo>
                  <a:cubicBezTo>
                    <a:pt x="57" y="2"/>
                    <a:pt x="58" y="3"/>
                    <a:pt x="58" y="4"/>
                  </a:cubicBezTo>
                  <a:cubicBezTo>
                    <a:pt x="58" y="4"/>
                    <a:pt x="57" y="4"/>
                    <a:pt x="57" y="4"/>
                  </a:cubicBezTo>
                  <a:cubicBezTo>
                    <a:pt x="57" y="4"/>
                    <a:pt x="56" y="4"/>
                    <a:pt x="56" y="4"/>
                  </a:cubicBezTo>
                  <a:cubicBezTo>
                    <a:pt x="55" y="4"/>
                    <a:pt x="55" y="4"/>
                    <a:pt x="54" y="3"/>
                  </a:cubicBezTo>
                  <a:cubicBezTo>
                    <a:pt x="54" y="3"/>
                    <a:pt x="53" y="3"/>
                    <a:pt x="53" y="2"/>
                  </a:cubicBezTo>
                  <a:cubicBezTo>
                    <a:pt x="52" y="2"/>
                    <a:pt x="52" y="1"/>
                    <a:pt x="52" y="1"/>
                  </a:cubicBezTo>
                  <a:cubicBezTo>
                    <a:pt x="52" y="1"/>
                    <a:pt x="51" y="1"/>
                    <a:pt x="50" y="1"/>
                  </a:cubicBezTo>
                  <a:cubicBezTo>
                    <a:pt x="50" y="1"/>
                    <a:pt x="49" y="1"/>
                    <a:pt x="50" y="2"/>
                  </a:cubicBezTo>
                  <a:cubicBezTo>
                    <a:pt x="49" y="2"/>
                    <a:pt x="47" y="2"/>
                    <a:pt x="47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4"/>
                    <a:pt x="47" y="3"/>
                    <a:pt x="47" y="4"/>
                  </a:cubicBezTo>
                  <a:cubicBezTo>
                    <a:pt x="47" y="4"/>
                    <a:pt x="48" y="4"/>
                    <a:pt x="49" y="4"/>
                  </a:cubicBezTo>
                  <a:cubicBezTo>
                    <a:pt x="50" y="4"/>
                    <a:pt x="51" y="4"/>
                    <a:pt x="52" y="4"/>
                  </a:cubicBezTo>
                  <a:cubicBezTo>
                    <a:pt x="53" y="4"/>
                    <a:pt x="53" y="5"/>
                    <a:pt x="52" y="5"/>
                  </a:cubicBezTo>
                  <a:cubicBezTo>
                    <a:pt x="52" y="5"/>
                    <a:pt x="52" y="5"/>
                    <a:pt x="51" y="5"/>
                  </a:cubicBezTo>
                  <a:cubicBezTo>
                    <a:pt x="50" y="5"/>
                    <a:pt x="49" y="5"/>
                    <a:pt x="49" y="6"/>
                  </a:cubicBezTo>
                  <a:cubicBezTo>
                    <a:pt x="49" y="6"/>
                    <a:pt x="49" y="6"/>
                    <a:pt x="48" y="6"/>
                  </a:cubicBezTo>
                  <a:cubicBezTo>
                    <a:pt x="48" y="6"/>
                    <a:pt x="47" y="6"/>
                    <a:pt x="48" y="7"/>
                  </a:cubicBezTo>
                  <a:cubicBezTo>
                    <a:pt x="48" y="8"/>
                    <a:pt x="48" y="8"/>
                    <a:pt x="47" y="8"/>
                  </a:cubicBezTo>
                  <a:cubicBezTo>
                    <a:pt x="46" y="8"/>
                    <a:pt x="45" y="8"/>
                    <a:pt x="45" y="7"/>
                  </a:cubicBezTo>
                  <a:cubicBezTo>
                    <a:pt x="44" y="6"/>
                    <a:pt x="44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0" y="4"/>
                    <a:pt x="39" y="4"/>
                    <a:pt x="38" y="4"/>
                  </a:cubicBezTo>
                  <a:cubicBezTo>
                    <a:pt x="38" y="4"/>
                    <a:pt x="37" y="4"/>
                    <a:pt x="37" y="5"/>
                  </a:cubicBezTo>
                  <a:cubicBezTo>
                    <a:pt x="37" y="5"/>
                    <a:pt x="37" y="5"/>
                    <a:pt x="37" y="6"/>
                  </a:cubicBezTo>
                  <a:cubicBezTo>
                    <a:pt x="38" y="6"/>
                    <a:pt x="38" y="7"/>
                    <a:pt x="38" y="8"/>
                  </a:cubicBezTo>
                  <a:cubicBezTo>
                    <a:pt x="37" y="8"/>
                    <a:pt x="37" y="8"/>
                    <a:pt x="36" y="7"/>
                  </a:cubicBezTo>
                  <a:cubicBezTo>
                    <a:pt x="35" y="7"/>
                    <a:pt x="34" y="7"/>
                    <a:pt x="33" y="7"/>
                  </a:cubicBezTo>
                  <a:cubicBezTo>
                    <a:pt x="33" y="7"/>
                    <a:pt x="32" y="8"/>
                    <a:pt x="32" y="8"/>
                  </a:cubicBezTo>
                  <a:cubicBezTo>
                    <a:pt x="31" y="8"/>
                    <a:pt x="31" y="7"/>
                    <a:pt x="31" y="7"/>
                  </a:cubicBezTo>
                  <a:cubicBezTo>
                    <a:pt x="31" y="6"/>
                    <a:pt x="31" y="5"/>
                    <a:pt x="30" y="5"/>
                  </a:cubicBezTo>
                  <a:cubicBezTo>
                    <a:pt x="29" y="5"/>
                    <a:pt x="29" y="6"/>
                    <a:pt x="29" y="6"/>
                  </a:cubicBezTo>
                  <a:cubicBezTo>
                    <a:pt x="29" y="6"/>
                    <a:pt x="29" y="6"/>
                    <a:pt x="28" y="6"/>
                  </a:cubicBezTo>
                  <a:cubicBezTo>
                    <a:pt x="28" y="6"/>
                    <a:pt x="28" y="5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5"/>
                    <a:pt x="26" y="5"/>
                    <a:pt x="26" y="6"/>
                  </a:cubicBezTo>
                  <a:cubicBezTo>
                    <a:pt x="26" y="6"/>
                    <a:pt x="25" y="5"/>
                    <a:pt x="25" y="5"/>
                  </a:cubicBezTo>
                  <a:cubicBezTo>
                    <a:pt x="24" y="5"/>
                    <a:pt x="24" y="5"/>
                    <a:pt x="23" y="6"/>
                  </a:cubicBezTo>
                  <a:cubicBezTo>
                    <a:pt x="23" y="6"/>
                    <a:pt x="24" y="7"/>
                    <a:pt x="24" y="8"/>
                  </a:cubicBezTo>
                  <a:cubicBezTo>
                    <a:pt x="24" y="8"/>
                    <a:pt x="24" y="8"/>
                    <a:pt x="24" y="9"/>
                  </a:cubicBezTo>
                  <a:cubicBezTo>
                    <a:pt x="24" y="9"/>
                    <a:pt x="24" y="10"/>
                    <a:pt x="25" y="10"/>
                  </a:cubicBezTo>
                  <a:cubicBezTo>
                    <a:pt x="25" y="12"/>
                    <a:pt x="23" y="11"/>
                    <a:pt x="23" y="10"/>
                  </a:cubicBezTo>
                  <a:cubicBezTo>
                    <a:pt x="23" y="9"/>
                    <a:pt x="22" y="8"/>
                    <a:pt x="22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0" y="5"/>
                    <a:pt x="18" y="6"/>
                    <a:pt x="18" y="7"/>
                  </a:cubicBezTo>
                  <a:cubicBezTo>
                    <a:pt x="17" y="7"/>
                    <a:pt x="18" y="8"/>
                    <a:pt x="18" y="9"/>
                  </a:cubicBezTo>
                  <a:cubicBezTo>
                    <a:pt x="18" y="10"/>
                    <a:pt x="18" y="9"/>
                    <a:pt x="17" y="9"/>
                  </a:cubicBezTo>
                  <a:cubicBezTo>
                    <a:pt x="17" y="10"/>
                    <a:pt x="16" y="10"/>
                    <a:pt x="16" y="10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4" y="9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11" y="11"/>
                    <a:pt x="10" y="11"/>
                    <a:pt x="10" y="11"/>
                  </a:cubicBezTo>
                  <a:cubicBezTo>
                    <a:pt x="9" y="12"/>
                    <a:pt x="10" y="12"/>
                    <a:pt x="11" y="12"/>
                  </a:cubicBezTo>
                  <a:cubicBezTo>
                    <a:pt x="11" y="13"/>
                    <a:pt x="12" y="13"/>
                    <a:pt x="12" y="14"/>
                  </a:cubicBezTo>
                  <a:cubicBezTo>
                    <a:pt x="13" y="15"/>
                    <a:pt x="11" y="14"/>
                    <a:pt x="11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9" y="17"/>
                    <a:pt x="8" y="16"/>
                    <a:pt x="7" y="16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5" y="17"/>
                    <a:pt x="5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0" y="19"/>
                    <a:pt x="1" y="20"/>
                    <a:pt x="1" y="20"/>
                  </a:cubicBezTo>
                  <a:cubicBezTo>
                    <a:pt x="2" y="21"/>
                    <a:pt x="1" y="22"/>
                    <a:pt x="2" y="22"/>
                  </a:cubicBezTo>
                  <a:cubicBezTo>
                    <a:pt x="3" y="22"/>
                    <a:pt x="4" y="21"/>
                    <a:pt x="4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7" y="21"/>
                    <a:pt x="8" y="21"/>
                    <a:pt x="8" y="22"/>
                  </a:cubicBezTo>
                  <a:cubicBezTo>
                    <a:pt x="9" y="23"/>
                    <a:pt x="8" y="23"/>
                    <a:pt x="7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4" y="22"/>
                    <a:pt x="4" y="23"/>
                  </a:cubicBezTo>
                  <a:cubicBezTo>
                    <a:pt x="3" y="23"/>
                    <a:pt x="4" y="24"/>
                    <a:pt x="5" y="24"/>
                  </a:cubicBezTo>
                  <a:cubicBezTo>
                    <a:pt x="5" y="24"/>
                    <a:pt x="5" y="25"/>
                    <a:pt x="5" y="26"/>
                  </a:cubicBezTo>
                  <a:cubicBezTo>
                    <a:pt x="5" y="27"/>
                    <a:pt x="5" y="26"/>
                    <a:pt x="4" y="27"/>
                  </a:cubicBezTo>
                  <a:cubicBezTo>
                    <a:pt x="3" y="27"/>
                    <a:pt x="2" y="27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5" y="31"/>
                    <a:pt x="5" y="31"/>
                  </a:cubicBezTo>
                  <a:cubicBezTo>
                    <a:pt x="6" y="31"/>
                    <a:pt x="6" y="31"/>
                    <a:pt x="6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1"/>
                    <a:pt x="8" y="30"/>
                    <a:pt x="9" y="30"/>
                  </a:cubicBezTo>
                  <a:cubicBezTo>
                    <a:pt x="10" y="29"/>
                    <a:pt x="9" y="30"/>
                    <a:pt x="10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3" y="29"/>
                    <a:pt x="13" y="29"/>
                    <a:pt x="13" y="30"/>
                  </a:cubicBezTo>
                  <a:cubicBezTo>
                    <a:pt x="14" y="30"/>
                    <a:pt x="14" y="30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7" y="32"/>
                    <a:pt x="18" y="32"/>
                    <a:pt x="19" y="34"/>
                  </a:cubicBezTo>
                  <a:cubicBezTo>
                    <a:pt x="19" y="34"/>
                    <a:pt x="19" y="35"/>
                    <a:pt x="19" y="35"/>
                  </a:cubicBezTo>
                  <a:cubicBezTo>
                    <a:pt x="19" y="36"/>
                    <a:pt x="19" y="36"/>
                    <a:pt x="19" y="37"/>
                  </a:cubicBezTo>
                  <a:cubicBezTo>
                    <a:pt x="19" y="37"/>
                    <a:pt x="19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8"/>
                    <a:pt x="21" y="38"/>
                    <a:pt x="21" y="39"/>
                  </a:cubicBezTo>
                  <a:cubicBezTo>
                    <a:pt x="21" y="39"/>
                    <a:pt x="22" y="39"/>
                    <a:pt x="22" y="40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3" y="41"/>
                  </a:cubicBezTo>
                  <a:cubicBezTo>
                    <a:pt x="23" y="42"/>
                    <a:pt x="23" y="42"/>
                    <a:pt x="23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4" y="44"/>
                    <a:pt x="24" y="46"/>
                    <a:pt x="24" y="46"/>
                  </a:cubicBezTo>
                  <a:cubicBezTo>
                    <a:pt x="23" y="47"/>
                    <a:pt x="23" y="47"/>
                    <a:pt x="24" y="47"/>
                  </a:cubicBezTo>
                  <a:cubicBezTo>
                    <a:pt x="24" y="47"/>
                    <a:pt x="25" y="47"/>
                    <a:pt x="25" y="48"/>
                  </a:cubicBezTo>
                  <a:cubicBezTo>
                    <a:pt x="25" y="48"/>
                    <a:pt x="25" y="48"/>
                    <a:pt x="25" y="49"/>
                  </a:cubicBezTo>
                  <a:cubicBezTo>
                    <a:pt x="26" y="49"/>
                    <a:pt x="26" y="49"/>
                    <a:pt x="27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1"/>
                    <a:pt x="28" y="50"/>
                    <a:pt x="28" y="51"/>
                  </a:cubicBezTo>
                  <a:cubicBezTo>
                    <a:pt x="28" y="52"/>
                    <a:pt x="28" y="52"/>
                    <a:pt x="28" y="53"/>
                  </a:cubicBezTo>
                  <a:cubicBezTo>
                    <a:pt x="28" y="53"/>
                    <a:pt x="28" y="54"/>
                    <a:pt x="28" y="54"/>
                  </a:cubicBezTo>
                  <a:cubicBezTo>
                    <a:pt x="28" y="55"/>
                    <a:pt x="26" y="55"/>
                    <a:pt x="27" y="55"/>
                  </a:cubicBezTo>
                  <a:cubicBezTo>
                    <a:pt x="28" y="55"/>
                    <a:pt x="28" y="55"/>
                    <a:pt x="29" y="56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28" y="58"/>
                    <a:pt x="28" y="58"/>
                  </a:cubicBezTo>
                  <a:cubicBezTo>
                    <a:pt x="28" y="59"/>
                    <a:pt x="27" y="59"/>
                    <a:pt x="27" y="60"/>
                  </a:cubicBezTo>
                  <a:cubicBezTo>
                    <a:pt x="28" y="60"/>
                    <a:pt x="28" y="60"/>
                    <a:pt x="28" y="61"/>
                  </a:cubicBezTo>
                  <a:cubicBezTo>
                    <a:pt x="28" y="62"/>
                    <a:pt x="27" y="62"/>
                    <a:pt x="27" y="63"/>
                  </a:cubicBezTo>
                  <a:cubicBezTo>
                    <a:pt x="26" y="64"/>
                    <a:pt x="26" y="64"/>
                    <a:pt x="26" y="65"/>
                  </a:cubicBezTo>
                  <a:cubicBezTo>
                    <a:pt x="26" y="66"/>
                    <a:pt x="26" y="66"/>
                    <a:pt x="26" y="67"/>
                  </a:cubicBezTo>
                  <a:cubicBezTo>
                    <a:pt x="26" y="68"/>
                    <a:pt x="26" y="68"/>
                    <a:pt x="26" y="69"/>
                  </a:cubicBezTo>
                  <a:cubicBezTo>
                    <a:pt x="26" y="70"/>
                    <a:pt x="25" y="70"/>
                    <a:pt x="25" y="71"/>
                  </a:cubicBezTo>
                  <a:cubicBezTo>
                    <a:pt x="25" y="72"/>
                    <a:pt x="25" y="73"/>
                    <a:pt x="25" y="74"/>
                  </a:cubicBezTo>
                  <a:cubicBezTo>
                    <a:pt x="25" y="74"/>
                    <a:pt x="24" y="75"/>
                    <a:pt x="24" y="76"/>
                  </a:cubicBezTo>
                  <a:cubicBezTo>
                    <a:pt x="24" y="77"/>
                    <a:pt x="27" y="76"/>
                    <a:pt x="26" y="78"/>
                  </a:cubicBezTo>
                  <a:cubicBezTo>
                    <a:pt x="26" y="78"/>
                    <a:pt x="25" y="79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3" y="81"/>
                    <a:pt x="24" y="81"/>
                    <a:pt x="24" y="82"/>
                  </a:cubicBezTo>
                  <a:cubicBezTo>
                    <a:pt x="24" y="82"/>
                    <a:pt x="24" y="83"/>
                    <a:pt x="25" y="83"/>
                  </a:cubicBezTo>
                  <a:cubicBezTo>
                    <a:pt x="25" y="83"/>
                    <a:pt x="25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7" y="84"/>
                    <a:pt x="26" y="85"/>
                    <a:pt x="26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6"/>
                    <a:pt x="26" y="86"/>
                    <a:pt x="27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9" y="88"/>
                  </a:cubicBezTo>
                  <a:cubicBezTo>
                    <a:pt x="29" y="88"/>
                    <a:pt x="29" y="88"/>
                    <a:pt x="29" y="89"/>
                  </a:cubicBezTo>
                  <a:cubicBezTo>
                    <a:pt x="29" y="90"/>
                    <a:pt x="29" y="90"/>
                    <a:pt x="30" y="90"/>
                  </a:cubicBezTo>
                  <a:cubicBezTo>
                    <a:pt x="30" y="91"/>
                    <a:pt x="30" y="92"/>
                    <a:pt x="31" y="92"/>
                  </a:cubicBezTo>
                  <a:cubicBezTo>
                    <a:pt x="31" y="92"/>
                    <a:pt x="32" y="91"/>
                    <a:pt x="33" y="90"/>
                  </a:cubicBezTo>
                  <a:cubicBezTo>
                    <a:pt x="34" y="90"/>
                    <a:pt x="34" y="90"/>
                    <a:pt x="34" y="91"/>
                  </a:cubicBezTo>
                  <a:cubicBezTo>
                    <a:pt x="34" y="92"/>
                    <a:pt x="34" y="92"/>
                    <a:pt x="34" y="93"/>
                  </a:cubicBezTo>
                  <a:cubicBezTo>
                    <a:pt x="35" y="93"/>
                    <a:pt x="35" y="93"/>
                    <a:pt x="35" y="94"/>
                  </a:cubicBezTo>
                  <a:cubicBezTo>
                    <a:pt x="36" y="95"/>
                    <a:pt x="36" y="95"/>
                    <a:pt x="37" y="95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9" y="95"/>
                    <a:pt x="38" y="94"/>
                    <a:pt x="38" y="93"/>
                  </a:cubicBezTo>
                  <a:cubicBezTo>
                    <a:pt x="38" y="92"/>
                    <a:pt x="39" y="92"/>
                    <a:pt x="39" y="91"/>
                  </a:cubicBezTo>
                  <a:cubicBezTo>
                    <a:pt x="40" y="91"/>
                    <a:pt x="40" y="91"/>
                    <a:pt x="40" y="90"/>
                  </a:cubicBezTo>
                  <a:cubicBezTo>
                    <a:pt x="40" y="89"/>
                    <a:pt x="40" y="89"/>
                    <a:pt x="41" y="88"/>
                  </a:cubicBezTo>
                  <a:cubicBezTo>
                    <a:pt x="41" y="87"/>
                    <a:pt x="41" y="87"/>
                    <a:pt x="41" y="86"/>
                  </a:cubicBezTo>
                  <a:cubicBezTo>
                    <a:pt x="41" y="85"/>
                    <a:pt x="41" y="85"/>
                    <a:pt x="41" y="84"/>
                  </a:cubicBezTo>
                  <a:cubicBezTo>
                    <a:pt x="42" y="83"/>
                    <a:pt x="43" y="82"/>
                    <a:pt x="44" y="82"/>
                  </a:cubicBezTo>
                  <a:cubicBezTo>
                    <a:pt x="44" y="81"/>
                    <a:pt x="45" y="81"/>
                    <a:pt x="45" y="80"/>
                  </a:cubicBezTo>
                  <a:cubicBezTo>
                    <a:pt x="45" y="79"/>
                    <a:pt x="45" y="78"/>
                    <a:pt x="45" y="78"/>
                  </a:cubicBezTo>
                  <a:cubicBezTo>
                    <a:pt x="45" y="77"/>
                    <a:pt x="46" y="76"/>
                    <a:pt x="46" y="76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7" y="75"/>
                    <a:pt x="48" y="75"/>
                    <a:pt x="48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50" y="75"/>
                    <a:pt x="50" y="74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50" y="73"/>
                    <a:pt x="50" y="73"/>
                    <a:pt x="51" y="72"/>
                  </a:cubicBezTo>
                  <a:cubicBezTo>
                    <a:pt x="51" y="71"/>
                    <a:pt x="52" y="71"/>
                    <a:pt x="53" y="71"/>
                  </a:cubicBezTo>
                  <a:cubicBezTo>
                    <a:pt x="53" y="72"/>
                    <a:pt x="52" y="72"/>
                    <a:pt x="52" y="73"/>
                  </a:cubicBezTo>
                  <a:cubicBezTo>
                    <a:pt x="53" y="73"/>
                    <a:pt x="54" y="73"/>
                    <a:pt x="54" y="73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5" y="72"/>
                    <a:pt x="56" y="72"/>
                    <a:pt x="56" y="72"/>
                  </a:cubicBezTo>
                  <a:cubicBezTo>
                    <a:pt x="56" y="72"/>
                    <a:pt x="57" y="72"/>
                    <a:pt x="57" y="72"/>
                  </a:cubicBezTo>
                  <a:cubicBezTo>
                    <a:pt x="58" y="72"/>
                    <a:pt x="59" y="71"/>
                    <a:pt x="59" y="70"/>
                  </a:cubicBezTo>
                  <a:cubicBezTo>
                    <a:pt x="59" y="70"/>
                    <a:pt x="60" y="69"/>
                    <a:pt x="60" y="68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1" y="67"/>
                    <a:pt x="62" y="66"/>
                    <a:pt x="62" y="66"/>
                  </a:cubicBezTo>
                  <a:cubicBezTo>
                    <a:pt x="62" y="65"/>
                    <a:pt x="62" y="64"/>
                    <a:pt x="63" y="64"/>
                  </a:cubicBezTo>
                  <a:cubicBezTo>
                    <a:pt x="63" y="64"/>
                    <a:pt x="63" y="65"/>
                    <a:pt x="64" y="65"/>
                  </a:cubicBezTo>
                  <a:cubicBezTo>
                    <a:pt x="64" y="65"/>
                    <a:pt x="65" y="65"/>
                    <a:pt x="65" y="64"/>
                  </a:cubicBezTo>
                  <a:cubicBezTo>
                    <a:pt x="66" y="64"/>
                    <a:pt x="67" y="64"/>
                    <a:pt x="68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9" y="64"/>
                    <a:pt x="69" y="64"/>
                    <a:pt x="70" y="64"/>
                  </a:cubicBezTo>
                  <a:cubicBezTo>
                    <a:pt x="70" y="63"/>
                    <a:pt x="70" y="63"/>
                    <a:pt x="71" y="63"/>
                  </a:cubicBezTo>
                  <a:cubicBezTo>
                    <a:pt x="71" y="62"/>
                    <a:pt x="72" y="63"/>
                    <a:pt x="73" y="62"/>
                  </a:cubicBezTo>
                  <a:cubicBezTo>
                    <a:pt x="73" y="62"/>
                    <a:pt x="74" y="62"/>
                    <a:pt x="74" y="61"/>
                  </a:cubicBezTo>
                  <a:cubicBezTo>
                    <a:pt x="75" y="61"/>
                    <a:pt x="76" y="60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9" y="59"/>
                    <a:pt x="79" y="59"/>
                  </a:cubicBezTo>
                  <a:cubicBezTo>
                    <a:pt x="80" y="58"/>
                    <a:pt x="79" y="57"/>
                    <a:pt x="78" y="57"/>
                  </a:cubicBezTo>
                  <a:cubicBezTo>
                    <a:pt x="78" y="57"/>
                    <a:pt x="78" y="58"/>
                    <a:pt x="78" y="58"/>
                  </a:cubicBezTo>
                  <a:cubicBezTo>
                    <a:pt x="78" y="58"/>
                    <a:pt x="77" y="58"/>
                    <a:pt x="77" y="58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6" y="57"/>
                    <a:pt x="75" y="57"/>
                    <a:pt x="74" y="57"/>
                  </a:cubicBezTo>
                  <a:cubicBezTo>
                    <a:pt x="73" y="57"/>
                    <a:pt x="73" y="58"/>
                    <a:pt x="72" y="58"/>
                  </a:cubicBezTo>
                  <a:cubicBezTo>
                    <a:pt x="71" y="58"/>
                    <a:pt x="70" y="58"/>
                    <a:pt x="69" y="58"/>
                  </a:cubicBezTo>
                  <a:cubicBezTo>
                    <a:pt x="69" y="58"/>
                    <a:pt x="69" y="59"/>
                    <a:pt x="68" y="59"/>
                  </a:cubicBezTo>
                  <a:cubicBezTo>
                    <a:pt x="68" y="58"/>
                    <a:pt x="70" y="57"/>
                    <a:pt x="71" y="57"/>
                  </a:cubicBezTo>
                  <a:cubicBezTo>
                    <a:pt x="71" y="57"/>
                    <a:pt x="73" y="56"/>
                    <a:pt x="71" y="56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1" y="56"/>
                    <a:pt x="71" y="56"/>
                    <a:pt x="70" y="56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69" y="56"/>
                    <a:pt x="69" y="56"/>
                    <a:pt x="69" y="55"/>
                  </a:cubicBezTo>
                  <a:cubicBezTo>
                    <a:pt x="70" y="55"/>
                    <a:pt x="70" y="55"/>
                    <a:pt x="71" y="55"/>
                  </a:cubicBezTo>
                  <a:cubicBezTo>
                    <a:pt x="71" y="55"/>
                    <a:pt x="71" y="54"/>
                    <a:pt x="71" y="54"/>
                  </a:cubicBezTo>
                  <a:cubicBezTo>
                    <a:pt x="71" y="54"/>
                    <a:pt x="72" y="54"/>
                    <a:pt x="72" y="54"/>
                  </a:cubicBezTo>
                  <a:cubicBezTo>
                    <a:pt x="73" y="54"/>
                    <a:pt x="73" y="54"/>
                    <a:pt x="74" y="53"/>
                  </a:cubicBezTo>
                  <a:cubicBezTo>
                    <a:pt x="74" y="53"/>
                    <a:pt x="75" y="53"/>
                    <a:pt x="74" y="52"/>
                  </a:cubicBezTo>
                  <a:cubicBezTo>
                    <a:pt x="74" y="52"/>
                    <a:pt x="73" y="52"/>
                    <a:pt x="73" y="52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1" y="52"/>
                    <a:pt x="71" y="52"/>
                    <a:pt x="71" y="51"/>
                  </a:cubicBezTo>
                  <a:cubicBezTo>
                    <a:pt x="70" y="51"/>
                    <a:pt x="69" y="51"/>
                    <a:pt x="69" y="51"/>
                  </a:cubicBezTo>
                  <a:cubicBezTo>
                    <a:pt x="70" y="50"/>
                    <a:pt x="72" y="51"/>
                    <a:pt x="73" y="51"/>
                  </a:cubicBezTo>
                  <a:cubicBezTo>
                    <a:pt x="74" y="51"/>
                    <a:pt x="75" y="51"/>
                    <a:pt x="75" y="51"/>
                  </a:cubicBezTo>
                  <a:cubicBezTo>
                    <a:pt x="76" y="52"/>
                    <a:pt x="75" y="52"/>
                    <a:pt x="75" y="53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4"/>
                    <a:pt x="76" y="55"/>
                    <a:pt x="77" y="55"/>
                  </a:cubicBezTo>
                  <a:cubicBezTo>
                    <a:pt x="77" y="55"/>
                    <a:pt x="78" y="56"/>
                    <a:pt x="78" y="56"/>
                  </a:cubicBezTo>
                  <a:cubicBezTo>
                    <a:pt x="79" y="56"/>
                    <a:pt x="79" y="55"/>
                    <a:pt x="79" y="55"/>
                  </a:cubicBezTo>
                  <a:cubicBezTo>
                    <a:pt x="79" y="55"/>
                    <a:pt x="80" y="55"/>
                    <a:pt x="80" y="55"/>
                  </a:cubicBezTo>
                  <a:cubicBezTo>
                    <a:pt x="80" y="55"/>
                    <a:pt x="81" y="55"/>
                    <a:pt x="81" y="55"/>
                  </a:cubicBezTo>
                  <a:cubicBezTo>
                    <a:pt x="82" y="55"/>
                    <a:pt x="82" y="54"/>
                    <a:pt x="81" y="53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6" name="Freeform: Shape 22"/>
            <p:cNvSpPr/>
            <p:nvPr/>
          </p:nvSpPr>
          <p:spPr bwMode="auto">
            <a:xfrm>
              <a:off x="2623691" y="5274020"/>
              <a:ext cx="16293" cy="10368"/>
            </a:xfrm>
            <a:custGeom>
              <a:avLst/>
              <a:gdLst>
                <a:gd name="T0" fmla="*/ 6 w 9"/>
                <a:gd name="T1" fmla="*/ 5 h 6"/>
                <a:gd name="T2" fmla="*/ 8 w 9"/>
                <a:gd name="T3" fmla="*/ 6 h 6"/>
                <a:gd name="T4" fmla="*/ 8 w 9"/>
                <a:gd name="T5" fmla="*/ 5 h 6"/>
                <a:gd name="T6" fmla="*/ 7 w 9"/>
                <a:gd name="T7" fmla="*/ 4 h 6"/>
                <a:gd name="T8" fmla="*/ 7 w 9"/>
                <a:gd name="T9" fmla="*/ 3 h 6"/>
                <a:gd name="T10" fmla="*/ 6 w 9"/>
                <a:gd name="T11" fmla="*/ 2 h 6"/>
                <a:gd name="T12" fmla="*/ 4 w 9"/>
                <a:gd name="T13" fmla="*/ 1 h 6"/>
                <a:gd name="T14" fmla="*/ 2 w 9"/>
                <a:gd name="T15" fmla="*/ 0 h 6"/>
                <a:gd name="T16" fmla="*/ 1 w 9"/>
                <a:gd name="T17" fmla="*/ 0 h 6"/>
                <a:gd name="T18" fmla="*/ 2 w 9"/>
                <a:gd name="T19" fmla="*/ 0 h 6"/>
                <a:gd name="T20" fmla="*/ 0 w 9"/>
                <a:gd name="T21" fmla="*/ 0 h 6"/>
                <a:gd name="T22" fmla="*/ 2 w 9"/>
                <a:gd name="T23" fmla="*/ 2 h 6"/>
                <a:gd name="T24" fmla="*/ 5 w 9"/>
                <a:gd name="T25" fmla="*/ 3 h 6"/>
                <a:gd name="T26" fmla="*/ 6 w 9"/>
                <a:gd name="T27" fmla="*/ 5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" h="6">
                  <a:moveTo>
                    <a:pt x="6" y="5"/>
                  </a:moveTo>
                  <a:cubicBezTo>
                    <a:pt x="7" y="6"/>
                    <a:pt x="7" y="6"/>
                    <a:pt x="8" y="6"/>
                  </a:cubicBezTo>
                  <a:cubicBezTo>
                    <a:pt x="9" y="6"/>
                    <a:pt x="8" y="5"/>
                    <a:pt x="8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6" y="2"/>
                    <a:pt x="6" y="2"/>
                  </a:cubicBezTo>
                  <a:cubicBezTo>
                    <a:pt x="6" y="1"/>
                    <a:pt x="5" y="1"/>
                    <a:pt x="4" y="1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1" y="0"/>
                    <a:pt x="0" y="0"/>
                  </a:cubicBezTo>
                  <a:cubicBezTo>
                    <a:pt x="0" y="1"/>
                    <a:pt x="1" y="1"/>
                    <a:pt x="2" y="2"/>
                  </a:cubicBezTo>
                  <a:cubicBezTo>
                    <a:pt x="3" y="2"/>
                    <a:pt x="4" y="3"/>
                    <a:pt x="5" y="3"/>
                  </a:cubicBezTo>
                  <a:cubicBezTo>
                    <a:pt x="5" y="4"/>
                    <a:pt x="6" y="5"/>
                    <a:pt x="6" y="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7" name="Freeform: Shape 23"/>
            <p:cNvSpPr/>
            <p:nvPr/>
          </p:nvSpPr>
          <p:spPr bwMode="auto">
            <a:xfrm>
              <a:off x="2805874" y="5046662"/>
              <a:ext cx="94794" cy="48878"/>
            </a:xfrm>
            <a:custGeom>
              <a:avLst/>
              <a:gdLst>
                <a:gd name="T0" fmla="*/ 7 w 54"/>
                <a:gd name="T1" fmla="*/ 6 h 28"/>
                <a:gd name="T2" fmla="*/ 9 w 54"/>
                <a:gd name="T3" fmla="*/ 7 h 28"/>
                <a:gd name="T4" fmla="*/ 6 w 54"/>
                <a:gd name="T5" fmla="*/ 8 h 28"/>
                <a:gd name="T6" fmla="*/ 13 w 54"/>
                <a:gd name="T7" fmla="*/ 8 h 28"/>
                <a:gd name="T8" fmla="*/ 17 w 54"/>
                <a:gd name="T9" fmla="*/ 8 h 28"/>
                <a:gd name="T10" fmla="*/ 16 w 54"/>
                <a:gd name="T11" fmla="*/ 9 h 28"/>
                <a:gd name="T12" fmla="*/ 23 w 54"/>
                <a:gd name="T13" fmla="*/ 9 h 28"/>
                <a:gd name="T14" fmla="*/ 25 w 54"/>
                <a:gd name="T15" fmla="*/ 9 h 28"/>
                <a:gd name="T16" fmla="*/ 24 w 54"/>
                <a:gd name="T17" fmla="*/ 10 h 28"/>
                <a:gd name="T18" fmla="*/ 19 w 54"/>
                <a:gd name="T19" fmla="*/ 14 h 28"/>
                <a:gd name="T20" fmla="*/ 13 w 54"/>
                <a:gd name="T21" fmla="*/ 11 h 28"/>
                <a:gd name="T22" fmla="*/ 14 w 54"/>
                <a:gd name="T23" fmla="*/ 16 h 28"/>
                <a:gd name="T24" fmla="*/ 12 w 54"/>
                <a:gd name="T25" fmla="*/ 16 h 28"/>
                <a:gd name="T26" fmla="*/ 8 w 54"/>
                <a:gd name="T27" fmla="*/ 19 h 28"/>
                <a:gd name="T28" fmla="*/ 12 w 54"/>
                <a:gd name="T29" fmla="*/ 19 h 28"/>
                <a:gd name="T30" fmla="*/ 14 w 54"/>
                <a:gd name="T31" fmla="*/ 21 h 28"/>
                <a:gd name="T32" fmla="*/ 11 w 54"/>
                <a:gd name="T33" fmla="*/ 23 h 28"/>
                <a:gd name="T34" fmla="*/ 8 w 54"/>
                <a:gd name="T35" fmla="*/ 21 h 28"/>
                <a:gd name="T36" fmla="*/ 3 w 54"/>
                <a:gd name="T37" fmla="*/ 23 h 28"/>
                <a:gd name="T38" fmla="*/ 1 w 54"/>
                <a:gd name="T39" fmla="*/ 25 h 28"/>
                <a:gd name="T40" fmla="*/ 4 w 54"/>
                <a:gd name="T41" fmla="*/ 27 h 28"/>
                <a:gd name="T42" fmla="*/ 6 w 54"/>
                <a:gd name="T43" fmla="*/ 27 h 28"/>
                <a:gd name="T44" fmla="*/ 10 w 54"/>
                <a:gd name="T45" fmla="*/ 27 h 28"/>
                <a:gd name="T46" fmla="*/ 11 w 54"/>
                <a:gd name="T47" fmla="*/ 27 h 28"/>
                <a:gd name="T48" fmla="*/ 13 w 54"/>
                <a:gd name="T49" fmla="*/ 27 h 28"/>
                <a:gd name="T50" fmla="*/ 15 w 54"/>
                <a:gd name="T51" fmla="*/ 27 h 28"/>
                <a:gd name="T52" fmla="*/ 18 w 54"/>
                <a:gd name="T53" fmla="*/ 28 h 28"/>
                <a:gd name="T54" fmla="*/ 21 w 54"/>
                <a:gd name="T55" fmla="*/ 28 h 28"/>
                <a:gd name="T56" fmla="*/ 21 w 54"/>
                <a:gd name="T57" fmla="*/ 25 h 28"/>
                <a:gd name="T58" fmla="*/ 19 w 54"/>
                <a:gd name="T59" fmla="*/ 25 h 28"/>
                <a:gd name="T60" fmla="*/ 22 w 54"/>
                <a:gd name="T61" fmla="*/ 24 h 28"/>
                <a:gd name="T62" fmla="*/ 24 w 54"/>
                <a:gd name="T63" fmla="*/ 21 h 28"/>
                <a:gd name="T64" fmla="*/ 29 w 54"/>
                <a:gd name="T65" fmla="*/ 19 h 28"/>
                <a:gd name="T66" fmla="*/ 28 w 54"/>
                <a:gd name="T67" fmla="*/ 18 h 28"/>
                <a:gd name="T68" fmla="*/ 27 w 54"/>
                <a:gd name="T69" fmla="*/ 16 h 28"/>
                <a:gd name="T70" fmla="*/ 30 w 54"/>
                <a:gd name="T71" fmla="*/ 16 h 28"/>
                <a:gd name="T72" fmla="*/ 32 w 54"/>
                <a:gd name="T73" fmla="*/ 15 h 28"/>
                <a:gd name="T74" fmla="*/ 36 w 54"/>
                <a:gd name="T75" fmla="*/ 15 h 28"/>
                <a:gd name="T76" fmla="*/ 38 w 54"/>
                <a:gd name="T77" fmla="*/ 12 h 28"/>
                <a:gd name="T78" fmla="*/ 41 w 54"/>
                <a:gd name="T79" fmla="*/ 12 h 28"/>
                <a:gd name="T80" fmla="*/ 45 w 54"/>
                <a:gd name="T81" fmla="*/ 9 h 28"/>
                <a:gd name="T82" fmla="*/ 40 w 54"/>
                <a:gd name="T83" fmla="*/ 10 h 28"/>
                <a:gd name="T84" fmla="*/ 49 w 54"/>
                <a:gd name="T85" fmla="*/ 7 h 28"/>
                <a:gd name="T86" fmla="*/ 52 w 54"/>
                <a:gd name="T87" fmla="*/ 6 h 28"/>
                <a:gd name="T88" fmla="*/ 52 w 54"/>
                <a:gd name="T89" fmla="*/ 4 h 28"/>
                <a:gd name="T90" fmla="*/ 48 w 54"/>
                <a:gd name="T91" fmla="*/ 3 h 28"/>
                <a:gd name="T92" fmla="*/ 42 w 54"/>
                <a:gd name="T93" fmla="*/ 2 h 28"/>
                <a:gd name="T94" fmla="*/ 38 w 54"/>
                <a:gd name="T95" fmla="*/ 2 h 28"/>
                <a:gd name="T96" fmla="*/ 36 w 54"/>
                <a:gd name="T97" fmla="*/ 1 h 28"/>
                <a:gd name="T98" fmla="*/ 31 w 54"/>
                <a:gd name="T99" fmla="*/ 1 h 28"/>
                <a:gd name="T100" fmla="*/ 28 w 54"/>
                <a:gd name="T101" fmla="*/ 1 h 28"/>
                <a:gd name="T102" fmla="*/ 23 w 54"/>
                <a:gd name="T103" fmla="*/ 3 h 28"/>
                <a:gd name="T104" fmla="*/ 18 w 54"/>
                <a:gd name="T105" fmla="*/ 3 h 28"/>
                <a:gd name="T106" fmla="*/ 13 w 54"/>
                <a:gd name="T107" fmla="*/ 2 h 28"/>
                <a:gd name="T108" fmla="*/ 14 w 54"/>
                <a:gd name="T109" fmla="*/ 4 h 28"/>
                <a:gd name="T110" fmla="*/ 11 w 54"/>
                <a:gd name="T111" fmla="*/ 3 h 28"/>
                <a:gd name="T112" fmla="*/ 5 w 54"/>
                <a:gd name="T113" fmla="*/ 4 h 28"/>
                <a:gd name="T114" fmla="*/ 6 w 54"/>
                <a:gd name="T115" fmla="*/ 5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4" h="28">
                  <a:moveTo>
                    <a:pt x="6" y="5"/>
                  </a:move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8" y="6"/>
                    <a:pt x="7" y="6"/>
                  </a:cubicBezTo>
                  <a:cubicBezTo>
                    <a:pt x="6" y="7"/>
                    <a:pt x="4" y="7"/>
                    <a:pt x="6" y="8"/>
                  </a:cubicBezTo>
                  <a:cubicBezTo>
                    <a:pt x="6" y="8"/>
                    <a:pt x="7" y="7"/>
                    <a:pt x="7" y="7"/>
                  </a:cubicBezTo>
                  <a:cubicBezTo>
                    <a:pt x="8" y="7"/>
                    <a:pt x="9" y="7"/>
                    <a:pt x="9" y="7"/>
                  </a:cubicBezTo>
                  <a:cubicBezTo>
                    <a:pt x="10" y="7"/>
                    <a:pt x="11" y="7"/>
                    <a:pt x="12" y="7"/>
                  </a:cubicBezTo>
                  <a:cubicBezTo>
                    <a:pt x="12" y="8"/>
                    <a:pt x="9" y="8"/>
                    <a:pt x="8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9"/>
                    <a:pt x="7" y="9"/>
                    <a:pt x="8" y="9"/>
                  </a:cubicBezTo>
                  <a:cubicBezTo>
                    <a:pt x="9" y="9"/>
                    <a:pt x="10" y="10"/>
                    <a:pt x="11" y="9"/>
                  </a:cubicBezTo>
                  <a:cubicBezTo>
                    <a:pt x="12" y="8"/>
                    <a:pt x="12" y="8"/>
                    <a:pt x="13" y="8"/>
                  </a:cubicBezTo>
                  <a:cubicBezTo>
                    <a:pt x="13" y="8"/>
                    <a:pt x="12" y="8"/>
                    <a:pt x="12" y="9"/>
                  </a:cubicBezTo>
                  <a:cubicBezTo>
                    <a:pt x="13" y="9"/>
                    <a:pt x="14" y="8"/>
                    <a:pt x="14" y="8"/>
                  </a:cubicBezTo>
                  <a:cubicBezTo>
                    <a:pt x="15" y="8"/>
                    <a:pt x="16" y="7"/>
                    <a:pt x="17" y="8"/>
                  </a:cubicBezTo>
                  <a:cubicBezTo>
                    <a:pt x="17" y="8"/>
                    <a:pt x="15" y="8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9"/>
                    <a:pt x="16" y="10"/>
                    <a:pt x="17" y="10"/>
                  </a:cubicBezTo>
                  <a:cubicBezTo>
                    <a:pt x="17" y="11"/>
                    <a:pt x="19" y="10"/>
                    <a:pt x="20" y="10"/>
                  </a:cubicBezTo>
                  <a:cubicBezTo>
                    <a:pt x="21" y="9"/>
                    <a:pt x="22" y="9"/>
                    <a:pt x="23" y="9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7"/>
                    <a:pt x="25" y="7"/>
                    <a:pt x="26" y="7"/>
                  </a:cubicBezTo>
                  <a:cubicBezTo>
                    <a:pt x="26" y="8"/>
                    <a:pt x="25" y="8"/>
                    <a:pt x="25" y="9"/>
                  </a:cubicBezTo>
                  <a:cubicBezTo>
                    <a:pt x="26" y="9"/>
                    <a:pt x="27" y="9"/>
                    <a:pt x="26" y="10"/>
                  </a:cubicBezTo>
                  <a:cubicBezTo>
                    <a:pt x="26" y="10"/>
                    <a:pt x="25" y="10"/>
                    <a:pt x="25" y="10"/>
                  </a:cubicBezTo>
                  <a:cubicBezTo>
                    <a:pt x="25" y="10"/>
                    <a:pt x="24" y="10"/>
                    <a:pt x="24" y="10"/>
                  </a:cubicBezTo>
                  <a:cubicBezTo>
                    <a:pt x="23" y="10"/>
                    <a:pt x="23" y="11"/>
                    <a:pt x="22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2" y="12"/>
                    <a:pt x="18" y="12"/>
                    <a:pt x="19" y="14"/>
                  </a:cubicBezTo>
                  <a:cubicBezTo>
                    <a:pt x="17" y="14"/>
                    <a:pt x="17" y="13"/>
                    <a:pt x="16" y="12"/>
                  </a:cubicBezTo>
                  <a:cubicBezTo>
                    <a:pt x="15" y="12"/>
                    <a:pt x="15" y="12"/>
                    <a:pt x="14" y="12"/>
                  </a:cubicBezTo>
                  <a:cubicBezTo>
                    <a:pt x="14" y="12"/>
                    <a:pt x="13" y="11"/>
                    <a:pt x="13" y="11"/>
                  </a:cubicBezTo>
                  <a:cubicBezTo>
                    <a:pt x="12" y="11"/>
                    <a:pt x="11" y="12"/>
                    <a:pt x="12" y="13"/>
                  </a:cubicBezTo>
                  <a:cubicBezTo>
                    <a:pt x="12" y="14"/>
                    <a:pt x="13" y="15"/>
                    <a:pt x="14" y="15"/>
                  </a:cubicBezTo>
                  <a:cubicBezTo>
                    <a:pt x="14" y="16"/>
                    <a:pt x="13" y="15"/>
                    <a:pt x="14" y="16"/>
                  </a:cubicBezTo>
                  <a:cubicBezTo>
                    <a:pt x="14" y="17"/>
                    <a:pt x="15" y="16"/>
                    <a:pt x="16" y="17"/>
                  </a:cubicBezTo>
                  <a:cubicBezTo>
                    <a:pt x="16" y="17"/>
                    <a:pt x="15" y="18"/>
                    <a:pt x="14" y="18"/>
                  </a:cubicBezTo>
                  <a:cubicBezTo>
                    <a:pt x="14" y="17"/>
                    <a:pt x="13" y="17"/>
                    <a:pt x="12" y="16"/>
                  </a:cubicBezTo>
                  <a:cubicBezTo>
                    <a:pt x="11" y="16"/>
                    <a:pt x="9" y="16"/>
                    <a:pt x="8" y="17"/>
                  </a:cubicBezTo>
                  <a:cubicBezTo>
                    <a:pt x="7" y="17"/>
                    <a:pt x="6" y="18"/>
                    <a:pt x="6" y="18"/>
                  </a:cubicBezTo>
                  <a:cubicBezTo>
                    <a:pt x="6" y="19"/>
                    <a:pt x="7" y="19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10" y="19"/>
                    <a:pt x="10" y="19"/>
                  </a:cubicBezTo>
                  <a:cubicBezTo>
                    <a:pt x="11" y="19"/>
                    <a:pt x="12" y="18"/>
                    <a:pt x="12" y="19"/>
                  </a:cubicBezTo>
                  <a:cubicBezTo>
                    <a:pt x="11" y="20"/>
                    <a:pt x="10" y="20"/>
                    <a:pt x="10" y="21"/>
                  </a:cubicBezTo>
                  <a:cubicBezTo>
                    <a:pt x="11" y="22"/>
                    <a:pt x="11" y="22"/>
                    <a:pt x="12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5" y="21"/>
                    <a:pt x="15" y="22"/>
                    <a:pt x="14" y="22"/>
                  </a:cubicBezTo>
                  <a:cubicBezTo>
                    <a:pt x="14" y="23"/>
                    <a:pt x="13" y="23"/>
                    <a:pt x="13" y="23"/>
                  </a:cubicBezTo>
                  <a:cubicBezTo>
                    <a:pt x="12" y="24"/>
                    <a:pt x="12" y="23"/>
                    <a:pt x="11" y="23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7" y="22"/>
                    <a:pt x="8" y="21"/>
                    <a:pt x="8" y="21"/>
                  </a:cubicBezTo>
                  <a:cubicBezTo>
                    <a:pt x="7" y="21"/>
                    <a:pt x="4" y="20"/>
                    <a:pt x="4" y="22"/>
                  </a:cubicBezTo>
                  <a:cubicBezTo>
                    <a:pt x="5" y="22"/>
                    <a:pt x="6" y="22"/>
                    <a:pt x="6" y="23"/>
                  </a:cubicBezTo>
                  <a:cubicBezTo>
                    <a:pt x="5" y="23"/>
                    <a:pt x="4" y="23"/>
                    <a:pt x="3" y="23"/>
                  </a:cubicBezTo>
                  <a:cubicBezTo>
                    <a:pt x="2" y="23"/>
                    <a:pt x="2" y="24"/>
                    <a:pt x="1" y="24"/>
                  </a:cubicBezTo>
                  <a:cubicBezTo>
                    <a:pt x="1" y="24"/>
                    <a:pt x="0" y="24"/>
                    <a:pt x="0" y="25"/>
                  </a:cubicBezTo>
                  <a:cubicBezTo>
                    <a:pt x="0" y="26"/>
                    <a:pt x="1" y="26"/>
                    <a:pt x="1" y="25"/>
                  </a:cubicBezTo>
                  <a:cubicBezTo>
                    <a:pt x="1" y="27"/>
                    <a:pt x="1" y="26"/>
                    <a:pt x="2" y="26"/>
                  </a:cubicBezTo>
                  <a:cubicBezTo>
                    <a:pt x="2" y="27"/>
                    <a:pt x="3" y="27"/>
                    <a:pt x="3" y="27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6" y="27"/>
                    <a:pt x="6" y="27"/>
                    <a:pt x="6" y="27"/>
                  </a:cubicBezTo>
                  <a:cubicBezTo>
                    <a:pt x="6" y="27"/>
                    <a:pt x="7" y="28"/>
                    <a:pt x="7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9" y="27"/>
                    <a:pt x="9" y="27"/>
                    <a:pt x="10" y="27"/>
                  </a:cubicBezTo>
                  <a:cubicBezTo>
                    <a:pt x="9" y="27"/>
                    <a:pt x="9" y="27"/>
                    <a:pt x="9" y="27"/>
                  </a:cubicBezTo>
                  <a:cubicBezTo>
                    <a:pt x="10" y="27"/>
                    <a:pt x="10" y="27"/>
                    <a:pt x="10" y="27"/>
                  </a:cubicBezTo>
                  <a:cubicBezTo>
                    <a:pt x="11" y="27"/>
                    <a:pt x="11" y="27"/>
                    <a:pt x="11" y="27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6"/>
                    <a:pt x="12" y="27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14" y="27"/>
                    <a:pt x="13" y="27"/>
                    <a:pt x="14" y="27"/>
                  </a:cubicBezTo>
                  <a:cubicBezTo>
                    <a:pt x="14" y="26"/>
                    <a:pt x="15" y="26"/>
                    <a:pt x="15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6" y="27"/>
                    <a:pt x="17" y="28"/>
                  </a:cubicBezTo>
                  <a:cubicBezTo>
                    <a:pt x="17" y="28"/>
                    <a:pt x="17" y="28"/>
                    <a:pt x="18" y="28"/>
                  </a:cubicBezTo>
                  <a:cubicBezTo>
                    <a:pt x="19" y="28"/>
                    <a:pt x="19" y="28"/>
                    <a:pt x="19" y="28"/>
                  </a:cubicBezTo>
                  <a:cubicBezTo>
                    <a:pt x="20" y="28"/>
                    <a:pt x="20" y="28"/>
                    <a:pt x="20" y="28"/>
                  </a:cubicBezTo>
                  <a:cubicBezTo>
                    <a:pt x="21" y="28"/>
                    <a:pt x="21" y="28"/>
                    <a:pt x="21" y="28"/>
                  </a:cubicBezTo>
                  <a:cubicBezTo>
                    <a:pt x="22" y="28"/>
                    <a:pt x="22" y="27"/>
                    <a:pt x="22" y="26"/>
                  </a:cubicBezTo>
                  <a:cubicBezTo>
                    <a:pt x="21" y="26"/>
                    <a:pt x="21" y="26"/>
                    <a:pt x="21" y="26"/>
                  </a:cubicBezTo>
                  <a:cubicBezTo>
                    <a:pt x="21" y="26"/>
                    <a:pt x="21" y="26"/>
                    <a:pt x="21" y="25"/>
                  </a:cubicBezTo>
                  <a:cubicBezTo>
                    <a:pt x="21" y="25"/>
                    <a:pt x="21" y="25"/>
                    <a:pt x="20" y="25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9" y="25"/>
                    <a:pt x="19" y="25"/>
                    <a:pt x="19" y="25"/>
                  </a:cubicBezTo>
                  <a:cubicBezTo>
                    <a:pt x="18" y="24"/>
                    <a:pt x="17" y="24"/>
                    <a:pt x="17" y="23"/>
                  </a:cubicBezTo>
                  <a:cubicBezTo>
                    <a:pt x="16" y="22"/>
                    <a:pt x="18" y="23"/>
                    <a:pt x="19" y="23"/>
                  </a:cubicBezTo>
                  <a:cubicBezTo>
                    <a:pt x="20" y="24"/>
                    <a:pt x="21" y="24"/>
                    <a:pt x="22" y="24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23" y="22"/>
                    <a:pt x="23" y="22"/>
                    <a:pt x="24" y="22"/>
                  </a:cubicBezTo>
                  <a:cubicBezTo>
                    <a:pt x="24" y="21"/>
                    <a:pt x="24" y="21"/>
                    <a:pt x="24" y="21"/>
                  </a:cubicBezTo>
                  <a:cubicBezTo>
                    <a:pt x="25" y="22"/>
                    <a:pt x="25" y="22"/>
                    <a:pt x="25" y="22"/>
                  </a:cubicBezTo>
                  <a:cubicBezTo>
                    <a:pt x="25" y="22"/>
                    <a:pt x="26" y="22"/>
                    <a:pt x="27" y="22"/>
                  </a:cubicBezTo>
                  <a:cubicBezTo>
                    <a:pt x="25" y="21"/>
                    <a:pt x="28" y="20"/>
                    <a:pt x="29" y="19"/>
                  </a:cubicBezTo>
                  <a:cubicBezTo>
                    <a:pt x="28" y="19"/>
                    <a:pt x="28" y="19"/>
                    <a:pt x="28" y="19"/>
                  </a:cubicBezTo>
                  <a:cubicBezTo>
                    <a:pt x="29" y="19"/>
                    <a:pt x="29" y="19"/>
                    <a:pt x="29" y="18"/>
                  </a:cubicBezTo>
                  <a:cubicBezTo>
                    <a:pt x="29" y="18"/>
                    <a:pt x="28" y="18"/>
                    <a:pt x="28" y="18"/>
                  </a:cubicBezTo>
                  <a:cubicBezTo>
                    <a:pt x="27" y="18"/>
                    <a:pt x="26" y="18"/>
                    <a:pt x="26" y="18"/>
                  </a:cubicBezTo>
                  <a:cubicBezTo>
                    <a:pt x="25" y="18"/>
                    <a:pt x="25" y="17"/>
                    <a:pt x="26" y="17"/>
                  </a:cubicBezTo>
                  <a:cubicBezTo>
                    <a:pt x="26" y="17"/>
                    <a:pt x="24" y="15"/>
                    <a:pt x="27" y="16"/>
                  </a:cubicBezTo>
                  <a:cubicBezTo>
                    <a:pt x="27" y="16"/>
                    <a:pt x="27" y="16"/>
                    <a:pt x="28" y="16"/>
                  </a:cubicBezTo>
                  <a:cubicBezTo>
                    <a:pt x="29" y="16"/>
                    <a:pt x="29" y="16"/>
                    <a:pt x="30" y="17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5"/>
                    <a:pt x="31" y="15"/>
                  </a:cubicBezTo>
                  <a:cubicBezTo>
                    <a:pt x="32" y="15"/>
                    <a:pt x="32" y="15"/>
                    <a:pt x="32" y="15"/>
                  </a:cubicBezTo>
                  <a:cubicBezTo>
                    <a:pt x="33" y="16"/>
                    <a:pt x="34" y="16"/>
                    <a:pt x="34" y="15"/>
                  </a:cubicBezTo>
                  <a:cubicBezTo>
                    <a:pt x="34" y="15"/>
                    <a:pt x="34" y="15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4"/>
                    <a:pt x="36" y="13"/>
                    <a:pt x="36" y="13"/>
                  </a:cubicBezTo>
                  <a:cubicBezTo>
                    <a:pt x="37" y="12"/>
                    <a:pt x="37" y="12"/>
                    <a:pt x="37" y="13"/>
                  </a:cubicBezTo>
                  <a:cubicBezTo>
                    <a:pt x="38" y="13"/>
                    <a:pt x="38" y="13"/>
                    <a:pt x="38" y="12"/>
                  </a:cubicBezTo>
                  <a:cubicBezTo>
                    <a:pt x="39" y="12"/>
                    <a:pt x="39" y="12"/>
                    <a:pt x="39" y="12"/>
                  </a:cubicBezTo>
                  <a:cubicBezTo>
                    <a:pt x="39" y="11"/>
                    <a:pt x="40" y="12"/>
                    <a:pt x="40" y="12"/>
                  </a:cubicBezTo>
                  <a:cubicBezTo>
                    <a:pt x="40" y="12"/>
                    <a:pt x="41" y="12"/>
                    <a:pt x="41" y="12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3" y="10"/>
                    <a:pt x="45" y="10"/>
                    <a:pt x="45" y="9"/>
                  </a:cubicBezTo>
                  <a:cubicBezTo>
                    <a:pt x="45" y="9"/>
                    <a:pt x="45" y="9"/>
                    <a:pt x="44" y="9"/>
                  </a:cubicBezTo>
                  <a:cubicBezTo>
                    <a:pt x="44" y="9"/>
                    <a:pt x="43" y="9"/>
                    <a:pt x="43" y="10"/>
                  </a:cubicBezTo>
                  <a:cubicBezTo>
                    <a:pt x="42" y="10"/>
                    <a:pt x="41" y="10"/>
                    <a:pt x="40" y="10"/>
                  </a:cubicBezTo>
                  <a:cubicBezTo>
                    <a:pt x="39" y="9"/>
                    <a:pt x="42" y="8"/>
                    <a:pt x="43" y="8"/>
                  </a:cubicBezTo>
                  <a:cubicBezTo>
                    <a:pt x="43" y="7"/>
                    <a:pt x="45" y="7"/>
                    <a:pt x="45" y="7"/>
                  </a:cubicBezTo>
                  <a:cubicBezTo>
                    <a:pt x="47" y="7"/>
                    <a:pt x="48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50" y="7"/>
                    <a:pt x="50" y="7"/>
                    <a:pt x="51" y="7"/>
                  </a:cubicBezTo>
                  <a:cubicBezTo>
                    <a:pt x="51" y="7"/>
                    <a:pt x="51" y="6"/>
                    <a:pt x="52" y="6"/>
                  </a:cubicBezTo>
                  <a:cubicBezTo>
                    <a:pt x="52" y="5"/>
                    <a:pt x="54" y="5"/>
                    <a:pt x="54" y="4"/>
                  </a:cubicBezTo>
                  <a:cubicBezTo>
                    <a:pt x="54" y="4"/>
                    <a:pt x="54" y="4"/>
                    <a:pt x="53" y="4"/>
                  </a:cubicBezTo>
                  <a:cubicBezTo>
                    <a:pt x="53" y="4"/>
                    <a:pt x="53" y="4"/>
                    <a:pt x="52" y="4"/>
                  </a:cubicBezTo>
                  <a:cubicBezTo>
                    <a:pt x="51" y="4"/>
                    <a:pt x="51" y="3"/>
                    <a:pt x="50" y="3"/>
                  </a:cubicBezTo>
                  <a:cubicBezTo>
                    <a:pt x="49" y="3"/>
                    <a:pt x="45" y="6"/>
                    <a:pt x="45" y="4"/>
                  </a:cubicBezTo>
                  <a:cubicBezTo>
                    <a:pt x="46" y="4"/>
                    <a:pt x="47" y="4"/>
                    <a:pt x="48" y="3"/>
                  </a:cubicBezTo>
                  <a:cubicBezTo>
                    <a:pt x="47" y="3"/>
                    <a:pt x="46" y="3"/>
                    <a:pt x="45" y="3"/>
                  </a:cubicBezTo>
                  <a:cubicBezTo>
                    <a:pt x="45" y="3"/>
                    <a:pt x="45" y="2"/>
                    <a:pt x="44" y="2"/>
                  </a:cubicBezTo>
                  <a:cubicBezTo>
                    <a:pt x="43" y="2"/>
                    <a:pt x="43" y="1"/>
                    <a:pt x="42" y="2"/>
                  </a:cubicBezTo>
                  <a:cubicBezTo>
                    <a:pt x="41" y="2"/>
                    <a:pt x="41" y="2"/>
                    <a:pt x="41" y="2"/>
                  </a:cubicBezTo>
                  <a:cubicBezTo>
                    <a:pt x="40" y="3"/>
                    <a:pt x="41" y="3"/>
                    <a:pt x="40" y="2"/>
                  </a:cubicBezTo>
                  <a:cubicBezTo>
                    <a:pt x="40" y="2"/>
                    <a:pt x="39" y="1"/>
                    <a:pt x="38" y="2"/>
                  </a:cubicBezTo>
                  <a:cubicBezTo>
                    <a:pt x="38" y="2"/>
                    <a:pt x="39" y="3"/>
                    <a:pt x="38" y="4"/>
                  </a:cubicBezTo>
                  <a:cubicBezTo>
                    <a:pt x="38" y="5"/>
                    <a:pt x="38" y="3"/>
                    <a:pt x="38" y="3"/>
                  </a:cubicBezTo>
                  <a:cubicBezTo>
                    <a:pt x="38" y="2"/>
                    <a:pt x="37" y="1"/>
                    <a:pt x="36" y="1"/>
                  </a:cubicBezTo>
                  <a:cubicBezTo>
                    <a:pt x="36" y="1"/>
                    <a:pt x="35" y="1"/>
                    <a:pt x="35" y="1"/>
                  </a:cubicBezTo>
                  <a:cubicBezTo>
                    <a:pt x="35" y="1"/>
                    <a:pt x="34" y="1"/>
                    <a:pt x="34" y="1"/>
                  </a:cubicBezTo>
                  <a:cubicBezTo>
                    <a:pt x="33" y="1"/>
                    <a:pt x="31" y="0"/>
                    <a:pt x="31" y="1"/>
                  </a:cubicBezTo>
                  <a:cubicBezTo>
                    <a:pt x="31" y="1"/>
                    <a:pt x="32" y="3"/>
                    <a:pt x="32" y="3"/>
                  </a:cubicBezTo>
                  <a:cubicBezTo>
                    <a:pt x="31" y="3"/>
                    <a:pt x="30" y="2"/>
                    <a:pt x="30" y="2"/>
                  </a:cubicBezTo>
                  <a:cubicBezTo>
                    <a:pt x="29" y="1"/>
                    <a:pt x="28" y="1"/>
                    <a:pt x="28" y="1"/>
                  </a:cubicBezTo>
                  <a:cubicBezTo>
                    <a:pt x="27" y="1"/>
                    <a:pt x="27" y="2"/>
                    <a:pt x="26" y="2"/>
                  </a:cubicBezTo>
                  <a:cubicBezTo>
                    <a:pt x="25" y="3"/>
                    <a:pt x="24" y="2"/>
                    <a:pt x="24" y="3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4"/>
                    <a:pt x="24" y="4"/>
                    <a:pt x="23" y="4"/>
                  </a:cubicBezTo>
                  <a:cubicBezTo>
                    <a:pt x="23" y="4"/>
                    <a:pt x="21" y="4"/>
                    <a:pt x="21" y="4"/>
                  </a:cubicBezTo>
                  <a:cubicBezTo>
                    <a:pt x="20" y="3"/>
                    <a:pt x="19" y="3"/>
                    <a:pt x="18" y="3"/>
                  </a:cubicBezTo>
                  <a:cubicBezTo>
                    <a:pt x="17" y="2"/>
                    <a:pt x="15" y="0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3"/>
                    <a:pt x="14" y="2"/>
                    <a:pt x="14" y="3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4"/>
                    <a:pt x="14" y="3"/>
                    <a:pt x="14" y="4"/>
                  </a:cubicBezTo>
                  <a:cubicBezTo>
                    <a:pt x="14" y="4"/>
                    <a:pt x="14" y="5"/>
                    <a:pt x="13" y="4"/>
                  </a:cubicBezTo>
                  <a:cubicBezTo>
                    <a:pt x="13" y="4"/>
                    <a:pt x="13" y="4"/>
                    <a:pt x="12" y="3"/>
                  </a:cubicBezTo>
                  <a:cubicBezTo>
                    <a:pt x="12" y="3"/>
                    <a:pt x="11" y="3"/>
                    <a:pt x="11" y="3"/>
                  </a:cubicBezTo>
                  <a:cubicBezTo>
                    <a:pt x="10" y="3"/>
                    <a:pt x="8" y="3"/>
                    <a:pt x="7" y="3"/>
                  </a:cubicBezTo>
                  <a:cubicBezTo>
                    <a:pt x="6" y="3"/>
                    <a:pt x="5" y="4"/>
                    <a:pt x="7" y="4"/>
                  </a:cubicBezTo>
                  <a:cubicBezTo>
                    <a:pt x="7" y="5"/>
                    <a:pt x="5" y="4"/>
                    <a:pt x="5" y="4"/>
                  </a:cubicBezTo>
                  <a:cubicBezTo>
                    <a:pt x="4" y="3"/>
                    <a:pt x="4" y="4"/>
                    <a:pt x="4" y="5"/>
                  </a:cubicBezTo>
                  <a:cubicBezTo>
                    <a:pt x="4" y="5"/>
                    <a:pt x="5" y="5"/>
                    <a:pt x="5" y="5"/>
                  </a:cubicBezTo>
                  <a:cubicBezTo>
                    <a:pt x="6" y="5"/>
                    <a:pt x="6" y="5"/>
                    <a:pt x="6" y="5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8" name="Freeform: Shape 24"/>
            <p:cNvSpPr/>
            <p:nvPr/>
          </p:nvSpPr>
          <p:spPr bwMode="auto">
            <a:xfrm>
              <a:off x="2788840" y="5055549"/>
              <a:ext cx="33326" cy="22217"/>
            </a:xfrm>
            <a:custGeom>
              <a:avLst/>
              <a:gdLst>
                <a:gd name="T0" fmla="*/ 3 w 19"/>
                <a:gd name="T1" fmla="*/ 7 h 13"/>
                <a:gd name="T2" fmla="*/ 3 w 19"/>
                <a:gd name="T3" fmla="*/ 8 h 13"/>
                <a:gd name="T4" fmla="*/ 5 w 19"/>
                <a:gd name="T5" fmla="*/ 8 h 13"/>
                <a:gd name="T6" fmla="*/ 8 w 19"/>
                <a:gd name="T7" fmla="*/ 7 h 13"/>
                <a:gd name="T8" fmla="*/ 8 w 19"/>
                <a:gd name="T9" fmla="*/ 8 h 13"/>
                <a:gd name="T10" fmla="*/ 8 w 19"/>
                <a:gd name="T11" fmla="*/ 8 h 13"/>
                <a:gd name="T12" fmla="*/ 8 w 19"/>
                <a:gd name="T13" fmla="*/ 9 h 13"/>
                <a:gd name="T14" fmla="*/ 5 w 19"/>
                <a:gd name="T15" fmla="*/ 9 h 13"/>
                <a:gd name="T16" fmla="*/ 6 w 19"/>
                <a:gd name="T17" fmla="*/ 11 h 13"/>
                <a:gd name="T18" fmla="*/ 6 w 19"/>
                <a:gd name="T19" fmla="*/ 12 h 13"/>
                <a:gd name="T20" fmla="*/ 8 w 19"/>
                <a:gd name="T21" fmla="*/ 12 h 13"/>
                <a:gd name="T22" fmla="*/ 9 w 19"/>
                <a:gd name="T23" fmla="*/ 13 h 13"/>
                <a:gd name="T24" fmla="*/ 11 w 19"/>
                <a:gd name="T25" fmla="*/ 13 h 13"/>
                <a:gd name="T26" fmla="*/ 12 w 19"/>
                <a:gd name="T27" fmla="*/ 13 h 13"/>
                <a:gd name="T28" fmla="*/ 13 w 19"/>
                <a:gd name="T29" fmla="*/ 13 h 13"/>
                <a:gd name="T30" fmla="*/ 13 w 19"/>
                <a:gd name="T31" fmla="*/ 12 h 13"/>
                <a:gd name="T32" fmla="*/ 14 w 19"/>
                <a:gd name="T33" fmla="*/ 11 h 13"/>
                <a:gd name="T34" fmla="*/ 16 w 19"/>
                <a:gd name="T35" fmla="*/ 11 h 13"/>
                <a:gd name="T36" fmla="*/ 19 w 19"/>
                <a:gd name="T37" fmla="*/ 10 h 13"/>
                <a:gd name="T38" fmla="*/ 19 w 19"/>
                <a:gd name="T39" fmla="*/ 8 h 13"/>
                <a:gd name="T40" fmla="*/ 17 w 19"/>
                <a:gd name="T41" fmla="*/ 9 h 13"/>
                <a:gd name="T42" fmla="*/ 18 w 19"/>
                <a:gd name="T43" fmla="*/ 7 h 13"/>
                <a:gd name="T44" fmla="*/ 15 w 19"/>
                <a:gd name="T45" fmla="*/ 5 h 13"/>
                <a:gd name="T46" fmla="*/ 14 w 19"/>
                <a:gd name="T47" fmla="*/ 5 h 13"/>
                <a:gd name="T48" fmla="*/ 13 w 19"/>
                <a:gd name="T49" fmla="*/ 4 h 13"/>
                <a:gd name="T50" fmla="*/ 12 w 19"/>
                <a:gd name="T51" fmla="*/ 3 h 13"/>
                <a:gd name="T52" fmla="*/ 8 w 19"/>
                <a:gd name="T53" fmla="*/ 0 h 13"/>
                <a:gd name="T54" fmla="*/ 6 w 19"/>
                <a:gd name="T55" fmla="*/ 0 h 13"/>
                <a:gd name="T56" fmla="*/ 6 w 19"/>
                <a:gd name="T57" fmla="*/ 1 h 13"/>
                <a:gd name="T58" fmla="*/ 4 w 19"/>
                <a:gd name="T59" fmla="*/ 2 h 13"/>
                <a:gd name="T60" fmla="*/ 5 w 19"/>
                <a:gd name="T61" fmla="*/ 3 h 13"/>
                <a:gd name="T62" fmla="*/ 4 w 19"/>
                <a:gd name="T63" fmla="*/ 4 h 13"/>
                <a:gd name="T64" fmla="*/ 2 w 19"/>
                <a:gd name="T65" fmla="*/ 4 h 13"/>
                <a:gd name="T66" fmla="*/ 2 w 19"/>
                <a:gd name="T67" fmla="*/ 5 h 13"/>
                <a:gd name="T68" fmla="*/ 1 w 19"/>
                <a:gd name="T69" fmla="*/ 7 h 13"/>
                <a:gd name="T70" fmla="*/ 3 w 19"/>
                <a:gd name="T71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9" h="13">
                  <a:moveTo>
                    <a:pt x="3" y="6"/>
                  </a:move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1" y="7"/>
                    <a:pt x="1" y="8"/>
                  </a:cubicBezTo>
                  <a:cubicBezTo>
                    <a:pt x="2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7" y="8"/>
                    <a:pt x="8" y="7"/>
                    <a:pt x="8" y="7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10" y="8"/>
                    <a:pt x="9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7" y="9"/>
                    <a:pt x="7" y="9"/>
                    <a:pt x="6" y="9"/>
                  </a:cubicBezTo>
                  <a:cubicBezTo>
                    <a:pt x="6" y="9"/>
                    <a:pt x="5" y="9"/>
                    <a:pt x="5" y="9"/>
                  </a:cubicBezTo>
                  <a:cubicBezTo>
                    <a:pt x="4" y="9"/>
                    <a:pt x="4" y="10"/>
                    <a:pt x="4" y="10"/>
                  </a:cubicBezTo>
                  <a:cubicBezTo>
                    <a:pt x="4" y="11"/>
                    <a:pt x="5" y="11"/>
                    <a:pt x="6" y="11"/>
                  </a:cubicBezTo>
                  <a:cubicBezTo>
                    <a:pt x="6" y="11"/>
                    <a:pt x="6" y="11"/>
                    <a:pt x="6" y="11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7" y="12"/>
                    <a:pt x="7" y="12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2"/>
                    <a:pt x="9" y="12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3"/>
                    <a:pt x="13" y="13"/>
                    <a:pt x="13" y="13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3" y="11"/>
                    <a:pt x="13" y="11"/>
                    <a:pt x="14" y="11"/>
                  </a:cubicBezTo>
                  <a:cubicBezTo>
                    <a:pt x="14" y="11"/>
                    <a:pt x="14" y="11"/>
                    <a:pt x="14" y="11"/>
                  </a:cubicBezTo>
                  <a:cubicBezTo>
                    <a:pt x="15" y="11"/>
                    <a:pt x="14" y="11"/>
                    <a:pt x="15" y="11"/>
                  </a:cubicBezTo>
                  <a:cubicBezTo>
                    <a:pt x="15" y="11"/>
                    <a:pt x="16" y="10"/>
                    <a:pt x="16" y="11"/>
                  </a:cubicBezTo>
                  <a:cubicBezTo>
                    <a:pt x="16" y="11"/>
                    <a:pt x="17" y="11"/>
                    <a:pt x="17" y="10"/>
                  </a:cubicBezTo>
                  <a:cubicBezTo>
                    <a:pt x="18" y="10"/>
                    <a:pt x="18" y="10"/>
                    <a:pt x="19" y="10"/>
                  </a:cubicBezTo>
                  <a:cubicBezTo>
                    <a:pt x="19" y="10"/>
                    <a:pt x="19" y="9"/>
                    <a:pt x="19" y="9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8" y="9"/>
                    <a:pt x="18" y="9"/>
                    <a:pt x="17" y="9"/>
                  </a:cubicBezTo>
                  <a:cubicBezTo>
                    <a:pt x="17" y="9"/>
                    <a:pt x="17" y="8"/>
                    <a:pt x="17" y="8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7" y="6"/>
                    <a:pt x="17" y="6"/>
                  </a:cubicBezTo>
                  <a:cubicBezTo>
                    <a:pt x="16" y="6"/>
                    <a:pt x="16" y="5"/>
                    <a:pt x="15" y="5"/>
                  </a:cubicBezTo>
                  <a:cubicBezTo>
                    <a:pt x="15" y="6"/>
                    <a:pt x="15" y="6"/>
                    <a:pt x="15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5"/>
                    <a:pt x="14" y="5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3"/>
                    <a:pt x="12" y="3"/>
                  </a:cubicBezTo>
                  <a:cubicBezTo>
                    <a:pt x="11" y="2"/>
                    <a:pt x="11" y="2"/>
                    <a:pt x="10" y="1"/>
                  </a:cubicBezTo>
                  <a:cubicBezTo>
                    <a:pt x="9" y="1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2"/>
                    <a:pt x="4" y="2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5"/>
                    <a:pt x="1" y="5"/>
                    <a:pt x="1" y="5"/>
                  </a:cubicBezTo>
                  <a:cubicBezTo>
                    <a:pt x="1" y="5"/>
                    <a:pt x="0" y="6"/>
                    <a:pt x="1" y="7"/>
                  </a:cubicBezTo>
                  <a:cubicBezTo>
                    <a:pt x="1" y="7"/>
                    <a:pt x="1" y="7"/>
                    <a:pt x="2" y="6"/>
                  </a:cubicBezTo>
                  <a:cubicBezTo>
                    <a:pt x="2" y="6"/>
                    <a:pt x="3" y="6"/>
                    <a:pt x="3" y="6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49" name="Freeform: Shape 25"/>
            <p:cNvSpPr/>
            <p:nvPr/>
          </p:nvSpPr>
          <p:spPr bwMode="auto">
            <a:xfrm>
              <a:off x="2779953" y="5085172"/>
              <a:ext cx="54062" cy="24439"/>
            </a:xfrm>
            <a:custGeom>
              <a:avLst/>
              <a:gdLst>
                <a:gd name="T0" fmla="*/ 7 w 31"/>
                <a:gd name="T1" fmla="*/ 11 h 14"/>
                <a:gd name="T2" fmla="*/ 8 w 31"/>
                <a:gd name="T3" fmla="*/ 12 h 14"/>
                <a:gd name="T4" fmla="*/ 10 w 31"/>
                <a:gd name="T5" fmla="*/ 12 h 14"/>
                <a:gd name="T6" fmla="*/ 11 w 31"/>
                <a:gd name="T7" fmla="*/ 13 h 14"/>
                <a:gd name="T8" fmla="*/ 13 w 31"/>
                <a:gd name="T9" fmla="*/ 13 h 14"/>
                <a:gd name="T10" fmla="*/ 15 w 31"/>
                <a:gd name="T11" fmla="*/ 12 h 14"/>
                <a:gd name="T12" fmla="*/ 15 w 31"/>
                <a:gd name="T13" fmla="*/ 13 h 14"/>
                <a:gd name="T14" fmla="*/ 18 w 31"/>
                <a:gd name="T15" fmla="*/ 14 h 14"/>
                <a:gd name="T16" fmla="*/ 20 w 31"/>
                <a:gd name="T17" fmla="*/ 14 h 14"/>
                <a:gd name="T18" fmla="*/ 20 w 31"/>
                <a:gd name="T19" fmla="*/ 14 h 14"/>
                <a:gd name="T20" fmla="*/ 22 w 31"/>
                <a:gd name="T21" fmla="*/ 14 h 14"/>
                <a:gd name="T22" fmla="*/ 25 w 31"/>
                <a:gd name="T23" fmla="*/ 14 h 14"/>
                <a:gd name="T24" fmla="*/ 26 w 31"/>
                <a:gd name="T25" fmla="*/ 14 h 14"/>
                <a:gd name="T26" fmla="*/ 29 w 31"/>
                <a:gd name="T27" fmla="*/ 14 h 14"/>
                <a:gd name="T28" fmla="*/ 30 w 31"/>
                <a:gd name="T29" fmla="*/ 14 h 14"/>
                <a:gd name="T30" fmla="*/ 31 w 31"/>
                <a:gd name="T31" fmla="*/ 12 h 14"/>
                <a:gd name="T32" fmla="*/ 29 w 31"/>
                <a:gd name="T33" fmla="*/ 10 h 14"/>
                <a:gd name="T34" fmla="*/ 27 w 31"/>
                <a:gd name="T35" fmla="*/ 9 h 14"/>
                <a:gd name="T36" fmla="*/ 24 w 31"/>
                <a:gd name="T37" fmla="*/ 9 h 14"/>
                <a:gd name="T38" fmla="*/ 21 w 31"/>
                <a:gd name="T39" fmla="*/ 9 h 14"/>
                <a:gd name="T40" fmla="*/ 19 w 31"/>
                <a:gd name="T41" fmla="*/ 10 h 14"/>
                <a:gd name="T42" fmla="*/ 17 w 31"/>
                <a:gd name="T43" fmla="*/ 9 h 14"/>
                <a:gd name="T44" fmla="*/ 15 w 31"/>
                <a:gd name="T45" fmla="*/ 10 h 14"/>
                <a:gd name="T46" fmla="*/ 13 w 31"/>
                <a:gd name="T47" fmla="*/ 9 h 14"/>
                <a:gd name="T48" fmla="*/ 13 w 31"/>
                <a:gd name="T49" fmla="*/ 8 h 14"/>
                <a:gd name="T50" fmla="*/ 12 w 31"/>
                <a:gd name="T51" fmla="*/ 8 h 14"/>
                <a:gd name="T52" fmla="*/ 10 w 31"/>
                <a:gd name="T53" fmla="*/ 8 h 14"/>
                <a:gd name="T54" fmla="*/ 10 w 31"/>
                <a:gd name="T55" fmla="*/ 8 h 14"/>
                <a:gd name="T56" fmla="*/ 11 w 31"/>
                <a:gd name="T57" fmla="*/ 7 h 14"/>
                <a:gd name="T58" fmla="*/ 10 w 31"/>
                <a:gd name="T59" fmla="*/ 7 h 14"/>
                <a:gd name="T60" fmla="*/ 11 w 31"/>
                <a:gd name="T61" fmla="*/ 6 h 14"/>
                <a:gd name="T62" fmla="*/ 11 w 31"/>
                <a:gd name="T63" fmla="*/ 5 h 14"/>
                <a:gd name="T64" fmla="*/ 11 w 31"/>
                <a:gd name="T65" fmla="*/ 4 h 14"/>
                <a:gd name="T66" fmla="*/ 8 w 31"/>
                <a:gd name="T67" fmla="*/ 4 h 14"/>
                <a:gd name="T68" fmla="*/ 7 w 31"/>
                <a:gd name="T69" fmla="*/ 4 h 14"/>
                <a:gd name="T70" fmla="*/ 7 w 31"/>
                <a:gd name="T71" fmla="*/ 3 h 14"/>
                <a:gd name="T72" fmla="*/ 5 w 31"/>
                <a:gd name="T73" fmla="*/ 2 h 14"/>
                <a:gd name="T74" fmla="*/ 2 w 31"/>
                <a:gd name="T75" fmla="*/ 1 h 14"/>
                <a:gd name="T76" fmla="*/ 1 w 31"/>
                <a:gd name="T77" fmla="*/ 3 h 14"/>
                <a:gd name="T78" fmla="*/ 3 w 31"/>
                <a:gd name="T79" fmla="*/ 5 h 14"/>
                <a:gd name="T80" fmla="*/ 4 w 31"/>
                <a:gd name="T81" fmla="*/ 6 h 14"/>
                <a:gd name="T82" fmla="*/ 4 w 31"/>
                <a:gd name="T83" fmla="*/ 7 h 14"/>
                <a:gd name="T84" fmla="*/ 5 w 31"/>
                <a:gd name="T85" fmla="*/ 7 h 14"/>
                <a:gd name="T86" fmla="*/ 6 w 31"/>
                <a:gd name="T87" fmla="*/ 7 h 14"/>
                <a:gd name="T88" fmla="*/ 6 w 31"/>
                <a:gd name="T89" fmla="*/ 8 h 14"/>
                <a:gd name="T90" fmla="*/ 7 w 31"/>
                <a:gd name="T91" fmla="*/ 11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31" h="14">
                  <a:moveTo>
                    <a:pt x="7" y="11"/>
                  </a:moveTo>
                  <a:cubicBezTo>
                    <a:pt x="7" y="12"/>
                    <a:pt x="8" y="12"/>
                    <a:pt x="8" y="12"/>
                  </a:cubicBezTo>
                  <a:cubicBezTo>
                    <a:pt x="9" y="12"/>
                    <a:pt x="9" y="11"/>
                    <a:pt x="10" y="12"/>
                  </a:cubicBezTo>
                  <a:cubicBezTo>
                    <a:pt x="11" y="12"/>
                    <a:pt x="11" y="13"/>
                    <a:pt x="11" y="13"/>
                  </a:cubicBezTo>
                  <a:cubicBezTo>
                    <a:pt x="12" y="14"/>
                    <a:pt x="13" y="13"/>
                    <a:pt x="13" y="13"/>
                  </a:cubicBezTo>
                  <a:cubicBezTo>
                    <a:pt x="14" y="12"/>
                    <a:pt x="15" y="11"/>
                    <a:pt x="15" y="12"/>
                  </a:cubicBezTo>
                  <a:cubicBezTo>
                    <a:pt x="16" y="12"/>
                    <a:pt x="15" y="13"/>
                    <a:pt x="15" y="13"/>
                  </a:cubicBezTo>
                  <a:cubicBezTo>
                    <a:pt x="16" y="14"/>
                    <a:pt x="17" y="14"/>
                    <a:pt x="18" y="14"/>
                  </a:cubicBezTo>
                  <a:cubicBezTo>
                    <a:pt x="19" y="14"/>
                    <a:pt x="19" y="14"/>
                    <a:pt x="20" y="14"/>
                  </a:cubicBezTo>
                  <a:cubicBezTo>
                    <a:pt x="20" y="14"/>
                    <a:pt x="20" y="14"/>
                    <a:pt x="20" y="14"/>
                  </a:cubicBezTo>
                  <a:cubicBezTo>
                    <a:pt x="21" y="14"/>
                    <a:pt x="21" y="14"/>
                    <a:pt x="22" y="14"/>
                  </a:cubicBezTo>
                  <a:cubicBezTo>
                    <a:pt x="23" y="14"/>
                    <a:pt x="24" y="14"/>
                    <a:pt x="25" y="14"/>
                  </a:cubicBezTo>
                  <a:cubicBezTo>
                    <a:pt x="25" y="14"/>
                    <a:pt x="26" y="14"/>
                    <a:pt x="26" y="14"/>
                  </a:cubicBezTo>
                  <a:cubicBezTo>
                    <a:pt x="27" y="14"/>
                    <a:pt x="28" y="14"/>
                    <a:pt x="29" y="14"/>
                  </a:cubicBezTo>
                  <a:cubicBezTo>
                    <a:pt x="29" y="14"/>
                    <a:pt x="30" y="14"/>
                    <a:pt x="30" y="14"/>
                  </a:cubicBezTo>
                  <a:cubicBezTo>
                    <a:pt x="31" y="13"/>
                    <a:pt x="30" y="13"/>
                    <a:pt x="31" y="12"/>
                  </a:cubicBezTo>
                  <a:cubicBezTo>
                    <a:pt x="31" y="11"/>
                    <a:pt x="30" y="11"/>
                    <a:pt x="29" y="10"/>
                  </a:cubicBezTo>
                  <a:cubicBezTo>
                    <a:pt x="28" y="9"/>
                    <a:pt x="28" y="9"/>
                    <a:pt x="27" y="9"/>
                  </a:cubicBezTo>
                  <a:cubicBezTo>
                    <a:pt x="25" y="8"/>
                    <a:pt x="25" y="9"/>
                    <a:pt x="24" y="9"/>
                  </a:cubicBezTo>
                  <a:cubicBezTo>
                    <a:pt x="23" y="9"/>
                    <a:pt x="22" y="9"/>
                    <a:pt x="21" y="9"/>
                  </a:cubicBezTo>
                  <a:cubicBezTo>
                    <a:pt x="21" y="9"/>
                    <a:pt x="20" y="10"/>
                    <a:pt x="19" y="10"/>
                  </a:cubicBezTo>
                  <a:cubicBezTo>
                    <a:pt x="18" y="9"/>
                    <a:pt x="18" y="9"/>
                    <a:pt x="17" y="9"/>
                  </a:cubicBezTo>
                  <a:cubicBezTo>
                    <a:pt x="16" y="9"/>
                    <a:pt x="15" y="9"/>
                    <a:pt x="15" y="10"/>
                  </a:cubicBezTo>
                  <a:cubicBezTo>
                    <a:pt x="14" y="10"/>
                    <a:pt x="13" y="10"/>
                    <a:pt x="13" y="9"/>
                  </a:cubicBezTo>
                  <a:cubicBezTo>
                    <a:pt x="13" y="8"/>
                    <a:pt x="14" y="8"/>
                    <a:pt x="13" y="8"/>
                  </a:cubicBezTo>
                  <a:cubicBezTo>
                    <a:pt x="13" y="7"/>
                    <a:pt x="12" y="8"/>
                    <a:pt x="12" y="8"/>
                  </a:cubicBezTo>
                  <a:cubicBezTo>
                    <a:pt x="11" y="8"/>
                    <a:pt x="10" y="9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10" y="8"/>
                    <a:pt x="11" y="7"/>
                    <a:pt x="11" y="7"/>
                  </a:cubicBezTo>
                  <a:cubicBezTo>
                    <a:pt x="11" y="7"/>
                    <a:pt x="10" y="7"/>
                    <a:pt x="10" y="7"/>
                  </a:cubicBezTo>
                  <a:cubicBezTo>
                    <a:pt x="10" y="6"/>
                    <a:pt x="11" y="6"/>
                    <a:pt x="11" y="6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0" y="3"/>
                    <a:pt x="9" y="3"/>
                    <a:pt x="8" y="4"/>
                  </a:cubicBezTo>
                  <a:cubicBezTo>
                    <a:pt x="7" y="4"/>
                    <a:pt x="8" y="4"/>
                    <a:pt x="7" y="4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6" y="2"/>
                    <a:pt x="6" y="2"/>
                    <a:pt x="5" y="2"/>
                  </a:cubicBezTo>
                  <a:cubicBezTo>
                    <a:pt x="4" y="1"/>
                    <a:pt x="3" y="0"/>
                    <a:pt x="2" y="1"/>
                  </a:cubicBezTo>
                  <a:cubicBezTo>
                    <a:pt x="1" y="1"/>
                    <a:pt x="0" y="2"/>
                    <a:pt x="1" y="3"/>
                  </a:cubicBezTo>
                  <a:cubicBezTo>
                    <a:pt x="2" y="4"/>
                    <a:pt x="3" y="4"/>
                    <a:pt x="3" y="5"/>
                  </a:cubicBezTo>
                  <a:cubicBezTo>
                    <a:pt x="4" y="5"/>
                    <a:pt x="3" y="6"/>
                    <a:pt x="4" y="6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7"/>
                    <a:pt x="6" y="7"/>
                    <a:pt x="6" y="7"/>
                  </a:cubicBezTo>
                  <a:cubicBezTo>
                    <a:pt x="7" y="7"/>
                    <a:pt x="6" y="8"/>
                    <a:pt x="6" y="8"/>
                  </a:cubicBezTo>
                  <a:cubicBezTo>
                    <a:pt x="7" y="8"/>
                    <a:pt x="6" y="10"/>
                    <a:pt x="7" y="11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0" name="Freeform: Shape 26"/>
            <p:cNvSpPr/>
            <p:nvPr/>
          </p:nvSpPr>
          <p:spPr bwMode="auto">
            <a:xfrm>
              <a:off x="2779953" y="5072582"/>
              <a:ext cx="12590" cy="7406"/>
            </a:xfrm>
            <a:custGeom>
              <a:avLst/>
              <a:gdLst>
                <a:gd name="T0" fmla="*/ 2 w 7"/>
                <a:gd name="T1" fmla="*/ 1 h 4"/>
                <a:gd name="T2" fmla="*/ 1 w 7"/>
                <a:gd name="T3" fmla="*/ 3 h 4"/>
                <a:gd name="T4" fmla="*/ 3 w 7"/>
                <a:gd name="T5" fmla="*/ 4 h 4"/>
                <a:gd name="T6" fmla="*/ 5 w 7"/>
                <a:gd name="T7" fmla="*/ 4 h 4"/>
                <a:gd name="T8" fmla="*/ 6 w 7"/>
                <a:gd name="T9" fmla="*/ 4 h 4"/>
                <a:gd name="T10" fmla="*/ 7 w 7"/>
                <a:gd name="T11" fmla="*/ 3 h 4"/>
                <a:gd name="T12" fmla="*/ 6 w 7"/>
                <a:gd name="T13" fmla="*/ 2 h 4"/>
                <a:gd name="T14" fmla="*/ 5 w 7"/>
                <a:gd name="T15" fmla="*/ 1 h 4"/>
                <a:gd name="T16" fmla="*/ 6 w 7"/>
                <a:gd name="T17" fmla="*/ 1 h 4"/>
                <a:gd name="T18" fmla="*/ 4 w 7"/>
                <a:gd name="T19" fmla="*/ 0 h 4"/>
                <a:gd name="T20" fmla="*/ 3 w 7"/>
                <a:gd name="T21" fmla="*/ 0 h 4"/>
                <a:gd name="T22" fmla="*/ 2 w 7"/>
                <a:gd name="T23" fmla="*/ 0 h 4"/>
                <a:gd name="T24" fmla="*/ 2 w 7"/>
                <a:gd name="T25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2" y="2"/>
                    <a:pt x="2" y="2"/>
                    <a:pt x="1" y="3"/>
                  </a:cubicBezTo>
                  <a:cubicBezTo>
                    <a:pt x="0" y="4"/>
                    <a:pt x="2" y="4"/>
                    <a:pt x="3" y="4"/>
                  </a:cubicBezTo>
                  <a:cubicBezTo>
                    <a:pt x="4" y="4"/>
                    <a:pt x="4" y="4"/>
                    <a:pt x="5" y="4"/>
                  </a:cubicBezTo>
                  <a:cubicBezTo>
                    <a:pt x="5" y="4"/>
                    <a:pt x="6" y="4"/>
                    <a:pt x="6" y="4"/>
                  </a:cubicBezTo>
                  <a:cubicBezTo>
                    <a:pt x="6" y="4"/>
                    <a:pt x="6" y="3"/>
                    <a:pt x="7" y="3"/>
                  </a:cubicBezTo>
                  <a:cubicBezTo>
                    <a:pt x="7" y="2"/>
                    <a:pt x="7" y="2"/>
                    <a:pt x="6" y="2"/>
                  </a:cubicBezTo>
                  <a:cubicBezTo>
                    <a:pt x="6" y="2"/>
                    <a:pt x="5" y="2"/>
                    <a:pt x="5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0" y="0"/>
                    <a:pt x="1" y="1"/>
                    <a:pt x="2" y="1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1" name="Freeform: Shape 27"/>
            <p:cNvSpPr/>
            <p:nvPr/>
          </p:nvSpPr>
          <p:spPr bwMode="auto">
            <a:xfrm>
              <a:off x="2778472" y="5062214"/>
              <a:ext cx="5184" cy="5184"/>
            </a:xfrm>
            <a:custGeom>
              <a:avLst/>
              <a:gdLst>
                <a:gd name="T0" fmla="*/ 1 w 3"/>
                <a:gd name="T1" fmla="*/ 3 h 3"/>
                <a:gd name="T2" fmla="*/ 2 w 3"/>
                <a:gd name="T3" fmla="*/ 2 h 3"/>
                <a:gd name="T4" fmla="*/ 2 w 3"/>
                <a:gd name="T5" fmla="*/ 1 h 3"/>
                <a:gd name="T6" fmla="*/ 2 w 3"/>
                <a:gd name="T7" fmla="*/ 0 h 3"/>
                <a:gd name="T8" fmla="*/ 1 w 3"/>
                <a:gd name="T9" fmla="*/ 0 h 3"/>
                <a:gd name="T10" fmla="*/ 1 w 3"/>
                <a:gd name="T11" fmla="*/ 0 h 3"/>
                <a:gd name="T12" fmla="*/ 0 w 3"/>
                <a:gd name="T13" fmla="*/ 1 h 3"/>
                <a:gd name="T14" fmla="*/ 1 w 3"/>
                <a:gd name="T15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3">
                  <a:moveTo>
                    <a:pt x="1" y="3"/>
                  </a:move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2" y="2"/>
                    <a:pt x="2" y="1"/>
                  </a:cubicBezTo>
                  <a:cubicBezTo>
                    <a:pt x="2" y="1"/>
                    <a:pt x="3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1" y="2"/>
                    <a:pt x="1" y="2"/>
                    <a:pt x="1" y="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2" name="Freeform: Shape 28"/>
            <p:cNvSpPr/>
            <p:nvPr/>
          </p:nvSpPr>
          <p:spPr bwMode="auto">
            <a:xfrm>
              <a:off x="2756995" y="5068879"/>
              <a:ext cx="21477" cy="12590"/>
            </a:xfrm>
            <a:custGeom>
              <a:avLst/>
              <a:gdLst>
                <a:gd name="T0" fmla="*/ 3 w 12"/>
                <a:gd name="T1" fmla="*/ 4 h 7"/>
                <a:gd name="T2" fmla="*/ 7 w 12"/>
                <a:gd name="T3" fmla="*/ 3 h 7"/>
                <a:gd name="T4" fmla="*/ 9 w 12"/>
                <a:gd name="T5" fmla="*/ 5 h 7"/>
                <a:gd name="T6" fmla="*/ 11 w 12"/>
                <a:gd name="T7" fmla="*/ 5 h 7"/>
                <a:gd name="T8" fmla="*/ 11 w 12"/>
                <a:gd name="T9" fmla="*/ 3 h 7"/>
                <a:gd name="T10" fmla="*/ 9 w 12"/>
                <a:gd name="T11" fmla="*/ 1 h 7"/>
                <a:gd name="T12" fmla="*/ 7 w 12"/>
                <a:gd name="T13" fmla="*/ 1 h 7"/>
                <a:gd name="T14" fmla="*/ 7 w 12"/>
                <a:gd name="T15" fmla="*/ 1 h 7"/>
                <a:gd name="T16" fmla="*/ 7 w 12"/>
                <a:gd name="T17" fmla="*/ 1 h 7"/>
                <a:gd name="T18" fmla="*/ 6 w 12"/>
                <a:gd name="T19" fmla="*/ 1 h 7"/>
                <a:gd name="T20" fmla="*/ 5 w 12"/>
                <a:gd name="T21" fmla="*/ 0 h 7"/>
                <a:gd name="T22" fmla="*/ 4 w 12"/>
                <a:gd name="T23" fmla="*/ 0 h 7"/>
                <a:gd name="T24" fmla="*/ 1 w 12"/>
                <a:gd name="T25" fmla="*/ 1 h 7"/>
                <a:gd name="T26" fmla="*/ 2 w 12"/>
                <a:gd name="T27" fmla="*/ 1 h 7"/>
                <a:gd name="T28" fmla="*/ 3 w 12"/>
                <a:gd name="T29" fmla="*/ 2 h 7"/>
                <a:gd name="T30" fmla="*/ 2 w 12"/>
                <a:gd name="T31" fmla="*/ 3 h 7"/>
                <a:gd name="T32" fmla="*/ 0 w 12"/>
                <a:gd name="T33" fmla="*/ 3 h 7"/>
                <a:gd name="T34" fmla="*/ 3 w 12"/>
                <a:gd name="T35" fmla="*/ 4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" h="7">
                  <a:moveTo>
                    <a:pt x="3" y="4"/>
                  </a:moveTo>
                  <a:cubicBezTo>
                    <a:pt x="4" y="4"/>
                    <a:pt x="6" y="3"/>
                    <a:pt x="7" y="3"/>
                  </a:cubicBezTo>
                  <a:cubicBezTo>
                    <a:pt x="8" y="4"/>
                    <a:pt x="8" y="5"/>
                    <a:pt x="9" y="5"/>
                  </a:cubicBezTo>
                  <a:cubicBezTo>
                    <a:pt x="10" y="6"/>
                    <a:pt x="11" y="7"/>
                    <a:pt x="11" y="5"/>
                  </a:cubicBezTo>
                  <a:cubicBezTo>
                    <a:pt x="12" y="4"/>
                    <a:pt x="10" y="4"/>
                    <a:pt x="11" y="3"/>
                  </a:cubicBezTo>
                  <a:cubicBezTo>
                    <a:pt x="12" y="3"/>
                    <a:pt x="9" y="2"/>
                    <a:pt x="9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0" y="0"/>
                    <a:pt x="1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1" y="3"/>
                    <a:pt x="0" y="2"/>
                    <a:pt x="0" y="3"/>
                  </a:cubicBezTo>
                  <a:cubicBezTo>
                    <a:pt x="0" y="4"/>
                    <a:pt x="2" y="4"/>
                    <a:pt x="3" y="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3" name="Freeform: Shape 29"/>
            <p:cNvSpPr/>
            <p:nvPr/>
          </p:nvSpPr>
          <p:spPr bwMode="auto">
            <a:xfrm>
              <a:off x="2764401" y="5090356"/>
              <a:ext cx="11849" cy="14071"/>
            </a:xfrm>
            <a:custGeom>
              <a:avLst/>
              <a:gdLst>
                <a:gd name="T0" fmla="*/ 7 w 7"/>
                <a:gd name="T1" fmla="*/ 2 h 8"/>
                <a:gd name="T2" fmla="*/ 6 w 7"/>
                <a:gd name="T3" fmla="*/ 1 h 8"/>
                <a:gd name="T4" fmla="*/ 7 w 7"/>
                <a:gd name="T5" fmla="*/ 1 h 8"/>
                <a:gd name="T6" fmla="*/ 3 w 7"/>
                <a:gd name="T7" fmla="*/ 0 h 8"/>
                <a:gd name="T8" fmla="*/ 2 w 7"/>
                <a:gd name="T9" fmla="*/ 1 h 8"/>
                <a:gd name="T10" fmla="*/ 3 w 7"/>
                <a:gd name="T11" fmla="*/ 2 h 8"/>
                <a:gd name="T12" fmla="*/ 2 w 7"/>
                <a:gd name="T13" fmla="*/ 2 h 8"/>
                <a:gd name="T14" fmla="*/ 2 w 7"/>
                <a:gd name="T15" fmla="*/ 3 h 8"/>
                <a:gd name="T16" fmla="*/ 0 w 7"/>
                <a:gd name="T17" fmla="*/ 4 h 8"/>
                <a:gd name="T18" fmla="*/ 2 w 7"/>
                <a:gd name="T19" fmla="*/ 5 h 8"/>
                <a:gd name="T20" fmla="*/ 2 w 7"/>
                <a:gd name="T21" fmla="*/ 7 h 8"/>
                <a:gd name="T22" fmla="*/ 2 w 7"/>
                <a:gd name="T23" fmla="*/ 8 h 8"/>
                <a:gd name="T24" fmla="*/ 4 w 7"/>
                <a:gd name="T25" fmla="*/ 8 h 8"/>
                <a:gd name="T26" fmla="*/ 6 w 7"/>
                <a:gd name="T27" fmla="*/ 8 h 8"/>
                <a:gd name="T28" fmla="*/ 6 w 7"/>
                <a:gd name="T29" fmla="*/ 6 h 8"/>
                <a:gd name="T30" fmla="*/ 7 w 7"/>
                <a:gd name="T31" fmla="*/ 5 h 8"/>
                <a:gd name="T32" fmla="*/ 7 w 7"/>
                <a:gd name="T33" fmla="*/ 4 h 8"/>
                <a:gd name="T34" fmla="*/ 7 w 7"/>
                <a:gd name="T35" fmla="*/ 3 h 8"/>
                <a:gd name="T36" fmla="*/ 7 w 7"/>
                <a:gd name="T37" fmla="*/ 2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" h="8">
                  <a:moveTo>
                    <a:pt x="7" y="2"/>
                  </a:moveTo>
                  <a:cubicBezTo>
                    <a:pt x="7" y="1"/>
                    <a:pt x="7" y="1"/>
                    <a:pt x="6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4" y="0"/>
                    <a:pt x="3" y="0"/>
                  </a:cubicBezTo>
                  <a:cubicBezTo>
                    <a:pt x="3" y="0"/>
                    <a:pt x="2" y="1"/>
                    <a:pt x="2" y="1"/>
                  </a:cubicBezTo>
                  <a:cubicBezTo>
                    <a:pt x="2" y="1"/>
                    <a:pt x="3" y="2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2"/>
                    <a:pt x="2" y="3"/>
                    <a:pt x="2" y="3"/>
                  </a:cubicBezTo>
                  <a:cubicBezTo>
                    <a:pt x="1" y="3"/>
                    <a:pt x="0" y="3"/>
                    <a:pt x="0" y="4"/>
                  </a:cubicBezTo>
                  <a:cubicBezTo>
                    <a:pt x="1" y="4"/>
                    <a:pt x="2" y="4"/>
                    <a:pt x="2" y="5"/>
                  </a:cubicBezTo>
                  <a:cubicBezTo>
                    <a:pt x="2" y="5"/>
                    <a:pt x="2" y="6"/>
                    <a:pt x="2" y="7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6" y="8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4"/>
                    <a:pt x="7" y="3"/>
                    <a:pt x="7" y="3"/>
                  </a:cubicBezTo>
                  <a:lnTo>
                    <a:pt x="7" y="2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4" name="Freeform: Shape 30"/>
            <p:cNvSpPr/>
            <p:nvPr/>
          </p:nvSpPr>
          <p:spPr bwMode="auto">
            <a:xfrm>
              <a:off x="2779953" y="5100724"/>
              <a:ext cx="6665" cy="7406"/>
            </a:xfrm>
            <a:custGeom>
              <a:avLst/>
              <a:gdLst>
                <a:gd name="T0" fmla="*/ 0 w 4"/>
                <a:gd name="T1" fmla="*/ 1 h 4"/>
                <a:gd name="T2" fmla="*/ 1 w 4"/>
                <a:gd name="T3" fmla="*/ 2 h 4"/>
                <a:gd name="T4" fmla="*/ 4 w 4"/>
                <a:gd name="T5" fmla="*/ 3 h 4"/>
                <a:gd name="T6" fmla="*/ 4 w 4"/>
                <a:gd name="T7" fmla="*/ 1 h 4"/>
                <a:gd name="T8" fmla="*/ 4 w 4"/>
                <a:gd name="T9" fmla="*/ 0 h 4"/>
                <a:gd name="T10" fmla="*/ 2 w 4"/>
                <a:gd name="T11" fmla="*/ 0 h 4"/>
                <a:gd name="T12" fmla="*/ 1 w 4"/>
                <a:gd name="T13" fmla="*/ 0 h 4"/>
                <a:gd name="T14" fmla="*/ 1 w 4"/>
                <a:gd name="T15" fmla="*/ 0 h 4"/>
                <a:gd name="T16" fmla="*/ 0 w 4"/>
                <a:gd name="T17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cubicBezTo>
                    <a:pt x="0" y="2"/>
                    <a:pt x="0" y="2"/>
                    <a:pt x="1" y="2"/>
                  </a:cubicBezTo>
                  <a:cubicBezTo>
                    <a:pt x="2" y="2"/>
                    <a:pt x="3" y="4"/>
                    <a:pt x="4" y="3"/>
                  </a:cubicBezTo>
                  <a:cubicBezTo>
                    <a:pt x="4" y="2"/>
                    <a:pt x="4" y="2"/>
                    <a:pt x="4" y="1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5" name="Freeform: Shape 31"/>
            <p:cNvSpPr/>
            <p:nvPr/>
          </p:nvSpPr>
          <p:spPr bwMode="auto">
            <a:xfrm>
              <a:off x="2776251" y="5109611"/>
              <a:ext cx="22958" cy="15552"/>
            </a:xfrm>
            <a:custGeom>
              <a:avLst/>
              <a:gdLst>
                <a:gd name="T0" fmla="*/ 2 w 13"/>
                <a:gd name="T1" fmla="*/ 6 h 9"/>
                <a:gd name="T2" fmla="*/ 2 w 13"/>
                <a:gd name="T3" fmla="*/ 7 h 9"/>
                <a:gd name="T4" fmla="*/ 3 w 13"/>
                <a:gd name="T5" fmla="*/ 8 h 9"/>
                <a:gd name="T6" fmla="*/ 2 w 13"/>
                <a:gd name="T7" fmla="*/ 8 h 9"/>
                <a:gd name="T8" fmla="*/ 3 w 13"/>
                <a:gd name="T9" fmla="*/ 9 h 9"/>
                <a:gd name="T10" fmla="*/ 5 w 13"/>
                <a:gd name="T11" fmla="*/ 7 h 9"/>
                <a:gd name="T12" fmla="*/ 4 w 13"/>
                <a:gd name="T13" fmla="*/ 6 h 9"/>
                <a:gd name="T14" fmla="*/ 7 w 13"/>
                <a:gd name="T15" fmla="*/ 6 h 9"/>
                <a:gd name="T16" fmla="*/ 9 w 13"/>
                <a:gd name="T17" fmla="*/ 5 h 9"/>
                <a:gd name="T18" fmla="*/ 10 w 13"/>
                <a:gd name="T19" fmla="*/ 5 h 9"/>
                <a:gd name="T20" fmla="*/ 12 w 13"/>
                <a:gd name="T21" fmla="*/ 4 h 9"/>
                <a:gd name="T22" fmla="*/ 12 w 13"/>
                <a:gd name="T23" fmla="*/ 3 h 9"/>
                <a:gd name="T24" fmla="*/ 13 w 13"/>
                <a:gd name="T25" fmla="*/ 2 h 9"/>
                <a:gd name="T26" fmla="*/ 10 w 13"/>
                <a:gd name="T27" fmla="*/ 2 h 9"/>
                <a:gd name="T28" fmla="*/ 9 w 13"/>
                <a:gd name="T29" fmla="*/ 2 h 9"/>
                <a:gd name="T30" fmla="*/ 9 w 13"/>
                <a:gd name="T31" fmla="*/ 2 h 9"/>
                <a:gd name="T32" fmla="*/ 8 w 13"/>
                <a:gd name="T33" fmla="*/ 1 h 9"/>
                <a:gd name="T34" fmla="*/ 6 w 13"/>
                <a:gd name="T35" fmla="*/ 1 h 9"/>
                <a:gd name="T36" fmla="*/ 5 w 13"/>
                <a:gd name="T37" fmla="*/ 2 h 9"/>
                <a:gd name="T38" fmla="*/ 5 w 13"/>
                <a:gd name="T39" fmla="*/ 2 h 9"/>
                <a:gd name="T40" fmla="*/ 3 w 13"/>
                <a:gd name="T41" fmla="*/ 1 h 9"/>
                <a:gd name="T42" fmla="*/ 3 w 13"/>
                <a:gd name="T43" fmla="*/ 3 h 9"/>
                <a:gd name="T44" fmla="*/ 1 w 13"/>
                <a:gd name="T45" fmla="*/ 5 h 9"/>
                <a:gd name="T46" fmla="*/ 2 w 13"/>
                <a:gd name="T47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" h="9">
                  <a:moveTo>
                    <a:pt x="2" y="6"/>
                  </a:move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3" y="7"/>
                    <a:pt x="3" y="8"/>
                  </a:cubicBezTo>
                  <a:cubicBezTo>
                    <a:pt x="3" y="8"/>
                    <a:pt x="2" y="8"/>
                    <a:pt x="2" y="8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5" y="8"/>
                    <a:pt x="5" y="7"/>
                  </a:cubicBezTo>
                  <a:cubicBezTo>
                    <a:pt x="4" y="7"/>
                    <a:pt x="3" y="6"/>
                    <a:pt x="4" y="6"/>
                  </a:cubicBezTo>
                  <a:cubicBezTo>
                    <a:pt x="4" y="6"/>
                    <a:pt x="6" y="6"/>
                    <a:pt x="7" y="6"/>
                  </a:cubicBezTo>
                  <a:cubicBezTo>
                    <a:pt x="8" y="6"/>
                    <a:pt x="9" y="6"/>
                    <a:pt x="9" y="5"/>
                  </a:cubicBezTo>
                  <a:cubicBezTo>
                    <a:pt x="9" y="4"/>
                    <a:pt x="10" y="5"/>
                    <a:pt x="10" y="5"/>
                  </a:cubicBezTo>
                  <a:cubicBezTo>
                    <a:pt x="11" y="4"/>
                    <a:pt x="11" y="4"/>
                    <a:pt x="12" y="4"/>
                  </a:cubicBezTo>
                  <a:cubicBezTo>
                    <a:pt x="12" y="4"/>
                    <a:pt x="12" y="3"/>
                    <a:pt x="12" y="3"/>
                  </a:cubicBezTo>
                  <a:cubicBezTo>
                    <a:pt x="12" y="3"/>
                    <a:pt x="13" y="3"/>
                    <a:pt x="13" y="2"/>
                  </a:cubicBezTo>
                  <a:cubicBezTo>
                    <a:pt x="12" y="1"/>
                    <a:pt x="10" y="2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8" y="2"/>
                    <a:pt x="8" y="1"/>
                    <a:pt x="8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5" y="1"/>
                    <a:pt x="4" y="0"/>
                    <a:pt x="3" y="1"/>
                  </a:cubicBezTo>
                  <a:cubicBezTo>
                    <a:pt x="3" y="1"/>
                    <a:pt x="3" y="2"/>
                    <a:pt x="3" y="3"/>
                  </a:cubicBezTo>
                  <a:cubicBezTo>
                    <a:pt x="2" y="3"/>
                    <a:pt x="0" y="4"/>
                    <a:pt x="1" y="5"/>
                  </a:cubicBezTo>
                  <a:cubicBezTo>
                    <a:pt x="1" y="5"/>
                    <a:pt x="1" y="6"/>
                    <a:pt x="2" y="6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6" name="Freeform: Shape 32"/>
            <p:cNvSpPr/>
            <p:nvPr/>
          </p:nvSpPr>
          <p:spPr bwMode="auto">
            <a:xfrm>
              <a:off x="2794024" y="5114795"/>
              <a:ext cx="91091" cy="85907"/>
            </a:xfrm>
            <a:custGeom>
              <a:avLst/>
              <a:gdLst>
                <a:gd name="T0" fmla="*/ 42 w 52"/>
                <a:gd name="T1" fmla="*/ 24 h 49"/>
                <a:gd name="T2" fmla="*/ 41 w 52"/>
                <a:gd name="T3" fmla="*/ 21 h 49"/>
                <a:gd name="T4" fmla="*/ 41 w 52"/>
                <a:gd name="T5" fmla="*/ 19 h 49"/>
                <a:gd name="T6" fmla="*/ 40 w 52"/>
                <a:gd name="T7" fmla="*/ 17 h 49"/>
                <a:gd name="T8" fmla="*/ 40 w 52"/>
                <a:gd name="T9" fmla="*/ 15 h 49"/>
                <a:gd name="T10" fmla="*/ 37 w 52"/>
                <a:gd name="T11" fmla="*/ 14 h 49"/>
                <a:gd name="T12" fmla="*/ 34 w 52"/>
                <a:gd name="T13" fmla="*/ 13 h 49"/>
                <a:gd name="T14" fmla="*/ 33 w 52"/>
                <a:gd name="T15" fmla="*/ 12 h 49"/>
                <a:gd name="T16" fmla="*/ 30 w 52"/>
                <a:gd name="T17" fmla="*/ 10 h 49"/>
                <a:gd name="T18" fmla="*/ 27 w 52"/>
                <a:gd name="T19" fmla="*/ 9 h 49"/>
                <a:gd name="T20" fmla="*/ 22 w 52"/>
                <a:gd name="T21" fmla="*/ 8 h 49"/>
                <a:gd name="T22" fmla="*/ 20 w 52"/>
                <a:gd name="T23" fmla="*/ 7 h 49"/>
                <a:gd name="T24" fmla="*/ 18 w 52"/>
                <a:gd name="T25" fmla="*/ 6 h 49"/>
                <a:gd name="T26" fmla="*/ 18 w 52"/>
                <a:gd name="T27" fmla="*/ 3 h 49"/>
                <a:gd name="T28" fmla="*/ 14 w 52"/>
                <a:gd name="T29" fmla="*/ 1 h 49"/>
                <a:gd name="T30" fmla="*/ 12 w 52"/>
                <a:gd name="T31" fmla="*/ 3 h 49"/>
                <a:gd name="T32" fmla="*/ 11 w 52"/>
                <a:gd name="T33" fmla="*/ 7 h 49"/>
                <a:gd name="T34" fmla="*/ 11 w 52"/>
                <a:gd name="T35" fmla="*/ 9 h 49"/>
                <a:gd name="T36" fmla="*/ 11 w 52"/>
                <a:gd name="T37" fmla="*/ 11 h 49"/>
                <a:gd name="T38" fmla="*/ 9 w 52"/>
                <a:gd name="T39" fmla="*/ 11 h 49"/>
                <a:gd name="T40" fmla="*/ 9 w 52"/>
                <a:gd name="T41" fmla="*/ 7 h 49"/>
                <a:gd name="T42" fmla="*/ 11 w 52"/>
                <a:gd name="T43" fmla="*/ 0 h 49"/>
                <a:gd name="T44" fmla="*/ 4 w 52"/>
                <a:gd name="T45" fmla="*/ 4 h 49"/>
                <a:gd name="T46" fmla="*/ 2 w 52"/>
                <a:gd name="T47" fmla="*/ 11 h 49"/>
                <a:gd name="T48" fmla="*/ 7 w 52"/>
                <a:gd name="T49" fmla="*/ 15 h 49"/>
                <a:gd name="T50" fmla="*/ 13 w 52"/>
                <a:gd name="T51" fmla="*/ 16 h 49"/>
                <a:gd name="T52" fmla="*/ 17 w 52"/>
                <a:gd name="T53" fmla="*/ 16 h 49"/>
                <a:gd name="T54" fmla="*/ 22 w 52"/>
                <a:gd name="T55" fmla="*/ 14 h 49"/>
                <a:gd name="T56" fmla="*/ 24 w 52"/>
                <a:gd name="T57" fmla="*/ 19 h 49"/>
                <a:gd name="T58" fmla="*/ 25 w 52"/>
                <a:gd name="T59" fmla="*/ 22 h 49"/>
                <a:gd name="T60" fmla="*/ 30 w 52"/>
                <a:gd name="T61" fmla="*/ 22 h 49"/>
                <a:gd name="T62" fmla="*/ 31 w 52"/>
                <a:gd name="T63" fmla="*/ 28 h 49"/>
                <a:gd name="T64" fmla="*/ 26 w 52"/>
                <a:gd name="T65" fmla="*/ 35 h 49"/>
                <a:gd name="T66" fmla="*/ 22 w 52"/>
                <a:gd name="T67" fmla="*/ 36 h 49"/>
                <a:gd name="T68" fmla="*/ 18 w 52"/>
                <a:gd name="T69" fmla="*/ 38 h 49"/>
                <a:gd name="T70" fmla="*/ 23 w 52"/>
                <a:gd name="T71" fmla="*/ 39 h 49"/>
                <a:gd name="T72" fmla="*/ 28 w 52"/>
                <a:gd name="T73" fmla="*/ 40 h 49"/>
                <a:gd name="T74" fmla="*/ 30 w 52"/>
                <a:gd name="T75" fmla="*/ 44 h 49"/>
                <a:gd name="T76" fmla="*/ 38 w 52"/>
                <a:gd name="T77" fmla="*/ 48 h 49"/>
                <a:gd name="T78" fmla="*/ 38 w 52"/>
                <a:gd name="T79" fmla="*/ 45 h 49"/>
                <a:gd name="T80" fmla="*/ 43 w 52"/>
                <a:gd name="T81" fmla="*/ 44 h 49"/>
                <a:gd name="T82" fmla="*/ 41 w 52"/>
                <a:gd name="T83" fmla="*/ 38 h 49"/>
                <a:gd name="T84" fmla="*/ 39 w 52"/>
                <a:gd name="T85" fmla="*/ 34 h 49"/>
                <a:gd name="T86" fmla="*/ 42 w 52"/>
                <a:gd name="T87" fmla="*/ 32 h 49"/>
                <a:gd name="T88" fmla="*/ 43 w 52"/>
                <a:gd name="T89" fmla="*/ 35 h 49"/>
                <a:gd name="T90" fmla="*/ 46 w 52"/>
                <a:gd name="T91" fmla="*/ 36 h 49"/>
                <a:gd name="T92" fmla="*/ 47 w 52"/>
                <a:gd name="T93" fmla="*/ 35 h 49"/>
                <a:gd name="T94" fmla="*/ 51 w 52"/>
                <a:gd name="T95" fmla="*/ 31 h 49"/>
                <a:gd name="T96" fmla="*/ 47 w 52"/>
                <a:gd name="T97" fmla="*/ 29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2" h="49">
                  <a:moveTo>
                    <a:pt x="45" y="26"/>
                  </a:moveTo>
                  <a:cubicBezTo>
                    <a:pt x="45" y="25"/>
                    <a:pt x="44" y="25"/>
                    <a:pt x="43" y="25"/>
                  </a:cubicBezTo>
                  <a:cubicBezTo>
                    <a:pt x="43" y="25"/>
                    <a:pt x="43" y="25"/>
                    <a:pt x="43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3"/>
                    <a:pt x="42" y="23"/>
                    <a:pt x="42" y="23"/>
                  </a:cubicBezTo>
                  <a:cubicBezTo>
                    <a:pt x="41" y="22"/>
                    <a:pt x="41" y="22"/>
                    <a:pt x="41" y="22"/>
                  </a:cubicBezTo>
                  <a:cubicBezTo>
                    <a:pt x="40" y="22"/>
                    <a:pt x="40" y="21"/>
                    <a:pt x="41" y="21"/>
                  </a:cubicBezTo>
                  <a:cubicBezTo>
                    <a:pt x="41" y="21"/>
                    <a:pt x="42" y="21"/>
                    <a:pt x="42" y="21"/>
                  </a:cubicBezTo>
                  <a:cubicBezTo>
                    <a:pt x="43" y="20"/>
                    <a:pt x="41" y="21"/>
                    <a:pt x="41" y="20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2" y="18"/>
                    <a:pt x="43" y="18"/>
                    <a:pt x="43" y="18"/>
                  </a:cubicBezTo>
                  <a:cubicBezTo>
                    <a:pt x="43" y="18"/>
                    <a:pt x="43" y="17"/>
                    <a:pt x="42" y="17"/>
                  </a:cubicBezTo>
                  <a:cubicBezTo>
                    <a:pt x="42" y="17"/>
                    <a:pt x="41" y="18"/>
                    <a:pt x="41" y="18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40" y="17"/>
                  </a:cubicBezTo>
                  <a:cubicBezTo>
                    <a:pt x="40" y="17"/>
                    <a:pt x="40" y="17"/>
                    <a:pt x="39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9" y="16"/>
                    <a:pt x="41" y="16"/>
                    <a:pt x="40" y="15"/>
                  </a:cubicBezTo>
                  <a:cubicBezTo>
                    <a:pt x="40" y="14"/>
                    <a:pt x="39" y="15"/>
                    <a:pt x="38" y="15"/>
                  </a:cubicBezTo>
                  <a:cubicBezTo>
                    <a:pt x="38" y="16"/>
                    <a:pt x="37" y="15"/>
                    <a:pt x="37" y="15"/>
                  </a:cubicBezTo>
                  <a:cubicBezTo>
                    <a:pt x="37" y="14"/>
                    <a:pt x="37" y="15"/>
                    <a:pt x="38" y="14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4"/>
                    <a:pt x="36" y="15"/>
                    <a:pt x="36" y="15"/>
                  </a:cubicBezTo>
                  <a:cubicBezTo>
                    <a:pt x="35" y="14"/>
                    <a:pt x="35" y="14"/>
                    <a:pt x="35" y="14"/>
                  </a:cubicBezTo>
                  <a:cubicBezTo>
                    <a:pt x="34" y="14"/>
                    <a:pt x="34" y="14"/>
                    <a:pt x="34" y="14"/>
                  </a:cubicBezTo>
                  <a:cubicBezTo>
                    <a:pt x="34" y="14"/>
                    <a:pt x="34" y="14"/>
                    <a:pt x="34" y="13"/>
                  </a:cubicBezTo>
                  <a:cubicBezTo>
                    <a:pt x="34" y="13"/>
                    <a:pt x="34" y="13"/>
                    <a:pt x="35" y="13"/>
                  </a:cubicBezTo>
                  <a:cubicBezTo>
                    <a:pt x="36" y="12"/>
                    <a:pt x="37" y="11"/>
                    <a:pt x="35" y="11"/>
                  </a:cubicBezTo>
                  <a:cubicBezTo>
                    <a:pt x="35" y="11"/>
                    <a:pt x="34" y="11"/>
                    <a:pt x="34" y="11"/>
                  </a:cubicBezTo>
                  <a:cubicBezTo>
                    <a:pt x="33" y="11"/>
                    <a:pt x="33" y="11"/>
                    <a:pt x="33" y="12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3"/>
                    <a:pt x="31" y="12"/>
                    <a:pt x="32" y="11"/>
                  </a:cubicBezTo>
                  <a:cubicBezTo>
                    <a:pt x="31" y="11"/>
                    <a:pt x="30" y="11"/>
                    <a:pt x="30" y="10"/>
                  </a:cubicBezTo>
                  <a:cubicBezTo>
                    <a:pt x="30" y="10"/>
                    <a:pt x="30" y="10"/>
                    <a:pt x="30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30" y="9"/>
                    <a:pt x="30" y="9"/>
                  </a:cubicBezTo>
                  <a:cubicBezTo>
                    <a:pt x="30" y="8"/>
                    <a:pt x="29" y="9"/>
                    <a:pt x="29" y="9"/>
                  </a:cubicBezTo>
                  <a:cubicBezTo>
                    <a:pt x="28" y="9"/>
                    <a:pt x="27" y="9"/>
                    <a:pt x="27" y="9"/>
                  </a:cubicBezTo>
                  <a:cubicBezTo>
                    <a:pt x="29" y="8"/>
                    <a:pt x="27" y="7"/>
                    <a:pt x="26" y="7"/>
                  </a:cubicBezTo>
                  <a:cubicBezTo>
                    <a:pt x="25" y="7"/>
                    <a:pt x="23" y="6"/>
                    <a:pt x="22" y="7"/>
                  </a:cubicBezTo>
                  <a:cubicBezTo>
                    <a:pt x="23" y="7"/>
                    <a:pt x="23" y="7"/>
                    <a:pt x="23" y="7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0" y="9"/>
                    <a:pt x="21" y="7"/>
                    <a:pt x="21" y="7"/>
                  </a:cubicBezTo>
                  <a:cubicBezTo>
                    <a:pt x="21" y="6"/>
                    <a:pt x="21" y="6"/>
                    <a:pt x="20" y="6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8"/>
                    <a:pt x="18" y="8"/>
                    <a:pt x="18" y="8"/>
                  </a:cubicBezTo>
                  <a:cubicBezTo>
                    <a:pt x="16" y="9"/>
                    <a:pt x="18" y="7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5"/>
                    <a:pt x="19" y="5"/>
                    <a:pt x="19" y="5"/>
                  </a:cubicBezTo>
                  <a:cubicBezTo>
                    <a:pt x="19" y="4"/>
                    <a:pt x="19" y="4"/>
                    <a:pt x="19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18" y="1"/>
                    <a:pt x="18" y="1"/>
                  </a:cubicBezTo>
                  <a:cubicBezTo>
                    <a:pt x="17" y="0"/>
                    <a:pt x="16" y="1"/>
                    <a:pt x="15" y="1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4" y="2"/>
                    <a:pt x="14" y="2"/>
                    <a:pt x="13" y="2"/>
                  </a:cubicBezTo>
                  <a:cubicBezTo>
                    <a:pt x="13" y="2"/>
                    <a:pt x="13" y="3"/>
                    <a:pt x="14" y="3"/>
                  </a:cubicBezTo>
                  <a:cubicBezTo>
                    <a:pt x="14" y="4"/>
                    <a:pt x="13" y="4"/>
                    <a:pt x="13" y="4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1" y="4"/>
                    <a:pt x="11" y="4"/>
                    <a:pt x="11" y="4"/>
                  </a:cubicBezTo>
                  <a:cubicBezTo>
                    <a:pt x="11" y="4"/>
                    <a:pt x="11" y="5"/>
                    <a:pt x="12" y="6"/>
                  </a:cubicBezTo>
                  <a:cubicBezTo>
                    <a:pt x="12" y="6"/>
                    <a:pt x="12" y="6"/>
                    <a:pt x="12" y="7"/>
                  </a:cubicBezTo>
                  <a:cubicBezTo>
                    <a:pt x="12" y="7"/>
                    <a:pt x="11" y="7"/>
                    <a:pt x="11" y="7"/>
                  </a:cubicBezTo>
                  <a:cubicBezTo>
                    <a:pt x="11" y="7"/>
                    <a:pt x="11" y="7"/>
                    <a:pt x="10" y="7"/>
                  </a:cubicBezTo>
                  <a:cubicBezTo>
                    <a:pt x="10" y="7"/>
                    <a:pt x="11" y="8"/>
                    <a:pt x="11" y="8"/>
                  </a:cubicBezTo>
                  <a:cubicBezTo>
                    <a:pt x="11" y="8"/>
                    <a:pt x="10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7" y="11"/>
                    <a:pt x="8" y="10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9" y="10"/>
                    <a:pt x="9" y="9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6"/>
                    <a:pt x="9" y="6"/>
                    <a:pt x="9" y="5"/>
                  </a:cubicBezTo>
                  <a:cubicBezTo>
                    <a:pt x="9" y="5"/>
                    <a:pt x="9" y="5"/>
                    <a:pt x="9" y="4"/>
                  </a:cubicBezTo>
                  <a:cubicBezTo>
                    <a:pt x="9" y="3"/>
                    <a:pt x="10" y="3"/>
                    <a:pt x="10" y="2"/>
                  </a:cubicBezTo>
                  <a:cubicBezTo>
                    <a:pt x="11" y="2"/>
                    <a:pt x="13" y="0"/>
                    <a:pt x="11" y="0"/>
                  </a:cubicBezTo>
                  <a:cubicBezTo>
                    <a:pt x="10" y="0"/>
                    <a:pt x="9" y="0"/>
                    <a:pt x="8" y="1"/>
                  </a:cubicBezTo>
                  <a:cubicBezTo>
                    <a:pt x="7" y="1"/>
                    <a:pt x="6" y="1"/>
                    <a:pt x="5" y="2"/>
                  </a:cubicBezTo>
                  <a:cubicBezTo>
                    <a:pt x="4" y="2"/>
                    <a:pt x="5" y="2"/>
                    <a:pt x="5" y="3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2" y="5"/>
                    <a:pt x="1" y="8"/>
                    <a:pt x="1" y="9"/>
                  </a:cubicBezTo>
                  <a:cubicBezTo>
                    <a:pt x="1" y="11"/>
                    <a:pt x="5" y="10"/>
                    <a:pt x="5" y="11"/>
                  </a:cubicBezTo>
                  <a:cubicBezTo>
                    <a:pt x="6" y="12"/>
                    <a:pt x="5" y="12"/>
                    <a:pt x="4" y="12"/>
                  </a:cubicBezTo>
                  <a:cubicBezTo>
                    <a:pt x="3" y="11"/>
                    <a:pt x="3" y="11"/>
                    <a:pt x="2" y="11"/>
                  </a:cubicBezTo>
                  <a:cubicBezTo>
                    <a:pt x="0" y="11"/>
                    <a:pt x="4" y="13"/>
                    <a:pt x="4" y="14"/>
                  </a:cubicBezTo>
                  <a:cubicBezTo>
                    <a:pt x="4" y="14"/>
                    <a:pt x="3" y="15"/>
                    <a:pt x="4" y="15"/>
                  </a:cubicBezTo>
                  <a:cubicBezTo>
                    <a:pt x="5" y="15"/>
                    <a:pt x="5" y="14"/>
                    <a:pt x="6" y="14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8" y="15"/>
                    <a:pt x="8" y="15"/>
                    <a:pt x="9" y="15"/>
                  </a:cubicBezTo>
                  <a:cubicBezTo>
                    <a:pt x="10" y="16"/>
                    <a:pt x="11" y="15"/>
                    <a:pt x="12" y="16"/>
                  </a:cubicBezTo>
                  <a:cubicBezTo>
                    <a:pt x="12" y="16"/>
                    <a:pt x="13" y="16"/>
                    <a:pt x="13" y="16"/>
                  </a:cubicBezTo>
                  <a:cubicBezTo>
                    <a:pt x="14" y="17"/>
                    <a:pt x="14" y="17"/>
                    <a:pt x="14" y="17"/>
                  </a:cubicBezTo>
                  <a:cubicBezTo>
                    <a:pt x="15" y="17"/>
                    <a:pt x="15" y="17"/>
                    <a:pt x="15" y="16"/>
                  </a:cubicBezTo>
                  <a:cubicBezTo>
                    <a:pt x="15" y="16"/>
                    <a:pt x="15" y="16"/>
                    <a:pt x="16" y="16"/>
                  </a:cubicBezTo>
                  <a:cubicBezTo>
                    <a:pt x="16" y="16"/>
                    <a:pt x="16" y="16"/>
                    <a:pt x="17" y="16"/>
                  </a:cubicBezTo>
                  <a:cubicBezTo>
                    <a:pt x="17" y="16"/>
                    <a:pt x="18" y="17"/>
                    <a:pt x="19" y="17"/>
                  </a:cubicBezTo>
                  <a:cubicBezTo>
                    <a:pt x="19" y="17"/>
                    <a:pt x="20" y="17"/>
                    <a:pt x="20" y="17"/>
                  </a:cubicBezTo>
                  <a:cubicBezTo>
                    <a:pt x="20" y="17"/>
                    <a:pt x="20" y="16"/>
                    <a:pt x="20" y="15"/>
                  </a:cubicBezTo>
                  <a:cubicBezTo>
                    <a:pt x="20" y="14"/>
                    <a:pt x="22" y="14"/>
                    <a:pt x="22" y="14"/>
                  </a:cubicBezTo>
                  <a:cubicBezTo>
                    <a:pt x="22" y="15"/>
                    <a:pt x="21" y="15"/>
                    <a:pt x="21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4" y="17"/>
                    <a:pt x="24" y="18"/>
                    <a:pt x="24" y="19"/>
                  </a:cubicBezTo>
                  <a:cubicBezTo>
                    <a:pt x="24" y="19"/>
                    <a:pt x="24" y="19"/>
                    <a:pt x="25" y="19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26" y="19"/>
                    <a:pt x="26" y="20"/>
                    <a:pt x="25" y="21"/>
                  </a:cubicBezTo>
                  <a:cubicBezTo>
                    <a:pt x="25" y="21"/>
                    <a:pt x="24" y="21"/>
                    <a:pt x="25" y="22"/>
                  </a:cubicBezTo>
                  <a:cubicBezTo>
                    <a:pt x="25" y="22"/>
                    <a:pt x="26" y="21"/>
                    <a:pt x="27" y="21"/>
                  </a:cubicBezTo>
                  <a:cubicBezTo>
                    <a:pt x="28" y="21"/>
                    <a:pt x="27" y="22"/>
                    <a:pt x="28" y="22"/>
                  </a:cubicBezTo>
                  <a:cubicBezTo>
                    <a:pt x="28" y="23"/>
                    <a:pt x="28" y="22"/>
                    <a:pt x="29" y="21"/>
                  </a:cubicBezTo>
                  <a:cubicBezTo>
                    <a:pt x="30" y="21"/>
                    <a:pt x="30" y="22"/>
                    <a:pt x="30" y="22"/>
                  </a:cubicBezTo>
                  <a:cubicBezTo>
                    <a:pt x="29" y="23"/>
                    <a:pt x="30" y="24"/>
                    <a:pt x="30" y="24"/>
                  </a:cubicBezTo>
                  <a:cubicBezTo>
                    <a:pt x="31" y="25"/>
                    <a:pt x="31" y="26"/>
                    <a:pt x="31" y="26"/>
                  </a:cubicBezTo>
                  <a:cubicBezTo>
                    <a:pt x="31" y="27"/>
                    <a:pt x="32" y="26"/>
                    <a:pt x="32" y="27"/>
                  </a:cubicBezTo>
                  <a:cubicBezTo>
                    <a:pt x="32" y="28"/>
                    <a:pt x="31" y="27"/>
                    <a:pt x="31" y="28"/>
                  </a:cubicBezTo>
                  <a:cubicBezTo>
                    <a:pt x="30" y="28"/>
                    <a:pt x="31" y="28"/>
                    <a:pt x="30" y="29"/>
                  </a:cubicBezTo>
                  <a:cubicBezTo>
                    <a:pt x="30" y="30"/>
                    <a:pt x="29" y="30"/>
                    <a:pt x="28" y="30"/>
                  </a:cubicBezTo>
                  <a:cubicBezTo>
                    <a:pt x="28" y="31"/>
                    <a:pt x="26" y="32"/>
                    <a:pt x="26" y="34"/>
                  </a:cubicBezTo>
                  <a:cubicBezTo>
                    <a:pt x="26" y="34"/>
                    <a:pt x="27" y="34"/>
                    <a:pt x="26" y="35"/>
                  </a:cubicBezTo>
                  <a:cubicBezTo>
                    <a:pt x="26" y="35"/>
                    <a:pt x="25" y="35"/>
                    <a:pt x="25" y="35"/>
                  </a:cubicBezTo>
                  <a:cubicBezTo>
                    <a:pt x="25" y="35"/>
                    <a:pt x="25" y="35"/>
                    <a:pt x="24" y="35"/>
                  </a:cubicBezTo>
                  <a:cubicBezTo>
                    <a:pt x="24" y="35"/>
                    <a:pt x="23" y="36"/>
                    <a:pt x="23" y="36"/>
                  </a:cubicBezTo>
                  <a:cubicBezTo>
                    <a:pt x="23" y="36"/>
                    <a:pt x="22" y="36"/>
                    <a:pt x="22" y="36"/>
                  </a:cubicBezTo>
                  <a:cubicBezTo>
                    <a:pt x="22" y="36"/>
                    <a:pt x="22" y="35"/>
                    <a:pt x="21" y="35"/>
                  </a:cubicBezTo>
                  <a:cubicBezTo>
                    <a:pt x="21" y="35"/>
                    <a:pt x="19" y="36"/>
                    <a:pt x="19" y="36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8"/>
                    <a:pt x="19" y="37"/>
                    <a:pt x="18" y="38"/>
                  </a:cubicBezTo>
                  <a:cubicBezTo>
                    <a:pt x="18" y="39"/>
                    <a:pt x="21" y="39"/>
                    <a:pt x="22" y="39"/>
                  </a:cubicBezTo>
                  <a:cubicBezTo>
                    <a:pt x="23" y="39"/>
                    <a:pt x="21" y="38"/>
                    <a:pt x="22" y="38"/>
                  </a:cubicBezTo>
                  <a:cubicBezTo>
                    <a:pt x="22" y="37"/>
                    <a:pt x="23" y="38"/>
                    <a:pt x="23" y="38"/>
                  </a:cubicBezTo>
                  <a:cubicBezTo>
                    <a:pt x="23" y="39"/>
                    <a:pt x="23" y="39"/>
                    <a:pt x="23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6" y="39"/>
                    <a:pt x="25" y="38"/>
                  </a:cubicBezTo>
                  <a:cubicBezTo>
                    <a:pt x="26" y="38"/>
                    <a:pt x="26" y="38"/>
                    <a:pt x="27" y="38"/>
                  </a:cubicBezTo>
                  <a:cubicBezTo>
                    <a:pt x="27" y="39"/>
                    <a:pt x="27" y="40"/>
                    <a:pt x="28" y="40"/>
                  </a:cubicBezTo>
                  <a:cubicBezTo>
                    <a:pt x="28" y="40"/>
                    <a:pt x="28" y="40"/>
                    <a:pt x="28" y="40"/>
                  </a:cubicBezTo>
                  <a:cubicBezTo>
                    <a:pt x="29" y="42"/>
                    <a:pt x="29" y="42"/>
                    <a:pt x="29" y="42"/>
                  </a:cubicBezTo>
                  <a:cubicBezTo>
                    <a:pt x="29" y="42"/>
                    <a:pt x="30" y="42"/>
                    <a:pt x="30" y="43"/>
                  </a:cubicBezTo>
                  <a:cubicBezTo>
                    <a:pt x="30" y="44"/>
                    <a:pt x="30" y="44"/>
                    <a:pt x="30" y="44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46"/>
                    <a:pt x="32" y="46"/>
                    <a:pt x="33" y="46"/>
                  </a:cubicBezTo>
                  <a:cubicBezTo>
                    <a:pt x="34" y="47"/>
                    <a:pt x="36" y="48"/>
                    <a:pt x="37" y="49"/>
                  </a:cubicBezTo>
                  <a:cubicBezTo>
                    <a:pt x="38" y="49"/>
                    <a:pt x="38" y="49"/>
                    <a:pt x="38" y="48"/>
                  </a:cubicBezTo>
                  <a:cubicBezTo>
                    <a:pt x="39" y="47"/>
                    <a:pt x="39" y="47"/>
                    <a:pt x="38" y="47"/>
                  </a:cubicBezTo>
                  <a:cubicBezTo>
                    <a:pt x="37" y="46"/>
                    <a:pt x="37" y="46"/>
                    <a:pt x="36" y="45"/>
                  </a:cubicBezTo>
                  <a:cubicBezTo>
                    <a:pt x="36" y="45"/>
                    <a:pt x="36" y="44"/>
                    <a:pt x="35" y="44"/>
                  </a:cubicBezTo>
                  <a:cubicBezTo>
                    <a:pt x="36" y="44"/>
                    <a:pt x="37" y="45"/>
                    <a:pt x="38" y="45"/>
                  </a:cubicBezTo>
                  <a:cubicBezTo>
                    <a:pt x="39" y="46"/>
                    <a:pt x="40" y="47"/>
                    <a:pt x="41" y="46"/>
                  </a:cubicBezTo>
                  <a:cubicBezTo>
                    <a:pt x="41" y="45"/>
                    <a:pt x="41" y="45"/>
                    <a:pt x="41" y="45"/>
                  </a:cubicBezTo>
                  <a:cubicBezTo>
                    <a:pt x="41" y="45"/>
                    <a:pt x="41" y="45"/>
                    <a:pt x="42" y="45"/>
                  </a:cubicBezTo>
                  <a:cubicBezTo>
                    <a:pt x="42" y="45"/>
                    <a:pt x="42" y="43"/>
                    <a:pt x="43" y="44"/>
                  </a:cubicBezTo>
                  <a:cubicBezTo>
                    <a:pt x="43" y="43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39"/>
                    <a:pt x="42" y="39"/>
                    <a:pt x="42" y="39"/>
                  </a:cubicBezTo>
                  <a:cubicBezTo>
                    <a:pt x="41" y="39"/>
                    <a:pt x="41" y="38"/>
                    <a:pt x="41" y="38"/>
                  </a:cubicBezTo>
                  <a:cubicBezTo>
                    <a:pt x="40" y="37"/>
                    <a:pt x="40" y="37"/>
                    <a:pt x="39" y="37"/>
                  </a:cubicBezTo>
                  <a:cubicBezTo>
                    <a:pt x="39" y="36"/>
                    <a:pt x="39" y="36"/>
                    <a:pt x="39" y="35"/>
                  </a:cubicBezTo>
                  <a:cubicBezTo>
                    <a:pt x="39" y="35"/>
                    <a:pt x="38" y="35"/>
                    <a:pt x="38" y="34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2"/>
                    <a:pt x="39" y="32"/>
                    <a:pt x="40" y="31"/>
                  </a:cubicBezTo>
                  <a:cubicBezTo>
                    <a:pt x="41" y="31"/>
                    <a:pt x="40" y="32"/>
                    <a:pt x="41" y="32"/>
                  </a:cubicBezTo>
                  <a:cubicBezTo>
                    <a:pt x="41" y="32"/>
                    <a:pt x="41" y="32"/>
                    <a:pt x="42" y="32"/>
                  </a:cubicBezTo>
                  <a:cubicBezTo>
                    <a:pt x="42" y="32"/>
                    <a:pt x="42" y="32"/>
                    <a:pt x="42" y="32"/>
                  </a:cubicBezTo>
                  <a:cubicBezTo>
                    <a:pt x="43" y="33"/>
                    <a:pt x="42" y="33"/>
                    <a:pt x="42" y="33"/>
                  </a:cubicBezTo>
                  <a:cubicBezTo>
                    <a:pt x="43" y="34"/>
                    <a:pt x="43" y="33"/>
                    <a:pt x="43" y="34"/>
                  </a:cubicBezTo>
                  <a:cubicBezTo>
                    <a:pt x="43" y="34"/>
                    <a:pt x="43" y="34"/>
                    <a:pt x="43" y="35"/>
                  </a:cubicBezTo>
                  <a:cubicBezTo>
                    <a:pt x="43" y="35"/>
                    <a:pt x="43" y="35"/>
                    <a:pt x="44" y="35"/>
                  </a:cubicBezTo>
                  <a:cubicBezTo>
                    <a:pt x="44" y="36"/>
                    <a:pt x="45" y="37"/>
                    <a:pt x="45" y="37"/>
                  </a:cubicBezTo>
                  <a:cubicBezTo>
                    <a:pt x="45" y="37"/>
                    <a:pt x="46" y="38"/>
                    <a:pt x="47" y="38"/>
                  </a:cubicBezTo>
                  <a:cubicBezTo>
                    <a:pt x="47" y="38"/>
                    <a:pt x="47" y="37"/>
                    <a:pt x="46" y="36"/>
                  </a:cubicBezTo>
                  <a:cubicBezTo>
                    <a:pt x="46" y="35"/>
                    <a:pt x="46" y="35"/>
                    <a:pt x="46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5"/>
                    <a:pt x="47" y="36"/>
                    <a:pt x="48" y="35"/>
                  </a:cubicBezTo>
                  <a:cubicBezTo>
                    <a:pt x="47" y="35"/>
                    <a:pt x="47" y="35"/>
                    <a:pt x="47" y="35"/>
                  </a:cubicBezTo>
                  <a:cubicBezTo>
                    <a:pt x="47" y="34"/>
                    <a:pt x="49" y="34"/>
                    <a:pt x="49" y="34"/>
                  </a:cubicBezTo>
                  <a:cubicBezTo>
                    <a:pt x="49" y="34"/>
                    <a:pt x="49" y="33"/>
                    <a:pt x="49" y="33"/>
                  </a:cubicBezTo>
                  <a:cubicBezTo>
                    <a:pt x="49" y="32"/>
                    <a:pt x="49" y="32"/>
                    <a:pt x="50" y="32"/>
                  </a:cubicBezTo>
                  <a:cubicBezTo>
                    <a:pt x="51" y="32"/>
                    <a:pt x="50" y="31"/>
                    <a:pt x="51" y="31"/>
                  </a:cubicBezTo>
                  <a:cubicBezTo>
                    <a:pt x="51" y="30"/>
                    <a:pt x="52" y="30"/>
                    <a:pt x="51" y="29"/>
                  </a:cubicBezTo>
                  <a:cubicBezTo>
                    <a:pt x="50" y="29"/>
                    <a:pt x="50" y="29"/>
                    <a:pt x="49" y="30"/>
                  </a:cubicBezTo>
                  <a:cubicBezTo>
                    <a:pt x="48" y="30"/>
                    <a:pt x="48" y="30"/>
                    <a:pt x="48" y="29"/>
                  </a:cubicBezTo>
                  <a:cubicBezTo>
                    <a:pt x="47" y="29"/>
                    <a:pt x="47" y="29"/>
                    <a:pt x="47" y="29"/>
                  </a:cubicBezTo>
                  <a:cubicBezTo>
                    <a:pt x="46" y="28"/>
                    <a:pt x="46" y="28"/>
                    <a:pt x="46" y="28"/>
                  </a:cubicBezTo>
                  <a:cubicBezTo>
                    <a:pt x="46" y="27"/>
                    <a:pt x="46" y="27"/>
                    <a:pt x="46" y="27"/>
                  </a:cubicBezTo>
                  <a:cubicBezTo>
                    <a:pt x="45" y="26"/>
                    <a:pt x="45" y="26"/>
                    <a:pt x="45" y="26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7" name="Freeform: Shape 33"/>
            <p:cNvSpPr/>
            <p:nvPr/>
          </p:nvSpPr>
          <p:spPr bwMode="auto">
            <a:xfrm>
              <a:off x="2827351" y="5116276"/>
              <a:ext cx="11849" cy="7406"/>
            </a:xfrm>
            <a:custGeom>
              <a:avLst/>
              <a:gdLst>
                <a:gd name="T0" fmla="*/ 2 w 7"/>
                <a:gd name="T1" fmla="*/ 1 h 4"/>
                <a:gd name="T2" fmla="*/ 0 w 7"/>
                <a:gd name="T3" fmla="*/ 1 h 4"/>
                <a:gd name="T4" fmla="*/ 1 w 7"/>
                <a:gd name="T5" fmla="*/ 3 h 4"/>
                <a:gd name="T6" fmla="*/ 1 w 7"/>
                <a:gd name="T7" fmla="*/ 4 h 4"/>
                <a:gd name="T8" fmla="*/ 3 w 7"/>
                <a:gd name="T9" fmla="*/ 4 h 4"/>
                <a:gd name="T10" fmla="*/ 4 w 7"/>
                <a:gd name="T11" fmla="*/ 3 h 4"/>
                <a:gd name="T12" fmla="*/ 6 w 7"/>
                <a:gd name="T13" fmla="*/ 3 h 4"/>
                <a:gd name="T14" fmla="*/ 7 w 7"/>
                <a:gd name="T15" fmla="*/ 3 h 4"/>
                <a:gd name="T16" fmla="*/ 7 w 7"/>
                <a:gd name="T17" fmla="*/ 3 h 4"/>
                <a:gd name="T18" fmla="*/ 7 w 7"/>
                <a:gd name="T19" fmla="*/ 2 h 4"/>
                <a:gd name="T20" fmla="*/ 7 w 7"/>
                <a:gd name="T21" fmla="*/ 1 h 4"/>
                <a:gd name="T22" fmla="*/ 6 w 7"/>
                <a:gd name="T23" fmla="*/ 1 h 4"/>
                <a:gd name="T24" fmla="*/ 5 w 7"/>
                <a:gd name="T25" fmla="*/ 1 h 4"/>
                <a:gd name="T26" fmla="*/ 3 w 7"/>
                <a:gd name="T27" fmla="*/ 0 h 4"/>
                <a:gd name="T28" fmla="*/ 4 w 7"/>
                <a:gd name="T29" fmla="*/ 0 h 4"/>
                <a:gd name="T30" fmla="*/ 2 w 7"/>
                <a:gd name="T31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" h="4">
                  <a:moveTo>
                    <a:pt x="2" y="1"/>
                  </a:moveTo>
                  <a:cubicBezTo>
                    <a:pt x="2" y="1"/>
                    <a:pt x="1" y="1"/>
                    <a:pt x="0" y="1"/>
                  </a:cubicBezTo>
                  <a:cubicBezTo>
                    <a:pt x="0" y="2"/>
                    <a:pt x="1" y="2"/>
                    <a:pt x="1" y="3"/>
                  </a:cubicBezTo>
                  <a:cubicBezTo>
                    <a:pt x="1" y="3"/>
                    <a:pt x="1" y="3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4"/>
                    <a:pt x="4" y="3"/>
                    <a:pt x="4" y="3"/>
                  </a:cubicBezTo>
                  <a:cubicBezTo>
                    <a:pt x="5" y="3"/>
                    <a:pt x="6" y="3"/>
                    <a:pt x="6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4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1"/>
                    <a:pt x="2" y="1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8" name="Rectangle 34"/>
            <p:cNvSpPr/>
            <p:nvPr/>
          </p:nvSpPr>
          <p:spPr bwMode="auto">
            <a:xfrm>
              <a:off x="2834016" y="5116276"/>
              <a:ext cx="741" cy="741"/>
            </a:xfrm>
            <a:prstGeom prst="rect">
              <a:avLst/>
            </a:pr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59" name="Rectangle 35"/>
            <p:cNvSpPr/>
            <p:nvPr/>
          </p:nvSpPr>
          <p:spPr bwMode="auto">
            <a:xfrm>
              <a:off x="2736259" y="5095540"/>
              <a:ext cx="741" cy="741"/>
            </a:xfrm>
            <a:prstGeom prst="rect">
              <a:avLst/>
            </a:pr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0" name="Freeform: Shape 36"/>
            <p:cNvSpPr/>
            <p:nvPr/>
          </p:nvSpPr>
          <p:spPr bwMode="auto">
            <a:xfrm>
              <a:off x="2704414" y="5086653"/>
              <a:ext cx="43694" cy="19255"/>
            </a:xfrm>
            <a:custGeom>
              <a:avLst/>
              <a:gdLst>
                <a:gd name="T0" fmla="*/ 6 w 25"/>
                <a:gd name="T1" fmla="*/ 1 h 11"/>
                <a:gd name="T2" fmla="*/ 5 w 25"/>
                <a:gd name="T3" fmla="*/ 2 h 11"/>
                <a:gd name="T4" fmla="*/ 3 w 25"/>
                <a:gd name="T5" fmla="*/ 2 h 11"/>
                <a:gd name="T6" fmla="*/ 5 w 25"/>
                <a:gd name="T7" fmla="*/ 3 h 11"/>
                <a:gd name="T8" fmla="*/ 4 w 25"/>
                <a:gd name="T9" fmla="*/ 3 h 11"/>
                <a:gd name="T10" fmla="*/ 2 w 25"/>
                <a:gd name="T11" fmla="*/ 4 h 11"/>
                <a:gd name="T12" fmla="*/ 4 w 25"/>
                <a:gd name="T13" fmla="*/ 4 h 11"/>
                <a:gd name="T14" fmla="*/ 3 w 25"/>
                <a:gd name="T15" fmla="*/ 5 h 11"/>
                <a:gd name="T16" fmla="*/ 2 w 25"/>
                <a:gd name="T17" fmla="*/ 5 h 11"/>
                <a:gd name="T18" fmla="*/ 0 w 25"/>
                <a:gd name="T19" fmla="*/ 6 h 11"/>
                <a:gd name="T20" fmla="*/ 2 w 25"/>
                <a:gd name="T21" fmla="*/ 7 h 11"/>
                <a:gd name="T22" fmla="*/ 2 w 25"/>
                <a:gd name="T23" fmla="*/ 7 h 11"/>
                <a:gd name="T24" fmla="*/ 3 w 25"/>
                <a:gd name="T25" fmla="*/ 7 h 11"/>
                <a:gd name="T26" fmla="*/ 4 w 25"/>
                <a:gd name="T27" fmla="*/ 7 h 11"/>
                <a:gd name="T28" fmla="*/ 5 w 25"/>
                <a:gd name="T29" fmla="*/ 6 h 11"/>
                <a:gd name="T30" fmla="*/ 5 w 25"/>
                <a:gd name="T31" fmla="*/ 7 h 11"/>
                <a:gd name="T32" fmla="*/ 7 w 25"/>
                <a:gd name="T33" fmla="*/ 7 h 11"/>
                <a:gd name="T34" fmla="*/ 9 w 25"/>
                <a:gd name="T35" fmla="*/ 7 h 11"/>
                <a:gd name="T36" fmla="*/ 10 w 25"/>
                <a:gd name="T37" fmla="*/ 7 h 11"/>
                <a:gd name="T38" fmla="*/ 12 w 25"/>
                <a:gd name="T39" fmla="*/ 8 h 11"/>
                <a:gd name="T40" fmla="*/ 10 w 25"/>
                <a:gd name="T41" fmla="*/ 9 h 11"/>
                <a:gd name="T42" fmla="*/ 9 w 25"/>
                <a:gd name="T43" fmla="*/ 9 h 11"/>
                <a:gd name="T44" fmla="*/ 8 w 25"/>
                <a:gd name="T45" fmla="*/ 9 h 11"/>
                <a:gd name="T46" fmla="*/ 8 w 25"/>
                <a:gd name="T47" fmla="*/ 10 h 11"/>
                <a:gd name="T48" fmla="*/ 11 w 25"/>
                <a:gd name="T49" fmla="*/ 11 h 11"/>
                <a:gd name="T50" fmla="*/ 14 w 25"/>
                <a:gd name="T51" fmla="*/ 10 h 11"/>
                <a:gd name="T52" fmla="*/ 16 w 25"/>
                <a:gd name="T53" fmla="*/ 9 h 11"/>
                <a:gd name="T54" fmla="*/ 18 w 25"/>
                <a:gd name="T55" fmla="*/ 8 h 11"/>
                <a:gd name="T56" fmla="*/ 22 w 25"/>
                <a:gd name="T57" fmla="*/ 9 h 11"/>
                <a:gd name="T58" fmla="*/ 23 w 25"/>
                <a:gd name="T59" fmla="*/ 8 h 11"/>
                <a:gd name="T60" fmla="*/ 24 w 25"/>
                <a:gd name="T61" fmla="*/ 6 h 11"/>
                <a:gd name="T62" fmla="*/ 24 w 25"/>
                <a:gd name="T63" fmla="*/ 4 h 11"/>
                <a:gd name="T64" fmla="*/ 22 w 25"/>
                <a:gd name="T65" fmla="*/ 4 h 11"/>
                <a:gd name="T66" fmla="*/ 20 w 25"/>
                <a:gd name="T67" fmla="*/ 4 h 11"/>
                <a:gd name="T68" fmla="*/ 20 w 25"/>
                <a:gd name="T69" fmla="*/ 4 h 11"/>
                <a:gd name="T70" fmla="*/ 20 w 25"/>
                <a:gd name="T71" fmla="*/ 2 h 11"/>
                <a:gd name="T72" fmla="*/ 21 w 25"/>
                <a:gd name="T73" fmla="*/ 2 h 11"/>
                <a:gd name="T74" fmla="*/ 20 w 25"/>
                <a:gd name="T75" fmla="*/ 1 h 11"/>
                <a:gd name="T76" fmla="*/ 20 w 25"/>
                <a:gd name="T77" fmla="*/ 0 h 11"/>
                <a:gd name="T78" fmla="*/ 18 w 25"/>
                <a:gd name="T79" fmla="*/ 1 h 11"/>
                <a:gd name="T80" fmla="*/ 17 w 25"/>
                <a:gd name="T81" fmla="*/ 2 h 11"/>
                <a:gd name="T82" fmla="*/ 18 w 25"/>
                <a:gd name="T83" fmla="*/ 3 h 11"/>
                <a:gd name="T84" fmla="*/ 17 w 25"/>
                <a:gd name="T85" fmla="*/ 4 h 11"/>
                <a:gd name="T86" fmla="*/ 18 w 25"/>
                <a:gd name="T87" fmla="*/ 5 h 11"/>
                <a:gd name="T88" fmla="*/ 18 w 25"/>
                <a:gd name="T89" fmla="*/ 5 h 11"/>
                <a:gd name="T90" fmla="*/ 16 w 25"/>
                <a:gd name="T91" fmla="*/ 6 h 11"/>
                <a:gd name="T92" fmla="*/ 16 w 25"/>
                <a:gd name="T93" fmla="*/ 6 h 11"/>
                <a:gd name="T94" fmla="*/ 14 w 25"/>
                <a:gd name="T95" fmla="*/ 6 h 11"/>
                <a:gd name="T96" fmla="*/ 13 w 25"/>
                <a:gd name="T97" fmla="*/ 5 h 11"/>
                <a:gd name="T98" fmla="*/ 12 w 25"/>
                <a:gd name="T99" fmla="*/ 3 h 11"/>
                <a:gd name="T100" fmla="*/ 11 w 25"/>
                <a:gd name="T101" fmla="*/ 2 h 11"/>
                <a:gd name="T102" fmla="*/ 9 w 25"/>
                <a:gd name="T103" fmla="*/ 1 h 11"/>
                <a:gd name="T104" fmla="*/ 7 w 25"/>
                <a:gd name="T105" fmla="*/ 1 h 11"/>
                <a:gd name="T106" fmla="*/ 6 w 25"/>
                <a:gd name="T107" fmla="*/ 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11">
                  <a:moveTo>
                    <a:pt x="6" y="1"/>
                  </a:moveTo>
                  <a:cubicBezTo>
                    <a:pt x="5" y="2"/>
                    <a:pt x="5" y="2"/>
                    <a:pt x="5" y="2"/>
                  </a:cubicBezTo>
                  <a:cubicBezTo>
                    <a:pt x="5" y="2"/>
                    <a:pt x="4" y="2"/>
                    <a:pt x="3" y="2"/>
                  </a:cubicBezTo>
                  <a:cubicBezTo>
                    <a:pt x="3" y="3"/>
                    <a:pt x="5" y="2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2" y="3"/>
                    <a:pt x="2" y="4"/>
                  </a:cubicBezTo>
                  <a:cubicBezTo>
                    <a:pt x="3" y="4"/>
                    <a:pt x="4" y="4"/>
                    <a:pt x="4" y="4"/>
                  </a:cubicBezTo>
                  <a:cubicBezTo>
                    <a:pt x="5" y="5"/>
                    <a:pt x="4" y="5"/>
                    <a:pt x="3" y="5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2" y="5"/>
                    <a:pt x="0" y="5"/>
                    <a:pt x="0" y="6"/>
                  </a:cubicBezTo>
                  <a:cubicBezTo>
                    <a:pt x="0" y="6"/>
                    <a:pt x="1" y="7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4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6"/>
                    <a:pt x="8" y="6"/>
                    <a:pt x="9" y="7"/>
                  </a:cubicBezTo>
                  <a:cubicBezTo>
                    <a:pt x="9" y="7"/>
                    <a:pt x="9" y="7"/>
                    <a:pt x="10" y="7"/>
                  </a:cubicBezTo>
                  <a:cubicBezTo>
                    <a:pt x="10" y="7"/>
                    <a:pt x="13" y="7"/>
                    <a:pt x="12" y="8"/>
                  </a:cubicBezTo>
                  <a:cubicBezTo>
                    <a:pt x="12" y="8"/>
                    <a:pt x="11" y="9"/>
                    <a:pt x="10" y="9"/>
                  </a:cubicBezTo>
                  <a:cubicBezTo>
                    <a:pt x="10" y="9"/>
                    <a:pt x="9" y="9"/>
                    <a:pt x="9" y="9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7" y="9"/>
                    <a:pt x="8" y="9"/>
                    <a:pt x="8" y="10"/>
                  </a:cubicBezTo>
                  <a:cubicBezTo>
                    <a:pt x="9" y="10"/>
                    <a:pt x="10" y="11"/>
                    <a:pt x="11" y="11"/>
                  </a:cubicBezTo>
                  <a:cubicBezTo>
                    <a:pt x="12" y="11"/>
                    <a:pt x="13" y="10"/>
                    <a:pt x="14" y="10"/>
                  </a:cubicBezTo>
                  <a:cubicBezTo>
                    <a:pt x="15" y="9"/>
                    <a:pt x="15" y="9"/>
                    <a:pt x="16" y="9"/>
                  </a:cubicBezTo>
                  <a:cubicBezTo>
                    <a:pt x="17" y="8"/>
                    <a:pt x="17" y="8"/>
                    <a:pt x="18" y="8"/>
                  </a:cubicBezTo>
                  <a:cubicBezTo>
                    <a:pt x="19" y="8"/>
                    <a:pt x="20" y="9"/>
                    <a:pt x="22" y="9"/>
                  </a:cubicBezTo>
                  <a:cubicBezTo>
                    <a:pt x="22" y="9"/>
                    <a:pt x="23" y="9"/>
                    <a:pt x="23" y="8"/>
                  </a:cubicBezTo>
                  <a:cubicBezTo>
                    <a:pt x="24" y="7"/>
                    <a:pt x="23" y="6"/>
                    <a:pt x="24" y="6"/>
                  </a:cubicBezTo>
                  <a:cubicBezTo>
                    <a:pt x="25" y="5"/>
                    <a:pt x="25" y="4"/>
                    <a:pt x="24" y="4"/>
                  </a:cubicBezTo>
                  <a:cubicBezTo>
                    <a:pt x="23" y="3"/>
                    <a:pt x="23" y="3"/>
                    <a:pt x="22" y="4"/>
                  </a:cubicBezTo>
                  <a:cubicBezTo>
                    <a:pt x="22" y="4"/>
                    <a:pt x="21" y="4"/>
                    <a:pt x="20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20" y="3"/>
                    <a:pt x="20" y="3"/>
                    <a:pt x="20" y="2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21" y="1"/>
                    <a:pt x="20" y="1"/>
                    <a:pt x="20" y="1"/>
                  </a:cubicBezTo>
                  <a:cubicBezTo>
                    <a:pt x="20" y="0"/>
                    <a:pt x="21" y="0"/>
                    <a:pt x="20" y="0"/>
                  </a:cubicBezTo>
                  <a:cubicBezTo>
                    <a:pt x="19" y="0"/>
                    <a:pt x="19" y="1"/>
                    <a:pt x="18" y="1"/>
                  </a:cubicBezTo>
                  <a:cubicBezTo>
                    <a:pt x="17" y="1"/>
                    <a:pt x="16" y="1"/>
                    <a:pt x="17" y="2"/>
                  </a:cubicBezTo>
                  <a:cubicBezTo>
                    <a:pt x="17" y="2"/>
                    <a:pt x="18" y="2"/>
                    <a:pt x="18" y="3"/>
                  </a:cubicBezTo>
                  <a:cubicBezTo>
                    <a:pt x="18" y="4"/>
                    <a:pt x="17" y="3"/>
                    <a:pt x="17" y="4"/>
                  </a:cubicBezTo>
                  <a:cubicBezTo>
                    <a:pt x="17" y="5"/>
                    <a:pt x="18" y="5"/>
                    <a:pt x="18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7" y="6"/>
                    <a:pt x="17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5" y="6"/>
                    <a:pt x="15" y="6"/>
                    <a:pt x="14" y="6"/>
                  </a:cubicBezTo>
                  <a:cubicBezTo>
                    <a:pt x="13" y="6"/>
                    <a:pt x="13" y="5"/>
                    <a:pt x="13" y="5"/>
                  </a:cubicBezTo>
                  <a:cubicBezTo>
                    <a:pt x="13" y="4"/>
                    <a:pt x="12" y="4"/>
                    <a:pt x="12" y="3"/>
                  </a:cubicBezTo>
                  <a:cubicBezTo>
                    <a:pt x="11" y="3"/>
                    <a:pt x="11" y="3"/>
                    <a:pt x="11" y="2"/>
                  </a:cubicBezTo>
                  <a:cubicBezTo>
                    <a:pt x="10" y="1"/>
                    <a:pt x="10" y="1"/>
                    <a:pt x="9" y="1"/>
                  </a:cubicBezTo>
                  <a:cubicBezTo>
                    <a:pt x="8" y="1"/>
                    <a:pt x="8" y="1"/>
                    <a:pt x="7" y="1"/>
                  </a:cubicBezTo>
                  <a:cubicBezTo>
                    <a:pt x="6" y="1"/>
                    <a:pt x="6" y="1"/>
                    <a:pt x="6" y="1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1" name="Freeform: Shape 37"/>
            <p:cNvSpPr/>
            <p:nvPr/>
          </p:nvSpPr>
          <p:spPr bwMode="auto">
            <a:xfrm>
              <a:off x="2727372" y="5074804"/>
              <a:ext cx="12590" cy="5184"/>
            </a:xfrm>
            <a:custGeom>
              <a:avLst/>
              <a:gdLst>
                <a:gd name="T0" fmla="*/ 3 w 7"/>
                <a:gd name="T1" fmla="*/ 3 h 3"/>
                <a:gd name="T2" fmla="*/ 6 w 7"/>
                <a:gd name="T3" fmla="*/ 3 h 3"/>
                <a:gd name="T4" fmla="*/ 6 w 7"/>
                <a:gd name="T5" fmla="*/ 1 h 3"/>
                <a:gd name="T6" fmla="*/ 7 w 7"/>
                <a:gd name="T7" fmla="*/ 1 h 3"/>
                <a:gd name="T8" fmla="*/ 6 w 7"/>
                <a:gd name="T9" fmla="*/ 0 h 3"/>
                <a:gd name="T10" fmla="*/ 6 w 7"/>
                <a:gd name="T11" fmla="*/ 0 h 3"/>
                <a:gd name="T12" fmla="*/ 3 w 7"/>
                <a:gd name="T13" fmla="*/ 1 h 3"/>
                <a:gd name="T14" fmla="*/ 1 w 7"/>
                <a:gd name="T15" fmla="*/ 2 h 3"/>
                <a:gd name="T16" fmla="*/ 0 w 7"/>
                <a:gd name="T17" fmla="*/ 3 h 3"/>
                <a:gd name="T18" fmla="*/ 3 w 7"/>
                <a:gd name="T19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" h="3">
                  <a:moveTo>
                    <a:pt x="3" y="3"/>
                  </a:moveTo>
                  <a:cubicBezTo>
                    <a:pt x="4" y="3"/>
                    <a:pt x="5" y="3"/>
                    <a:pt x="6" y="3"/>
                  </a:cubicBezTo>
                  <a:cubicBezTo>
                    <a:pt x="6" y="2"/>
                    <a:pt x="6" y="2"/>
                    <a:pt x="6" y="1"/>
                  </a:cubicBezTo>
                  <a:cubicBezTo>
                    <a:pt x="6" y="1"/>
                    <a:pt x="7" y="1"/>
                    <a:pt x="7" y="1"/>
                  </a:cubicBezTo>
                  <a:cubicBezTo>
                    <a:pt x="7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4" y="1"/>
                    <a:pt x="3" y="1"/>
                  </a:cubicBezTo>
                  <a:cubicBezTo>
                    <a:pt x="2" y="1"/>
                    <a:pt x="2" y="1"/>
                    <a:pt x="1" y="2"/>
                  </a:cubicBezTo>
                  <a:cubicBezTo>
                    <a:pt x="1" y="2"/>
                    <a:pt x="0" y="2"/>
                    <a:pt x="0" y="3"/>
                  </a:cubicBezTo>
                  <a:cubicBezTo>
                    <a:pt x="1" y="3"/>
                    <a:pt x="3" y="3"/>
                    <a:pt x="3" y="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2" name="Freeform: Shape 38"/>
            <p:cNvSpPr/>
            <p:nvPr/>
          </p:nvSpPr>
          <p:spPr bwMode="auto">
            <a:xfrm>
              <a:off x="2755514" y="5111092"/>
              <a:ext cx="19255" cy="19255"/>
            </a:xfrm>
            <a:custGeom>
              <a:avLst/>
              <a:gdLst>
                <a:gd name="T0" fmla="*/ 7 w 11"/>
                <a:gd name="T1" fmla="*/ 3 h 11"/>
                <a:gd name="T2" fmla="*/ 9 w 11"/>
                <a:gd name="T3" fmla="*/ 2 h 11"/>
                <a:gd name="T4" fmla="*/ 11 w 11"/>
                <a:gd name="T5" fmla="*/ 1 h 11"/>
                <a:gd name="T6" fmla="*/ 10 w 11"/>
                <a:gd name="T7" fmla="*/ 1 h 11"/>
                <a:gd name="T8" fmla="*/ 10 w 11"/>
                <a:gd name="T9" fmla="*/ 0 h 11"/>
                <a:gd name="T10" fmla="*/ 9 w 11"/>
                <a:gd name="T11" fmla="*/ 0 h 11"/>
                <a:gd name="T12" fmla="*/ 7 w 11"/>
                <a:gd name="T13" fmla="*/ 1 h 11"/>
                <a:gd name="T14" fmla="*/ 7 w 11"/>
                <a:gd name="T15" fmla="*/ 1 h 11"/>
                <a:gd name="T16" fmla="*/ 7 w 11"/>
                <a:gd name="T17" fmla="*/ 1 h 11"/>
                <a:gd name="T18" fmla="*/ 5 w 11"/>
                <a:gd name="T19" fmla="*/ 0 h 11"/>
                <a:gd name="T20" fmla="*/ 4 w 11"/>
                <a:gd name="T21" fmla="*/ 1 h 11"/>
                <a:gd name="T22" fmla="*/ 3 w 11"/>
                <a:gd name="T23" fmla="*/ 1 h 11"/>
                <a:gd name="T24" fmla="*/ 3 w 11"/>
                <a:gd name="T25" fmla="*/ 2 h 11"/>
                <a:gd name="T26" fmla="*/ 4 w 11"/>
                <a:gd name="T27" fmla="*/ 3 h 11"/>
                <a:gd name="T28" fmla="*/ 3 w 11"/>
                <a:gd name="T29" fmla="*/ 4 h 11"/>
                <a:gd name="T30" fmla="*/ 2 w 11"/>
                <a:gd name="T31" fmla="*/ 4 h 11"/>
                <a:gd name="T32" fmla="*/ 1 w 11"/>
                <a:gd name="T33" fmla="*/ 4 h 11"/>
                <a:gd name="T34" fmla="*/ 0 w 11"/>
                <a:gd name="T35" fmla="*/ 5 h 11"/>
                <a:gd name="T36" fmla="*/ 1 w 11"/>
                <a:gd name="T37" fmla="*/ 6 h 11"/>
                <a:gd name="T38" fmla="*/ 1 w 11"/>
                <a:gd name="T39" fmla="*/ 6 h 11"/>
                <a:gd name="T40" fmla="*/ 1 w 11"/>
                <a:gd name="T41" fmla="*/ 7 h 11"/>
                <a:gd name="T42" fmla="*/ 3 w 11"/>
                <a:gd name="T43" fmla="*/ 8 h 11"/>
                <a:gd name="T44" fmla="*/ 4 w 11"/>
                <a:gd name="T45" fmla="*/ 8 h 11"/>
                <a:gd name="T46" fmla="*/ 4 w 11"/>
                <a:gd name="T47" fmla="*/ 9 h 11"/>
                <a:gd name="T48" fmla="*/ 4 w 11"/>
                <a:gd name="T49" fmla="*/ 9 h 11"/>
                <a:gd name="T50" fmla="*/ 5 w 11"/>
                <a:gd name="T51" fmla="*/ 11 h 11"/>
                <a:gd name="T52" fmla="*/ 6 w 11"/>
                <a:gd name="T53" fmla="*/ 9 h 11"/>
                <a:gd name="T54" fmla="*/ 7 w 11"/>
                <a:gd name="T55" fmla="*/ 8 h 11"/>
                <a:gd name="T56" fmla="*/ 7 w 11"/>
                <a:gd name="T57" fmla="*/ 9 h 11"/>
                <a:gd name="T58" fmla="*/ 9 w 11"/>
                <a:gd name="T59" fmla="*/ 8 h 11"/>
                <a:gd name="T60" fmla="*/ 9 w 11"/>
                <a:gd name="T61" fmla="*/ 7 h 11"/>
                <a:gd name="T62" fmla="*/ 8 w 11"/>
                <a:gd name="T63" fmla="*/ 6 h 11"/>
                <a:gd name="T64" fmla="*/ 9 w 11"/>
                <a:gd name="T65" fmla="*/ 5 h 11"/>
                <a:gd name="T66" fmla="*/ 9 w 11"/>
                <a:gd name="T67" fmla="*/ 5 h 11"/>
                <a:gd name="T68" fmla="*/ 9 w 11"/>
                <a:gd name="T69" fmla="*/ 4 h 11"/>
                <a:gd name="T70" fmla="*/ 8 w 11"/>
                <a:gd name="T71" fmla="*/ 4 h 11"/>
                <a:gd name="T72" fmla="*/ 7 w 11"/>
                <a:gd name="T73" fmla="*/ 5 h 11"/>
                <a:gd name="T74" fmla="*/ 6 w 11"/>
                <a:gd name="T75" fmla="*/ 4 h 11"/>
                <a:gd name="T76" fmla="*/ 7 w 11"/>
                <a:gd name="T77" fmla="*/ 3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" h="11">
                  <a:moveTo>
                    <a:pt x="7" y="3"/>
                  </a:moveTo>
                  <a:cubicBezTo>
                    <a:pt x="8" y="3"/>
                    <a:pt x="9" y="2"/>
                    <a:pt x="9" y="2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0" y="1"/>
                    <a:pt x="9" y="1"/>
                    <a:pt x="10" y="1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8" y="0"/>
                    <a:pt x="8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6" y="1"/>
                    <a:pt x="6" y="0"/>
                    <a:pt x="5" y="0"/>
                  </a:cubicBezTo>
                  <a:cubicBezTo>
                    <a:pt x="4" y="0"/>
                    <a:pt x="4" y="0"/>
                    <a:pt x="4" y="1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2" y="5"/>
                    <a:pt x="2" y="5"/>
                    <a:pt x="2" y="4"/>
                  </a:cubicBezTo>
                  <a:cubicBezTo>
                    <a:pt x="2" y="4"/>
                    <a:pt x="1" y="4"/>
                    <a:pt x="1" y="4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0" y="6"/>
                    <a:pt x="1" y="5"/>
                    <a:pt x="1" y="6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1" y="7"/>
                    <a:pt x="1" y="7"/>
                    <a:pt x="1" y="7"/>
                  </a:cubicBezTo>
                  <a:cubicBezTo>
                    <a:pt x="1" y="8"/>
                    <a:pt x="2" y="8"/>
                    <a:pt x="3" y="8"/>
                  </a:cubicBezTo>
                  <a:cubicBezTo>
                    <a:pt x="3" y="8"/>
                    <a:pt x="4" y="8"/>
                    <a:pt x="4" y="8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4" y="10"/>
                    <a:pt x="3" y="11"/>
                    <a:pt x="5" y="11"/>
                  </a:cubicBezTo>
                  <a:cubicBezTo>
                    <a:pt x="6" y="11"/>
                    <a:pt x="6" y="10"/>
                    <a:pt x="6" y="9"/>
                  </a:cubicBezTo>
                  <a:cubicBezTo>
                    <a:pt x="6" y="8"/>
                    <a:pt x="6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8" y="10"/>
                    <a:pt x="9" y="9"/>
                    <a:pt x="9" y="8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8" y="6"/>
                    <a:pt x="9" y="6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8" y="4"/>
                    <a:pt x="8" y="4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6" y="5"/>
                    <a:pt x="6" y="4"/>
                  </a:cubicBezTo>
                  <a:cubicBezTo>
                    <a:pt x="6" y="4"/>
                    <a:pt x="7" y="3"/>
                    <a:pt x="7" y="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3" name="Freeform: Shape 39"/>
            <p:cNvSpPr/>
            <p:nvPr/>
          </p:nvSpPr>
          <p:spPr bwMode="auto">
            <a:xfrm>
              <a:off x="2751811" y="5079988"/>
              <a:ext cx="5184" cy="5184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2 h 3"/>
                <a:gd name="T4" fmla="*/ 3 w 3"/>
                <a:gd name="T5" fmla="*/ 2 h 3"/>
                <a:gd name="T6" fmla="*/ 2 w 3"/>
                <a:gd name="T7" fmla="*/ 1 h 3"/>
                <a:gd name="T8" fmla="*/ 2 w 3"/>
                <a:gd name="T9" fmla="*/ 0 h 3"/>
                <a:gd name="T10" fmla="*/ 1 w 3"/>
                <a:gd name="T11" fmla="*/ 0 h 3"/>
                <a:gd name="T12" fmla="*/ 1 w 3"/>
                <a:gd name="T13" fmla="*/ 0 h 3"/>
                <a:gd name="T14" fmla="*/ 0 w 3"/>
                <a:gd name="T15" fmla="*/ 0 h 3"/>
                <a:gd name="T16" fmla="*/ 1 w 3"/>
                <a:gd name="T17" fmla="*/ 1 h 3"/>
                <a:gd name="T18" fmla="*/ 1 w 3"/>
                <a:gd name="T19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3"/>
                    <a:pt x="2" y="3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0"/>
                    <a:pt x="2" y="1"/>
                    <a:pt x="2" y="0"/>
                  </a:cubicBezTo>
                  <a:cubicBezTo>
                    <a:pt x="2" y="0"/>
                    <a:pt x="1" y="0"/>
                    <a:pt x="1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1" y="1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4" name="Freeform: Shape 40"/>
            <p:cNvSpPr/>
            <p:nvPr/>
          </p:nvSpPr>
          <p:spPr bwMode="auto">
            <a:xfrm>
              <a:off x="2741443" y="5109611"/>
              <a:ext cx="6665" cy="6665"/>
            </a:xfrm>
            <a:custGeom>
              <a:avLst/>
              <a:gdLst>
                <a:gd name="T0" fmla="*/ 3 w 4"/>
                <a:gd name="T1" fmla="*/ 1 h 4"/>
                <a:gd name="T2" fmla="*/ 2 w 4"/>
                <a:gd name="T3" fmla="*/ 1 h 4"/>
                <a:gd name="T4" fmla="*/ 1 w 4"/>
                <a:gd name="T5" fmla="*/ 1 h 4"/>
                <a:gd name="T6" fmla="*/ 1 w 4"/>
                <a:gd name="T7" fmla="*/ 1 h 4"/>
                <a:gd name="T8" fmla="*/ 1 w 4"/>
                <a:gd name="T9" fmla="*/ 0 h 4"/>
                <a:gd name="T10" fmla="*/ 0 w 4"/>
                <a:gd name="T11" fmla="*/ 1 h 4"/>
                <a:gd name="T12" fmla="*/ 1 w 4"/>
                <a:gd name="T13" fmla="*/ 2 h 4"/>
                <a:gd name="T14" fmla="*/ 2 w 4"/>
                <a:gd name="T15" fmla="*/ 3 h 4"/>
                <a:gd name="T16" fmla="*/ 2 w 4"/>
                <a:gd name="T17" fmla="*/ 3 h 4"/>
                <a:gd name="T18" fmla="*/ 3 w 4"/>
                <a:gd name="T19" fmla="*/ 3 h 4"/>
                <a:gd name="T20" fmla="*/ 4 w 4"/>
                <a:gd name="T21" fmla="*/ 2 h 4"/>
                <a:gd name="T22" fmla="*/ 3 w 4"/>
                <a:gd name="T23" fmla="*/ 1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" h="4">
                  <a:moveTo>
                    <a:pt x="3" y="1"/>
                  </a:moveTo>
                  <a:cubicBezTo>
                    <a:pt x="3" y="1"/>
                    <a:pt x="2" y="1"/>
                    <a:pt x="2" y="1"/>
                  </a:cubicBezTo>
                  <a:cubicBezTo>
                    <a:pt x="2" y="1"/>
                    <a:pt x="2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2"/>
                    <a:pt x="0" y="2"/>
                    <a:pt x="1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3" y="1"/>
                    <a:pt x="3" y="1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5" name="Freeform: Shape 41"/>
            <p:cNvSpPr/>
            <p:nvPr/>
          </p:nvSpPr>
          <p:spPr bwMode="auto">
            <a:xfrm>
              <a:off x="2690343" y="5113314"/>
              <a:ext cx="62949" cy="38510"/>
            </a:xfrm>
            <a:custGeom>
              <a:avLst/>
              <a:gdLst>
                <a:gd name="T0" fmla="*/ 31 w 36"/>
                <a:gd name="T1" fmla="*/ 10 h 22"/>
                <a:gd name="T2" fmla="*/ 31 w 36"/>
                <a:gd name="T3" fmla="*/ 7 h 22"/>
                <a:gd name="T4" fmla="*/ 29 w 36"/>
                <a:gd name="T5" fmla="*/ 3 h 22"/>
                <a:gd name="T6" fmla="*/ 25 w 36"/>
                <a:gd name="T7" fmla="*/ 1 h 22"/>
                <a:gd name="T8" fmla="*/ 25 w 36"/>
                <a:gd name="T9" fmla="*/ 4 h 22"/>
                <a:gd name="T10" fmla="*/ 25 w 36"/>
                <a:gd name="T11" fmla="*/ 5 h 22"/>
                <a:gd name="T12" fmla="*/ 22 w 36"/>
                <a:gd name="T13" fmla="*/ 3 h 22"/>
                <a:gd name="T14" fmla="*/ 20 w 36"/>
                <a:gd name="T15" fmla="*/ 4 h 22"/>
                <a:gd name="T16" fmla="*/ 17 w 36"/>
                <a:gd name="T17" fmla="*/ 5 h 22"/>
                <a:gd name="T18" fmla="*/ 15 w 36"/>
                <a:gd name="T19" fmla="*/ 5 h 22"/>
                <a:gd name="T20" fmla="*/ 15 w 36"/>
                <a:gd name="T21" fmla="*/ 2 h 22"/>
                <a:gd name="T22" fmla="*/ 14 w 36"/>
                <a:gd name="T23" fmla="*/ 3 h 22"/>
                <a:gd name="T24" fmla="*/ 11 w 36"/>
                <a:gd name="T25" fmla="*/ 3 h 22"/>
                <a:gd name="T26" fmla="*/ 12 w 36"/>
                <a:gd name="T27" fmla="*/ 0 h 22"/>
                <a:gd name="T28" fmla="*/ 7 w 36"/>
                <a:gd name="T29" fmla="*/ 2 h 22"/>
                <a:gd name="T30" fmla="*/ 6 w 36"/>
                <a:gd name="T31" fmla="*/ 3 h 22"/>
                <a:gd name="T32" fmla="*/ 4 w 36"/>
                <a:gd name="T33" fmla="*/ 3 h 22"/>
                <a:gd name="T34" fmla="*/ 2 w 36"/>
                <a:gd name="T35" fmla="*/ 4 h 22"/>
                <a:gd name="T36" fmla="*/ 2 w 36"/>
                <a:gd name="T37" fmla="*/ 5 h 22"/>
                <a:gd name="T38" fmla="*/ 0 w 36"/>
                <a:gd name="T39" fmla="*/ 7 h 22"/>
                <a:gd name="T40" fmla="*/ 2 w 36"/>
                <a:gd name="T41" fmla="*/ 9 h 22"/>
                <a:gd name="T42" fmla="*/ 4 w 36"/>
                <a:gd name="T43" fmla="*/ 9 h 22"/>
                <a:gd name="T44" fmla="*/ 7 w 36"/>
                <a:gd name="T45" fmla="*/ 8 h 22"/>
                <a:gd name="T46" fmla="*/ 2 w 36"/>
                <a:gd name="T47" fmla="*/ 10 h 22"/>
                <a:gd name="T48" fmla="*/ 7 w 36"/>
                <a:gd name="T49" fmla="*/ 12 h 22"/>
                <a:gd name="T50" fmla="*/ 11 w 36"/>
                <a:gd name="T51" fmla="*/ 12 h 22"/>
                <a:gd name="T52" fmla="*/ 11 w 36"/>
                <a:gd name="T53" fmla="*/ 14 h 22"/>
                <a:gd name="T54" fmla="*/ 4 w 36"/>
                <a:gd name="T55" fmla="*/ 16 h 22"/>
                <a:gd name="T56" fmla="*/ 7 w 36"/>
                <a:gd name="T57" fmla="*/ 18 h 22"/>
                <a:gd name="T58" fmla="*/ 9 w 36"/>
                <a:gd name="T59" fmla="*/ 19 h 22"/>
                <a:gd name="T60" fmla="*/ 9 w 36"/>
                <a:gd name="T61" fmla="*/ 21 h 22"/>
                <a:gd name="T62" fmla="*/ 15 w 36"/>
                <a:gd name="T63" fmla="*/ 22 h 22"/>
                <a:gd name="T64" fmla="*/ 17 w 36"/>
                <a:gd name="T65" fmla="*/ 21 h 22"/>
                <a:gd name="T66" fmla="*/ 20 w 36"/>
                <a:gd name="T67" fmla="*/ 20 h 22"/>
                <a:gd name="T68" fmla="*/ 24 w 36"/>
                <a:gd name="T69" fmla="*/ 18 h 22"/>
                <a:gd name="T70" fmla="*/ 29 w 36"/>
                <a:gd name="T71" fmla="*/ 21 h 22"/>
                <a:gd name="T72" fmla="*/ 32 w 36"/>
                <a:gd name="T73" fmla="*/ 21 h 22"/>
                <a:gd name="T74" fmla="*/ 32 w 36"/>
                <a:gd name="T75" fmla="*/ 19 h 22"/>
                <a:gd name="T76" fmla="*/ 30 w 36"/>
                <a:gd name="T77" fmla="*/ 18 h 22"/>
                <a:gd name="T78" fmla="*/ 32 w 36"/>
                <a:gd name="T79" fmla="*/ 18 h 22"/>
                <a:gd name="T80" fmla="*/ 34 w 36"/>
                <a:gd name="T81" fmla="*/ 17 h 22"/>
                <a:gd name="T82" fmla="*/ 36 w 36"/>
                <a:gd name="T83" fmla="*/ 16 h 22"/>
                <a:gd name="T84" fmla="*/ 35 w 36"/>
                <a:gd name="T85" fmla="*/ 14 h 22"/>
                <a:gd name="T86" fmla="*/ 32 w 36"/>
                <a:gd name="T87" fmla="*/ 1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36" h="22">
                  <a:moveTo>
                    <a:pt x="31" y="11"/>
                  </a:moveTo>
                  <a:cubicBezTo>
                    <a:pt x="30" y="10"/>
                    <a:pt x="31" y="10"/>
                    <a:pt x="31" y="10"/>
                  </a:cubicBezTo>
                  <a:cubicBezTo>
                    <a:pt x="32" y="10"/>
                    <a:pt x="32" y="9"/>
                    <a:pt x="32" y="9"/>
                  </a:cubicBezTo>
                  <a:cubicBezTo>
                    <a:pt x="31" y="8"/>
                    <a:pt x="31" y="7"/>
                    <a:pt x="31" y="7"/>
                  </a:cubicBezTo>
                  <a:cubicBezTo>
                    <a:pt x="31" y="6"/>
                    <a:pt x="30" y="6"/>
                    <a:pt x="30" y="6"/>
                  </a:cubicBezTo>
                  <a:cubicBezTo>
                    <a:pt x="29" y="5"/>
                    <a:pt x="30" y="4"/>
                    <a:pt x="29" y="3"/>
                  </a:cubicBezTo>
                  <a:cubicBezTo>
                    <a:pt x="28" y="3"/>
                    <a:pt x="28" y="3"/>
                    <a:pt x="27" y="2"/>
                  </a:cubicBezTo>
                  <a:cubicBezTo>
                    <a:pt x="26" y="2"/>
                    <a:pt x="26" y="1"/>
                    <a:pt x="25" y="1"/>
                  </a:cubicBezTo>
                  <a:cubicBezTo>
                    <a:pt x="24" y="2"/>
                    <a:pt x="24" y="2"/>
                    <a:pt x="24" y="2"/>
                  </a:cubicBezTo>
                  <a:cubicBezTo>
                    <a:pt x="24" y="3"/>
                    <a:pt x="25" y="3"/>
                    <a:pt x="2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6" y="6"/>
                    <a:pt x="24" y="6"/>
                    <a:pt x="24" y="6"/>
                  </a:cubicBezTo>
                  <a:cubicBezTo>
                    <a:pt x="22" y="6"/>
                    <a:pt x="23" y="4"/>
                    <a:pt x="22" y="3"/>
                  </a:cubicBezTo>
                  <a:cubicBezTo>
                    <a:pt x="22" y="3"/>
                    <a:pt x="20" y="2"/>
                    <a:pt x="19" y="2"/>
                  </a:cubicBezTo>
                  <a:cubicBezTo>
                    <a:pt x="19" y="3"/>
                    <a:pt x="20" y="3"/>
                    <a:pt x="20" y="4"/>
                  </a:cubicBezTo>
                  <a:cubicBezTo>
                    <a:pt x="20" y="4"/>
                    <a:pt x="18" y="4"/>
                    <a:pt x="18" y="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5" y="6"/>
                    <a:pt x="15" y="6"/>
                    <a:pt x="15" y="5"/>
                  </a:cubicBezTo>
                  <a:cubicBezTo>
                    <a:pt x="15" y="5"/>
                    <a:pt x="17" y="5"/>
                    <a:pt x="18" y="4"/>
                  </a:cubicBezTo>
                  <a:cubicBezTo>
                    <a:pt x="18" y="3"/>
                    <a:pt x="16" y="2"/>
                    <a:pt x="15" y="2"/>
                  </a:cubicBezTo>
                  <a:cubicBezTo>
                    <a:pt x="15" y="2"/>
                    <a:pt x="15" y="2"/>
                    <a:pt x="15" y="3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2" y="3"/>
                    <a:pt x="12" y="3"/>
                    <a:pt x="11" y="3"/>
                  </a:cubicBezTo>
                  <a:cubicBezTo>
                    <a:pt x="12" y="2"/>
                    <a:pt x="12" y="2"/>
                    <a:pt x="13" y="2"/>
                  </a:cubicBezTo>
                  <a:cubicBezTo>
                    <a:pt x="13" y="1"/>
                    <a:pt x="12" y="1"/>
                    <a:pt x="12" y="0"/>
                  </a:cubicBezTo>
                  <a:cubicBezTo>
                    <a:pt x="10" y="0"/>
                    <a:pt x="9" y="1"/>
                    <a:pt x="8" y="1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6" y="2"/>
                    <a:pt x="7" y="2"/>
                    <a:pt x="6" y="3"/>
                  </a:cubicBezTo>
                  <a:cubicBezTo>
                    <a:pt x="6" y="3"/>
                    <a:pt x="7" y="3"/>
                    <a:pt x="6" y="3"/>
                  </a:cubicBezTo>
                  <a:cubicBezTo>
                    <a:pt x="6" y="3"/>
                    <a:pt x="5" y="3"/>
                    <a:pt x="5" y="3"/>
                  </a:cubicBezTo>
                  <a:cubicBezTo>
                    <a:pt x="5" y="3"/>
                    <a:pt x="4" y="3"/>
                    <a:pt x="4" y="3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6"/>
                    <a:pt x="2" y="5"/>
                    <a:pt x="1" y="6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4" y="9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7" y="7"/>
                    <a:pt x="8" y="8"/>
                    <a:pt x="7" y="8"/>
                  </a:cubicBezTo>
                  <a:cubicBezTo>
                    <a:pt x="6" y="9"/>
                    <a:pt x="5" y="9"/>
                    <a:pt x="4" y="9"/>
                  </a:cubicBezTo>
                  <a:cubicBezTo>
                    <a:pt x="4" y="10"/>
                    <a:pt x="3" y="10"/>
                    <a:pt x="2" y="10"/>
                  </a:cubicBezTo>
                  <a:cubicBezTo>
                    <a:pt x="2" y="11"/>
                    <a:pt x="4" y="11"/>
                    <a:pt x="4" y="12"/>
                  </a:cubicBezTo>
                  <a:cubicBezTo>
                    <a:pt x="5" y="12"/>
                    <a:pt x="6" y="12"/>
                    <a:pt x="7" y="12"/>
                  </a:cubicBezTo>
                  <a:cubicBezTo>
                    <a:pt x="8" y="12"/>
                    <a:pt x="8" y="12"/>
                    <a:pt x="9" y="12"/>
                  </a:cubicBezTo>
                  <a:cubicBezTo>
                    <a:pt x="10" y="12"/>
                    <a:pt x="11" y="12"/>
                    <a:pt x="11" y="12"/>
                  </a:cubicBezTo>
                  <a:cubicBezTo>
                    <a:pt x="12" y="12"/>
                    <a:pt x="13" y="12"/>
                    <a:pt x="13" y="13"/>
                  </a:cubicBezTo>
                  <a:cubicBezTo>
                    <a:pt x="14" y="14"/>
                    <a:pt x="12" y="14"/>
                    <a:pt x="11" y="14"/>
                  </a:cubicBezTo>
                  <a:cubicBezTo>
                    <a:pt x="10" y="14"/>
                    <a:pt x="8" y="13"/>
                    <a:pt x="6" y="14"/>
                  </a:cubicBezTo>
                  <a:cubicBezTo>
                    <a:pt x="5" y="14"/>
                    <a:pt x="4" y="15"/>
                    <a:pt x="4" y="16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2"/>
                    <a:pt x="11" y="22"/>
                    <a:pt x="12" y="22"/>
                  </a:cubicBezTo>
                  <a:cubicBezTo>
                    <a:pt x="13" y="22"/>
                    <a:pt x="14" y="22"/>
                    <a:pt x="15" y="22"/>
                  </a:cubicBezTo>
                  <a:cubicBezTo>
                    <a:pt x="16" y="22"/>
                    <a:pt x="16" y="21"/>
                    <a:pt x="1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9" y="21"/>
                    <a:pt x="19" y="20"/>
                    <a:pt x="20" y="20"/>
                  </a:cubicBezTo>
                  <a:cubicBezTo>
                    <a:pt x="21" y="20"/>
                    <a:pt x="22" y="20"/>
                    <a:pt x="23" y="20"/>
                  </a:cubicBezTo>
                  <a:cubicBezTo>
                    <a:pt x="23" y="19"/>
                    <a:pt x="24" y="18"/>
                    <a:pt x="24" y="18"/>
                  </a:cubicBezTo>
                  <a:cubicBezTo>
                    <a:pt x="26" y="18"/>
                    <a:pt x="26" y="20"/>
                    <a:pt x="27" y="20"/>
                  </a:cubicBezTo>
                  <a:cubicBezTo>
                    <a:pt x="28" y="20"/>
                    <a:pt x="29" y="20"/>
                    <a:pt x="29" y="21"/>
                  </a:cubicBezTo>
                  <a:cubicBezTo>
                    <a:pt x="30" y="21"/>
                    <a:pt x="30" y="21"/>
                    <a:pt x="31" y="21"/>
                  </a:cubicBezTo>
                  <a:cubicBezTo>
                    <a:pt x="31" y="21"/>
                    <a:pt x="32" y="21"/>
                    <a:pt x="32" y="21"/>
                  </a:cubicBezTo>
                  <a:cubicBezTo>
                    <a:pt x="33" y="20"/>
                    <a:pt x="33" y="20"/>
                    <a:pt x="33" y="20"/>
                  </a:cubicBezTo>
                  <a:cubicBezTo>
                    <a:pt x="33" y="19"/>
                    <a:pt x="33" y="19"/>
                    <a:pt x="32" y="19"/>
                  </a:cubicBezTo>
                  <a:cubicBezTo>
                    <a:pt x="32" y="19"/>
                    <a:pt x="32" y="20"/>
                    <a:pt x="31" y="20"/>
                  </a:cubicBezTo>
                  <a:cubicBezTo>
                    <a:pt x="30" y="20"/>
                    <a:pt x="31" y="18"/>
                    <a:pt x="30" y="18"/>
                  </a:cubicBezTo>
                  <a:cubicBezTo>
                    <a:pt x="31" y="18"/>
                    <a:pt x="31" y="18"/>
                    <a:pt x="32" y="18"/>
                  </a:cubicBezTo>
                  <a:cubicBezTo>
                    <a:pt x="32" y="18"/>
                    <a:pt x="32" y="18"/>
                    <a:pt x="32" y="18"/>
                  </a:cubicBezTo>
                  <a:cubicBezTo>
                    <a:pt x="33" y="18"/>
                    <a:pt x="33" y="17"/>
                    <a:pt x="34" y="17"/>
                  </a:cubicBezTo>
                  <a:cubicBezTo>
                    <a:pt x="34" y="18"/>
                    <a:pt x="34" y="18"/>
                    <a:pt x="34" y="17"/>
                  </a:cubicBezTo>
                  <a:cubicBezTo>
                    <a:pt x="35" y="17"/>
                    <a:pt x="35" y="17"/>
                    <a:pt x="35" y="18"/>
                  </a:cubicBezTo>
                  <a:cubicBezTo>
                    <a:pt x="36" y="18"/>
                    <a:pt x="36" y="17"/>
                    <a:pt x="36" y="16"/>
                  </a:cubicBezTo>
                  <a:cubicBezTo>
                    <a:pt x="36" y="16"/>
                    <a:pt x="36" y="15"/>
                    <a:pt x="36" y="14"/>
                  </a:cubicBezTo>
                  <a:cubicBezTo>
                    <a:pt x="36" y="14"/>
                    <a:pt x="36" y="14"/>
                    <a:pt x="35" y="14"/>
                  </a:cubicBezTo>
                  <a:cubicBezTo>
                    <a:pt x="34" y="14"/>
                    <a:pt x="34" y="13"/>
                    <a:pt x="33" y="13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1" y="12"/>
                    <a:pt x="31" y="12"/>
                    <a:pt x="31" y="11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6" name="Rectangle 42"/>
            <p:cNvSpPr/>
            <p:nvPr/>
          </p:nvSpPr>
          <p:spPr bwMode="auto">
            <a:xfrm>
              <a:off x="2671088" y="5121460"/>
              <a:ext cx="741" cy="741"/>
            </a:xfrm>
            <a:prstGeom prst="rect">
              <a:avLst/>
            </a:pr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7" name="Freeform: Shape 43"/>
            <p:cNvSpPr/>
            <p:nvPr/>
          </p:nvSpPr>
          <p:spPr bwMode="auto">
            <a:xfrm>
              <a:off x="2668126" y="5104427"/>
              <a:ext cx="39991" cy="25920"/>
            </a:xfrm>
            <a:custGeom>
              <a:avLst/>
              <a:gdLst>
                <a:gd name="T0" fmla="*/ 1 w 23"/>
                <a:gd name="T1" fmla="*/ 11 h 15"/>
                <a:gd name="T2" fmla="*/ 2 w 23"/>
                <a:gd name="T3" fmla="*/ 11 h 15"/>
                <a:gd name="T4" fmla="*/ 2 w 23"/>
                <a:gd name="T5" fmla="*/ 12 h 15"/>
                <a:gd name="T6" fmla="*/ 3 w 23"/>
                <a:gd name="T7" fmla="*/ 13 h 15"/>
                <a:gd name="T8" fmla="*/ 3 w 23"/>
                <a:gd name="T9" fmla="*/ 15 h 15"/>
                <a:gd name="T10" fmla="*/ 4 w 23"/>
                <a:gd name="T11" fmla="*/ 15 h 15"/>
                <a:gd name="T12" fmla="*/ 7 w 23"/>
                <a:gd name="T13" fmla="*/ 14 h 15"/>
                <a:gd name="T14" fmla="*/ 7 w 23"/>
                <a:gd name="T15" fmla="*/ 14 h 15"/>
                <a:gd name="T16" fmla="*/ 7 w 23"/>
                <a:gd name="T17" fmla="*/ 13 h 15"/>
                <a:gd name="T18" fmla="*/ 8 w 23"/>
                <a:gd name="T19" fmla="*/ 13 h 15"/>
                <a:gd name="T20" fmla="*/ 8 w 23"/>
                <a:gd name="T21" fmla="*/ 13 h 15"/>
                <a:gd name="T22" fmla="*/ 10 w 23"/>
                <a:gd name="T23" fmla="*/ 13 h 15"/>
                <a:gd name="T24" fmla="*/ 10 w 23"/>
                <a:gd name="T25" fmla="*/ 12 h 15"/>
                <a:gd name="T26" fmla="*/ 10 w 23"/>
                <a:gd name="T27" fmla="*/ 11 h 15"/>
                <a:gd name="T28" fmla="*/ 12 w 23"/>
                <a:gd name="T29" fmla="*/ 10 h 15"/>
                <a:gd name="T30" fmla="*/ 14 w 23"/>
                <a:gd name="T31" fmla="*/ 9 h 15"/>
                <a:gd name="T32" fmla="*/ 15 w 23"/>
                <a:gd name="T33" fmla="*/ 8 h 15"/>
                <a:gd name="T34" fmla="*/ 17 w 23"/>
                <a:gd name="T35" fmla="*/ 8 h 15"/>
                <a:gd name="T36" fmla="*/ 18 w 23"/>
                <a:gd name="T37" fmla="*/ 7 h 15"/>
                <a:gd name="T38" fmla="*/ 19 w 23"/>
                <a:gd name="T39" fmla="*/ 6 h 15"/>
                <a:gd name="T40" fmla="*/ 20 w 23"/>
                <a:gd name="T41" fmla="*/ 6 h 15"/>
                <a:gd name="T42" fmla="*/ 20 w 23"/>
                <a:gd name="T43" fmla="*/ 6 h 15"/>
                <a:gd name="T44" fmla="*/ 22 w 23"/>
                <a:gd name="T45" fmla="*/ 5 h 15"/>
                <a:gd name="T46" fmla="*/ 23 w 23"/>
                <a:gd name="T47" fmla="*/ 4 h 15"/>
                <a:gd name="T48" fmla="*/ 22 w 23"/>
                <a:gd name="T49" fmla="*/ 4 h 15"/>
                <a:gd name="T50" fmla="*/ 21 w 23"/>
                <a:gd name="T51" fmla="*/ 2 h 15"/>
                <a:gd name="T52" fmla="*/ 19 w 23"/>
                <a:gd name="T53" fmla="*/ 1 h 15"/>
                <a:gd name="T54" fmla="*/ 18 w 23"/>
                <a:gd name="T55" fmla="*/ 1 h 15"/>
                <a:gd name="T56" fmla="*/ 17 w 23"/>
                <a:gd name="T57" fmla="*/ 1 h 15"/>
                <a:gd name="T58" fmla="*/ 17 w 23"/>
                <a:gd name="T59" fmla="*/ 2 h 15"/>
                <a:gd name="T60" fmla="*/ 16 w 23"/>
                <a:gd name="T61" fmla="*/ 2 h 15"/>
                <a:gd name="T62" fmla="*/ 16 w 23"/>
                <a:gd name="T63" fmla="*/ 1 h 15"/>
                <a:gd name="T64" fmla="*/ 15 w 23"/>
                <a:gd name="T65" fmla="*/ 1 h 15"/>
                <a:gd name="T66" fmla="*/ 15 w 23"/>
                <a:gd name="T67" fmla="*/ 2 h 15"/>
                <a:gd name="T68" fmla="*/ 15 w 23"/>
                <a:gd name="T69" fmla="*/ 2 h 15"/>
                <a:gd name="T70" fmla="*/ 14 w 23"/>
                <a:gd name="T71" fmla="*/ 2 h 15"/>
                <a:gd name="T72" fmla="*/ 14 w 23"/>
                <a:gd name="T73" fmla="*/ 1 h 15"/>
                <a:gd name="T74" fmla="*/ 12 w 23"/>
                <a:gd name="T75" fmla="*/ 1 h 15"/>
                <a:gd name="T76" fmla="*/ 10 w 23"/>
                <a:gd name="T77" fmla="*/ 0 h 15"/>
                <a:gd name="T78" fmla="*/ 8 w 23"/>
                <a:gd name="T79" fmla="*/ 0 h 15"/>
                <a:gd name="T80" fmla="*/ 7 w 23"/>
                <a:gd name="T81" fmla="*/ 0 h 15"/>
                <a:gd name="T82" fmla="*/ 5 w 23"/>
                <a:gd name="T83" fmla="*/ 0 h 15"/>
                <a:gd name="T84" fmla="*/ 4 w 23"/>
                <a:gd name="T85" fmla="*/ 1 h 15"/>
                <a:gd name="T86" fmla="*/ 5 w 23"/>
                <a:gd name="T87" fmla="*/ 2 h 15"/>
                <a:gd name="T88" fmla="*/ 5 w 23"/>
                <a:gd name="T89" fmla="*/ 2 h 15"/>
                <a:gd name="T90" fmla="*/ 6 w 23"/>
                <a:gd name="T91" fmla="*/ 2 h 15"/>
                <a:gd name="T92" fmla="*/ 6 w 23"/>
                <a:gd name="T93" fmla="*/ 3 h 15"/>
                <a:gd name="T94" fmla="*/ 6 w 23"/>
                <a:gd name="T95" fmla="*/ 4 h 15"/>
                <a:gd name="T96" fmla="*/ 7 w 23"/>
                <a:gd name="T97" fmla="*/ 5 h 15"/>
                <a:gd name="T98" fmla="*/ 5 w 23"/>
                <a:gd name="T99" fmla="*/ 5 h 15"/>
                <a:gd name="T100" fmla="*/ 5 w 23"/>
                <a:gd name="T101" fmla="*/ 5 h 15"/>
                <a:gd name="T102" fmla="*/ 4 w 23"/>
                <a:gd name="T103" fmla="*/ 5 h 15"/>
                <a:gd name="T104" fmla="*/ 4 w 23"/>
                <a:gd name="T105" fmla="*/ 6 h 15"/>
                <a:gd name="T106" fmla="*/ 3 w 23"/>
                <a:gd name="T107" fmla="*/ 6 h 15"/>
                <a:gd name="T108" fmla="*/ 2 w 23"/>
                <a:gd name="T109" fmla="*/ 7 h 15"/>
                <a:gd name="T110" fmla="*/ 3 w 23"/>
                <a:gd name="T111" fmla="*/ 7 h 15"/>
                <a:gd name="T112" fmla="*/ 3 w 23"/>
                <a:gd name="T113" fmla="*/ 8 h 15"/>
                <a:gd name="T114" fmla="*/ 2 w 23"/>
                <a:gd name="T115" fmla="*/ 9 h 15"/>
                <a:gd name="T116" fmla="*/ 2 w 23"/>
                <a:gd name="T117" fmla="*/ 10 h 15"/>
                <a:gd name="T118" fmla="*/ 0 w 23"/>
                <a:gd name="T119" fmla="*/ 10 h 15"/>
                <a:gd name="T120" fmla="*/ 1 w 23"/>
                <a:gd name="T12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3" h="15">
                  <a:moveTo>
                    <a:pt x="1" y="11"/>
                  </a:moveTo>
                  <a:cubicBezTo>
                    <a:pt x="1" y="11"/>
                    <a:pt x="2" y="11"/>
                    <a:pt x="2" y="11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3" y="14"/>
                    <a:pt x="3" y="14"/>
                    <a:pt x="3" y="15"/>
                  </a:cubicBezTo>
                  <a:cubicBezTo>
                    <a:pt x="3" y="15"/>
                    <a:pt x="4" y="15"/>
                    <a:pt x="4" y="15"/>
                  </a:cubicBezTo>
                  <a:cubicBezTo>
                    <a:pt x="5" y="15"/>
                    <a:pt x="6" y="14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3"/>
                    <a:pt x="7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9" y="13"/>
                    <a:pt x="10" y="13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1" y="11"/>
                    <a:pt x="12" y="11"/>
                    <a:pt x="12" y="10"/>
                  </a:cubicBezTo>
                  <a:cubicBezTo>
                    <a:pt x="13" y="10"/>
                    <a:pt x="14" y="10"/>
                    <a:pt x="14" y="9"/>
                  </a:cubicBezTo>
                  <a:cubicBezTo>
                    <a:pt x="14" y="8"/>
                    <a:pt x="15" y="8"/>
                    <a:pt x="15" y="8"/>
                  </a:cubicBezTo>
                  <a:cubicBezTo>
                    <a:pt x="16" y="8"/>
                    <a:pt x="16" y="8"/>
                    <a:pt x="17" y="8"/>
                  </a:cubicBezTo>
                  <a:cubicBezTo>
                    <a:pt x="17" y="8"/>
                    <a:pt x="18" y="7"/>
                    <a:pt x="18" y="7"/>
                  </a:cubicBezTo>
                  <a:cubicBezTo>
                    <a:pt x="19" y="7"/>
                    <a:pt x="19" y="7"/>
                    <a:pt x="19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1" y="6"/>
                    <a:pt x="21" y="5"/>
                    <a:pt x="22" y="5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3"/>
                    <a:pt x="21" y="3"/>
                    <a:pt x="21" y="2"/>
                  </a:cubicBezTo>
                  <a:cubicBezTo>
                    <a:pt x="20" y="2"/>
                    <a:pt x="20" y="2"/>
                    <a:pt x="19" y="1"/>
                  </a:cubicBezTo>
                  <a:cubicBezTo>
                    <a:pt x="19" y="1"/>
                    <a:pt x="19" y="1"/>
                    <a:pt x="18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2"/>
                    <a:pt x="17" y="2"/>
                    <a:pt x="17" y="2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2"/>
                    <a:pt x="15" y="2"/>
                    <a:pt x="15" y="2"/>
                  </a:cubicBezTo>
                  <a:cubicBezTo>
                    <a:pt x="15" y="2"/>
                    <a:pt x="15" y="3"/>
                    <a:pt x="15" y="2"/>
                  </a:cubicBezTo>
                  <a:cubicBezTo>
                    <a:pt x="14" y="2"/>
                    <a:pt x="14" y="2"/>
                    <a:pt x="14" y="2"/>
                  </a:cubicBezTo>
                  <a:cubicBezTo>
                    <a:pt x="14" y="1"/>
                    <a:pt x="14" y="1"/>
                    <a:pt x="14" y="1"/>
                  </a:cubicBezTo>
                  <a:cubicBezTo>
                    <a:pt x="13" y="1"/>
                    <a:pt x="13" y="1"/>
                    <a:pt x="12" y="1"/>
                  </a:cubicBezTo>
                  <a:cubicBezTo>
                    <a:pt x="12" y="0"/>
                    <a:pt x="11" y="0"/>
                    <a:pt x="10" y="0"/>
                  </a:cubicBezTo>
                  <a:cubicBezTo>
                    <a:pt x="10" y="0"/>
                    <a:pt x="9" y="0"/>
                    <a:pt x="8" y="0"/>
                  </a:cubicBezTo>
                  <a:cubicBezTo>
                    <a:pt x="8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4" y="0"/>
                    <a:pt x="4" y="1"/>
                  </a:cubicBezTo>
                  <a:cubicBezTo>
                    <a:pt x="5" y="1"/>
                    <a:pt x="6" y="1"/>
                    <a:pt x="5" y="2"/>
                  </a:cubicBezTo>
                  <a:cubicBezTo>
                    <a:pt x="5" y="2"/>
                    <a:pt x="5" y="2"/>
                    <a:pt x="5" y="2"/>
                  </a:cubicBezTo>
                  <a:cubicBezTo>
                    <a:pt x="6" y="2"/>
                    <a:pt x="6" y="2"/>
                    <a:pt x="6" y="2"/>
                  </a:cubicBezTo>
                  <a:cubicBezTo>
                    <a:pt x="7" y="2"/>
                    <a:pt x="6" y="2"/>
                    <a:pt x="6" y="3"/>
                  </a:cubicBezTo>
                  <a:cubicBezTo>
                    <a:pt x="6" y="3"/>
                    <a:pt x="6" y="4"/>
                    <a:pt x="6" y="4"/>
                  </a:cubicBezTo>
                  <a:cubicBezTo>
                    <a:pt x="7" y="4"/>
                    <a:pt x="8" y="5"/>
                    <a:pt x="7" y="5"/>
                  </a:cubicBezTo>
                  <a:cubicBezTo>
                    <a:pt x="7" y="5"/>
                    <a:pt x="6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2" y="8"/>
                    <a:pt x="2" y="8"/>
                    <a:pt x="2" y="9"/>
                  </a:cubicBezTo>
                  <a:cubicBezTo>
                    <a:pt x="2" y="9"/>
                    <a:pt x="2" y="10"/>
                    <a:pt x="2" y="10"/>
                  </a:cubicBezTo>
                  <a:cubicBezTo>
                    <a:pt x="1" y="10"/>
                    <a:pt x="1" y="10"/>
                    <a:pt x="0" y="10"/>
                  </a:cubicBezTo>
                  <a:cubicBezTo>
                    <a:pt x="0" y="11"/>
                    <a:pt x="0" y="11"/>
                    <a:pt x="1" y="1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8" name="Freeform: Shape 44"/>
            <p:cNvSpPr/>
            <p:nvPr/>
          </p:nvSpPr>
          <p:spPr bwMode="auto">
            <a:xfrm>
              <a:off x="2687381" y="5077766"/>
              <a:ext cx="31104" cy="16293"/>
            </a:xfrm>
            <a:custGeom>
              <a:avLst/>
              <a:gdLst>
                <a:gd name="T0" fmla="*/ 3 w 18"/>
                <a:gd name="T1" fmla="*/ 8 h 9"/>
                <a:gd name="T2" fmla="*/ 4 w 18"/>
                <a:gd name="T3" fmla="*/ 8 h 9"/>
                <a:gd name="T4" fmla="*/ 6 w 18"/>
                <a:gd name="T5" fmla="*/ 8 h 9"/>
                <a:gd name="T6" fmla="*/ 8 w 18"/>
                <a:gd name="T7" fmla="*/ 7 h 9"/>
                <a:gd name="T8" fmla="*/ 9 w 18"/>
                <a:gd name="T9" fmla="*/ 7 h 9"/>
                <a:gd name="T10" fmla="*/ 9 w 18"/>
                <a:gd name="T11" fmla="*/ 6 h 9"/>
                <a:gd name="T12" fmla="*/ 9 w 18"/>
                <a:gd name="T13" fmla="*/ 6 h 9"/>
                <a:gd name="T14" fmla="*/ 10 w 18"/>
                <a:gd name="T15" fmla="*/ 4 h 9"/>
                <a:gd name="T16" fmla="*/ 11 w 18"/>
                <a:gd name="T17" fmla="*/ 4 h 9"/>
                <a:gd name="T18" fmla="*/ 11 w 18"/>
                <a:gd name="T19" fmla="*/ 5 h 9"/>
                <a:gd name="T20" fmla="*/ 14 w 18"/>
                <a:gd name="T21" fmla="*/ 6 h 9"/>
                <a:gd name="T22" fmla="*/ 14 w 18"/>
                <a:gd name="T23" fmla="*/ 5 h 9"/>
                <a:gd name="T24" fmla="*/ 14 w 18"/>
                <a:gd name="T25" fmla="*/ 4 h 9"/>
                <a:gd name="T26" fmla="*/ 15 w 18"/>
                <a:gd name="T27" fmla="*/ 4 h 9"/>
                <a:gd name="T28" fmla="*/ 15 w 18"/>
                <a:gd name="T29" fmla="*/ 3 h 9"/>
                <a:gd name="T30" fmla="*/ 17 w 18"/>
                <a:gd name="T31" fmla="*/ 2 h 9"/>
                <a:gd name="T32" fmla="*/ 18 w 18"/>
                <a:gd name="T33" fmla="*/ 1 h 9"/>
                <a:gd name="T34" fmla="*/ 16 w 18"/>
                <a:gd name="T35" fmla="*/ 0 h 9"/>
                <a:gd name="T36" fmla="*/ 13 w 18"/>
                <a:gd name="T37" fmla="*/ 2 h 9"/>
                <a:gd name="T38" fmla="*/ 11 w 18"/>
                <a:gd name="T39" fmla="*/ 2 h 9"/>
                <a:gd name="T40" fmla="*/ 10 w 18"/>
                <a:gd name="T41" fmla="*/ 1 h 9"/>
                <a:gd name="T42" fmla="*/ 8 w 18"/>
                <a:gd name="T43" fmla="*/ 2 h 9"/>
                <a:gd name="T44" fmla="*/ 7 w 18"/>
                <a:gd name="T45" fmla="*/ 3 h 9"/>
                <a:gd name="T46" fmla="*/ 8 w 18"/>
                <a:gd name="T47" fmla="*/ 3 h 9"/>
                <a:gd name="T48" fmla="*/ 8 w 18"/>
                <a:gd name="T49" fmla="*/ 3 h 9"/>
                <a:gd name="T50" fmla="*/ 5 w 18"/>
                <a:gd name="T51" fmla="*/ 4 h 9"/>
                <a:gd name="T52" fmla="*/ 3 w 18"/>
                <a:gd name="T53" fmla="*/ 5 h 9"/>
                <a:gd name="T54" fmla="*/ 1 w 18"/>
                <a:gd name="T55" fmla="*/ 6 h 9"/>
                <a:gd name="T56" fmla="*/ 0 w 18"/>
                <a:gd name="T57" fmla="*/ 8 h 9"/>
                <a:gd name="T58" fmla="*/ 3 w 18"/>
                <a:gd name="T5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8" h="9">
                  <a:moveTo>
                    <a:pt x="3" y="8"/>
                  </a:moveTo>
                  <a:cubicBezTo>
                    <a:pt x="3" y="8"/>
                    <a:pt x="4" y="8"/>
                    <a:pt x="4" y="8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7" y="7"/>
                    <a:pt x="7" y="7"/>
                    <a:pt x="8" y="7"/>
                  </a:cubicBezTo>
                  <a:cubicBezTo>
                    <a:pt x="8" y="8"/>
                    <a:pt x="9" y="8"/>
                    <a:pt x="9" y="7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10" y="6"/>
                    <a:pt x="10" y="5"/>
                    <a:pt x="10" y="4"/>
                  </a:cubicBezTo>
                  <a:cubicBezTo>
                    <a:pt x="10" y="4"/>
                    <a:pt x="11" y="3"/>
                    <a:pt x="11" y="4"/>
                  </a:cubicBezTo>
                  <a:cubicBezTo>
                    <a:pt x="12" y="4"/>
                    <a:pt x="11" y="5"/>
                    <a:pt x="11" y="5"/>
                  </a:cubicBezTo>
                  <a:cubicBezTo>
                    <a:pt x="11" y="6"/>
                    <a:pt x="13" y="7"/>
                    <a:pt x="14" y="6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4" y="4"/>
                    <a:pt x="14" y="4"/>
                    <a:pt x="15" y="4"/>
                  </a:cubicBezTo>
                  <a:cubicBezTo>
                    <a:pt x="15" y="4"/>
                    <a:pt x="15" y="4"/>
                    <a:pt x="15" y="3"/>
                  </a:cubicBezTo>
                  <a:cubicBezTo>
                    <a:pt x="16" y="3"/>
                    <a:pt x="17" y="3"/>
                    <a:pt x="17" y="2"/>
                  </a:cubicBezTo>
                  <a:cubicBezTo>
                    <a:pt x="18" y="2"/>
                    <a:pt x="18" y="2"/>
                    <a:pt x="18" y="1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5" y="1"/>
                    <a:pt x="14" y="1"/>
                    <a:pt x="13" y="2"/>
                  </a:cubicBezTo>
                  <a:cubicBezTo>
                    <a:pt x="13" y="2"/>
                    <a:pt x="12" y="2"/>
                    <a:pt x="11" y="2"/>
                  </a:cubicBezTo>
                  <a:cubicBezTo>
                    <a:pt x="11" y="2"/>
                    <a:pt x="10" y="1"/>
                    <a:pt x="10" y="1"/>
                  </a:cubicBezTo>
                  <a:cubicBezTo>
                    <a:pt x="9" y="1"/>
                    <a:pt x="9" y="1"/>
                    <a:pt x="8" y="2"/>
                  </a:cubicBezTo>
                  <a:cubicBezTo>
                    <a:pt x="8" y="2"/>
                    <a:pt x="8" y="2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7" y="4"/>
                    <a:pt x="6" y="4"/>
                    <a:pt x="5" y="4"/>
                  </a:cubicBezTo>
                  <a:cubicBezTo>
                    <a:pt x="5" y="4"/>
                    <a:pt x="4" y="5"/>
                    <a:pt x="3" y="5"/>
                  </a:cubicBezTo>
                  <a:cubicBezTo>
                    <a:pt x="2" y="5"/>
                    <a:pt x="1" y="4"/>
                    <a:pt x="1" y="6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1" y="9"/>
                    <a:pt x="2" y="8"/>
                    <a:pt x="3" y="8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69" name="Freeform: Shape 45"/>
            <p:cNvSpPr/>
            <p:nvPr/>
          </p:nvSpPr>
          <p:spPr bwMode="auto">
            <a:xfrm>
              <a:off x="2728853" y="5071101"/>
              <a:ext cx="12590" cy="3703"/>
            </a:xfrm>
            <a:custGeom>
              <a:avLst/>
              <a:gdLst>
                <a:gd name="T0" fmla="*/ 3 w 7"/>
                <a:gd name="T1" fmla="*/ 1 h 2"/>
                <a:gd name="T2" fmla="*/ 4 w 7"/>
                <a:gd name="T3" fmla="*/ 1 h 2"/>
                <a:gd name="T4" fmla="*/ 6 w 7"/>
                <a:gd name="T5" fmla="*/ 1 h 2"/>
                <a:gd name="T6" fmla="*/ 4 w 7"/>
                <a:gd name="T7" fmla="*/ 0 h 2"/>
                <a:gd name="T8" fmla="*/ 2 w 7"/>
                <a:gd name="T9" fmla="*/ 0 h 2"/>
                <a:gd name="T10" fmla="*/ 0 w 7"/>
                <a:gd name="T11" fmla="*/ 1 h 2"/>
                <a:gd name="T12" fmla="*/ 0 w 7"/>
                <a:gd name="T13" fmla="*/ 2 h 2"/>
                <a:gd name="T14" fmla="*/ 1 w 7"/>
                <a:gd name="T15" fmla="*/ 1 h 2"/>
                <a:gd name="T16" fmla="*/ 3 w 7"/>
                <a:gd name="T1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2">
                  <a:moveTo>
                    <a:pt x="3" y="1"/>
                  </a:moveTo>
                  <a:cubicBezTo>
                    <a:pt x="3" y="1"/>
                    <a:pt x="4" y="1"/>
                    <a:pt x="4" y="1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0"/>
                    <a:pt x="5" y="0"/>
                    <a:pt x="4" y="0"/>
                  </a:cubicBezTo>
                  <a:cubicBezTo>
                    <a:pt x="4" y="0"/>
                    <a:pt x="3" y="0"/>
                    <a:pt x="2" y="0"/>
                  </a:cubicBezTo>
                  <a:cubicBezTo>
                    <a:pt x="1" y="1"/>
                    <a:pt x="1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1" y="1"/>
                    <a:pt x="1" y="1"/>
                  </a:cubicBezTo>
                  <a:cubicBezTo>
                    <a:pt x="2" y="1"/>
                    <a:pt x="2" y="1"/>
                    <a:pt x="3" y="1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0" name="Rectangle 46"/>
            <p:cNvSpPr/>
            <p:nvPr/>
          </p:nvSpPr>
          <p:spPr bwMode="auto">
            <a:xfrm>
              <a:off x="2751811" y="5097021"/>
              <a:ext cx="741" cy="741"/>
            </a:xfrm>
            <a:prstGeom prst="rect">
              <a:avLst/>
            </a:pr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1" name="Freeform: Shape 47"/>
            <p:cNvSpPr/>
            <p:nvPr/>
          </p:nvSpPr>
          <p:spPr bwMode="auto">
            <a:xfrm>
              <a:off x="2751811" y="5097021"/>
              <a:ext cx="1481" cy="0"/>
            </a:xfrm>
            <a:custGeom>
              <a:avLst/>
              <a:gdLst>
                <a:gd name="T0" fmla="*/ 0 w 2"/>
                <a:gd name="T1" fmla="*/ 2 w 2"/>
                <a:gd name="T2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2" name="Freeform: Shape 48"/>
            <p:cNvSpPr/>
            <p:nvPr/>
          </p:nvSpPr>
          <p:spPr bwMode="auto">
            <a:xfrm>
              <a:off x="2750330" y="5097021"/>
              <a:ext cx="5184" cy="5184"/>
            </a:xfrm>
            <a:custGeom>
              <a:avLst/>
              <a:gdLst>
                <a:gd name="T0" fmla="*/ 1 w 3"/>
                <a:gd name="T1" fmla="*/ 2 h 3"/>
                <a:gd name="T2" fmla="*/ 3 w 3"/>
                <a:gd name="T3" fmla="*/ 1 h 3"/>
                <a:gd name="T4" fmla="*/ 1 w 3"/>
                <a:gd name="T5" fmla="*/ 0 h 3"/>
                <a:gd name="T6" fmla="*/ 1 w 3"/>
                <a:gd name="T7" fmla="*/ 1 h 3"/>
                <a:gd name="T8" fmla="*/ 0 w 3"/>
                <a:gd name="T9" fmla="*/ 1 h 3"/>
                <a:gd name="T10" fmla="*/ 0 w 3"/>
                <a:gd name="T11" fmla="*/ 2 h 3"/>
                <a:gd name="T12" fmla="*/ 1 w 3"/>
                <a:gd name="T13" fmla="*/ 2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" h="3">
                  <a:moveTo>
                    <a:pt x="1" y="2"/>
                  </a:moveTo>
                  <a:cubicBezTo>
                    <a:pt x="2" y="2"/>
                    <a:pt x="3" y="1"/>
                    <a:pt x="3" y="1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1" y="3"/>
                    <a:pt x="1" y="3"/>
                    <a:pt x="1" y="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3" name="Freeform: Shape 49"/>
            <p:cNvSpPr/>
            <p:nvPr/>
          </p:nvSpPr>
          <p:spPr bwMode="auto">
            <a:xfrm>
              <a:off x="2755514" y="5088134"/>
              <a:ext cx="5184" cy="3703"/>
            </a:xfrm>
            <a:custGeom>
              <a:avLst/>
              <a:gdLst>
                <a:gd name="T0" fmla="*/ 1 w 3"/>
                <a:gd name="T1" fmla="*/ 0 h 2"/>
                <a:gd name="T2" fmla="*/ 1 w 3"/>
                <a:gd name="T3" fmla="*/ 1 h 2"/>
                <a:gd name="T4" fmla="*/ 2 w 3"/>
                <a:gd name="T5" fmla="*/ 1 h 2"/>
                <a:gd name="T6" fmla="*/ 2 w 3"/>
                <a:gd name="T7" fmla="*/ 0 h 2"/>
                <a:gd name="T8" fmla="*/ 2 w 3"/>
                <a:gd name="T9" fmla="*/ 0 h 2"/>
                <a:gd name="T10" fmla="*/ 1 w 3"/>
                <a:gd name="T11" fmla="*/ 0 h 2"/>
                <a:gd name="T12" fmla="*/ 2 w 3"/>
                <a:gd name="T13" fmla="*/ 0 h 2"/>
                <a:gd name="T14" fmla="*/ 1 w 3"/>
                <a:gd name="T1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2">
                  <a:moveTo>
                    <a:pt x="1" y="0"/>
                  </a:moveTo>
                  <a:cubicBezTo>
                    <a:pt x="0" y="0"/>
                    <a:pt x="1" y="0"/>
                    <a:pt x="1" y="1"/>
                  </a:cubicBezTo>
                  <a:cubicBezTo>
                    <a:pt x="1" y="1"/>
                    <a:pt x="1" y="2"/>
                    <a:pt x="2" y="1"/>
                  </a:cubicBezTo>
                  <a:cubicBezTo>
                    <a:pt x="2" y="1"/>
                    <a:pt x="2" y="0"/>
                    <a:pt x="2" y="0"/>
                  </a:cubicBezTo>
                  <a:cubicBezTo>
                    <a:pt x="2" y="0"/>
                    <a:pt x="3" y="0"/>
                    <a:pt x="2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2" y="0"/>
                    <a:pt x="2" y="0"/>
                    <a:pt x="2" y="0"/>
                  </a:cubicBezTo>
                  <a:lnTo>
                    <a:pt x="1" y="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4" name="Freeform: Shape 50"/>
            <p:cNvSpPr/>
            <p:nvPr/>
          </p:nvSpPr>
          <p:spPr bwMode="auto">
            <a:xfrm>
              <a:off x="2756995" y="5091837"/>
              <a:ext cx="3703" cy="2222"/>
            </a:xfrm>
            <a:custGeom>
              <a:avLst/>
              <a:gdLst>
                <a:gd name="T0" fmla="*/ 2 w 2"/>
                <a:gd name="T1" fmla="*/ 0 h 1"/>
                <a:gd name="T2" fmla="*/ 1 w 2"/>
                <a:gd name="T3" fmla="*/ 0 h 1"/>
                <a:gd name="T4" fmla="*/ 0 w 2"/>
                <a:gd name="T5" fmla="*/ 1 h 1"/>
                <a:gd name="T6" fmla="*/ 1 w 2"/>
                <a:gd name="T7" fmla="*/ 1 h 1"/>
                <a:gd name="T8" fmla="*/ 2 w 2"/>
                <a:gd name="T9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1">
                  <a:moveTo>
                    <a:pt x="2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2" y="1"/>
                    <a:pt x="2" y="1"/>
                    <a:pt x="2" y="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5" name="Rectangle 51"/>
            <p:cNvSpPr/>
            <p:nvPr/>
          </p:nvSpPr>
          <p:spPr bwMode="auto">
            <a:xfrm>
              <a:off x="2759217" y="5091837"/>
              <a:ext cx="741" cy="741"/>
            </a:xfrm>
            <a:prstGeom prst="rect">
              <a:avLst/>
            </a:pr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6" name="Freeform: Shape 52"/>
            <p:cNvSpPr/>
            <p:nvPr/>
          </p:nvSpPr>
          <p:spPr bwMode="auto">
            <a:xfrm>
              <a:off x="2756995" y="5094059"/>
              <a:ext cx="7406" cy="2962"/>
            </a:xfrm>
            <a:custGeom>
              <a:avLst/>
              <a:gdLst>
                <a:gd name="T0" fmla="*/ 1 w 4"/>
                <a:gd name="T1" fmla="*/ 1 h 2"/>
                <a:gd name="T2" fmla="*/ 2 w 4"/>
                <a:gd name="T3" fmla="*/ 1 h 2"/>
                <a:gd name="T4" fmla="*/ 1 w 4"/>
                <a:gd name="T5" fmla="*/ 1 h 2"/>
                <a:gd name="T6" fmla="*/ 1 w 4"/>
                <a:gd name="T7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" h="2">
                  <a:moveTo>
                    <a:pt x="1" y="1"/>
                  </a:moveTo>
                  <a:cubicBezTo>
                    <a:pt x="1" y="2"/>
                    <a:pt x="2" y="1"/>
                    <a:pt x="2" y="1"/>
                  </a:cubicBezTo>
                  <a:cubicBezTo>
                    <a:pt x="4" y="0"/>
                    <a:pt x="2" y="0"/>
                    <a:pt x="1" y="1"/>
                  </a:cubicBezTo>
                  <a:cubicBezTo>
                    <a:pt x="1" y="1"/>
                    <a:pt x="0" y="1"/>
                    <a:pt x="1" y="1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7" name="Freeform: Shape 53"/>
            <p:cNvSpPr/>
            <p:nvPr/>
          </p:nvSpPr>
          <p:spPr bwMode="auto">
            <a:xfrm>
              <a:off x="2769585" y="5408805"/>
              <a:ext cx="38510" cy="15552"/>
            </a:xfrm>
            <a:custGeom>
              <a:avLst/>
              <a:gdLst>
                <a:gd name="T0" fmla="*/ 13 w 22"/>
                <a:gd name="T1" fmla="*/ 8 h 9"/>
                <a:gd name="T2" fmla="*/ 17 w 22"/>
                <a:gd name="T3" fmla="*/ 8 h 9"/>
                <a:gd name="T4" fmla="*/ 20 w 22"/>
                <a:gd name="T5" fmla="*/ 8 h 9"/>
                <a:gd name="T6" fmla="*/ 18 w 22"/>
                <a:gd name="T7" fmla="*/ 6 h 9"/>
                <a:gd name="T8" fmla="*/ 17 w 22"/>
                <a:gd name="T9" fmla="*/ 5 h 9"/>
                <a:gd name="T10" fmla="*/ 14 w 22"/>
                <a:gd name="T11" fmla="*/ 4 h 9"/>
                <a:gd name="T12" fmla="*/ 13 w 22"/>
                <a:gd name="T13" fmla="*/ 3 h 9"/>
                <a:gd name="T14" fmla="*/ 11 w 22"/>
                <a:gd name="T15" fmla="*/ 3 h 9"/>
                <a:gd name="T16" fmla="*/ 9 w 22"/>
                <a:gd name="T17" fmla="*/ 2 h 9"/>
                <a:gd name="T18" fmla="*/ 7 w 22"/>
                <a:gd name="T19" fmla="*/ 1 h 9"/>
                <a:gd name="T20" fmla="*/ 4 w 22"/>
                <a:gd name="T21" fmla="*/ 1 h 9"/>
                <a:gd name="T22" fmla="*/ 4 w 22"/>
                <a:gd name="T23" fmla="*/ 1 h 9"/>
                <a:gd name="T24" fmla="*/ 3 w 22"/>
                <a:gd name="T25" fmla="*/ 2 h 9"/>
                <a:gd name="T26" fmla="*/ 2 w 22"/>
                <a:gd name="T27" fmla="*/ 2 h 9"/>
                <a:gd name="T28" fmla="*/ 2 w 22"/>
                <a:gd name="T29" fmla="*/ 3 h 9"/>
                <a:gd name="T30" fmla="*/ 1 w 22"/>
                <a:gd name="T31" fmla="*/ 3 h 9"/>
                <a:gd name="T32" fmla="*/ 0 w 22"/>
                <a:gd name="T33" fmla="*/ 4 h 9"/>
                <a:gd name="T34" fmla="*/ 3 w 22"/>
                <a:gd name="T35" fmla="*/ 3 h 9"/>
                <a:gd name="T36" fmla="*/ 6 w 22"/>
                <a:gd name="T37" fmla="*/ 3 h 9"/>
                <a:gd name="T38" fmla="*/ 5 w 22"/>
                <a:gd name="T39" fmla="*/ 4 h 9"/>
                <a:gd name="T40" fmla="*/ 7 w 22"/>
                <a:gd name="T41" fmla="*/ 3 h 9"/>
                <a:gd name="T42" fmla="*/ 8 w 22"/>
                <a:gd name="T43" fmla="*/ 3 h 9"/>
                <a:gd name="T44" fmla="*/ 8 w 22"/>
                <a:gd name="T45" fmla="*/ 4 h 9"/>
                <a:gd name="T46" fmla="*/ 10 w 22"/>
                <a:gd name="T47" fmla="*/ 4 h 9"/>
                <a:gd name="T48" fmla="*/ 12 w 22"/>
                <a:gd name="T49" fmla="*/ 5 h 9"/>
                <a:gd name="T50" fmla="*/ 12 w 22"/>
                <a:gd name="T51" fmla="*/ 6 h 9"/>
                <a:gd name="T52" fmla="*/ 13 w 22"/>
                <a:gd name="T53" fmla="*/ 6 h 9"/>
                <a:gd name="T54" fmla="*/ 14 w 22"/>
                <a:gd name="T55" fmla="*/ 7 h 9"/>
                <a:gd name="T56" fmla="*/ 14 w 22"/>
                <a:gd name="T57" fmla="*/ 8 h 9"/>
                <a:gd name="T58" fmla="*/ 13 w 22"/>
                <a:gd name="T59" fmla="*/ 8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2" h="9">
                  <a:moveTo>
                    <a:pt x="13" y="8"/>
                  </a:moveTo>
                  <a:cubicBezTo>
                    <a:pt x="14" y="9"/>
                    <a:pt x="16" y="8"/>
                    <a:pt x="17" y="8"/>
                  </a:cubicBezTo>
                  <a:cubicBezTo>
                    <a:pt x="18" y="8"/>
                    <a:pt x="20" y="8"/>
                    <a:pt x="20" y="8"/>
                  </a:cubicBezTo>
                  <a:cubicBezTo>
                    <a:pt x="22" y="7"/>
                    <a:pt x="18" y="6"/>
                    <a:pt x="18" y="6"/>
                  </a:cubicBezTo>
                  <a:cubicBezTo>
                    <a:pt x="17" y="6"/>
                    <a:pt x="17" y="6"/>
                    <a:pt x="17" y="5"/>
                  </a:cubicBezTo>
                  <a:cubicBezTo>
                    <a:pt x="16" y="4"/>
                    <a:pt x="15" y="4"/>
                    <a:pt x="14" y="4"/>
                  </a:cubicBezTo>
                  <a:cubicBezTo>
                    <a:pt x="13" y="4"/>
                    <a:pt x="13" y="3"/>
                    <a:pt x="13" y="3"/>
                  </a:cubicBezTo>
                  <a:cubicBezTo>
                    <a:pt x="12" y="2"/>
                    <a:pt x="12" y="3"/>
                    <a:pt x="11" y="3"/>
                  </a:cubicBezTo>
                  <a:cubicBezTo>
                    <a:pt x="10" y="3"/>
                    <a:pt x="9" y="2"/>
                    <a:pt x="9" y="2"/>
                  </a:cubicBezTo>
                  <a:cubicBezTo>
                    <a:pt x="8" y="1"/>
                    <a:pt x="7" y="1"/>
                    <a:pt x="7" y="1"/>
                  </a:cubicBezTo>
                  <a:cubicBezTo>
                    <a:pt x="6" y="1"/>
                    <a:pt x="5" y="0"/>
                    <a:pt x="4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3" y="1"/>
                    <a:pt x="3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1" y="5"/>
                    <a:pt x="2" y="4"/>
                    <a:pt x="3" y="3"/>
                  </a:cubicBezTo>
                  <a:cubicBezTo>
                    <a:pt x="4" y="3"/>
                    <a:pt x="5" y="3"/>
                    <a:pt x="6" y="3"/>
                  </a:cubicBezTo>
                  <a:cubicBezTo>
                    <a:pt x="6" y="3"/>
                    <a:pt x="5" y="3"/>
                    <a:pt x="5" y="4"/>
                  </a:cubicBezTo>
                  <a:cubicBezTo>
                    <a:pt x="6" y="4"/>
                    <a:pt x="6" y="4"/>
                    <a:pt x="7" y="3"/>
                  </a:cubicBezTo>
                  <a:cubicBezTo>
                    <a:pt x="8" y="3"/>
                    <a:pt x="8" y="3"/>
                    <a:pt x="8" y="3"/>
                  </a:cubicBezTo>
                  <a:cubicBezTo>
                    <a:pt x="8" y="3"/>
                    <a:pt x="8" y="4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0" y="4"/>
                    <a:pt x="12" y="4"/>
                    <a:pt x="12" y="5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3" y="6"/>
                    <a:pt x="13" y="6"/>
                    <a:pt x="13" y="6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7"/>
                    <a:pt x="14" y="7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8" name="Freeform: Shape 54"/>
            <p:cNvSpPr/>
            <p:nvPr/>
          </p:nvSpPr>
          <p:spPr bwMode="auto">
            <a:xfrm>
              <a:off x="2804393" y="5422876"/>
              <a:ext cx="20736" cy="8887"/>
            </a:xfrm>
            <a:custGeom>
              <a:avLst/>
              <a:gdLst>
                <a:gd name="T0" fmla="*/ 1 w 12"/>
                <a:gd name="T1" fmla="*/ 5 h 5"/>
                <a:gd name="T2" fmla="*/ 3 w 12"/>
                <a:gd name="T3" fmla="*/ 4 h 5"/>
                <a:gd name="T4" fmla="*/ 5 w 12"/>
                <a:gd name="T5" fmla="*/ 4 h 5"/>
                <a:gd name="T6" fmla="*/ 6 w 12"/>
                <a:gd name="T7" fmla="*/ 5 h 5"/>
                <a:gd name="T8" fmla="*/ 8 w 12"/>
                <a:gd name="T9" fmla="*/ 4 h 5"/>
                <a:gd name="T10" fmla="*/ 10 w 12"/>
                <a:gd name="T11" fmla="*/ 4 h 5"/>
                <a:gd name="T12" fmla="*/ 11 w 12"/>
                <a:gd name="T13" fmla="*/ 4 h 5"/>
                <a:gd name="T14" fmla="*/ 12 w 12"/>
                <a:gd name="T15" fmla="*/ 3 h 5"/>
                <a:gd name="T16" fmla="*/ 10 w 12"/>
                <a:gd name="T17" fmla="*/ 2 h 5"/>
                <a:gd name="T18" fmla="*/ 8 w 12"/>
                <a:gd name="T19" fmla="*/ 0 h 5"/>
                <a:gd name="T20" fmla="*/ 7 w 12"/>
                <a:gd name="T21" fmla="*/ 0 h 5"/>
                <a:gd name="T22" fmla="*/ 5 w 12"/>
                <a:gd name="T23" fmla="*/ 0 h 5"/>
                <a:gd name="T24" fmla="*/ 5 w 12"/>
                <a:gd name="T25" fmla="*/ 0 h 5"/>
                <a:gd name="T26" fmla="*/ 4 w 12"/>
                <a:gd name="T27" fmla="*/ 0 h 5"/>
                <a:gd name="T28" fmla="*/ 3 w 12"/>
                <a:gd name="T29" fmla="*/ 0 h 5"/>
                <a:gd name="T30" fmla="*/ 2 w 12"/>
                <a:gd name="T31" fmla="*/ 1 h 5"/>
                <a:gd name="T32" fmla="*/ 3 w 12"/>
                <a:gd name="T33" fmla="*/ 1 h 5"/>
                <a:gd name="T34" fmla="*/ 3 w 12"/>
                <a:gd name="T35" fmla="*/ 2 h 5"/>
                <a:gd name="T36" fmla="*/ 3 w 12"/>
                <a:gd name="T37" fmla="*/ 3 h 5"/>
                <a:gd name="T38" fmla="*/ 1 w 12"/>
                <a:gd name="T39" fmla="*/ 4 h 5"/>
                <a:gd name="T40" fmla="*/ 1 w 12"/>
                <a:gd name="T41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" h="5">
                  <a:moveTo>
                    <a:pt x="1" y="5"/>
                  </a:moveTo>
                  <a:cubicBezTo>
                    <a:pt x="2" y="5"/>
                    <a:pt x="3" y="5"/>
                    <a:pt x="3" y="4"/>
                  </a:cubicBezTo>
                  <a:cubicBezTo>
                    <a:pt x="4" y="4"/>
                    <a:pt x="4" y="5"/>
                    <a:pt x="5" y="4"/>
                  </a:cubicBezTo>
                  <a:cubicBezTo>
                    <a:pt x="5" y="5"/>
                    <a:pt x="5" y="5"/>
                    <a:pt x="6" y="5"/>
                  </a:cubicBezTo>
                  <a:cubicBezTo>
                    <a:pt x="7" y="5"/>
                    <a:pt x="7" y="4"/>
                    <a:pt x="8" y="4"/>
                  </a:cubicBezTo>
                  <a:cubicBezTo>
                    <a:pt x="9" y="4"/>
                    <a:pt x="9" y="4"/>
                    <a:pt x="10" y="4"/>
                  </a:cubicBezTo>
                  <a:cubicBezTo>
                    <a:pt x="10" y="4"/>
                    <a:pt x="10" y="4"/>
                    <a:pt x="11" y="4"/>
                  </a:cubicBezTo>
                  <a:cubicBezTo>
                    <a:pt x="11" y="4"/>
                    <a:pt x="12" y="4"/>
                    <a:pt x="12" y="3"/>
                  </a:cubicBezTo>
                  <a:cubicBezTo>
                    <a:pt x="12" y="3"/>
                    <a:pt x="11" y="2"/>
                    <a:pt x="10" y="2"/>
                  </a:cubicBezTo>
                  <a:cubicBezTo>
                    <a:pt x="10" y="1"/>
                    <a:pt x="9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4" y="3"/>
                    <a:pt x="3" y="3"/>
                  </a:cubicBezTo>
                  <a:cubicBezTo>
                    <a:pt x="3" y="4"/>
                    <a:pt x="2" y="3"/>
                    <a:pt x="1" y="4"/>
                  </a:cubicBezTo>
                  <a:cubicBezTo>
                    <a:pt x="0" y="4"/>
                    <a:pt x="0" y="5"/>
                    <a:pt x="1" y="5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79" name="Freeform: Shape 55"/>
            <p:cNvSpPr/>
            <p:nvPr/>
          </p:nvSpPr>
          <p:spPr bwMode="auto">
            <a:xfrm>
              <a:off x="2828832" y="5428061"/>
              <a:ext cx="7406" cy="3703"/>
            </a:xfrm>
            <a:custGeom>
              <a:avLst/>
              <a:gdLst>
                <a:gd name="T0" fmla="*/ 1 w 4"/>
                <a:gd name="T1" fmla="*/ 2 h 2"/>
                <a:gd name="T2" fmla="*/ 3 w 4"/>
                <a:gd name="T3" fmla="*/ 1 h 2"/>
                <a:gd name="T4" fmla="*/ 4 w 4"/>
                <a:gd name="T5" fmla="*/ 1 h 2"/>
                <a:gd name="T6" fmla="*/ 4 w 4"/>
                <a:gd name="T7" fmla="*/ 0 h 2"/>
                <a:gd name="T8" fmla="*/ 3 w 4"/>
                <a:gd name="T9" fmla="*/ 0 h 2"/>
                <a:gd name="T10" fmla="*/ 1 w 4"/>
                <a:gd name="T11" fmla="*/ 0 h 2"/>
                <a:gd name="T12" fmla="*/ 1 w 4"/>
                <a:gd name="T13" fmla="*/ 2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" h="2">
                  <a:moveTo>
                    <a:pt x="1" y="2"/>
                  </a:moveTo>
                  <a:cubicBezTo>
                    <a:pt x="1" y="2"/>
                    <a:pt x="2" y="1"/>
                    <a:pt x="3" y="1"/>
                  </a:cubicBezTo>
                  <a:cubicBezTo>
                    <a:pt x="4" y="1"/>
                    <a:pt x="4" y="1"/>
                    <a:pt x="4" y="1"/>
                  </a:cubicBezTo>
                  <a:cubicBezTo>
                    <a:pt x="4" y="1"/>
                    <a:pt x="4" y="1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1" y="2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0" name="Freeform: Shape 56"/>
            <p:cNvSpPr/>
            <p:nvPr/>
          </p:nvSpPr>
          <p:spPr bwMode="auto">
            <a:xfrm>
              <a:off x="2831054" y="5428061"/>
              <a:ext cx="1481" cy="0"/>
            </a:xfrm>
            <a:custGeom>
              <a:avLst/>
              <a:gdLst>
                <a:gd name="T0" fmla="*/ 0 w 2"/>
                <a:gd name="T1" fmla="*/ 0 w 2"/>
                <a:gd name="T2" fmla="*/ 2 w 2"/>
                <a:gd name="T3" fmla="*/ 0 w 2"/>
              </a:gdLst>
              <a:ahLst/>
              <a:cxnLst>
                <a:cxn ang="0">
                  <a:pos x="T0" y="0"/>
                </a:cxn>
                <a:cxn ang="0">
                  <a:pos x="T1" y="0"/>
                </a:cxn>
                <a:cxn ang="0">
                  <a:pos x="T2" y="0"/>
                </a:cxn>
                <a:cxn ang="0">
                  <a:pos x="T3" y="0"/>
                </a:cxn>
              </a:cxnLst>
              <a:rect l="0" t="0" r="r" b="b"/>
              <a:pathLst>
                <a:path w="2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1" name="Freeform: Shape 57"/>
            <p:cNvSpPr/>
            <p:nvPr/>
          </p:nvSpPr>
          <p:spPr bwMode="auto">
            <a:xfrm>
              <a:off x="2874748" y="5263652"/>
              <a:ext cx="22217" cy="22958"/>
            </a:xfrm>
            <a:custGeom>
              <a:avLst/>
              <a:gdLst>
                <a:gd name="T0" fmla="*/ 7 w 13"/>
                <a:gd name="T1" fmla="*/ 3 h 13"/>
                <a:gd name="T2" fmla="*/ 8 w 13"/>
                <a:gd name="T3" fmla="*/ 1 h 13"/>
                <a:gd name="T4" fmla="*/ 7 w 13"/>
                <a:gd name="T5" fmla="*/ 0 h 13"/>
                <a:gd name="T6" fmla="*/ 6 w 13"/>
                <a:gd name="T7" fmla="*/ 2 h 13"/>
                <a:gd name="T8" fmla="*/ 5 w 13"/>
                <a:gd name="T9" fmla="*/ 4 h 13"/>
                <a:gd name="T10" fmla="*/ 4 w 13"/>
                <a:gd name="T11" fmla="*/ 4 h 13"/>
                <a:gd name="T12" fmla="*/ 4 w 13"/>
                <a:gd name="T13" fmla="*/ 4 h 13"/>
                <a:gd name="T14" fmla="*/ 2 w 13"/>
                <a:gd name="T15" fmla="*/ 8 h 13"/>
                <a:gd name="T16" fmla="*/ 1 w 13"/>
                <a:gd name="T17" fmla="*/ 11 h 13"/>
                <a:gd name="T18" fmla="*/ 4 w 13"/>
                <a:gd name="T19" fmla="*/ 11 h 13"/>
                <a:gd name="T20" fmla="*/ 6 w 13"/>
                <a:gd name="T21" fmla="*/ 11 h 13"/>
                <a:gd name="T22" fmla="*/ 7 w 13"/>
                <a:gd name="T23" fmla="*/ 11 h 13"/>
                <a:gd name="T24" fmla="*/ 7 w 13"/>
                <a:gd name="T25" fmla="*/ 13 h 13"/>
                <a:gd name="T26" fmla="*/ 9 w 13"/>
                <a:gd name="T27" fmla="*/ 12 h 13"/>
                <a:gd name="T28" fmla="*/ 11 w 13"/>
                <a:gd name="T29" fmla="*/ 12 h 13"/>
                <a:gd name="T30" fmla="*/ 10 w 13"/>
                <a:gd name="T31" fmla="*/ 13 h 13"/>
                <a:gd name="T32" fmla="*/ 12 w 13"/>
                <a:gd name="T33" fmla="*/ 11 h 13"/>
                <a:gd name="T34" fmla="*/ 11 w 13"/>
                <a:gd name="T35" fmla="*/ 9 h 13"/>
                <a:gd name="T36" fmla="*/ 11 w 13"/>
                <a:gd name="T37" fmla="*/ 8 h 13"/>
                <a:gd name="T38" fmla="*/ 10 w 13"/>
                <a:gd name="T39" fmla="*/ 7 h 13"/>
                <a:gd name="T40" fmla="*/ 7 w 13"/>
                <a:gd name="T41" fmla="*/ 6 h 13"/>
                <a:gd name="T42" fmla="*/ 6 w 13"/>
                <a:gd name="T43" fmla="*/ 5 h 13"/>
                <a:gd name="T44" fmla="*/ 6 w 13"/>
                <a:gd name="T45" fmla="*/ 4 h 13"/>
                <a:gd name="T46" fmla="*/ 7 w 13"/>
                <a:gd name="T47" fmla="*/ 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" h="13">
                  <a:moveTo>
                    <a:pt x="7" y="3"/>
                  </a:moveTo>
                  <a:cubicBezTo>
                    <a:pt x="7" y="2"/>
                    <a:pt x="8" y="2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ubicBezTo>
                    <a:pt x="7" y="0"/>
                    <a:pt x="7" y="1"/>
                    <a:pt x="6" y="2"/>
                  </a:cubicBezTo>
                  <a:cubicBezTo>
                    <a:pt x="6" y="2"/>
                    <a:pt x="5" y="3"/>
                    <a:pt x="5" y="4"/>
                  </a:cubicBezTo>
                  <a:cubicBezTo>
                    <a:pt x="5" y="4"/>
                    <a:pt x="4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3" y="5"/>
                    <a:pt x="3" y="7"/>
                    <a:pt x="2" y="8"/>
                  </a:cubicBezTo>
                  <a:cubicBezTo>
                    <a:pt x="1" y="8"/>
                    <a:pt x="0" y="10"/>
                    <a:pt x="1" y="11"/>
                  </a:cubicBezTo>
                  <a:cubicBezTo>
                    <a:pt x="1" y="11"/>
                    <a:pt x="3" y="11"/>
                    <a:pt x="4" y="11"/>
                  </a:cubicBezTo>
                  <a:cubicBezTo>
                    <a:pt x="4" y="11"/>
                    <a:pt x="5" y="11"/>
                    <a:pt x="6" y="11"/>
                  </a:cubicBezTo>
                  <a:cubicBezTo>
                    <a:pt x="6" y="11"/>
                    <a:pt x="7" y="11"/>
                    <a:pt x="7" y="11"/>
                  </a:cubicBezTo>
                  <a:cubicBezTo>
                    <a:pt x="8" y="12"/>
                    <a:pt x="7" y="12"/>
                    <a:pt x="7" y="13"/>
                  </a:cubicBezTo>
                  <a:cubicBezTo>
                    <a:pt x="8" y="13"/>
                    <a:pt x="8" y="13"/>
                    <a:pt x="9" y="12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2"/>
                    <a:pt x="11" y="13"/>
                    <a:pt x="10" y="13"/>
                  </a:cubicBezTo>
                  <a:cubicBezTo>
                    <a:pt x="12" y="13"/>
                    <a:pt x="13" y="12"/>
                    <a:pt x="12" y="11"/>
                  </a:cubicBezTo>
                  <a:cubicBezTo>
                    <a:pt x="12" y="10"/>
                    <a:pt x="12" y="10"/>
                    <a:pt x="11" y="9"/>
                  </a:cubicBezTo>
                  <a:cubicBezTo>
                    <a:pt x="11" y="9"/>
                    <a:pt x="11" y="8"/>
                    <a:pt x="11" y="8"/>
                  </a:cubicBezTo>
                  <a:cubicBezTo>
                    <a:pt x="10" y="8"/>
                    <a:pt x="11" y="7"/>
                    <a:pt x="10" y="7"/>
                  </a:cubicBezTo>
                  <a:cubicBezTo>
                    <a:pt x="9" y="6"/>
                    <a:pt x="8" y="6"/>
                    <a:pt x="7" y="6"/>
                  </a:cubicBezTo>
                  <a:cubicBezTo>
                    <a:pt x="7" y="6"/>
                    <a:pt x="6" y="5"/>
                    <a:pt x="6" y="5"/>
                  </a:cubicBezTo>
                  <a:cubicBezTo>
                    <a:pt x="6" y="4"/>
                    <a:pt x="6" y="4"/>
                    <a:pt x="6" y="4"/>
                  </a:cubicBezTo>
                  <a:cubicBezTo>
                    <a:pt x="7" y="3"/>
                    <a:pt x="7" y="3"/>
                    <a:pt x="7" y="3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2" name="Freeform: Shape 58"/>
            <p:cNvSpPr/>
            <p:nvPr/>
          </p:nvSpPr>
          <p:spPr bwMode="auto">
            <a:xfrm>
              <a:off x="2759217" y="5142937"/>
              <a:ext cx="10368" cy="6665"/>
            </a:xfrm>
            <a:custGeom>
              <a:avLst/>
              <a:gdLst>
                <a:gd name="T0" fmla="*/ 5 w 6"/>
                <a:gd name="T1" fmla="*/ 0 h 4"/>
                <a:gd name="T2" fmla="*/ 2 w 6"/>
                <a:gd name="T3" fmla="*/ 0 h 4"/>
                <a:gd name="T4" fmla="*/ 2 w 6"/>
                <a:gd name="T5" fmla="*/ 2 h 4"/>
                <a:gd name="T6" fmla="*/ 0 w 6"/>
                <a:gd name="T7" fmla="*/ 3 h 4"/>
                <a:gd name="T8" fmla="*/ 4 w 6"/>
                <a:gd name="T9" fmla="*/ 4 h 4"/>
                <a:gd name="T10" fmla="*/ 5 w 6"/>
                <a:gd name="T11" fmla="*/ 4 h 4"/>
                <a:gd name="T12" fmla="*/ 6 w 6"/>
                <a:gd name="T13" fmla="*/ 3 h 4"/>
                <a:gd name="T14" fmla="*/ 5 w 6"/>
                <a:gd name="T15" fmla="*/ 2 h 4"/>
                <a:gd name="T16" fmla="*/ 5 w 6"/>
                <a:gd name="T17" fmla="*/ 1 h 4"/>
                <a:gd name="T18" fmla="*/ 5 w 6"/>
                <a:gd name="T19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6" h="4">
                  <a:moveTo>
                    <a:pt x="5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2" y="2"/>
                    <a:pt x="2" y="2"/>
                  </a:cubicBezTo>
                  <a:cubicBezTo>
                    <a:pt x="1" y="2"/>
                    <a:pt x="1" y="3"/>
                    <a:pt x="0" y="3"/>
                  </a:cubicBezTo>
                  <a:cubicBezTo>
                    <a:pt x="0" y="3"/>
                    <a:pt x="3" y="4"/>
                    <a:pt x="4" y="4"/>
                  </a:cubicBezTo>
                  <a:cubicBezTo>
                    <a:pt x="4" y="4"/>
                    <a:pt x="5" y="4"/>
                    <a:pt x="5" y="4"/>
                  </a:cubicBezTo>
                  <a:cubicBezTo>
                    <a:pt x="6" y="4"/>
                    <a:pt x="6" y="4"/>
                    <a:pt x="6" y="3"/>
                  </a:cubicBezTo>
                  <a:cubicBezTo>
                    <a:pt x="6" y="3"/>
                    <a:pt x="6" y="2"/>
                    <a:pt x="5" y="2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3" name="Freeform: Shape 59"/>
            <p:cNvSpPr/>
            <p:nvPr/>
          </p:nvSpPr>
          <p:spPr bwMode="auto">
            <a:xfrm>
              <a:off x="3011015" y="5071101"/>
              <a:ext cx="736137" cy="559879"/>
            </a:xfrm>
            <a:custGeom>
              <a:avLst/>
              <a:gdLst>
                <a:gd name="T0" fmla="*/ 367 w 420"/>
                <a:gd name="T1" fmla="*/ 33 h 320"/>
                <a:gd name="T2" fmla="*/ 329 w 420"/>
                <a:gd name="T3" fmla="*/ 27 h 320"/>
                <a:gd name="T4" fmla="*/ 295 w 420"/>
                <a:gd name="T5" fmla="*/ 27 h 320"/>
                <a:gd name="T6" fmla="*/ 261 w 420"/>
                <a:gd name="T7" fmla="*/ 16 h 320"/>
                <a:gd name="T8" fmla="*/ 237 w 420"/>
                <a:gd name="T9" fmla="*/ 19 h 320"/>
                <a:gd name="T10" fmla="*/ 235 w 420"/>
                <a:gd name="T11" fmla="*/ 8 h 320"/>
                <a:gd name="T12" fmla="*/ 215 w 420"/>
                <a:gd name="T13" fmla="*/ 7 h 320"/>
                <a:gd name="T14" fmla="*/ 183 w 420"/>
                <a:gd name="T15" fmla="*/ 22 h 320"/>
                <a:gd name="T16" fmla="*/ 176 w 420"/>
                <a:gd name="T17" fmla="*/ 27 h 320"/>
                <a:gd name="T18" fmla="*/ 168 w 420"/>
                <a:gd name="T19" fmla="*/ 39 h 320"/>
                <a:gd name="T20" fmla="*/ 163 w 420"/>
                <a:gd name="T21" fmla="*/ 33 h 320"/>
                <a:gd name="T22" fmla="*/ 137 w 420"/>
                <a:gd name="T23" fmla="*/ 45 h 320"/>
                <a:gd name="T24" fmla="*/ 115 w 420"/>
                <a:gd name="T25" fmla="*/ 56 h 320"/>
                <a:gd name="T26" fmla="*/ 93 w 420"/>
                <a:gd name="T27" fmla="*/ 50 h 320"/>
                <a:gd name="T28" fmla="*/ 89 w 420"/>
                <a:gd name="T29" fmla="*/ 41 h 320"/>
                <a:gd name="T30" fmla="*/ 66 w 420"/>
                <a:gd name="T31" fmla="*/ 45 h 320"/>
                <a:gd name="T32" fmla="*/ 55 w 420"/>
                <a:gd name="T33" fmla="*/ 64 h 320"/>
                <a:gd name="T34" fmla="*/ 56 w 420"/>
                <a:gd name="T35" fmla="*/ 82 h 320"/>
                <a:gd name="T36" fmla="*/ 73 w 420"/>
                <a:gd name="T37" fmla="*/ 61 h 320"/>
                <a:gd name="T38" fmla="*/ 79 w 420"/>
                <a:gd name="T39" fmla="*/ 85 h 320"/>
                <a:gd name="T40" fmla="*/ 53 w 420"/>
                <a:gd name="T41" fmla="*/ 92 h 320"/>
                <a:gd name="T42" fmla="*/ 30 w 420"/>
                <a:gd name="T43" fmla="*/ 116 h 320"/>
                <a:gd name="T44" fmla="*/ 18 w 420"/>
                <a:gd name="T45" fmla="*/ 138 h 320"/>
                <a:gd name="T46" fmla="*/ 33 w 420"/>
                <a:gd name="T47" fmla="*/ 150 h 320"/>
                <a:gd name="T48" fmla="*/ 56 w 420"/>
                <a:gd name="T49" fmla="*/ 134 h 320"/>
                <a:gd name="T50" fmla="*/ 68 w 420"/>
                <a:gd name="T51" fmla="*/ 137 h 320"/>
                <a:gd name="T52" fmla="*/ 71 w 420"/>
                <a:gd name="T53" fmla="*/ 134 h 320"/>
                <a:gd name="T54" fmla="*/ 82 w 420"/>
                <a:gd name="T55" fmla="*/ 150 h 320"/>
                <a:gd name="T56" fmla="*/ 93 w 420"/>
                <a:gd name="T57" fmla="*/ 126 h 320"/>
                <a:gd name="T58" fmla="*/ 104 w 420"/>
                <a:gd name="T59" fmla="*/ 124 h 320"/>
                <a:gd name="T60" fmla="*/ 110 w 420"/>
                <a:gd name="T61" fmla="*/ 127 h 320"/>
                <a:gd name="T62" fmla="*/ 89 w 420"/>
                <a:gd name="T63" fmla="*/ 143 h 320"/>
                <a:gd name="T64" fmla="*/ 107 w 420"/>
                <a:gd name="T65" fmla="*/ 156 h 320"/>
                <a:gd name="T66" fmla="*/ 65 w 420"/>
                <a:gd name="T67" fmla="*/ 161 h 320"/>
                <a:gd name="T68" fmla="*/ 32 w 420"/>
                <a:gd name="T69" fmla="*/ 156 h 320"/>
                <a:gd name="T70" fmla="*/ 2 w 420"/>
                <a:gd name="T71" fmla="*/ 190 h 320"/>
                <a:gd name="T72" fmla="*/ 14 w 420"/>
                <a:gd name="T73" fmla="*/ 227 h 320"/>
                <a:gd name="T74" fmla="*/ 56 w 420"/>
                <a:gd name="T75" fmla="*/ 231 h 320"/>
                <a:gd name="T76" fmla="*/ 65 w 420"/>
                <a:gd name="T77" fmla="*/ 280 h 320"/>
                <a:gd name="T78" fmla="*/ 95 w 420"/>
                <a:gd name="T79" fmla="*/ 316 h 320"/>
                <a:gd name="T80" fmla="*/ 128 w 420"/>
                <a:gd name="T81" fmla="*/ 268 h 320"/>
                <a:gd name="T82" fmla="*/ 145 w 420"/>
                <a:gd name="T83" fmla="*/ 223 h 320"/>
                <a:gd name="T84" fmla="*/ 122 w 420"/>
                <a:gd name="T85" fmla="*/ 203 h 320"/>
                <a:gd name="T86" fmla="*/ 110 w 420"/>
                <a:gd name="T87" fmla="*/ 174 h 320"/>
                <a:gd name="T88" fmla="*/ 151 w 420"/>
                <a:gd name="T89" fmla="*/ 199 h 320"/>
                <a:gd name="T90" fmla="*/ 145 w 420"/>
                <a:gd name="T91" fmla="*/ 177 h 320"/>
                <a:gd name="T92" fmla="*/ 170 w 420"/>
                <a:gd name="T93" fmla="*/ 177 h 320"/>
                <a:gd name="T94" fmla="*/ 203 w 420"/>
                <a:gd name="T95" fmla="*/ 212 h 320"/>
                <a:gd name="T96" fmla="*/ 223 w 420"/>
                <a:gd name="T97" fmla="*/ 183 h 320"/>
                <a:gd name="T98" fmla="*/ 248 w 420"/>
                <a:gd name="T99" fmla="*/ 203 h 320"/>
                <a:gd name="T100" fmla="*/ 255 w 420"/>
                <a:gd name="T101" fmla="*/ 215 h 320"/>
                <a:gd name="T102" fmla="*/ 268 w 420"/>
                <a:gd name="T103" fmla="*/ 196 h 320"/>
                <a:gd name="T104" fmla="*/ 287 w 420"/>
                <a:gd name="T105" fmla="*/ 173 h 320"/>
                <a:gd name="T106" fmla="*/ 280 w 420"/>
                <a:gd name="T107" fmla="*/ 145 h 320"/>
                <a:gd name="T108" fmla="*/ 297 w 420"/>
                <a:gd name="T109" fmla="*/ 149 h 320"/>
                <a:gd name="T110" fmla="*/ 311 w 420"/>
                <a:gd name="T111" fmla="*/ 124 h 320"/>
                <a:gd name="T112" fmla="*/ 301 w 420"/>
                <a:gd name="T113" fmla="*/ 90 h 320"/>
                <a:gd name="T114" fmla="*/ 343 w 420"/>
                <a:gd name="T115" fmla="*/ 72 h 320"/>
                <a:gd name="T116" fmla="*/ 344 w 420"/>
                <a:gd name="T117" fmla="*/ 84 h 320"/>
                <a:gd name="T118" fmla="*/ 357 w 420"/>
                <a:gd name="T119" fmla="*/ 82 h 320"/>
                <a:gd name="T120" fmla="*/ 388 w 420"/>
                <a:gd name="T121" fmla="*/ 60 h 320"/>
                <a:gd name="T122" fmla="*/ 413 w 420"/>
                <a:gd name="T123" fmla="*/ 57 h 3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20" h="320">
                  <a:moveTo>
                    <a:pt x="418" y="52"/>
                  </a:moveTo>
                  <a:cubicBezTo>
                    <a:pt x="417" y="52"/>
                    <a:pt x="416" y="52"/>
                    <a:pt x="416" y="51"/>
                  </a:cubicBezTo>
                  <a:cubicBezTo>
                    <a:pt x="415" y="51"/>
                    <a:pt x="415" y="50"/>
                    <a:pt x="414" y="50"/>
                  </a:cubicBezTo>
                  <a:cubicBezTo>
                    <a:pt x="413" y="49"/>
                    <a:pt x="411" y="49"/>
                    <a:pt x="410" y="48"/>
                  </a:cubicBezTo>
                  <a:cubicBezTo>
                    <a:pt x="409" y="48"/>
                    <a:pt x="406" y="48"/>
                    <a:pt x="407" y="49"/>
                  </a:cubicBezTo>
                  <a:cubicBezTo>
                    <a:pt x="408" y="50"/>
                    <a:pt x="410" y="50"/>
                    <a:pt x="409" y="51"/>
                  </a:cubicBezTo>
                  <a:cubicBezTo>
                    <a:pt x="407" y="53"/>
                    <a:pt x="407" y="50"/>
                    <a:pt x="406" y="50"/>
                  </a:cubicBezTo>
                  <a:cubicBezTo>
                    <a:pt x="406" y="49"/>
                    <a:pt x="405" y="50"/>
                    <a:pt x="405" y="49"/>
                  </a:cubicBezTo>
                  <a:cubicBezTo>
                    <a:pt x="404" y="49"/>
                    <a:pt x="405" y="48"/>
                    <a:pt x="405" y="47"/>
                  </a:cubicBezTo>
                  <a:cubicBezTo>
                    <a:pt x="404" y="45"/>
                    <a:pt x="404" y="46"/>
                    <a:pt x="403" y="46"/>
                  </a:cubicBezTo>
                  <a:cubicBezTo>
                    <a:pt x="402" y="46"/>
                    <a:pt x="402" y="46"/>
                    <a:pt x="402" y="46"/>
                  </a:cubicBezTo>
                  <a:cubicBezTo>
                    <a:pt x="401" y="43"/>
                    <a:pt x="399" y="43"/>
                    <a:pt x="396" y="43"/>
                  </a:cubicBezTo>
                  <a:cubicBezTo>
                    <a:pt x="397" y="43"/>
                    <a:pt x="397" y="43"/>
                    <a:pt x="397" y="43"/>
                  </a:cubicBezTo>
                  <a:cubicBezTo>
                    <a:pt x="394" y="44"/>
                    <a:pt x="395" y="41"/>
                    <a:pt x="393" y="39"/>
                  </a:cubicBezTo>
                  <a:cubicBezTo>
                    <a:pt x="391" y="38"/>
                    <a:pt x="390" y="36"/>
                    <a:pt x="387" y="35"/>
                  </a:cubicBezTo>
                  <a:cubicBezTo>
                    <a:pt x="386" y="35"/>
                    <a:pt x="384" y="35"/>
                    <a:pt x="383" y="34"/>
                  </a:cubicBezTo>
                  <a:cubicBezTo>
                    <a:pt x="382" y="34"/>
                    <a:pt x="380" y="32"/>
                    <a:pt x="379" y="32"/>
                  </a:cubicBezTo>
                  <a:cubicBezTo>
                    <a:pt x="379" y="32"/>
                    <a:pt x="378" y="33"/>
                    <a:pt x="377" y="33"/>
                  </a:cubicBezTo>
                  <a:cubicBezTo>
                    <a:pt x="377" y="33"/>
                    <a:pt x="376" y="33"/>
                    <a:pt x="375" y="33"/>
                  </a:cubicBezTo>
                  <a:cubicBezTo>
                    <a:pt x="373" y="32"/>
                    <a:pt x="371" y="32"/>
                    <a:pt x="369" y="32"/>
                  </a:cubicBezTo>
                  <a:cubicBezTo>
                    <a:pt x="369" y="33"/>
                    <a:pt x="367" y="33"/>
                    <a:pt x="367" y="33"/>
                  </a:cubicBezTo>
                  <a:cubicBezTo>
                    <a:pt x="367" y="34"/>
                    <a:pt x="368" y="34"/>
                    <a:pt x="368" y="35"/>
                  </a:cubicBezTo>
                  <a:cubicBezTo>
                    <a:pt x="369" y="35"/>
                    <a:pt x="369" y="35"/>
                    <a:pt x="369" y="36"/>
                  </a:cubicBezTo>
                  <a:cubicBezTo>
                    <a:pt x="369" y="38"/>
                    <a:pt x="368" y="38"/>
                    <a:pt x="367" y="38"/>
                  </a:cubicBezTo>
                  <a:cubicBezTo>
                    <a:pt x="366" y="37"/>
                    <a:pt x="365" y="37"/>
                    <a:pt x="365" y="37"/>
                  </a:cubicBezTo>
                  <a:cubicBezTo>
                    <a:pt x="363" y="37"/>
                    <a:pt x="363" y="37"/>
                    <a:pt x="363" y="37"/>
                  </a:cubicBezTo>
                  <a:cubicBezTo>
                    <a:pt x="363" y="36"/>
                    <a:pt x="363" y="36"/>
                    <a:pt x="363" y="36"/>
                  </a:cubicBezTo>
                  <a:cubicBezTo>
                    <a:pt x="363" y="36"/>
                    <a:pt x="362" y="35"/>
                    <a:pt x="362" y="35"/>
                  </a:cubicBezTo>
                  <a:cubicBezTo>
                    <a:pt x="361" y="34"/>
                    <a:pt x="360" y="35"/>
                    <a:pt x="360" y="34"/>
                  </a:cubicBezTo>
                  <a:cubicBezTo>
                    <a:pt x="360" y="36"/>
                    <a:pt x="357" y="35"/>
                    <a:pt x="356" y="35"/>
                  </a:cubicBezTo>
                  <a:cubicBezTo>
                    <a:pt x="355" y="34"/>
                    <a:pt x="354" y="34"/>
                    <a:pt x="352" y="34"/>
                  </a:cubicBezTo>
                  <a:cubicBezTo>
                    <a:pt x="351" y="34"/>
                    <a:pt x="350" y="34"/>
                    <a:pt x="348" y="34"/>
                  </a:cubicBezTo>
                  <a:cubicBezTo>
                    <a:pt x="348" y="34"/>
                    <a:pt x="345" y="34"/>
                    <a:pt x="346" y="35"/>
                  </a:cubicBezTo>
                  <a:cubicBezTo>
                    <a:pt x="344" y="36"/>
                    <a:pt x="344" y="34"/>
                    <a:pt x="343" y="33"/>
                  </a:cubicBezTo>
                  <a:cubicBezTo>
                    <a:pt x="342" y="32"/>
                    <a:pt x="342" y="32"/>
                    <a:pt x="342" y="32"/>
                  </a:cubicBezTo>
                  <a:cubicBezTo>
                    <a:pt x="341" y="31"/>
                    <a:pt x="341" y="32"/>
                    <a:pt x="342" y="31"/>
                  </a:cubicBezTo>
                  <a:cubicBezTo>
                    <a:pt x="343" y="29"/>
                    <a:pt x="340" y="27"/>
                    <a:pt x="339" y="27"/>
                  </a:cubicBezTo>
                  <a:cubicBezTo>
                    <a:pt x="338" y="26"/>
                    <a:pt x="336" y="25"/>
                    <a:pt x="335" y="26"/>
                  </a:cubicBezTo>
                  <a:cubicBezTo>
                    <a:pt x="335" y="26"/>
                    <a:pt x="335" y="27"/>
                    <a:pt x="334" y="27"/>
                  </a:cubicBezTo>
                  <a:cubicBezTo>
                    <a:pt x="334" y="27"/>
                    <a:pt x="333" y="27"/>
                    <a:pt x="333" y="27"/>
                  </a:cubicBezTo>
                  <a:cubicBezTo>
                    <a:pt x="333" y="27"/>
                    <a:pt x="333" y="27"/>
                    <a:pt x="332" y="27"/>
                  </a:cubicBezTo>
                  <a:cubicBezTo>
                    <a:pt x="331" y="27"/>
                    <a:pt x="330" y="27"/>
                    <a:pt x="329" y="27"/>
                  </a:cubicBezTo>
                  <a:cubicBezTo>
                    <a:pt x="328" y="28"/>
                    <a:pt x="328" y="30"/>
                    <a:pt x="326" y="29"/>
                  </a:cubicBezTo>
                  <a:cubicBezTo>
                    <a:pt x="325" y="29"/>
                    <a:pt x="326" y="28"/>
                    <a:pt x="325" y="27"/>
                  </a:cubicBezTo>
                  <a:cubicBezTo>
                    <a:pt x="324" y="26"/>
                    <a:pt x="322" y="26"/>
                    <a:pt x="321" y="27"/>
                  </a:cubicBezTo>
                  <a:cubicBezTo>
                    <a:pt x="320" y="27"/>
                    <a:pt x="316" y="26"/>
                    <a:pt x="316" y="25"/>
                  </a:cubicBezTo>
                  <a:cubicBezTo>
                    <a:pt x="318" y="25"/>
                    <a:pt x="318" y="24"/>
                    <a:pt x="317" y="24"/>
                  </a:cubicBezTo>
                  <a:cubicBezTo>
                    <a:pt x="315" y="23"/>
                    <a:pt x="313" y="23"/>
                    <a:pt x="311" y="23"/>
                  </a:cubicBezTo>
                  <a:cubicBezTo>
                    <a:pt x="311" y="24"/>
                    <a:pt x="310" y="25"/>
                    <a:pt x="310" y="26"/>
                  </a:cubicBezTo>
                  <a:cubicBezTo>
                    <a:pt x="309" y="26"/>
                    <a:pt x="308" y="26"/>
                    <a:pt x="308" y="25"/>
                  </a:cubicBezTo>
                  <a:cubicBezTo>
                    <a:pt x="308" y="24"/>
                    <a:pt x="310" y="24"/>
                    <a:pt x="309" y="23"/>
                  </a:cubicBezTo>
                  <a:cubicBezTo>
                    <a:pt x="309" y="23"/>
                    <a:pt x="307" y="23"/>
                    <a:pt x="306" y="23"/>
                  </a:cubicBezTo>
                  <a:cubicBezTo>
                    <a:pt x="306" y="22"/>
                    <a:pt x="308" y="22"/>
                    <a:pt x="308" y="22"/>
                  </a:cubicBezTo>
                  <a:cubicBezTo>
                    <a:pt x="307" y="21"/>
                    <a:pt x="306" y="21"/>
                    <a:pt x="306" y="21"/>
                  </a:cubicBezTo>
                  <a:cubicBezTo>
                    <a:pt x="305" y="21"/>
                    <a:pt x="305" y="21"/>
                    <a:pt x="304" y="21"/>
                  </a:cubicBezTo>
                  <a:cubicBezTo>
                    <a:pt x="303" y="21"/>
                    <a:pt x="302" y="21"/>
                    <a:pt x="301" y="20"/>
                  </a:cubicBezTo>
                  <a:cubicBezTo>
                    <a:pt x="300" y="20"/>
                    <a:pt x="299" y="20"/>
                    <a:pt x="298" y="20"/>
                  </a:cubicBezTo>
                  <a:cubicBezTo>
                    <a:pt x="297" y="20"/>
                    <a:pt x="295" y="20"/>
                    <a:pt x="297" y="21"/>
                  </a:cubicBezTo>
                  <a:cubicBezTo>
                    <a:pt x="297" y="21"/>
                    <a:pt x="293" y="22"/>
                    <a:pt x="293" y="23"/>
                  </a:cubicBezTo>
                  <a:cubicBezTo>
                    <a:pt x="293" y="23"/>
                    <a:pt x="295" y="23"/>
                    <a:pt x="295" y="24"/>
                  </a:cubicBezTo>
                  <a:cubicBezTo>
                    <a:pt x="296" y="24"/>
                    <a:pt x="295" y="24"/>
                    <a:pt x="295" y="24"/>
                  </a:cubicBezTo>
                  <a:cubicBezTo>
                    <a:pt x="296" y="25"/>
                    <a:pt x="296" y="25"/>
                    <a:pt x="296" y="25"/>
                  </a:cubicBezTo>
                  <a:cubicBezTo>
                    <a:pt x="296" y="26"/>
                    <a:pt x="295" y="27"/>
                    <a:pt x="295" y="27"/>
                  </a:cubicBezTo>
                  <a:cubicBezTo>
                    <a:pt x="293" y="27"/>
                    <a:pt x="292" y="27"/>
                    <a:pt x="291" y="26"/>
                  </a:cubicBezTo>
                  <a:cubicBezTo>
                    <a:pt x="290" y="25"/>
                    <a:pt x="289" y="25"/>
                    <a:pt x="288" y="25"/>
                  </a:cubicBezTo>
                  <a:cubicBezTo>
                    <a:pt x="287" y="25"/>
                    <a:pt x="287" y="26"/>
                    <a:pt x="287" y="26"/>
                  </a:cubicBezTo>
                  <a:cubicBezTo>
                    <a:pt x="287" y="27"/>
                    <a:pt x="287" y="27"/>
                    <a:pt x="287" y="27"/>
                  </a:cubicBezTo>
                  <a:cubicBezTo>
                    <a:pt x="286" y="27"/>
                    <a:pt x="285" y="27"/>
                    <a:pt x="284" y="27"/>
                  </a:cubicBezTo>
                  <a:cubicBezTo>
                    <a:pt x="284" y="26"/>
                    <a:pt x="284" y="26"/>
                    <a:pt x="283" y="26"/>
                  </a:cubicBezTo>
                  <a:cubicBezTo>
                    <a:pt x="282" y="26"/>
                    <a:pt x="282" y="27"/>
                    <a:pt x="282" y="26"/>
                  </a:cubicBezTo>
                  <a:cubicBezTo>
                    <a:pt x="281" y="26"/>
                    <a:pt x="282" y="25"/>
                    <a:pt x="282" y="25"/>
                  </a:cubicBezTo>
                  <a:cubicBezTo>
                    <a:pt x="281" y="24"/>
                    <a:pt x="281" y="24"/>
                    <a:pt x="280" y="24"/>
                  </a:cubicBezTo>
                  <a:cubicBezTo>
                    <a:pt x="280" y="25"/>
                    <a:pt x="282" y="28"/>
                    <a:pt x="280" y="29"/>
                  </a:cubicBezTo>
                  <a:cubicBezTo>
                    <a:pt x="279" y="29"/>
                    <a:pt x="278" y="29"/>
                    <a:pt x="277" y="29"/>
                  </a:cubicBezTo>
                  <a:cubicBezTo>
                    <a:pt x="276" y="28"/>
                    <a:pt x="275" y="28"/>
                    <a:pt x="274" y="28"/>
                  </a:cubicBezTo>
                  <a:cubicBezTo>
                    <a:pt x="273" y="27"/>
                    <a:pt x="274" y="27"/>
                    <a:pt x="273" y="26"/>
                  </a:cubicBezTo>
                  <a:cubicBezTo>
                    <a:pt x="273" y="25"/>
                    <a:pt x="272" y="25"/>
                    <a:pt x="271" y="25"/>
                  </a:cubicBezTo>
                  <a:cubicBezTo>
                    <a:pt x="270" y="24"/>
                    <a:pt x="267" y="22"/>
                    <a:pt x="266" y="24"/>
                  </a:cubicBezTo>
                  <a:cubicBezTo>
                    <a:pt x="266" y="24"/>
                    <a:pt x="267" y="24"/>
                    <a:pt x="267" y="24"/>
                  </a:cubicBezTo>
                  <a:cubicBezTo>
                    <a:pt x="266" y="25"/>
                    <a:pt x="265" y="24"/>
                    <a:pt x="265" y="23"/>
                  </a:cubicBezTo>
                  <a:cubicBezTo>
                    <a:pt x="265" y="21"/>
                    <a:pt x="266" y="22"/>
                    <a:pt x="267" y="21"/>
                  </a:cubicBezTo>
                  <a:cubicBezTo>
                    <a:pt x="268" y="21"/>
                    <a:pt x="271" y="20"/>
                    <a:pt x="269" y="18"/>
                  </a:cubicBezTo>
                  <a:cubicBezTo>
                    <a:pt x="267" y="17"/>
                    <a:pt x="265" y="18"/>
                    <a:pt x="264" y="17"/>
                  </a:cubicBezTo>
                  <a:cubicBezTo>
                    <a:pt x="263" y="17"/>
                    <a:pt x="262" y="16"/>
                    <a:pt x="261" y="16"/>
                  </a:cubicBezTo>
                  <a:cubicBezTo>
                    <a:pt x="260" y="16"/>
                    <a:pt x="260" y="16"/>
                    <a:pt x="259" y="17"/>
                  </a:cubicBezTo>
                  <a:cubicBezTo>
                    <a:pt x="259" y="17"/>
                    <a:pt x="260" y="17"/>
                    <a:pt x="260" y="17"/>
                  </a:cubicBezTo>
                  <a:cubicBezTo>
                    <a:pt x="259" y="18"/>
                    <a:pt x="258" y="17"/>
                    <a:pt x="258" y="19"/>
                  </a:cubicBezTo>
                  <a:cubicBezTo>
                    <a:pt x="258" y="19"/>
                    <a:pt x="260" y="19"/>
                    <a:pt x="258" y="20"/>
                  </a:cubicBezTo>
                  <a:cubicBezTo>
                    <a:pt x="258" y="20"/>
                    <a:pt x="258" y="20"/>
                    <a:pt x="257" y="20"/>
                  </a:cubicBezTo>
                  <a:cubicBezTo>
                    <a:pt x="257" y="20"/>
                    <a:pt x="256" y="20"/>
                    <a:pt x="256" y="20"/>
                  </a:cubicBezTo>
                  <a:cubicBezTo>
                    <a:pt x="255" y="21"/>
                    <a:pt x="255" y="21"/>
                    <a:pt x="254" y="21"/>
                  </a:cubicBezTo>
                  <a:cubicBezTo>
                    <a:pt x="253" y="21"/>
                    <a:pt x="253" y="21"/>
                    <a:pt x="252" y="21"/>
                  </a:cubicBezTo>
                  <a:cubicBezTo>
                    <a:pt x="252" y="21"/>
                    <a:pt x="251" y="21"/>
                    <a:pt x="250" y="21"/>
                  </a:cubicBezTo>
                  <a:cubicBezTo>
                    <a:pt x="249" y="21"/>
                    <a:pt x="250" y="21"/>
                    <a:pt x="250" y="20"/>
                  </a:cubicBezTo>
                  <a:cubicBezTo>
                    <a:pt x="250" y="19"/>
                    <a:pt x="250" y="18"/>
                    <a:pt x="249" y="18"/>
                  </a:cubicBezTo>
                  <a:cubicBezTo>
                    <a:pt x="248" y="18"/>
                    <a:pt x="247" y="18"/>
                    <a:pt x="247" y="18"/>
                  </a:cubicBezTo>
                  <a:cubicBezTo>
                    <a:pt x="247" y="19"/>
                    <a:pt x="247" y="19"/>
                    <a:pt x="247" y="19"/>
                  </a:cubicBezTo>
                  <a:cubicBezTo>
                    <a:pt x="246" y="19"/>
                    <a:pt x="245" y="19"/>
                    <a:pt x="245" y="19"/>
                  </a:cubicBezTo>
                  <a:cubicBezTo>
                    <a:pt x="244" y="18"/>
                    <a:pt x="243" y="18"/>
                    <a:pt x="242" y="19"/>
                  </a:cubicBezTo>
                  <a:cubicBezTo>
                    <a:pt x="241" y="20"/>
                    <a:pt x="242" y="20"/>
                    <a:pt x="242" y="20"/>
                  </a:cubicBezTo>
                  <a:cubicBezTo>
                    <a:pt x="242" y="21"/>
                    <a:pt x="239" y="22"/>
                    <a:pt x="239" y="22"/>
                  </a:cubicBezTo>
                  <a:cubicBezTo>
                    <a:pt x="238" y="22"/>
                    <a:pt x="238" y="22"/>
                    <a:pt x="238" y="22"/>
                  </a:cubicBezTo>
                  <a:cubicBezTo>
                    <a:pt x="238" y="22"/>
                    <a:pt x="238" y="21"/>
                    <a:pt x="238" y="21"/>
                  </a:cubicBezTo>
                  <a:cubicBezTo>
                    <a:pt x="240" y="20"/>
                    <a:pt x="240" y="17"/>
                    <a:pt x="238" y="18"/>
                  </a:cubicBezTo>
                  <a:cubicBezTo>
                    <a:pt x="237" y="18"/>
                    <a:pt x="237" y="18"/>
                    <a:pt x="237" y="19"/>
                  </a:cubicBezTo>
                  <a:cubicBezTo>
                    <a:pt x="236" y="19"/>
                    <a:pt x="236" y="18"/>
                    <a:pt x="236" y="18"/>
                  </a:cubicBezTo>
                  <a:cubicBezTo>
                    <a:pt x="234" y="17"/>
                    <a:pt x="232" y="17"/>
                    <a:pt x="231" y="18"/>
                  </a:cubicBezTo>
                  <a:cubicBezTo>
                    <a:pt x="232" y="19"/>
                    <a:pt x="234" y="19"/>
                    <a:pt x="234" y="20"/>
                  </a:cubicBezTo>
                  <a:cubicBezTo>
                    <a:pt x="234" y="21"/>
                    <a:pt x="231" y="20"/>
                    <a:pt x="230" y="20"/>
                  </a:cubicBezTo>
                  <a:cubicBezTo>
                    <a:pt x="229" y="20"/>
                    <a:pt x="228" y="21"/>
                    <a:pt x="227" y="21"/>
                  </a:cubicBezTo>
                  <a:cubicBezTo>
                    <a:pt x="227" y="21"/>
                    <a:pt x="227" y="21"/>
                    <a:pt x="226" y="21"/>
                  </a:cubicBezTo>
                  <a:cubicBezTo>
                    <a:pt x="226" y="21"/>
                    <a:pt x="225" y="21"/>
                    <a:pt x="225" y="21"/>
                  </a:cubicBezTo>
                  <a:cubicBezTo>
                    <a:pt x="225" y="22"/>
                    <a:pt x="225" y="22"/>
                    <a:pt x="226" y="23"/>
                  </a:cubicBezTo>
                  <a:cubicBezTo>
                    <a:pt x="225" y="23"/>
                    <a:pt x="225" y="23"/>
                    <a:pt x="224" y="23"/>
                  </a:cubicBezTo>
                  <a:cubicBezTo>
                    <a:pt x="223" y="23"/>
                    <a:pt x="222" y="23"/>
                    <a:pt x="221" y="23"/>
                  </a:cubicBezTo>
                  <a:cubicBezTo>
                    <a:pt x="221" y="22"/>
                    <a:pt x="221" y="21"/>
                    <a:pt x="222" y="20"/>
                  </a:cubicBezTo>
                  <a:cubicBezTo>
                    <a:pt x="222" y="20"/>
                    <a:pt x="224" y="20"/>
                    <a:pt x="225" y="19"/>
                  </a:cubicBezTo>
                  <a:cubicBezTo>
                    <a:pt x="225" y="19"/>
                    <a:pt x="230" y="18"/>
                    <a:pt x="228" y="17"/>
                  </a:cubicBezTo>
                  <a:cubicBezTo>
                    <a:pt x="228" y="16"/>
                    <a:pt x="231" y="17"/>
                    <a:pt x="232" y="16"/>
                  </a:cubicBezTo>
                  <a:cubicBezTo>
                    <a:pt x="233" y="15"/>
                    <a:pt x="232" y="15"/>
                    <a:pt x="233" y="14"/>
                  </a:cubicBezTo>
                  <a:cubicBezTo>
                    <a:pt x="234" y="14"/>
                    <a:pt x="235" y="14"/>
                    <a:pt x="236" y="14"/>
                  </a:cubicBezTo>
                  <a:cubicBezTo>
                    <a:pt x="236" y="14"/>
                    <a:pt x="236" y="13"/>
                    <a:pt x="236" y="13"/>
                  </a:cubicBezTo>
                  <a:cubicBezTo>
                    <a:pt x="237" y="13"/>
                    <a:pt x="237" y="13"/>
                    <a:pt x="237" y="13"/>
                  </a:cubicBezTo>
                  <a:cubicBezTo>
                    <a:pt x="238" y="12"/>
                    <a:pt x="239" y="12"/>
                    <a:pt x="238" y="11"/>
                  </a:cubicBezTo>
                  <a:cubicBezTo>
                    <a:pt x="238" y="10"/>
                    <a:pt x="237" y="11"/>
                    <a:pt x="236" y="10"/>
                  </a:cubicBezTo>
                  <a:cubicBezTo>
                    <a:pt x="235" y="10"/>
                    <a:pt x="235" y="9"/>
                    <a:pt x="235" y="8"/>
                  </a:cubicBezTo>
                  <a:cubicBezTo>
                    <a:pt x="235" y="8"/>
                    <a:pt x="236" y="8"/>
                    <a:pt x="237" y="9"/>
                  </a:cubicBezTo>
                  <a:cubicBezTo>
                    <a:pt x="237" y="9"/>
                    <a:pt x="238" y="9"/>
                    <a:pt x="238" y="9"/>
                  </a:cubicBezTo>
                  <a:cubicBezTo>
                    <a:pt x="239" y="8"/>
                    <a:pt x="239" y="7"/>
                    <a:pt x="238" y="6"/>
                  </a:cubicBezTo>
                  <a:cubicBezTo>
                    <a:pt x="238" y="6"/>
                    <a:pt x="237" y="6"/>
                    <a:pt x="237" y="6"/>
                  </a:cubicBezTo>
                  <a:cubicBezTo>
                    <a:pt x="236" y="6"/>
                    <a:pt x="236" y="6"/>
                    <a:pt x="235" y="6"/>
                  </a:cubicBezTo>
                  <a:cubicBezTo>
                    <a:pt x="234" y="6"/>
                    <a:pt x="235" y="5"/>
                    <a:pt x="234" y="4"/>
                  </a:cubicBezTo>
                  <a:cubicBezTo>
                    <a:pt x="232" y="3"/>
                    <a:pt x="230" y="4"/>
                    <a:pt x="229" y="5"/>
                  </a:cubicBezTo>
                  <a:cubicBezTo>
                    <a:pt x="228" y="5"/>
                    <a:pt x="228" y="5"/>
                    <a:pt x="227" y="4"/>
                  </a:cubicBezTo>
                  <a:cubicBezTo>
                    <a:pt x="226" y="4"/>
                    <a:pt x="225" y="4"/>
                    <a:pt x="225" y="5"/>
                  </a:cubicBezTo>
                  <a:cubicBezTo>
                    <a:pt x="224" y="5"/>
                    <a:pt x="224" y="6"/>
                    <a:pt x="223" y="6"/>
                  </a:cubicBezTo>
                  <a:cubicBezTo>
                    <a:pt x="221" y="7"/>
                    <a:pt x="222" y="6"/>
                    <a:pt x="222" y="5"/>
                  </a:cubicBezTo>
                  <a:cubicBezTo>
                    <a:pt x="221" y="4"/>
                    <a:pt x="220" y="5"/>
                    <a:pt x="219" y="3"/>
                  </a:cubicBezTo>
                  <a:cubicBezTo>
                    <a:pt x="220" y="3"/>
                    <a:pt x="220" y="3"/>
                    <a:pt x="220" y="3"/>
                  </a:cubicBezTo>
                  <a:cubicBezTo>
                    <a:pt x="220" y="2"/>
                    <a:pt x="219" y="1"/>
                    <a:pt x="220" y="0"/>
                  </a:cubicBezTo>
                  <a:cubicBezTo>
                    <a:pt x="218" y="0"/>
                    <a:pt x="217" y="0"/>
                    <a:pt x="216" y="2"/>
                  </a:cubicBezTo>
                  <a:cubicBezTo>
                    <a:pt x="216" y="3"/>
                    <a:pt x="215" y="4"/>
                    <a:pt x="214" y="5"/>
                  </a:cubicBezTo>
                  <a:cubicBezTo>
                    <a:pt x="215" y="5"/>
                    <a:pt x="217" y="5"/>
                    <a:pt x="217" y="6"/>
                  </a:cubicBezTo>
                  <a:cubicBezTo>
                    <a:pt x="217" y="6"/>
                    <a:pt x="217" y="6"/>
                    <a:pt x="217" y="6"/>
                  </a:cubicBezTo>
                  <a:cubicBezTo>
                    <a:pt x="218" y="6"/>
                    <a:pt x="219" y="6"/>
                    <a:pt x="219" y="6"/>
                  </a:cubicBezTo>
                  <a:cubicBezTo>
                    <a:pt x="219" y="7"/>
                    <a:pt x="218" y="7"/>
                    <a:pt x="217" y="7"/>
                  </a:cubicBezTo>
                  <a:cubicBezTo>
                    <a:pt x="216" y="7"/>
                    <a:pt x="216" y="7"/>
                    <a:pt x="215" y="7"/>
                  </a:cubicBezTo>
                  <a:cubicBezTo>
                    <a:pt x="214" y="7"/>
                    <a:pt x="213" y="7"/>
                    <a:pt x="211" y="7"/>
                  </a:cubicBezTo>
                  <a:cubicBezTo>
                    <a:pt x="211" y="8"/>
                    <a:pt x="214" y="9"/>
                    <a:pt x="213" y="10"/>
                  </a:cubicBezTo>
                  <a:cubicBezTo>
                    <a:pt x="212" y="10"/>
                    <a:pt x="212" y="10"/>
                    <a:pt x="211" y="10"/>
                  </a:cubicBezTo>
                  <a:cubicBezTo>
                    <a:pt x="211" y="10"/>
                    <a:pt x="211" y="9"/>
                    <a:pt x="211" y="9"/>
                  </a:cubicBezTo>
                  <a:cubicBezTo>
                    <a:pt x="210" y="10"/>
                    <a:pt x="210" y="10"/>
                    <a:pt x="210" y="10"/>
                  </a:cubicBezTo>
                  <a:cubicBezTo>
                    <a:pt x="208" y="10"/>
                    <a:pt x="207" y="10"/>
                    <a:pt x="205" y="10"/>
                  </a:cubicBezTo>
                  <a:cubicBezTo>
                    <a:pt x="205" y="8"/>
                    <a:pt x="202" y="9"/>
                    <a:pt x="201" y="9"/>
                  </a:cubicBezTo>
                  <a:cubicBezTo>
                    <a:pt x="200" y="10"/>
                    <a:pt x="199" y="11"/>
                    <a:pt x="198" y="11"/>
                  </a:cubicBezTo>
                  <a:cubicBezTo>
                    <a:pt x="198" y="12"/>
                    <a:pt x="199" y="12"/>
                    <a:pt x="199" y="13"/>
                  </a:cubicBezTo>
                  <a:cubicBezTo>
                    <a:pt x="199" y="13"/>
                    <a:pt x="198" y="12"/>
                    <a:pt x="198" y="12"/>
                  </a:cubicBezTo>
                  <a:cubicBezTo>
                    <a:pt x="195" y="12"/>
                    <a:pt x="192" y="12"/>
                    <a:pt x="194" y="14"/>
                  </a:cubicBezTo>
                  <a:cubicBezTo>
                    <a:pt x="192" y="14"/>
                    <a:pt x="191" y="14"/>
                    <a:pt x="190" y="15"/>
                  </a:cubicBezTo>
                  <a:cubicBezTo>
                    <a:pt x="189" y="16"/>
                    <a:pt x="190" y="17"/>
                    <a:pt x="189" y="18"/>
                  </a:cubicBezTo>
                  <a:cubicBezTo>
                    <a:pt x="190" y="18"/>
                    <a:pt x="190" y="18"/>
                    <a:pt x="191" y="19"/>
                  </a:cubicBezTo>
                  <a:cubicBezTo>
                    <a:pt x="191" y="19"/>
                    <a:pt x="191" y="19"/>
                    <a:pt x="191" y="19"/>
                  </a:cubicBezTo>
                  <a:cubicBezTo>
                    <a:pt x="191" y="20"/>
                    <a:pt x="192" y="20"/>
                    <a:pt x="192" y="20"/>
                  </a:cubicBezTo>
                  <a:cubicBezTo>
                    <a:pt x="192" y="21"/>
                    <a:pt x="190" y="23"/>
                    <a:pt x="189" y="23"/>
                  </a:cubicBezTo>
                  <a:cubicBezTo>
                    <a:pt x="189" y="23"/>
                    <a:pt x="187" y="23"/>
                    <a:pt x="187" y="22"/>
                  </a:cubicBezTo>
                  <a:cubicBezTo>
                    <a:pt x="187" y="22"/>
                    <a:pt x="189" y="22"/>
                    <a:pt x="189" y="21"/>
                  </a:cubicBezTo>
                  <a:cubicBezTo>
                    <a:pt x="189" y="20"/>
                    <a:pt x="185" y="20"/>
                    <a:pt x="186" y="22"/>
                  </a:cubicBezTo>
                  <a:cubicBezTo>
                    <a:pt x="185" y="22"/>
                    <a:pt x="184" y="22"/>
                    <a:pt x="183" y="22"/>
                  </a:cubicBezTo>
                  <a:cubicBezTo>
                    <a:pt x="181" y="22"/>
                    <a:pt x="180" y="23"/>
                    <a:pt x="179" y="24"/>
                  </a:cubicBezTo>
                  <a:cubicBezTo>
                    <a:pt x="178" y="25"/>
                    <a:pt x="178" y="25"/>
                    <a:pt x="179" y="26"/>
                  </a:cubicBezTo>
                  <a:cubicBezTo>
                    <a:pt x="179" y="27"/>
                    <a:pt x="179" y="28"/>
                    <a:pt x="181" y="28"/>
                  </a:cubicBezTo>
                  <a:cubicBezTo>
                    <a:pt x="181" y="28"/>
                    <a:pt x="181" y="28"/>
                    <a:pt x="181" y="28"/>
                  </a:cubicBezTo>
                  <a:cubicBezTo>
                    <a:pt x="182" y="28"/>
                    <a:pt x="182" y="28"/>
                    <a:pt x="182" y="28"/>
                  </a:cubicBezTo>
                  <a:cubicBezTo>
                    <a:pt x="183" y="29"/>
                    <a:pt x="183" y="28"/>
                    <a:pt x="184" y="28"/>
                  </a:cubicBezTo>
                  <a:cubicBezTo>
                    <a:pt x="185" y="28"/>
                    <a:pt x="185" y="28"/>
                    <a:pt x="185" y="30"/>
                  </a:cubicBezTo>
                  <a:cubicBezTo>
                    <a:pt x="186" y="31"/>
                    <a:pt x="186" y="31"/>
                    <a:pt x="186" y="33"/>
                  </a:cubicBezTo>
                  <a:cubicBezTo>
                    <a:pt x="187" y="34"/>
                    <a:pt x="187" y="34"/>
                    <a:pt x="187" y="34"/>
                  </a:cubicBezTo>
                  <a:cubicBezTo>
                    <a:pt x="187" y="35"/>
                    <a:pt x="186" y="34"/>
                    <a:pt x="186" y="35"/>
                  </a:cubicBezTo>
                  <a:cubicBezTo>
                    <a:pt x="185" y="37"/>
                    <a:pt x="188" y="37"/>
                    <a:pt x="187" y="39"/>
                  </a:cubicBezTo>
                  <a:cubicBezTo>
                    <a:pt x="187" y="40"/>
                    <a:pt x="186" y="40"/>
                    <a:pt x="185" y="39"/>
                  </a:cubicBezTo>
                  <a:cubicBezTo>
                    <a:pt x="184" y="39"/>
                    <a:pt x="183" y="38"/>
                    <a:pt x="183" y="37"/>
                  </a:cubicBezTo>
                  <a:cubicBezTo>
                    <a:pt x="182" y="36"/>
                    <a:pt x="182" y="36"/>
                    <a:pt x="182" y="35"/>
                  </a:cubicBezTo>
                  <a:cubicBezTo>
                    <a:pt x="182" y="34"/>
                    <a:pt x="182" y="34"/>
                    <a:pt x="183" y="33"/>
                  </a:cubicBezTo>
                  <a:cubicBezTo>
                    <a:pt x="183" y="33"/>
                    <a:pt x="183" y="32"/>
                    <a:pt x="184" y="32"/>
                  </a:cubicBezTo>
                  <a:cubicBezTo>
                    <a:pt x="184" y="31"/>
                    <a:pt x="183" y="31"/>
                    <a:pt x="184" y="30"/>
                  </a:cubicBezTo>
                  <a:cubicBezTo>
                    <a:pt x="183" y="30"/>
                    <a:pt x="182" y="30"/>
                    <a:pt x="182" y="30"/>
                  </a:cubicBezTo>
                  <a:cubicBezTo>
                    <a:pt x="181" y="30"/>
                    <a:pt x="180" y="31"/>
                    <a:pt x="179" y="30"/>
                  </a:cubicBezTo>
                  <a:cubicBezTo>
                    <a:pt x="179" y="30"/>
                    <a:pt x="179" y="29"/>
                    <a:pt x="178" y="29"/>
                  </a:cubicBezTo>
                  <a:cubicBezTo>
                    <a:pt x="178" y="28"/>
                    <a:pt x="177" y="28"/>
                    <a:pt x="176" y="27"/>
                  </a:cubicBezTo>
                  <a:cubicBezTo>
                    <a:pt x="176" y="27"/>
                    <a:pt x="173" y="26"/>
                    <a:pt x="173" y="27"/>
                  </a:cubicBezTo>
                  <a:cubicBezTo>
                    <a:pt x="173" y="28"/>
                    <a:pt x="174" y="28"/>
                    <a:pt x="174" y="29"/>
                  </a:cubicBezTo>
                  <a:cubicBezTo>
                    <a:pt x="174" y="30"/>
                    <a:pt x="174" y="30"/>
                    <a:pt x="173" y="30"/>
                  </a:cubicBezTo>
                  <a:cubicBezTo>
                    <a:pt x="173" y="31"/>
                    <a:pt x="173" y="31"/>
                    <a:pt x="173" y="31"/>
                  </a:cubicBezTo>
                  <a:cubicBezTo>
                    <a:pt x="173" y="31"/>
                    <a:pt x="172" y="30"/>
                    <a:pt x="172" y="30"/>
                  </a:cubicBezTo>
                  <a:cubicBezTo>
                    <a:pt x="171" y="30"/>
                    <a:pt x="170" y="30"/>
                    <a:pt x="170" y="31"/>
                  </a:cubicBezTo>
                  <a:cubicBezTo>
                    <a:pt x="169" y="32"/>
                    <a:pt x="172" y="33"/>
                    <a:pt x="173" y="33"/>
                  </a:cubicBezTo>
                  <a:cubicBezTo>
                    <a:pt x="173" y="33"/>
                    <a:pt x="174" y="33"/>
                    <a:pt x="174" y="33"/>
                  </a:cubicBezTo>
                  <a:cubicBezTo>
                    <a:pt x="175" y="32"/>
                    <a:pt x="176" y="32"/>
                    <a:pt x="176" y="32"/>
                  </a:cubicBezTo>
                  <a:cubicBezTo>
                    <a:pt x="177" y="32"/>
                    <a:pt x="177" y="34"/>
                    <a:pt x="177" y="34"/>
                  </a:cubicBezTo>
                  <a:cubicBezTo>
                    <a:pt x="177" y="34"/>
                    <a:pt x="177" y="34"/>
                    <a:pt x="176" y="34"/>
                  </a:cubicBezTo>
                  <a:cubicBezTo>
                    <a:pt x="176" y="34"/>
                    <a:pt x="175" y="34"/>
                    <a:pt x="175" y="34"/>
                  </a:cubicBezTo>
                  <a:cubicBezTo>
                    <a:pt x="174" y="34"/>
                    <a:pt x="174" y="35"/>
                    <a:pt x="173" y="35"/>
                  </a:cubicBezTo>
                  <a:cubicBezTo>
                    <a:pt x="172" y="35"/>
                    <a:pt x="171" y="34"/>
                    <a:pt x="170" y="34"/>
                  </a:cubicBezTo>
                  <a:cubicBezTo>
                    <a:pt x="169" y="33"/>
                    <a:pt x="168" y="33"/>
                    <a:pt x="168" y="32"/>
                  </a:cubicBezTo>
                  <a:cubicBezTo>
                    <a:pt x="167" y="30"/>
                    <a:pt x="169" y="30"/>
                    <a:pt x="169" y="29"/>
                  </a:cubicBezTo>
                  <a:cubicBezTo>
                    <a:pt x="168" y="29"/>
                    <a:pt x="166" y="30"/>
                    <a:pt x="166" y="31"/>
                  </a:cubicBezTo>
                  <a:cubicBezTo>
                    <a:pt x="165" y="32"/>
                    <a:pt x="166" y="33"/>
                    <a:pt x="167" y="34"/>
                  </a:cubicBezTo>
                  <a:cubicBezTo>
                    <a:pt x="168" y="34"/>
                    <a:pt x="169" y="34"/>
                    <a:pt x="169" y="35"/>
                  </a:cubicBezTo>
                  <a:cubicBezTo>
                    <a:pt x="169" y="36"/>
                    <a:pt x="168" y="36"/>
                    <a:pt x="168" y="36"/>
                  </a:cubicBezTo>
                  <a:cubicBezTo>
                    <a:pt x="167" y="37"/>
                    <a:pt x="168" y="38"/>
                    <a:pt x="168" y="39"/>
                  </a:cubicBezTo>
                  <a:cubicBezTo>
                    <a:pt x="168" y="41"/>
                    <a:pt x="167" y="42"/>
                    <a:pt x="169" y="41"/>
                  </a:cubicBezTo>
                  <a:cubicBezTo>
                    <a:pt x="170" y="41"/>
                    <a:pt x="170" y="41"/>
                    <a:pt x="172" y="41"/>
                  </a:cubicBezTo>
                  <a:cubicBezTo>
                    <a:pt x="174" y="42"/>
                    <a:pt x="175" y="44"/>
                    <a:pt x="176" y="45"/>
                  </a:cubicBezTo>
                  <a:cubicBezTo>
                    <a:pt x="177" y="46"/>
                    <a:pt x="179" y="47"/>
                    <a:pt x="178" y="48"/>
                  </a:cubicBezTo>
                  <a:cubicBezTo>
                    <a:pt x="178" y="49"/>
                    <a:pt x="176" y="49"/>
                    <a:pt x="176" y="48"/>
                  </a:cubicBezTo>
                  <a:cubicBezTo>
                    <a:pt x="174" y="47"/>
                    <a:pt x="175" y="46"/>
                    <a:pt x="174" y="45"/>
                  </a:cubicBezTo>
                  <a:cubicBezTo>
                    <a:pt x="173" y="45"/>
                    <a:pt x="173" y="45"/>
                    <a:pt x="172" y="44"/>
                  </a:cubicBezTo>
                  <a:cubicBezTo>
                    <a:pt x="172" y="43"/>
                    <a:pt x="172" y="43"/>
                    <a:pt x="172" y="43"/>
                  </a:cubicBezTo>
                  <a:cubicBezTo>
                    <a:pt x="170" y="42"/>
                    <a:pt x="171" y="48"/>
                    <a:pt x="170" y="49"/>
                  </a:cubicBezTo>
                  <a:cubicBezTo>
                    <a:pt x="170" y="49"/>
                    <a:pt x="169" y="50"/>
                    <a:pt x="169" y="50"/>
                  </a:cubicBezTo>
                  <a:cubicBezTo>
                    <a:pt x="168" y="50"/>
                    <a:pt x="167" y="51"/>
                    <a:pt x="167" y="52"/>
                  </a:cubicBezTo>
                  <a:cubicBezTo>
                    <a:pt x="165" y="53"/>
                    <a:pt x="166" y="54"/>
                    <a:pt x="164" y="54"/>
                  </a:cubicBezTo>
                  <a:cubicBezTo>
                    <a:pt x="161" y="55"/>
                    <a:pt x="159" y="55"/>
                    <a:pt x="159" y="52"/>
                  </a:cubicBezTo>
                  <a:cubicBezTo>
                    <a:pt x="160" y="52"/>
                    <a:pt x="162" y="52"/>
                    <a:pt x="162" y="51"/>
                  </a:cubicBezTo>
                  <a:cubicBezTo>
                    <a:pt x="164" y="51"/>
                    <a:pt x="162" y="50"/>
                    <a:pt x="163" y="49"/>
                  </a:cubicBezTo>
                  <a:cubicBezTo>
                    <a:pt x="164" y="48"/>
                    <a:pt x="164" y="48"/>
                    <a:pt x="164" y="48"/>
                  </a:cubicBezTo>
                  <a:cubicBezTo>
                    <a:pt x="165" y="48"/>
                    <a:pt x="165" y="47"/>
                    <a:pt x="165" y="47"/>
                  </a:cubicBezTo>
                  <a:cubicBezTo>
                    <a:pt x="166" y="46"/>
                    <a:pt x="167" y="46"/>
                    <a:pt x="166" y="44"/>
                  </a:cubicBezTo>
                  <a:cubicBezTo>
                    <a:pt x="166" y="44"/>
                    <a:pt x="165" y="43"/>
                    <a:pt x="164" y="42"/>
                  </a:cubicBezTo>
                  <a:cubicBezTo>
                    <a:pt x="164" y="41"/>
                    <a:pt x="164" y="40"/>
                    <a:pt x="164" y="39"/>
                  </a:cubicBezTo>
                  <a:cubicBezTo>
                    <a:pt x="164" y="36"/>
                    <a:pt x="165" y="35"/>
                    <a:pt x="163" y="33"/>
                  </a:cubicBezTo>
                  <a:cubicBezTo>
                    <a:pt x="162" y="31"/>
                    <a:pt x="164" y="30"/>
                    <a:pt x="162" y="29"/>
                  </a:cubicBezTo>
                  <a:cubicBezTo>
                    <a:pt x="161" y="28"/>
                    <a:pt x="159" y="28"/>
                    <a:pt x="158" y="28"/>
                  </a:cubicBezTo>
                  <a:cubicBezTo>
                    <a:pt x="158" y="28"/>
                    <a:pt x="156" y="28"/>
                    <a:pt x="156" y="28"/>
                  </a:cubicBezTo>
                  <a:cubicBezTo>
                    <a:pt x="156" y="29"/>
                    <a:pt x="156" y="29"/>
                    <a:pt x="157" y="30"/>
                  </a:cubicBezTo>
                  <a:cubicBezTo>
                    <a:pt x="157" y="31"/>
                    <a:pt x="157" y="33"/>
                    <a:pt x="156" y="33"/>
                  </a:cubicBezTo>
                  <a:cubicBezTo>
                    <a:pt x="155" y="34"/>
                    <a:pt x="153" y="33"/>
                    <a:pt x="153" y="35"/>
                  </a:cubicBezTo>
                  <a:cubicBezTo>
                    <a:pt x="153" y="36"/>
                    <a:pt x="154" y="36"/>
                    <a:pt x="154" y="36"/>
                  </a:cubicBezTo>
                  <a:cubicBezTo>
                    <a:pt x="155" y="37"/>
                    <a:pt x="154" y="37"/>
                    <a:pt x="154" y="38"/>
                  </a:cubicBezTo>
                  <a:cubicBezTo>
                    <a:pt x="154" y="40"/>
                    <a:pt x="155" y="39"/>
                    <a:pt x="157" y="40"/>
                  </a:cubicBezTo>
                  <a:cubicBezTo>
                    <a:pt x="158" y="41"/>
                    <a:pt x="157" y="44"/>
                    <a:pt x="158" y="45"/>
                  </a:cubicBezTo>
                  <a:cubicBezTo>
                    <a:pt x="157" y="45"/>
                    <a:pt x="155" y="45"/>
                    <a:pt x="154" y="44"/>
                  </a:cubicBezTo>
                  <a:cubicBezTo>
                    <a:pt x="154" y="44"/>
                    <a:pt x="154" y="43"/>
                    <a:pt x="153" y="42"/>
                  </a:cubicBezTo>
                  <a:cubicBezTo>
                    <a:pt x="152" y="42"/>
                    <a:pt x="151" y="42"/>
                    <a:pt x="150" y="42"/>
                  </a:cubicBezTo>
                  <a:cubicBezTo>
                    <a:pt x="149" y="41"/>
                    <a:pt x="148" y="41"/>
                    <a:pt x="147" y="41"/>
                  </a:cubicBezTo>
                  <a:cubicBezTo>
                    <a:pt x="147" y="42"/>
                    <a:pt x="147" y="42"/>
                    <a:pt x="146" y="42"/>
                  </a:cubicBezTo>
                  <a:cubicBezTo>
                    <a:pt x="145" y="42"/>
                    <a:pt x="145" y="42"/>
                    <a:pt x="144" y="42"/>
                  </a:cubicBezTo>
                  <a:cubicBezTo>
                    <a:pt x="142" y="44"/>
                    <a:pt x="145" y="44"/>
                    <a:pt x="144" y="46"/>
                  </a:cubicBezTo>
                  <a:cubicBezTo>
                    <a:pt x="143" y="46"/>
                    <a:pt x="142" y="46"/>
                    <a:pt x="142" y="46"/>
                  </a:cubicBezTo>
                  <a:cubicBezTo>
                    <a:pt x="140" y="46"/>
                    <a:pt x="141" y="46"/>
                    <a:pt x="141" y="45"/>
                  </a:cubicBezTo>
                  <a:cubicBezTo>
                    <a:pt x="140" y="44"/>
                    <a:pt x="139" y="45"/>
                    <a:pt x="138" y="45"/>
                  </a:cubicBezTo>
                  <a:cubicBezTo>
                    <a:pt x="138" y="45"/>
                    <a:pt x="137" y="45"/>
                    <a:pt x="137" y="45"/>
                  </a:cubicBezTo>
                  <a:cubicBezTo>
                    <a:pt x="137" y="44"/>
                    <a:pt x="137" y="44"/>
                    <a:pt x="137" y="44"/>
                  </a:cubicBezTo>
                  <a:cubicBezTo>
                    <a:pt x="137" y="45"/>
                    <a:pt x="137" y="45"/>
                    <a:pt x="137" y="45"/>
                  </a:cubicBezTo>
                  <a:cubicBezTo>
                    <a:pt x="136" y="45"/>
                    <a:pt x="136" y="45"/>
                    <a:pt x="136" y="46"/>
                  </a:cubicBezTo>
                  <a:cubicBezTo>
                    <a:pt x="136" y="46"/>
                    <a:pt x="135" y="46"/>
                    <a:pt x="135" y="45"/>
                  </a:cubicBezTo>
                  <a:cubicBezTo>
                    <a:pt x="134" y="45"/>
                    <a:pt x="134" y="45"/>
                    <a:pt x="133" y="46"/>
                  </a:cubicBezTo>
                  <a:cubicBezTo>
                    <a:pt x="132" y="46"/>
                    <a:pt x="133" y="47"/>
                    <a:pt x="132" y="47"/>
                  </a:cubicBezTo>
                  <a:cubicBezTo>
                    <a:pt x="132" y="48"/>
                    <a:pt x="131" y="48"/>
                    <a:pt x="130" y="48"/>
                  </a:cubicBezTo>
                  <a:cubicBezTo>
                    <a:pt x="128" y="48"/>
                    <a:pt x="128" y="47"/>
                    <a:pt x="129" y="46"/>
                  </a:cubicBezTo>
                  <a:cubicBezTo>
                    <a:pt x="130" y="46"/>
                    <a:pt x="130" y="46"/>
                    <a:pt x="131" y="45"/>
                  </a:cubicBezTo>
                  <a:cubicBezTo>
                    <a:pt x="131" y="45"/>
                    <a:pt x="131" y="44"/>
                    <a:pt x="131" y="44"/>
                  </a:cubicBezTo>
                  <a:cubicBezTo>
                    <a:pt x="129" y="44"/>
                    <a:pt x="127" y="46"/>
                    <a:pt x="125" y="47"/>
                  </a:cubicBezTo>
                  <a:cubicBezTo>
                    <a:pt x="123" y="47"/>
                    <a:pt x="122" y="48"/>
                    <a:pt x="121" y="50"/>
                  </a:cubicBezTo>
                  <a:cubicBezTo>
                    <a:pt x="121" y="50"/>
                    <a:pt x="121" y="50"/>
                    <a:pt x="121" y="51"/>
                  </a:cubicBezTo>
                  <a:cubicBezTo>
                    <a:pt x="120" y="51"/>
                    <a:pt x="120" y="51"/>
                    <a:pt x="120" y="52"/>
                  </a:cubicBezTo>
                  <a:cubicBezTo>
                    <a:pt x="119" y="52"/>
                    <a:pt x="120" y="53"/>
                    <a:pt x="119" y="54"/>
                  </a:cubicBezTo>
                  <a:cubicBezTo>
                    <a:pt x="119" y="55"/>
                    <a:pt x="116" y="54"/>
                    <a:pt x="116" y="53"/>
                  </a:cubicBezTo>
                  <a:cubicBezTo>
                    <a:pt x="115" y="52"/>
                    <a:pt x="115" y="51"/>
                    <a:pt x="115" y="51"/>
                  </a:cubicBezTo>
                  <a:cubicBezTo>
                    <a:pt x="116" y="50"/>
                    <a:pt x="117" y="50"/>
                    <a:pt x="115" y="49"/>
                  </a:cubicBezTo>
                  <a:cubicBezTo>
                    <a:pt x="114" y="49"/>
                    <a:pt x="113" y="49"/>
                    <a:pt x="113" y="51"/>
                  </a:cubicBezTo>
                  <a:cubicBezTo>
                    <a:pt x="113" y="52"/>
                    <a:pt x="113" y="52"/>
                    <a:pt x="114" y="53"/>
                  </a:cubicBezTo>
                  <a:cubicBezTo>
                    <a:pt x="114" y="54"/>
                    <a:pt x="115" y="55"/>
                    <a:pt x="115" y="56"/>
                  </a:cubicBezTo>
                  <a:cubicBezTo>
                    <a:pt x="114" y="57"/>
                    <a:pt x="113" y="56"/>
                    <a:pt x="113" y="56"/>
                  </a:cubicBezTo>
                  <a:cubicBezTo>
                    <a:pt x="112" y="55"/>
                    <a:pt x="112" y="55"/>
                    <a:pt x="111" y="55"/>
                  </a:cubicBezTo>
                  <a:cubicBezTo>
                    <a:pt x="110" y="56"/>
                    <a:pt x="110" y="57"/>
                    <a:pt x="109" y="57"/>
                  </a:cubicBezTo>
                  <a:cubicBezTo>
                    <a:pt x="109" y="57"/>
                    <a:pt x="108" y="57"/>
                    <a:pt x="107" y="58"/>
                  </a:cubicBezTo>
                  <a:cubicBezTo>
                    <a:pt x="106" y="59"/>
                    <a:pt x="108" y="59"/>
                    <a:pt x="108" y="60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5" y="61"/>
                    <a:pt x="104" y="59"/>
                    <a:pt x="103" y="60"/>
                  </a:cubicBezTo>
                  <a:cubicBezTo>
                    <a:pt x="102" y="61"/>
                    <a:pt x="104" y="62"/>
                    <a:pt x="104" y="62"/>
                  </a:cubicBezTo>
                  <a:cubicBezTo>
                    <a:pt x="105" y="63"/>
                    <a:pt x="104" y="64"/>
                    <a:pt x="103" y="64"/>
                  </a:cubicBezTo>
                  <a:cubicBezTo>
                    <a:pt x="101" y="64"/>
                    <a:pt x="101" y="64"/>
                    <a:pt x="100" y="63"/>
                  </a:cubicBezTo>
                  <a:cubicBezTo>
                    <a:pt x="99" y="63"/>
                    <a:pt x="98" y="62"/>
                    <a:pt x="97" y="62"/>
                  </a:cubicBezTo>
                  <a:cubicBezTo>
                    <a:pt x="97" y="61"/>
                    <a:pt x="98" y="61"/>
                    <a:pt x="98" y="61"/>
                  </a:cubicBezTo>
                  <a:cubicBezTo>
                    <a:pt x="98" y="60"/>
                    <a:pt x="97" y="60"/>
                    <a:pt x="97" y="60"/>
                  </a:cubicBezTo>
                  <a:cubicBezTo>
                    <a:pt x="97" y="59"/>
                    <a:pt x="97" y="58"/>
                    <a:pt x="97" y="58"/>
                  </a:cubicBezTo>
                  <a:cubicBezTo>
                    <a:pt x="96" y="57"/>
                    <a:pt x="95" y="57"/>
                    <a:pt x="95" y="57"/>
                  </a:cubicBezTo>
                  <a:cubicBezTo>
                    <a:pt x="95" y="56"/>
                    <a:pt x="95" y="56"/>
                    <a:pt x="95" y="55"/>
                  </a:cubicBezTo>
                  <a:cubicBezTo>
                    <a:pt x="94" y="55"/>
                    <a:pt x="94" y="55"/>
                    <a:pt x="93" y="55"/>
                  </a:cubicBezTo>
                  <a:cubicBezTo>
                    <a:pt x="92" y="55"/>
                    <a:pt x="90" y="54"/>
                    <a:pt x="92" y="53"/>
                  </a:cubicBezTo>
                  <a:cubicBezTo>
                    <a:pt x="92" y="52"/>
                    <a:pt x="90" y="52"/>
                    <a:pt x="90" y="51"/>
                  </a:cubicBezTo>
                  <a:cubicBezTo>
                    <a:pt x="90" y="50"/>
                    <a:pt x="91" y="50"/>
                    <a:pt x="92" y="50"/>
                  </a:cubicBezTo>
                  <a:cubicBezTo>
                    <a:pt x="92" y="50"/>
                    <a:pt x="92" y="50"/>
                    <a:pt x="93" y="50"/>
                  </a:cubicBezTo>
                  <a:cubicBezTo>
                    <a:pt x="93" y="50"/>
                    <a:pt x="94" y="49"/>
                    <a:pt x="94" y="49"/>
                  </a:cubicBezTo>
                  <a:cubicBezTo>
                    <a:pt x="95" y="50"/>
                    <a:pt x="94" y="50"/>
                    <a:pt x="94" y="51"/>
                  </a:cubicBezTo>
                  <a:cubicBezTo>
                    <a:pt x="94" y="52"/>
                    <a:pt x="94" y="53"/>
                    <a:pt x="95" y="54"/>
                  </a:cubicBezTo>
                  <a:cubicBezTo>
                    <a:pt x="96" y="54"/>
                    <a:pt x="97" y="54"/>
                    <a:pt x="98" y="54"/>
                  </a:cubicBezTo>
                  <a:cubicBezTo>
                    <a:pt x="99" y="55"/>
                    <a:pt x="100" y="55"/>
                    <a:pt x="102" y="55"/>
                  </a:cubicBezTo>
                  <a:cubicBezTo>
                    <a:pt x="102" y="55"/>
                    <a:pt x="103" y="55"/>
                    <a:pt x="103" y="55"/>
                  </a:cubicBezTo>
                  <a:cubicBezTo>
                    <a:pt x="104" y="55"/>
                    <a:pt x="104" y="56"/>
                    <a:pt x="104" y="56"/>
                  </a:cubicBezTo>
                  <a:cubicBezTo>
                    <a:pt x="104" y="57"/>
                    <a:pt x="107" y="56"/>
                    <a:pt x="107" y="56"/>
                  </a:cubicBezTo>
                  <a:cubicBezTo>
                    <a:pt x="108" y="55"/>
                    <a:pt x="108" y="52"/>
                    <a:pt x="108" y="51"/>
                  </a:cubicBezTo>
                  <a:cubicBezTo>
                    <a:pt x="107" y="50"/>
                    <a:pt x="105" y="49"/>
                    <a:pt x="104" y="48"/>
                  </a:cubicBezTo>
                  <a:cubicBezTo>
                    <a:pt x="102" y="48"/>
                    <a:pt x="100" y="48"/>
                    <a:pt x="99" y="47"/>
                  </a:cubicBezTo>
                  <a:cubicBezTo>
                    <a:pt x="98" y="46"/>
                    <a:pt x="96" y="45"/>
                    <a:pt x="95" y="45"/>
                  </a:cubicBezTo>
                  <a:cubicBezTo>
                    <a:pt x="95" y="46"/>
                    <a:pt x="95" y="46"/>
                    <a:pt x="95" y="46"/>
                  </a:cubicBezTo>
                  <a:cubicBezTo>
                    <a:pt x="93" y="46"/>
                    <a:pt x="93" y="45"/>
                    <a:pt x="93" y="44"/>
                  </a:cubicBezTo>
                  <a:cubicBezTo>
                    <a:pt x="93" y="43"/>
                    <a:pt x="93" y="43"/>
                    <a:pt x="92" y="43"/>
                  </a:cubicBezTo>
                  <a:cubicBezTo>
                    <a:pt x="92" y="42"/>
                    <a:pt x="91" y="43"/>
                    <a:pt x="91" y="43"/>
                  </a:cubicBezTo>
                  <a:cubicBezTo>
                    <a:pt x="90" y="43"/>
                    <a:pt x="91" y="43"/>
                    <a:pt x="90" y="43"/>
                  </a:cubicBezTo>
                  <a:cubicBezTo>
                    <a:pt x="90" y="43"/>
                    <a:pt x="89" y="43"/>
                    <a:pt x="89" y="43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7" y="43"/>
                    <a:pt x="86" y="43"/>
                    <a:pt x="86" y="42"/>
                  </a:cubicBezTo>
                  <a:cubicBezTo>
                    <a:pt x="87" y="42"/>
                    <a:pt x="89" y="42"/>
                    <a:pt x="89" y="41"/>
                  </a:cubicBezTo>
                  <a:cubicBezTo>
                    <a:pt x="88" y="41"/>
                    <a:pt x="88" y="41"/>
                    <a:pt x="88" y="41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8" y="40"/>
                    <a:pt x="88" y="40"/>
                  </a:cubicBezTo>
                  <a:cubicBezTo>
                    <a:pt x="88" y="40"/>
                    <a:pt x="87" y="40"/>
                    <a:pt x="86" y="40"/>
                  </a:cubicBezTo>
                  <a:cubicBezTo>
                    <a:pt x="86" y="41"/>
                    <a:pt x="85" y="41"/>
                    <a:pt x="85" y="41"/>
                  </a:cubicBezTo>
                  <a:cubicBezTo>
                    <a:pt x="85" y="40"/>
                    <a:pt x="85" y="40"/>
                    <a:pt x="85" y="40"/>
                  </a:cubicBezTo>
                  <a:cubicBezTo>
                    <a:pt x="86" y="40"/>
                    <a:pt x="86" y="40"/>
                    <a:pt x="86" y="40"/>
                  </a:cubicBezTo>
                  <a:cubicBezTo>
                    <a:pt x="86" y="39"/>
                    <a:pt x="84" y="39"/>
                    <a:pt x="83" y="39"/>
                  </a:cubicBezTo>
                  <a:cubicBezTo>
                    <a:pt x="82" y="40"/>
                    <a:pt x="83" y="41"/>
                    <a:pt x="81" y="41"/>
                  </a:cubicBezTo>
                  <a:cubicBezTo>
                    <a:pt x="81" y="40"/>
                    <a:pt x="82" y="40"/>
                    <a:pt x="82" y="39"/>
                  </a:cubicBezTo>
                  <a:cubicBezTo>
                    <a:pt x="81" y="39"/>
                    <a:pt x="81" y="40"/>
                    <a:pt x="81" y="40"/>
                  </a:cubicBezTo>
                  <a:cubicBezTo>
                    <a:pt x="80" y="40"/>
                    <a:pt x="80" y="40"/>
                    <a:pt x="80" y="39"/>
                  </a:cubicBezTo>
                  <a:cubicBezTo>
                    <a:pt x="79" y="39"/>
                    <a:pt x="78" y="39"/>
                    <a:pt x="78" y="40"/>
                  </a:cubicBezTo>
                  <a:cubicBezTo>
                    <a:pt x="79" y="40"/>
                    <a:pt x="79" y="40"/>
                    <a:pt x="79" y="40"/>
                  </a:cubicBezTo>
                  <a:cubicBezTo>
                    <a:pt x="78" y="41"/>
                    <a:pt x="78" y="41"/>
                    <a:pt x="77" y="41"/>
                  </a:cubicBezTo>
                  <a:cubicBezTo>
                    <a:pt x="77" y="41"/>
                    <a:pt x="78" y="42"/>
                    <a:pt x="77" y="42"/>
                  </a:cubicBezTo>
                  <a:cubicBezTo>
                    <a:pt x="76" y="43"/>
                    <a:pt x="76" y="42"/>
                    <a:pt x="75" y="42"/>
                  </a:cubicBezTo>
                  <a:cubicBezTo>
                    <a:pt x="74" y="41"/>
                    <a:pt x="70" y="41"/>
                    <a:pt x="73" y="43"/>
                  </a:cubicBezTo>
                  <a:cubicBezTo>
                    <a:pt x="72" y="43"/>
                    <a:pt x="72" y="43"/>
                    <a:pt x="71" y="44"/>
                  </a:cubicBezTo>
                  <a:cubicBezTo>
                    <a:pt x="70" y="44"/>
                    <a:pt x="70" y="44"/>
                    <a:pt x="70" y="44"/>
                  </a:cubicBezTo>
                  <a:cubicBezTo>
                    <a:pt x="68" y="45"/>
                    <a:pt x="67" y="44"/>
                    <a:pt x="66" y="45"/>
                  </a:cubicBezTo>
                  <a:cubicBezTo>
                    <a:pt x="66" y="46"/>
                    <a:pt x="66" y="46"/>
                    <a:pt x="65" y="47"/>
                  </a:cubicBezTo>
                  <a:cubicBezTo>
                    <a:pt x="65" y="47"/>
                    <a:pt x="64" y="47"/>
                    <a:pt x="64" y="47"/>
                  </a:cubicBezTo>
                  <a:cubicBezTo>
                    <a:pt x="64" y="48"/>
                    <a:pt x="66" y="48"/>
                    <a:pt x="66" y="49"/>
                  </a:cubicBezTo>
                  <a:cubicBezTo>
                    <a:pt x="66" y="49"/>
                    <a:pt x="65" y="49"/>
                    <a:pt x="65" y="49"/>
                  </a:cubicBezTo>
                  <a:cubicBezTo>
                    <a:pt x="64" y="49"/>
                    <a:pt x="64" y="49"/>
                    <a:pt x="64" y="49"/>
                  </a:cubicBezTo>
                  <a:cubicBezTo>
                    <a:pt x="63" y="50"/>
                    <a:pt x="63" y="50"/>
                    <a:pt x="63" y="50"/>
                  </a:cubicBezTo>
                  <a:cubicBezTo>
                    <a:pt x="62" y="51"/>
                    <a:pt x="62" y="51"/>
                    <a:pt x="62" y="51"/>
                  </a:cubicBezTo>
                  <a:cubicBezTo>
                    <a:pt x="61" y="51"/>
                    <a:pt x="62" y="52"/>
                    <a:pt x="62" y="52"/>
                  </a:cubicBezTo>
                  <a:cubicBezTo>
                    <a:pt x="62" y="53"/>
                    <a:pt x="62" y="53"/>
                    <a:pt x="62" y="53"/>
                  </a:cubicBezTo>
                  <a:cubicBezTo>
                    <a:pt x="62" y="54"/>
                    <a:pt x="62" y="53"/>
                    <a:pt x="62" y="54"/>
                  </a:cubicBezTo>
                  <a:cubicBezTo>
                    <a:pt x="61" y="54"/>
                    <a:pt x="60" y="55"/>
                    <a:pt x="60" y="55"/>
                  </a:cubicBezTo>
                  <a:cubicBezTo>
                    <a:pt x="60" y="55"/>
                    <a:pt x="61" y="56"/>
                    <a:pt x="61" y="57"/>
                  </a:cubicBezTo>
                  <a:cubicBezTo>
                    <a:pt x="60" y="57"/>
                    <a:pt x="59" y="57"/>
                    <a:pt x="59" y="58"/>
                  </a:cubicBezTo>
                  <a:cubicBezTo>
                    <a:pt x="59" y="58"/>
                    <a:pt x="59" y="58"/>
                    <a:pt x="59" y="58"/>
                  </a:cubicBezTo>
                  <a:cubicBezTo>
                    <a:pt x="59" y="59"/>
                    <a:pt x="58" y="59"/>
                    <a:pt x="58" y="59"/>
                  </a:cubicBezTo>
                  <a:cubicBezTo>
                    <a:pt x="57" y="61"/>
                    <a:pt x="57" y="61"/>
                    <a:pt x="57" y="61"/>
                  </a:cubicBezTo>
                  <a:cubicBezTo>
                    <a:pt x="57" y="61"/>
                    <a:pt x="57" y="61"/>
                    <a:pt x="58" y="61"/>
                  </a:cubicBezTo>
                  <a:cubicBezTo>
                    <a:pt x="59" y="61"/>
                    <a:pt x="60" y="61"/>
                    <a:pt x="60" y="62"/>
                  </a:cubicBezTo>
                  <a:cubicBezTo>
                    <a:pt x="59" y="62"/>
                    <a:pt x="58" y="62"/>
                    <a:pt x="58" y="63"/>
                  </a:cubicBezTo>
                  <a:cubicBezTo>
                    <a:pt x="57" y="63"/>
                    <a:pt x="57" y="64"/>
                    <a:pt x="57" y="64"/>
                  </a:cubicBezTo>
                  <a:cubicBezTo>
                    <a:pt x="56" y="64"/>
                    <a:pt x="55" y="64"/>
                    <a:pt x="55" y="64"/>
                  </a:cubicBezTo>
                  <a:cubicBezTo>
                    <a:pt x="53" y="64"/>
                    <a:pt x="52" y="63"/>
                    <a:pt x="52" y="65"/>
                  </a:cubicBezTo>
                  <a:cubicBezTo>
                    <a:pt x="53" y="65"/>
                    <a:pt x="54" y="65"/>
                    <a:pt x="54" y="66"/>
                  </a:cubicBezTo>
                  <a:cubicBezTo>
                    <a:pt x="54" y="67"/>
                    <a:pt x="53" y="67"/>
                    <a:pt x="52" y="67"/>
                  </a:cubicBezTo>
                  <a:cubicBezTo>
                    <a:pt x="52" y="67"/>
                    <a:pt x="51" y="67"/>
                    <a:pt x="51" y="67"/>
                  </a:cubicBezTo>
                  <a:cubicBezTo>
                    <a:pt x="50" y="67"/>
                    <a:pt x="50" y="68"/>
                    <a:pt x="50" y="68"/>
                  </a:cubicBezTo>
                  <a:cubicBezTo>
                    <a:pt x="50" y="69"/>
                    <a:pt x="49" y="69"/>
                    <a:pt x="49" y="69"/>
                  </a:cubicBezTo>
                  <a:cubicBezTo>
                    <a:pt x="48" y="69"/>
                    <a:pt x="45" y="70"/>
                    <a:pt x="45" y="70"/>
                  </a:cubicBezTo>
                  <a:cubicBezTo>
                    <a:pt x="44" y="72"/>
                    <a:pt x="47" y="71"/>
                    <a:pt x="48" y="72"/>
                  </a:cubicBezTo>
                  <a:cubicBezTo>
                    <a:pt x="47" y="72"/>
                    <a:pt x="46" y="72"/>
                    <a:pt x="46" y="73"/>
                  </a:cubicBezTo>
                  <a:cubicBezTo>
                    <a:pt x="45" y="74"/>
                    <a:pt x="45" y="74"/>
                    <a:pt x="46" y="75"/>
                  </a:cubicBezTo>
                  <a:cubicBezTo>
                    <a:pt x="46" y="75"/>
                    <a:pt x="45" y="75"/>
                    <a:pt x="45" y="76"/>
                  </a:cubicBezTo>
                  <a:cubicBezTo>
                    <a:pt x="45" y="77"/>
                    <a:pt x="45" y="78"/>
                    <a:pt x="45" y="78"/>
                  </a:cubicBezTo>
                  <a:cubicBezTo>
                    <a:pt x="46" y="78"/>
                    <a:pt x="46" y="80"/>
                    <a:pt x="45" y="81"/>
                  </a:cubicBezTo>
                  <a:cubicBezTo>
                    <a:pt x="46" y="81"/>
                    <a:pt x="47" y="80"/>
                    <a:pt x="48" y="81"/>
                  </a:cubicBezTo>
                  <a:cubicBezTo>
                    <a:pt x="48" y="81"/>
                    <a:pt x="47" y="82"/>
                    <a:pt x="46" y="82"/>
                  </a:cubicBezTo>
                  <a:cubicBezTo>
                    <a:pt x="46" y="84"/>
                    <a:pt x="46" y="85"/>
                    <a:pt x="47" y="86"/>
                  </a:cubicBezTo>
                  <a:cubicBezTo>
                    <a:pt x="48" y="87"/>
                    <a:pt x="50" y="86"/>
                    <a:pt x="51" y="86"/>
                  </a:cubicBezTo>
                  <a:cubicBezTo>
                    <a:pt x="52" y="85"/>
                    <a:pt x="52" y="85"/>
                    <a:pt x="53" y="85"/>
                  </a:cubicBezTo>
                  <a:cubicBezTo>
                    <a:pt x="53" y="84"/>
                    <a:pt x="54" y="84"/>
                    <a:pt x="55" y="84"/>
                  </a:cubicBezTo>
                  <a:cubicBezTo>
                    <a:pt x="55" y="83"/>
                    <a:pt x="53" y="82"/>
                    <a:pt x="53" y="81"/>
                  </a:cubicBezTo>
                  <a:cubicBezTo>
                    <a:pt x="55" y="80"/>
                    <a:pt x="55" y="81"/>
                    <a:pt x="56" y="82"/>
                  </a:cubicBezTo>
                  <a:cubicBezTo>
                    <a:pt x="56" y="83"/>
                    <a:pt x="57" y="84"/>
                    <a:pt x="57" y="85"/>
                  </a:cubicBezTo>
                  <a:cubicBezTo>
                    <a:pt x="58" y="86"/>
                    <a:pt x="58" y="87"/>
                    <a:pt x="59" y="88"/>
                  </a:cubicBezTo>
                  <a:cubicBezTo>
                    <a:pt x="59" y="89"/>
                    <a:pt x="60" y="89"/>
                    <a:pt x="60" y="90"/>
                  </a:cubicBezTo>
                  <a:cubicBezTo>
                    <a:pt x="60" y="90"/>
                    <a:pt x="59" y="91"/>
                    <a:pt x="60" y="91"/>
                  </a:cubicBezTo>
                  <a:cubicBezTo>
                    <a:pt x="60" y="91"/>
                    <a:pt x="60" y="91"/>
                    <a:pt x="60" y="91"/>
                  </a:cubicBezTo>
                  <a:cubicBezTo>
                    <a:pt x="60" y="92"/>
                    <a:pt x="59" y="92"/>
                    <a:pt x="59" y="93"/>
                  </a:cubicBezTo>
                  <a:cubicBezTo>
                    <a:pt x="58" y="94"/>
                    <a:pt x="59" y="95"/>
                    <a:pt x="59" y="96"/>
                  </a:cubicBezTo>
                  <a:cubicBezTo>
                    <a:pt x="59" y="96"/>
                    <a:pt x="61" y="96"/>
                    <a:pt x="61" y="96"/>
                  </a:cubicBezTo>
                  <a:cubicBezTo>
                    <a:pt x="62" y="95"/>
                    <a:pt x="62" y="95"/>
                    <a:pt x="61" y="94"/>
                  </a:cubicBezTo>
                  <a:cubicBezTo>
                    <a:pt x="63" y="93"/>
                    <a:pt x="64" y="93"/>
                    <a:pt x="65" y="92"/>
                  </a:cubicBezTo>
                  <a:cubicBezTo>
                    <a:pt x="67" y="90"/>
                    <a:pt x="66" y="89"/>
                    <a:pt x="66" y="87"/>
                  </a:cubicBezTo>
                  <a:cubicBezTo>
                    <a:pt x="66" y="85"/>
                    <a:pt x="67" y="85"/>
                    <a:pt x="68" y="83"/>
                  </a:cubicBezTo>
                  <a:cubicBezTo>
                    <a:pt x="70" y="81"/>
                    <a:pt x="65" y="83"/>
                    <a:pt x="65" y="81"/>
                  </a:cubicBezTo>
                  <a:cubicBezTo>
                    <a:pt x="67" y="80"/>
                    <a:pt x="70" y="81"/>
                    <a:pt x="69" y="79"/>
                  </a:cubicBezTo>
                  <a:cubicBezTo>
                    <a:pt x="69" y="78"/>
                    <a:pt x="69" y="78"/>
                    <a:pt x="69" y="77"/>
                  </a:cubicBezTo>
                  <a:cubicBezTo>
                    <a:pt x="69" y="76"/>
                    <a:pt x="69" y="76"/>
                    <a:pt x="69" y="76"/>
                  </a:cubicBezTo>
                  <a:cubicBezTo>
                    <a:pt x="68" y="75"/>
                    <a:pt x="67" y="75"/>
                    <a:pt x="67" y="74"/>
                  </a:cubicBezTo>
                  <a:cubicBezTo>
                    <a:pt x="66" y="73"/>
                    <a:pt x="67" y="72"/>
                    <a:pt x="67" y="71"/>
                  </a:cubicBezTo>
                  <a:cubicBezTo>
                    <a:pt x="67" y="69"/>
                    <a:pt x="67" y="69"/>
                    <a:pt x="69" y="68"/>
                  </a:cubicBezTo>
                  <a:cubicBezTo>
                    <a:pt x="71" y="68"/>
                    <a:pt x="73" y="65"/>
                    <a:pt x="74" y="63"/>
                  </a:cubicBezTo>
                  <a:cubicBezTo>
                    <a:pt x="74" y="62"/>
                    <a:pt x="73" y="61"/>
                    <a:pt x="73" y="61"/>
                  </a:cubicBezTo>
                  <a:cubicBezTo>
                    <a:pt x="74" y="60"/>
                    <a:pt x="76" y="61"/>
                    <a:pt x="75" y="59"/>
                  </a:cubicBezTo>
                  <a:cubicBezTo>
                    <a:pt x="76" y="59"/>
                    <a:pt x="76" y="59"/>
                    <a:pt x="77" y="58"/>
                  </a:cubicBezTo>
                  <a:cubicBezTo>
                    <a:pt x="77" y="58"/>
                    <a:pt x="78" y="57"/>
                    <a:pt x="78" y="57"/>
                  </a:cubicBezTo>
                  <a:cubicBezTo>
                    <a:pt x="81" y="57"/>
                    <a:pt x="80" y="58"/>
                    <a:pt x="80" y="59"/>
                  </a:cubicBezTo>
                  <a:cubicBezTo>
                    <a:pt x="81" y="60"/>
                    <a:pt x="82" y="61"/>
                    <a:pt x="80" y="62"/>
                  </a:cubicBezTo>
                  <a:cubicBezTo>
                    <a:pt x="79" y="63"/>
                    <a:pt x="79" y="63"/>
                    <a:pt x="78" y="64"/>
                  </a:cubicBezTo>
                  <a:cubicBezTo>
                    <a:pt x="77" y="66"/>
                    <a:pt x="76" y="66"/>
                    <a:pt x="75" y="67"/>
                  </a:cubicBezTo>
                  <a:cubicBezTo>
                    <a:pt x="74" y="69"/>
                    <a:pt x="74" y="69"/>
                    <a:pt x="74" y="71"/>
                  </a:cubicBezTo>
                  <a:cubicBezTo>
                    <a:pt x="75" y="72"/>
                    <a:pt x="74" y="76"/>
                    <a:pt x="75" y="77"/>
                  </a:cubicBezTo>
                  <a:cubicBezTo>
                    <a:pt x="75" y="78"/>
                    <a:pt x="77" y="78"/>
                    <a:pt x="78" y="79"/>
                  </a:cubicBezTo>
                  <a:cubicBezTo>
                    <a:pt x="79" y="79"/>
                    <a:pt x="80" y="78"/>
                    <a:pt x="81" y="77"/>
                  </a:cubicBezTo>
                  <a:cubicBezTo>
                    <a:pt x="81" y="77"/>
                    <a:pt x="82" y="77"/>
                    <a:pt x="82" y="77"/>
                  </a:cubicBezTo>
                  <a:cubicBezTo>
                    <a:pt x="82" y="77"/>
                    <a:pt x="83" y="77"/>
                    <a:pt x="83" y="77"/>
                  </a:cubicBezTo>
                  <a:cubicBezTo>
                    <a:pt x="84" y="77"/>
                    <a:pt x="84" y="76"/>
                    <a:pt x="84" y="76"/>
                  </a:cubicBezTo>
                  <a:cubicBezTo>
                    <a:pt x="85" y="76"/>
                    <a:pt x="86" y="76"/>
                    <a:pt x="87" y="76"/>
                  </a:cubicBezTo>
                  <a:cubicBezTo>
                    <a:pt x="88" y="76"/>
                    <a:pt x="89" y="77"/>
                    <a:pt x="90" y="78"/>
                  </a:cubicBezTo>
                  <a:cubicBezTo>
                    <a:pt x="91" y="80"/>
                    <a:pt x="88" y="80"/>
                    <a:pt x="87" y="80"/>
                  </a:cubicBezTo>
                  <a:cubicBezTo>
                    <a:pt x="85" y="80"/>
                    <a:pt x="84" y="81"/>
                    <a:pt x="83" y="81"/>
                  </a:cubicBezTo>
                  <a:cubicBezTo>
                    <a:pt x="82" y="81"/>
                    <a:pt x="82" y="81"/>
                    <a:pt x="81" y="81"/>
                  </a:cubicBezTo>
                  <a:cubicBezTo>
                    <a:pt x="81" y="81"/>
                    <a:pt x="80" y="81"/>
                    <a:pt x="79" y="82"/>
                  </a:cubicBezTo>
                  <a:cubicBezTo>
                    <a:pt x="78" y="83"/>
                    <a:pt x="78" y="84"/>
                    <a:pt x="79" y="85"/>
                  </a:cubicBezTo>
                  <a:cubicBezTo>
                    <a:pt x="80" y="85"/>
                    <a:pt x="80" y="85"/>
                    <a:pt x="80" y="86"/>
                  </a:cubicBezTo>
                  <a:cubicBezTo>
                    <a:pt x="80" y="86"/>
                    <a:pt x="80" y="87"/>
                    <a:pt x="80" y="87"/>
                  </a:cubicBezTo>
                  <a:cubicBezTo>
                    <a:pt x="80" y="88"/>
                    <a:pt x="81" y="90"/>
                    <a:pt x="79" y="90"/>
                  </a:cubicBezTo>
                  <a:cubicBezTo>
                    <a:pt x="78" y="90"/>
                    <a:pt x="79" y="88"/>
                    <a:pt x="78" y="88"/>
                  </a:cubicBezTo>
                  <a:cubicBezTo>
                    <a:pt x="76" y="87"/>
                    <a:pt x="76" y="89"/>
                    <a:pt x="75" y="90"/>
                  </a:cubicBezTo>
                  <a:cubicBezTo>
                    <a:pt x="75" y="91"/>
                    <a:pt x="73" y="91"/>
                    <a:pt x="73" y="92"/>
                  </a:cubicBezTo>
                  <a:cubicBezTo>
                    <a:pt x="72" y="94"/>
                    <a:pt x="74" y="94"/>
                    <a:pt x="73" y="95"/>
                  </a:cubicBezTo>
                  <a:cubicBezTo>
                    <a:pt x="73" y="96"/>
                    <a:pt x="72" y="96"/>
                    <a:pt x="72" y="96"/>
                  </a:cubicBezTo>
                  <a:cubicBezTo>
                    <a:pt x="72" y="97"/>
                    <a:pt x="73" y="97"/>
                    <a:pt x="73" y="98"/>
                  </a:cubicBezTo>
                  <a:cubicBezTo>
                    <a:pt x="73" y="99"/>
                    <a:pt x="71" y="99"/>
                    <a:pt x="71" y="99"/>
                  </a:cubicBezTo>
                  <a:cubicBezTo>
                    <a:pt x="70" y="98"/>
                    <a:pt x="70" y="97"/>
                    <a:pt x="68" y="97"/>
                  </a:cubicBezTo>
                  <a:cubicBezTo>
                    <a:pt x="66" y="98"/>
                    <a:pt x="65" y="100"/>
                    <a:pt x="63" y="100"/>
                  </a:cubicBezTo>
                  <a:cubicBezTo>
                    <a:pt x="63" y="98"/>
                    <a:pt x="61" y="99"/>
                    <a:pt x="59" y="99"/>
                  </a:cubicBezTo>
                  <a:cubicBezTo>
                    <a:pt x="58" y="99"/>
                    <a:pt x="57" y="99"/>
                    <a:pt x="57" y="99"/>
                  </a:cubicBezTo>
                  <a:cubicBezTo>
                    <a:pt x="56" y="99"/>
                    <a:pt x="57" y="98"/>
                    <a:pt x="56" y="98"/>
                  </a:cubicBezTo>
                  <a:cubicBezTo>
                    <a:pt x="56" y="98"/>
                    <a:pt x="55" y="98"/>
                    <a:pt x="55" y="98"/>
                  </a:cubicBezTo>
                  <a:cubicBezTo>
                    <a:pt x="55" y="98"/>
                    <a:pt x="54" y="98"/>
                    <a:pt x="54" y="98"/>
                  </a:cubicBezTo>
                  <a:cubicBezTo>
                    <a:pt x="53" y="98"/>
                    <a:pt x="53" y="97"/>
                    <a:pt x="53" y="96"/>
                  </a:cubicBezTo>
                  <a:cubicBezTo>
                    <a:pt x="52" y="94"/>
                    <a:pt x="52" y="94"/>
                    <a:pt x="52" y="94"/>
                  </a:cubicBezTo>
                  <a:cubicBezTo>
                    <a:pt x="53" y="93"/>
                    <a:pt x="57" y="94"/>
                    <a:pt x="55" y="92"/>
                  </a:cubicBezTo>
                  <a:cubicBezTo>
                    <a:pt x="55" y="91"/>
                    <a:pt x="53" y="91"/>
                    <a:pt x="53" y="92"/>
                  </a:cubicBezTo>
                  <a:cubicBezTo>
                    <a:pt x="52" y="92"/>
                    <a:pt x="53" y="93"/>
                    <a:pt x="52" y="93"/>
                  </a:cubicBezTo>
                  <a:cubicBezTo>
                    <a:pt x="52" y="93"/>
                    <a:pt x="52" y="93"/>
                    <a:pt x="51" y="93"/>
                  </a:cubicBezTo>
                  <a:cubicBezTo>
                    <a:pt x="51" y="93"/>
                    <a:pt x="51" y="93"/>
                    <a:pt x="51" y="93"/>
                  </a:cubicBezTo>
                  <a:cubicBezTo>
                    <a:pt x="49" y="94"/>
                    <a:pt x="51" y="95"/>
                    <a:pt x="51" y="96"/>
                  </a:cubicBezTo>
                  <a:cubicBezTo>
                    <a:pt x="52" y="97"/>
                    <a:pt x="51" y="97"/>
                    <a:pt x="51" y="98"/>
                  </a:cubicBezTo>
                  <a:cubicBezTo>
                    <a:pt x="51" y="99"/>
                    <a:pt x="52" y="99"/>
                    <a:pt x="52" y="100"/>
                  </a:cubicBezTo>
                  <a:cubicBezTo>
                    <a:pt x="52" y="100"/>
                    <a:pt x="52" y="100"/>
                    <a:pt x="52" y="101"/>
                  </a:cubicBezTo>
                  <a:cubicBezTo>
                    <a:pt x="50" y="101"/>
                    <a:pt x="50" y="101"/>
                    <a:pt x="49" y="101"/>
                  </a:cubicBezTo>
                  <a:cubicBezTo>
                    <a:pt x="48" y="102"/>
                    <a:pt x="47" y="103"/>
                    <a:pt x="46" y="103"/>
                  </a:cubicBezTo>
                  <a:cubicBezTo>
                    <a:pt x="45" y="104"/>
                    <a:pt x="45" y="105"/>
                    <a:pt x="44" y="106"/>
                  </a:cubicBezTo>
                  <a:cubicBezTo>
                    <a:pt x="43" y="107"/>
                    <a:pt x="42" y="108"/>
                    <a:pt x="42" y="109"/>
                  </a:cubicBezTo>
                  <a:cubicBezTo>
                    <a:pt x="41" y="110"/>
                    <a:pt x="40" y="111"/>
                    <a:pt x="39" y="112"/>
                  </a:cubicBezTo>
                  <a:cubicBezTo>
                    <a:pt x="38" y="112"/>
                    <a:pt x="38" y="112"/>
                    <a:pt x="37" y="113"/>
                  </a:cubicBezTo>
                  <a:cubicBezTo>
                    <a:pt x="36" y="113"/>
                    <a:pt x="36" y="114"/>
                    <a:pt x="36" y="115"/>
                  </a:cubicBezTo>
                  <a:cubicBezTo>
                    <a:pt x="36" y="115"/>
                    <a:pt x="35" y="115"/>
                    <a:pt x="35" y="115"/>
                  </a:cubicBezTo>
                  <a:cubicBezTo>
                    <a:pt x="33" y="115"/>
                    <a:pt x="34" y="115"/>
                    <a:pt x="33" y="115"/>
                  </a:cubicBezTo>
                  <a:cubicBezTo>
                    <a:pt x="33" y="114"/>
                    <a:pt x="33" y="114"/>
                    <a:pt x="32" y="114"/>
                  </a:cubicBezTo>
                  <a:cubicBezTo>
                    <a:pt x="32" y="114"/>
                    <a:pt x="31" y="114"/>
                    <a:pt x="32" y="115"/>
                  </a:cubicBezTo>
                  <a:cubicBezTo>
                    <a:pt x="32" y="116"/>
                    <a:pt x="33" y="115"/>
                    <a:pt x="32" y="116"/>
                  </a:cubicBezTo>
                  <a:cubicBezTo>
                    <a:pt x="32" y="117"/>
                    <a:pt x="32" y="117"/>
                    <a:pt x="31" y="116"/>
                  </a:cubicBezTo>
                  <a:cubicBezTo>
                    <a:pt x="31" y="116"/>
                    <a:pt x="30" y="116"/>
                    <a:pt x="30" y="116"/>
                  </a:cubicBezTo>
                  <a:cubicBezTo>
                    <a:pt x="29" y="117"/>
                    <a:pt x="25" y="118"/>
                    <a:pt x="27" y="119"/>
                  </a:cubicBezTo>
                  <a:cubicBezTo>
                    <a:pt x="29" y="119"/>
                    <a:pt x="30" y="120"/>
                    <a:pt x="31" y="120"/>
                  </a:cubicBezTo>
                  <a:cubicBezTo>
                    <a:pt x="32" y="121"/>
                    <a:pt x="33" y="122"/>
                    <a:pt x="34" y="123"/>
                  </a:cubicBezTo>
                  <a:cubicBezTo>
                    <a:pt x="34" y="124"/>
                    <a:pt x="34" y="124"/>
                    <a:pt x="34" y="124"/>
                  </a:cubicBezTo>
                  <a:cubicBezTo>
                    <a:pt x="34" y="124"/>
                    <a:pt x="34" y="125"/>
                    <a:pt x="34" y="126"/>
                  </a:cubicBezTo>
                  <a:cubicBezTo>
                    <a:pt x="34" y="126"/>
                    <a:pt x="34" y="127"/>
                    <a:pt x="34" y="128"/>
                  </a:cubicBezTo>
                  <a:cubicBezTo>
                    <a:pt x="34" y="129"/>
                    <a:pt x="34" y="131"/>
                    <a:pt x="33" y="131"/>
                  </a:cubicBezTo>
                  <a:cubicBezTo>
                    <a:pt x="33" y="132"/>
                    <a:pt x="33" y="132"/>
                    <a:pt x="33" y="132"/>
                  </a:cubicBezTo>
                  <a:cubicBezTo>
                    <a:pt x="32" y="133"/>
                    <a:pt x="31" y="133"/>
                    <a:pt x="29" y="133"/>
                  </a:cubicBezTo>
                  <a:cubicBezTo>
                    <a:pt x="28" y="133"/>
                    <a:pt x="27" y="133"/>
                    <a:pt x="26" y="133"/>
                  </a:cubicBezTo>
                  <a:cubicBezTo>
                    <a:pt x="26" y="133"/>
                    <a:pt x="26" y="133"/>
                    <a:pt x="26" y="133"/>
                  </a:cubicBezTo>
                  <a:cubicBezTo>
                    <a:pt x="25" y="133"/>
                    <a:pt x="25" y="133"/>
                    <a:pt x="25" y="132"/>
                  </a:cubicBezTo>
                  <a:cubicBezTo>
                    <a:pt x="25" y="132"/>
                    <a:pt x="24" y="133"/>
                    <a:pt x="23" y="133"/>
                  </a:cubicBezTo>
                  <a:cubicBezTo>
                    <a:pt x="22" y="133"/>
                    <a:pt x="22" y="133"/>
                    <a:pt x="22" y="133"/>
                  </a:cubicBezTo>
                  <a:cubicBezTo>
                    <a:pt x="22" y="132"/>
                    <a:pt x="22" y="132"/>
                    <a:pt x="22" y="132"/>
                  </a:cubicBezTo>
                  <a:cubicBezTo>
                    <a:pt x="21" y="132"/>
                    <a:pt x="21" y="132"/>
                    <a:pt x="20" y="132"/>
                  </a:cubicBezTo>
                  <a:cubicBezTo>
                    <a:pt x="20" y="133"/>
                    <a:pt x="19" y="133"/>
                    <a:pt x="18" y="134"/>
                  </a:cubicBezTo>
                  <a:cubicBezTo>
                    <a:pt x="17" y="134"/>
                    <a:pt x="18" y="135"/>
                    <a:pt x="18" y="136"/>
                  </a:cubicBezTo>
                  <a:cubicBezTo>
                    <a:pt x="19" y="136"/>
                    <a:pt x="19" y="136"/>
                    <a:pt x="19" y="137"/>
                  </a:cubicBezTo>
                  <a:cubicBezTo>
                    <a:pt x="18" y="137"/>
                    <a:pt x="18" y="138"/>
                    <a:pt x="18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9"/>
                    <a:pt x="18" y="139"/>
                    <a:pt x="18" y="139"/>
                  </a:cubicBezTo>
                  <a:cubicBezTo>
                    <a:pt x="18" y="140"/>
                    <a:pt x="18" y="140"/>
                    <a:pt x="18" y="140"/>
                  </a:cubicBezTo>
                  <a:cubicBezTo>
                    <a:pt x="18" y="141"/>
                    <a:pt x="18" y="141"/>
                    <a:pt x="18" y="142"/>
                  </a:cubicBezTo>
                  <a:cubicBezTo>
                    <a:pt x="18" y="142"/>
                    <a:pt x="18" y="143"/>
                    <a:pt x="18" y="144"/>
                  </a:cubicBezTo>
                  <a:cubicBezTo>
                    <a:pt x="17" y="145"/>
                    <a:pt x="17" y="145"/>
                    <a:pt x="17" y="145"/>
                  </a:cubicBezTo>
                  <a:cubicBezTo>
                    <a:pt x="17" y="146"/>
                    <a:pt x="17" y="146"/>
                    <a:pt x="17" y="147"/>
                  </a:cubicBezTo>
                  <a:cubicBezTo>
                    <a:pt x="17" y="147"/>
                    <a:pt x="18" y="147"/>
                    <a:pt x="18" y="147"/>
                  </a:cubicBezTo>
                  <a:cubicBezTo>
                    <a:pt x="19" y="148"/>
                    <a:pt x="18" y="148"/>
                    <a:pt x="18" y="148"/>
                  </a:cubicBezTo>
                  <a:cubicBezTo>
                    <a:pt x="18" y="149"/>
                    <a:pt x="18" y="149"/>
                    <a:pt x="18" y="149"/>
                  </a:cubicBezTo>
                  <a:cubicBezTo>
                    <a:pt x="18" y="150"/>
                    <a:pt x="18" y="150"/>
                    <a:pt x="18" y="150"/>
                  </a:cubicBezTo>
                  <a:cubicBezTo>
                    <a:pt x="18" y="150"/>
                    <a:pt x="18" y="151"/>
                    <a:pt x="18" y="151"/>
                  </a:cubicBezTo>
                  <a:cubicBezTo>
                    <a:pt x="20" y="151"/>
                    <a:pt x="20" y="151"/>
                    <a:pt x="20" y="151"/>
                  </a:cubicBezTo>
                  <a:cubicBezTo>
                    <a:pt x="21" y="151"/>
                    <a:pt x="21" y="151"/>
                    <a:pt x="22" y="151"/>
                  </a:cubicBezTo>
                  <a:cubicBezTo>
                    <a:pt x="23" y="151"/>
                    <a:pt x="23" y="152"/>
                    <a:pt x="24" y="152"/>
                  </a:cubicBezTo>
                  <a:cubicBezTo>
                    <a:pt x="24" y="153"/>
                    <a:pt x="24" y="153"/>
                    <a:pt x="24" y="153"/>
                  </a:cubicBezTo>
                  <a:cubicBezTo>
                    <a:pt x="25" y="154"/>
                    <a:pt x="25" y="154"/>
                    <a:pt x="25" y="154"/>
                  </a:cubicBezTo>
                  <a:cubicBezTo>
                    <a:pt x="25" y="154"/>
                    <a:pt x="26" y="153"/>
                    <a:pt x="26" y="153"/>
                  </a:cubicBezTo>
                  <a:cubicBezTo>
                    <a:pt x="27" y="153"/>
                    <a:pt x="27" y="153"/>
                    <a:pt x="28" y="152"/>
                  </a:cubicBezTo>
                  <a:cubicBezTo>
                    <a:pt x="29" y="151"/>
                    <a:pt x="30" y="152"/>
                    <a:pt x="31" y="152"/>
                  </a:cubicBezTo>
                  <a:cubicBezTo>
                    <a:pt x="32" y="152"/>
                    <a:pt x="32" y="152"/>
                    <a:pt x="33" y="152"/>
                  </a:cubicBezTo>
                  <a:cubicBezTo>
                    <a:pt x="33" y="151"/>
                    <a:pt x="33" y="151"/>
                    <a:pt x="33" y="150"/>
                  </a:cubicBezTo>
                  <a:cubicBezTo>
                    <a:pt x="34" y="150"/>
                    <a:pt x="34" y="149"/>
                    <a:pt x="35" y="149"/>
                  </a:cubicBezTo>
                  <a:cubicBezTo>
                    <a:pt x="35" y="148"/>
                    <a:pt x="34" y="148"/>
                    <a:pt x="35" y="147"/>
                  </a:cubicBezTo>
                  <a:cubicBezTo>
                    <a:pt x="35" y="147"/>
                    <a:pt x="36" y="147"/>
                    <a:pt x="36" y="146"/>
                  </a:cubicBezTo>
                  <a:cubicBezTo>
                    <a:pt x="36" y="146"/>
                    <a:pt x="36" y="145"/>
                    <a:pt x="36" y="145"/>
                  </a:cubicBezTo>
                  <a:cubicBezTo>
                    <a:pt x="36" y="144"/>
                    <a:pt x="36" y="143"/>
                    <a:pt x="36" y="143"/>
                  </a:cubicBezTo>
                  <a:cubicBezTo>
                    <a:pt x="36" y="142"/>
                    <a:pt x="36" y="141"/>
                    <a:pt x="37" y="141"/>
                  </a:cubicBezTo>
                  <a:cubicBezTo>
                    <a:pt x="37" y="140"/>
                    <a:pt x="38" y="140"/>
                    <a:pt x="39" y="139"/>
                  </a:cubicBezTo>
                  <a:cubicBezTo>
                    <a:pt x="39" y="139"/>
                    <a:pt x="40" y="138"/>
                    <a:pt x="41" y="138"/>
                  </a:cubicBezTo>
                  <a:cubicBezTo>
                    <a:pt x="41" y="138"/>
                    <a:pt x="42" y="137"/>
                    <a:pt x="42" y="137"/>
                  </a:cubicBezTo>
                  <a:cubicBezTo>
                    <a:pt x="43" y="136"/>
                    <a:pt x="41" y="136"/>
                    <a:pt x="41" y="135"/>
                  </a:cubicBezTo>
                  <a:cubicBezTo>
                    <a:pt x="41" y="135"/>
                    <a:pt x="42" y="133"/>
                    <a:pt x="42" y="133"/>
                  </a:cubicBezTo>
                  <a:cubicBezTo>
                    <a:pt x="42" y="133"/>
                    <a:pt x="42" y="133"/>
                    <a:pt x="42" y="133"/>
                  </a:cubicBezTo>
                  <a:cubicBezTo>
                    <a:pt x="42" y="133"/>
                    <a:pt x="44" y="132"/>
                    <a:pt x="44" y="132"/>
                  </a:cubicBezTo>
                  <a:cubicBezTo>
                    <a:pt x="45" y="132"/>
                    <a:pt x="45" y="132"/>
                    <a:pt x="46" y="133"/>
                  </a:cubicBezTo>
                  <a:cubicBezTo>
                    <a:pt x="47" y="133"/>
                    <a:pt x="48" y="133"/>
                    <a:pt x="48" y="133"/>
                  </a:cubicBezTo>
                  <a:cubicBezTo>
                    <a:pt x="49" y="133"/>
                    <a:pt x="49" y="132"/>
                    <a:pt x="49" y="132"/>
                  </a:cubicBezTo>
                  <a:cubicBezTo>
                    <a:pt x="50" y="132"/>
                    <a:pt x="50" y="132"/>
                    <a:pt x="51" y="132"/>
                  </a:cubicBezTo>
                  <a:cubicBezTo>
                    <a:pt x="51" y="130"/>
                    <a:pt x="51" y="130"/>
                    <a:pt x="52" y="130"/>
                  </a:cubicBezTo>
                  <a:cubicBezTo>
                    <a:pt x="54" y="129"/>
                    <a:pt x="55" y="130"/>
                    <a:pt x="55" y="131"/>
                  </a:cubicBezTo>
                  <a:cubicBezTo>
                    <a:pt x="56" y="132"/>
                    <a:pt x="56" y="132"/>
                    <a:pt x="56" y="133"/>
                  </a:cubicBezTo>
                  <a:cubicBezTo>
                    <a:pt x="56" y="133"/>
                    <a:pt x="56" y="134"/>
                    <a:pt x="56" y="134"/>
                  </a:cubicBezTo>
                  <a:cubicBezTo>
                    <a:pt x="57" y="135"/>
                    <a:pt x="57" y="135"/>
                    <a:pt x="57" y="135"/>
                  </a:cubicBezTo>
                  <a:cubicBezTo>
                    <a:pt x="58" y="136"/>
                    <a:pt x="58" y="136"/>
                    <a:pt x="58" y="136"/>
                  </a:cubicBezTo>
                  <a:cubicBezTo>
                    <a:pt x="59" y="137"/>
                    <a:pt x="60" y="137"/>
                    <a:pt x="61" y="138"/>
                  </a:cubicBezTo>
                  <a:cubicBezTo>
                    <a:pt x="61" y="138"/>
                    <a:pt x="61" y="138"/>
                    <a:pt x="62" y="138"/>
                  </a:cubicBezTo>
                  <a:cubicBezTo>
                    <a:pt x="62" y="139"/>
                    <a:pt x="63" y="139"/>
                    <a:pt x="63" y="139"/>
                  </a:cubicBezTo>
                  <a:cubicBezTo>
                    <a:pt x="64" y="139"/>
                    <a:pt x="65" y="139"/>
                    <a:pt x="65" y="140"/>
                  </a:cubicBezTo>
                  <a:cubicBezTo>
                    <a:pt x="66" y="141"/>
                    <a:pt x="66" y="142"/>
                    <a:pt x="67" y="143"/>
                  </a:cubicBezTo>
                  <a:cubicBezTo>
                    <a:pt x="67" y="144"/>
                    <a:pt x="68" y="144"/>
                    <a:pt x="68" y="144"/>
                  </a:cubicBezTo>
                  <a:cubicBezTo>
                    <a:pt x="68" y="145"/>
                    <a:pt x="68" y="146"/>
                    <a:pt x="67" y="146"/>
                  </a:cubicBezTo>
                  <a:cubicBezTo>
                    <a:pt x="67" y="147"/>
                    <a:pt x="67" y="147"/>
                    <a:pt x="67" y="147"/>
                  </a:cubicBezTo>
                  <a:cubicBezTo>
                    <a:pt x="67" y="147"/>
                    <a:pt x="68" y="147"/>
                    <a:pt x="68" y="147"/>
                  </a:cubicBezTo>
                  <a:cubicBezTo>
                    <a:pt x="69" y="147"/>
                    <a:pt x="69" y="146"/>
                    <a:pt x="69" y="145"/>
                  </a:cubicBezTo>
                  <a:cubicBezTo>
                    <a:pt x="70" y="144"/>
                    <a:pt x="70" y="144"/>
                    <a:pt x="70" y="143"/>
                  </a:cubicBezTo>
                  <a:cubicBezTo>
                    <a:pt x="70" y="143"/>
                    <a:pt x="69" y="143"/>
                    <a:pt x="69" y="142"/>
                  </a:cubicBezTo>
                  <a:cubicBezTo>
                    <a:pt x="69" y="142"/>
                    <a:pt x="69" y="141"/>
                    <a:pt x="69" y="141"/>
                  </a:cubicBezTo>
                  <a:cubicBezTo>
                    <a:pt x="70" y="141"/>
                    <a:pt x="70" y="140"/>
                    <a:pt x="70" y="141"/>
                  </a:cubicBezTo>
                  <a:cubicBezTo>
                    <a:pt x="71" y="141"/>
                    <a:pt x="71" y="142"/>
                    <a:pt x="72" y="141"/>
                  </a:cubicBezTo>
                  <a:cubicBezTo>
                    <a:pt x="72" y="141"/>
                    <a:pt x="71" y="141"/>
                    <a:pt x="71" y="140"/>
                  </a:cubicBezTo>
                  <a:cubicBezTo>
                    <a:pt x="71" y="140"/>
                    <a:pt x="71" y="139"/>
                    <a:pt x="70" y="139"/>
                  </a:cubicBezTo>
                  <a:cubicBezTo>
                    <a:pt x="70" y="139"/>
                    <a:pt x="69" y="139"/>
                    <a:pt x="69" y="138"/>
                  </a:cubicBezTo>
                  <a:cubicBezTo>
                    <a:pt x="68" y="138"/>
                    <a:pt x="68" y="138"/>
                    <a:pt x="68" y="137"/>
                  </a:cubicBezTo>
                  <a:cubicBezTo>
                    <a:pt x="68" y="137"/>
                    <a:pt x="67" y="137"/>
                    <a:pt x="67" y="137"/>
                  </a:cubicBezTo>
                  <a:cubicBezTo>
                    <a:pt x="66" y="137"/>
                    <a:pt x="66" y="136"/>
                    <a:pt x="65" y="136"/>
                  </a:cubicBezTo>
                  <a:cubicBezTo>
                    <a:pt x="65" y="136"/>
                    <a:pt x="65" y="136"/>
                    <a:pt x="64" y="135"/>
                  </a:cubicBezTo>
                  <a:cubicBezTo>
                    <a:pt x="64" y="134"/>
                    <a:pt x="63" y="133"/>
                    <a:pt x="62" y="132"/>
                  </a:cubicBezTo>
                  <a:cubicBezTo>
                    <a:pt x="61" y="132"/>
                    <a:pt x="60" y="131"/>
                    <a:pt x="60" y="130"/>
                  </a:cubicBezTo>
                  <a:cubicBezTo>
                    <a:pt x="60" y="129"/>
                    <a:pt x="60" y="128"/>
                    <a:pt x="59" y="127"/>
                  </a:cubicBezTo>
                  <a:cubicBezTo>
                    <a:pt x="59" y="127"/>
                    <a:pt x="58" y="126"/>
                    <a:pt x="58" y="125"/>
                  </a:cubicBezTo>
                  <a:cubicBezTo>
                    <a:pt x="58" y="125"/>
                    <a:pt x="59" y="124"/>
                    <a:pt x="60" y="125"/>
                  </a:cubicBezTo>
                  <a:cubicBezTo>
                    <a:pt x="61" y="125"/>
                    <a:pt x="61" y="125"/>
                    <a:pt x="61" y="125"/>
                  </a:cubicBezTo>
                  <a:cubicBezTo>
                    <a:pt x="61" y="126"/>
                    <a:pt x="61" y="126"/>
                    <a:pt x="61" y="126"/>
                  </a:cubicBezTo>
                  <a:cubicBezTo>
                    <a:pt x="61" y="127"/>
                    <a:pt x="61" y="127"/>
                    <a:pt x="61" y="127"/>
                  </a:cubicBezTo>
                  <a:cubicBezTo>
                    <a:pt x="63" y="128"/>
                    <a:pt x="63" y="128"/>
                    <a:pt x="63" y="128"/>
                  </a:cubicBezTo>
                  <a:cubicBezTo>
                    <a:pt x="63" y="128"/>
                    <a:pt x="63" y="127"/>
                    <a:pt x="64" y="127"/>
                  </a:cubicBezTo>
                  <a:cubicBezTo>
                    <a:pt x="64" y="128"/>
                    <a:pt x="64" y="129"/>
                    <a:pt x="65" y="130"/>
                  </a:cubicBezTo>
                  <a:cubicBezTo>
                    <a:pt x="65" y="130"/>
                    <a:pt x="65" y="130"/>
                    <a:pt x="66" y="131"/>
                  </a:cubicBezTo>
                  <a:cubicBezTo>
                    <a:pt x="66" y="131"/>
                    <a:pt x="67" y="132"/>
                    <a:pt x="67" y="132"/>
                  </a:cubicBezTo>
                  <a:cubicBezTo>
                    <a:pt x="67" y="132"/>
                    <a:pt x="67" y="132"/>
                    <a:pt x="67" y="132"/>
                  </a:cubicBezTo>
                  <a:cubicBezTo>
                    <a:pt x="68" y="132"/>
                    <a:pt x="68" y="132"/>
                    <a:pt x="69" y="132"/>
                  </a:cubicBezTo>
                  <a:cubicBezTo>
                    <a:pt x="69" y="132"/>
                    <a:pt x="69" y="132"/>
                    <a:pt x="70" y="132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71" y="134"/>
                    <a:pt x="71" y="134"/>
                    <a:pt x="71" y="134"/>
                  </a:cubicBezTo>
                  <a:cubicBezTo>
                    <a:pt x="72" y="135"/>
                    <a:pt x="74" y="134"/>
                    <a:pt x="74" y="136"/>
                  </a:cubicBezTo>
                  <a:cubicBezTo>
                    <a:pt x="74" y="136"/>
                    <a:pt x="74" y="137"/>
                    <a:pt x="74" y="137"/>
                  </a:cubicBezTo>
                  <a:cubicBezTo>
                    <a:pt x="74" y="138"/>
                    <a:pt x="75" y="138"/>
                    <a:pt x="75" y="138"/>
                  </a:cubicBezTo>
                  <a:cubicBezTo>
                    <a:pt x="76" y="139"/>
                    <a:pt x="76" y="141"/>
                    <a:pt x="75" y="141"/>
                  </a:cubicBezTo>
                  <a:cubicBezTo>
                    <a:pt x="75" y="142"/>
                    <a:pt x="74" y="143"/>
                    <a:pt x="75" y="143"/>
                  </a:cubicBezTo>
                  <a:cubicBezTo>
                    <a:pt x="75" y="143"/>
                    <a:pt x="76" y="143"/>
                    <a:pt x="76" y="143"/>
                  </a:cubicBezTo>
                  <a:cubicBezTo>
                    <a:pt x="77" y="143"/>
                    <a:pt x="77" y="143"/>
                    <a:pt x="77" y="143"/>
                  </a:cubicBezTo>
                  <a:cubicBezTo>
                    <a:pt x="78" y="143"/>
                    <a:pt x="78" y="144"/>
                    <a:pt x="78" y="145"/>
                  </a:cubicBezTo>
                  <a:cubicBezTo>
                    <a:pt x="78" y="145"/>
                    <a:pt x="78" y="145"/>
                    <a:pt x="78" y="145"/>
                  </a:cubicBezTo>
                  <a:cubicBezTo>
                    <a:pt x="79" y="145"/>
                    <a:pt x="79" y="145"/>
                    <a:pt x="79" y="145"/>
                  </a:cubicBezTo>
                  <a:cubicBezTo>
                    <a:pt x="80" y="146"/>
                    <a:pt x="80" y="146"/>
                    <a:pt x="81" y="146"/>
                  </a:cubicBezTo>
                  <a:cubicBezTo>
                    <a:pt x="81" y="146"/>
                    <a:pt x="82" y="147"/>
                    <a:pt x="81" y="147"/>
                  </a:cubicBezTo>
                  <a:cubicBezTo>
                    <a:pt x="81" y="147"/>
                    <a:pt x="80" y="147"/>
                    <a:pt x="80" y="146"/>
                  </a:cubicBezTo>
                  <a:cubicBezTo>
                    <a:pt x="79" y="146"/>
                    <a:pt x="77" y="146"/>
                    <a:pt x="78" y="147"/>
                  </a:cubicBezTo>
                  <a:cubicBezTo>
                    <a:pt x="78" y="148"/>
                    <a:pt x="79" y="148"/>
                    <a:pt x="79" y="148"/>
                  </a:cubicBezTo>
                  <a:cubicBezTo>
                    <a:pt x="79" y="149"/>
                    <a:pt x="79" y="149"/>
                    <a:pt x="79" y="149"/>
                  </a:cubicBezTo>
                  <a:cubicBezTo>
                    <a:pt x="79" y="150"/>
                    <a:pt x="79" y="150"/>
                    <a:pt x="79" y="150"/>
                  </a:cubicBezTo>
                  <a:cubicBezTo>
                    <a:pt x="80" y="149"/>
                    <a:pt x="80" y="149"/>
                    <a:pt x="80" y="149"/>
                  </a:cubicBezTo>
                  <a:cubicBezTo>
                    <a:pt x="80" y="149"/>
                    <a:pt x="80" y="149"/>
                    <a:pt x="81" y="149"/>
                  </a:cubicBezTo>
                  <a:cubicBezTo>
                    <a:pt x="81" y="150"/>
                    <a:pt x="81" y="150"/>
                    <a:pt x="81" y="150"/>
                  </a:cubicBezTo>
                  <a:cubicBezTo>
                    <a:pt x="82" y="150"/>
                    <a:pt x="82" y="150"/>
                    <a:pt x="82" y="150"/>
                  </a:cubicBezTo>
                  <a:cubicBezTo>
                    <a:pt x="82" y="148"/>
                    <a:pt x="81" y="148"/>
                    <a:pt x="83" y="147"/>
                  </a:cubicBezTo>
                  <a:cubicBezTo>
                    <a:pt x="83" y="147"/>
                    <a:pt x="84" y="147"/>
                    <a:pt x="84" y="146"/>
                  </a:cubicBezTo>
                  <a:cubicBezTo>
                    <a:pt x="84" y="146"/>
                    <a:pt x="83" y="145"/>
                    <a:pt x="83" y="145"/>
                  </a:cubicBezTo>
                  <a:cubicBezTo>
                    <a:pt x="83" y="144"/>
                    <a:pt x="83" y="144"/>
                    <a:pt x="82" y="143"/>
                  </a:cubicBezTo>
                  <a:cubicBezTo>
                    <a:pt x="82" y="142"/>
                    <a:pt x="81" y="142"/>
                    <a:pt x="81" y="141"/>
                  </a:cubicBezTo>
                  <a:cubicBezTo>
                    <a:pt x="81" y="140"/>
                    <a:pt x="81" y="139"/>
                    <a:pt x="82" y="140"/>
                  </a:cubicBezTo>
                  <a:cubicBezTo>
                    <a:pt x="82" y="140"/>
                    <a:pt x="82" y="141"/>
                    <a:pt x="83" y="141"/>
                  </a:cubicBezTo>
                  <a:cubicBezTo>
                    <a:pt x="83" y="141"/>
                    <a:pt x="84" y="141"/>
                    <a:pt x="84" y="140"/>
                  </a:cubicBezTo>
                  <a:cubicBezTo>
                    <a:pt x="84" y="140"/>
                    <a:pt x="82" y="140"/>
                    <a:pt x="83" y="139"/>
                  </a:cubicBezTo>
                  <a:cubicBezTo>
                    <a:pt x="83" y="138"/>
                    <a:pt x="84" y="139"/>
                    <a:pt x="85" y="139"/>
                  </a:cubicBezTo>
                  <a:cubicBezTo>
                    <a:pt x="85" y="139"/>
                    <a:pt x="86" y="139"/>
                    <a:pt x="86" y="138"/>
                  </a:cubicBezTo>
                  <a:cubicBezTo>
                    <a:pt x="86" y="139"/>
                    <a:pt x="87" y="139"/>
                    <a:pt x="87" y="139"/>
                  </a:cubicBezTo>
                  <a:cubicBezTo>
                    <a:pt x="88" y="139"/>
                    <a:pt x="88" y="139"/>
                    <a:pt x="89" y="139"/>
                  </a:cubicBezTo>
                  <a:cubicBezTo>
                    <a:pt x="90" y="139"/>
                    <a:pt x="91" y="138"/>
                    <a:pt x="92" y="138"/>
                  </a:cubicBezTo>
                  <a:cubicBezTo>
                    <a:pt x="92" y="137"/>
                    <a:pt x="92" y="137"/>
                    <a:pt x="91" y="137"/>
                  </a:cubicBezTo>
                  <a:cubicBezTo>
                    <a:pt x="91" y="136"/>
                    <a:pt x="90" y="135"/>
                    <a:pt x="90" y="134"/>
                  </a:cubicBezTo>
                  <a:cubicBezTo>
                    <a:pt x="90" y="132"/>
                    <a:pt x="91" y="132"/>
                    <a:pt x="91" y="131"/>
                  </a:cubicBezTo>
                  <a:cubicBezTo>
                    <a:pt x="91" y="130"/>
                    <a:pt x="90" y="128"/>
                    <a:pt x="91" y="128"/>
                  </a:cubicBezTo>
                  <a:cubicBezTo>
                    <a:pt x="92" y="127"/>
                    <a:pt x="92" y="128"/>
                    <a:pt x="92" y="128"/>
                  </a:cubicBezTo>
                  <a:cubicBezTo>
                    <a:pt x="92" y="128"/>
                    <a:pt x="93" y="128"/>
                    <a:pt x="93" y="127"/>
                  </a:cubicBezTo>
                  <a:cubicBezTo>
                    <a:pt x="93" y="127"/>
                    <a:pt x="93" y="126"/>
                    <a:pt x="93" y="126"/>
                  </a:cubicBezTo>
                  <a:cubicBezTo>
                    <a:pt x="94" y="125"/>
                    <a:pt x="93" y="125"/>
                    <a:pt x="94" y="124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5" y="123"/>
                    <a:pt x="95" y="123"/>
                    <a:pt x="95" y="123"/>
                  </a:cubicBezTo>
                  <a:cubicBezTo>
                    <a:pt x="95" y="122"/>
                    <a:pt x="95" y="122"/>
                    <a:pt x="95" y="122"/>
                  </a:cubicBezTo>
                  <a:cubicBezTo>
                    <a:pt x="95" y="121"/>
                    <a:pt x="95" y="121"/>
                    <a:pt x="95" y="121"/>
                  </a:cubicBezTo>
                  <a:cubicBezTo>
                    <a:pt x="95" y="120"/>
                    <a:pt x="96" y="120"/>
                    <a:pt x="97" y="120"/>
                  </a:cubicBezTo>
                  <a:cubicBezTo>
                    <a:pt x="98" y="120"/>
                    <a:pt x="98" y="120"/>
                    <a:pt x="98" y="120"/>
                  </a:cubicBezTo>
                  <a:cubicBezTo>
                    <a:pt x="98" y="121"/>
                    <a:pt x="98" y="121"/>
                    <a:pt x="97" y="121"/>
                  </a:cubicBezTo>
                  <a:cubicBezTo>
                    <a:pt x="97" y="122"/>
                    <a:pt x="97" y="122"/>
                    <a:pt x="98" y="122"/>
                  </a:cubicBezTo>
                  <a:cubicBezTo>
                    <a:pt x="99" y="122"/>
                    <a:pt x="100" y="122"/>
                    <a:pt x="100" y="123"/>
                  </a:cubicBezTo>
                  <a:cubicBezTo>
                    <a:pt x="100" y="124"/>
                    <a:pt x="99" y="124"/>
                    <a:pt x="99" y="124"/>
                  </a:cubicBezTo>
                  <a:cubicBezTo>
                    <a:pt x="98" y="124"/>
                    <a:pt x="97" y="124"/>
                    <a:pt x="97" y="125"/>
                  </a:cubicBezTo>
                  <a:cubicBezTo>
                    <a:pt x="98" y="125"/>
                    <a:pt x="99" y="125"/>
                    <a:pt x="100" y="125"/>
                  </a:cubicBezTo>
                  <a:cubicBezTo>
                    <a:pt x="101" y="125"/>
                    <a:pt x="100" y="125"/>
                    <a:pt x="100" y="126"/>
                  </a:cubicBezTo>
                  <a:cubicBezTo>
                    <a:pt x="100" y="126"/>
                    <a:pt x="99" y="127"/>
                    <a:pt x="100" y="128"/>
                  </a:cubicBezTo>
                  <a:cubicBezTo>
                    <a:pt x="101" y="128"/>
                    <a:pt x="101" y="126"/>
                    <a:pt x="102" y="126"/>
                  </a:cubicBezTo>
                  <a:cubicBezTo>
                    <a:pt x="103" y="126"/>
                    <a:pt x="104" y="126"/>
                    <a:pt x="104" y="126"/>
                  </a:cubicBezTo>
                  <a:cubicBezTo>
                    <a:pt x="105" y="126"/>
                    <a:pt x="105" y="126"/>
                    <a:pt x="106" y="126"/>
                  </a:cubicBezTo>
                  <a:cubicBezTo>
                    <a:pt x="106" y="125"/>
                    <a:pt x="106" y="125"/>
                    <a:pt x="106" y="125"/>
                  </a:cubicBezTo>
                  <a:cubicBezTo>
                    <a:pt x="105" y="124"/>
                    <a:pt x="105" y="124"/>
                    <a:pt x="105" y="125"/>
                  </a:cubicBezTo>
                  <a:cubicBezTo>
                    <a:pt x="104" y="125"/>
                    <a:pt x="104" y="125"/>
                    <a:pt x="104" y="124"/>
                  </a:cubicBezTo>
                  <a:cubicBezTo>
                    <a:pt x="103" y="124"/>
                    <a:pt x="103" y="124"/>
                    <a:pt x="103" y="124"/>
                  </a:cubicBezTo>
                  <a:cubicBezTo>
                    <a:pt x="103" y="123"/>
                    <a:pt x="103" y="123"/>
                    <a:pt x="103" y="123"/>
                  </a:cubicBezTo>
                  <a:cubicBezTo>
                    <a:pt x="102" y="123"/>
                    <a:pt x="103" y="123"/>
                    <a:pt x="102" y="123"/>
                  </a:cubicBezTo>
                  <a:cubicBezTo>
                    <a:pt x="101" y="122"/>
                    <a:pt x="101" y="122"/>
                    <a:pt x="101" y="122"/>
                  </a:cubicBezTo>
                  <a:cubicBezTo>
                    <a:pt x="101" y="122"/>
                    <a:pt x="102" y="122"/>
                    <a:pt x="102" y="122"/>
                  </a:cubicBezTo>
                  <a:cubicBezTo>
                    <a:pt x="103" y="121"/>
                    <a:pt x="104" y="121"/>
                    <a:pt x="104" y="121"/>
                  </a:cubicBezTo>
                  <a:cubicBezTo>
                    <a:pt x="105" y="121"/>
                    <a:pt x="104" y="121"/>
                    <a:pt x="104" y="120"/>
                  </a:cubicBezTo>
                  <a:cubicBezTo>
                    <a:pt x="105" y="120"/>
                    <a:pt x="106" y="120"/>
                    <a:pt x="107" y="119"/>
                  </a:cubicBezTo>
                  <a:cubicBezTo>
                    <a:pt x="108" y="119"/>
                    <a:pt x="109" y="118"/>
                    <a:pt x="110" y="118"/>
                  </a:cubicBezTo>
                  <a:cubicBezTo>
                    <a:pt x="111" y="118"/>
                    <a:pt x="111" y="118"/>
                    <a:pt x="111" y="119"/>
                  </a:cubicBezTo>
                  <a:cubicBezTo>
                    <a:pt x="111" y="119"/>
                    <a:pt x="111" y="119"/>
                    <a:pt x="111" y="119"/>
                  </a:cubicBezTo>
                  <a:cubicBezTo>
                    <a:pt x="111" y="120"/>
                    <a:pt x="111" y="120"/>
                    <a:pt x="111" y="120"/>
                  </a:cubicBezTo>
                  <a:cubicBezTo>
                    <a:pt x="111" y="120"/>
                    <a:pt x="110" y="120"/>
                    <a:pt x="110" y="120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109" y="121"/>
                    <a:pt x="109" y="121"/>
                    <a:pt x="109" y="121"/>
                  </a:cubicBezTo>
                  <a:cubicBezTo>
                    <a:pt x="109" y="122"/>
                    <a:pt x="108" y="123"/>
                    <a:pt x="108" y="123"/>
                  </a:cubicBezTo>
                  <a:cubicBezTo>
                    <a:pt x="108" y="123"/>
                    <a:pt x="107" y="124"/>
                    <a:pt x="107" y="124"/>
                  </a:cubicBezTo>
                  <a:cubicBezTo>
                    <a:pt x="107" y="125"/>
                    <a:pt x="107" y="125"/>
                    <a:pt x="107" y="125"/>
                  </a:cubicBezTo>
                  <a:cubicBezTo>
                    <a:pt x="107" y="126"/>
                    <a:pt x="108" y="126"/>
                    <a:pt x="108" y="126"/>
                  </a:cubicBezTo>
                  <a:cubicBezTo>
                    <a:pt x="109" y="126"/>
                    <a:pt x="109" y="126"/>
                    <a:pt x="109" y="127"/>
                  </a:cubicBezTo>
                  <a:cubicBezTo>
                    <a:pt x="109" y="127"/>
                    <a:pt x="110" y="127"/>
                    <a:pt x="110" y="127"/>
                  </a:cubicBezTo>
                  <a:cubicBezTo>
                    <a:pt x="111" y="128"/>
                    <a:pt x="111" y="128"/>
                    <a:pt x="111" y="129"/>
                  </a:cubicBezTo>
                  <a:cubicBezTo>
                    <a:pt x="112" y="130"/>
                    <a:pt x="115" y="130"/>
                    <a:pt x="116" y="131"/>
                  </a:cubicBezTo>
                  <a:cubicBezTo>
                    <a:pt x="116" y="132"/>
                    <a:pt x="116" y="132"/>
                    <a:pt x="116" y="133"/>
                  </a:cubicBezTo>
                  <a:cubicBezTo>
                    <a:pt x="116" y="133"/>
                    <a:pt x="117" y="134"/>
                    <a:pt x="118" y="134"/>
                  </a:cubicBezTo>
                  <a:cubicBezTo>
                    <a:pt x="119" y="136"/>
                    <a:pt x="117" y="136"/>
                    <a:pt x="116" y="136"/>
                  </a:cubicBezTo>
                  <a:cubicBezTo>
                    <a:pt x="114" y="136"/>
                    <a:pt x="113" y="136"/>
                    <a:pt x="112" y="136"/>
                  </a:cubicBezTo>
                  <a:cubicBezTo>
                    <a:pt x="110" y="136"/>
                    <a:pt x="108" y="136"/>
                    <a:pt x="106" y="136"/>
                  </a:cubicBezTo>
                  <a:cubicBezTo>
                    <a:pt x="106" y="136"/>
                    <a:pt x="106" y="136"/>
                    <a:pt x="106" y="136"/>
                  </a:cubicBezTo>
                  <a:cubicBezTo>
                    <a:pt x="106" y="135"/>
                    <a:pt x="104" y="135"/>
                    <a:pt x="104" y="135"/>
                  </a:cubicBezTo>
                  <a:cubicBezTo>
                    <a:pt x="103" y="134"/>
                    <a:pt x="103" y="135"/>
                    <a:pt x="102" y="135"/>
                  </a:cubicBezTo>
                  <a:cubicBezTo>
                    <a:pt x="101" y="136"/>
                    <a:pt x="100" y="136"/>
                    <a:pt x="99" y="136"/>
                  </a:cubicBezTo>
                  <a:cubicBezTo>
                    <a:pt x="98" y="137"/>
                    <a:pt x="99" y="137"/>
                    <a:pt x="98" y="137"/>
                  </a:cubicBezTo>
                  <a:cubicBezTo>
                    <a:pt x="97" y="138"/>
                    <a:pt x="97" y="137"/>
                    <a:pt x="97" y="137"/>
                  </a:cubicBezTo>
                  <a:cubicBezTo>
                    <a:pt x="96" y="137"/>
                    <a:pt x="96" y="137"/>
                    <a:pt x="96" y="137"/>
                  </a:cubicBezTo>
                  <a:cubicBezTo>
                    <a:pt x="95" y="137"/>
                    <a:pt x="94" y="137"/>
                    <a:pt x="93" y="138"/>
                  </a:cubicBezTo>
                  <a:cubicBezTo>
                    <a:pt x="93" y="138"/>
                    <a:pt x="94" y="139"/>
                    <a:pt x="94" y="139"/>
                  </a:cubicBezTo>
                  <a:cubicBezTo>
                    <a:pt x="94" y="140"/>
                    <a:pt x="93" y="140"/>
                    <a:pt x="92" y="140"/>
                  </a:cubicBezTo>
                  <a:cubicBezTo>
                    <a:pt x="92" y="140"/>
                    <a:pt x="91" y="140"/>
                    <a:pt x="91" y="140"/>
                  </a:cubicBezTo>
                  <a:cubicBezTo>
                    <a:pt x="91" y="140"/>
                    <a:pt x="90" y="140"/>
                    <a:pt x="90" y="140"/>
                  </a:cubicBezTo>
                  <a:cubicBezTo>
                    <a:pt x="89" y="141"/>
                    <a:pt x="87" y="142"/>
                    <a:pt x="87" y="142"/>
                  </a:cubicBezTo>
                  <a:cubicBezTo>
                    <a:pt x="88" y="142"/>
                    <a:pt x="88" y="142"/>
                    <a:pt x="89" y="143"/>
                  </a:cubicBezTo>
                  <a:cubicBezTo>
                    <a:pt x="88" y="143"/>
                    <a:pt x="88" y="143"/>
                    <a:pt x="88" y="143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89" y="144"/>
                    <a:pt x="89" y="145"/>
                    <a:pt x="89" y="145"/>
                  </a:cubicBezTo>
                  <a:cubicBezTo>
                    <a:pt x="89" y="145"/>
                    <a:pt x="88" y="145"/>
                    <a:pt x="88" y="146"/>
                  </a:cubicBezTo>
                  <a:cubicBezTo>
                    <a:pt x="89" y="146"/>
                    <a:pt x="89" y="146"/>
                    <a:pt x="89" y="146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89" y="147"/>
                    <a:pt x="89" y="147"/>
                    <a:pt x="89" y="147"/>
                  </a:cubicBezTo>
                  <a:cubicBezTo>
                    <a:pt x="89" y="148"/>
                    <a:pt x="89" y="148"/>
                    <a:pt x="89" y="148"/>
                  </a:cubicBezTo>
                  <a:cubicBezTo>
                    <a:pt x="90" y="148"/>
                    <a:pt x="90" y="148"/>
                    <a:pt x="90" y="149"/>
                  </a:cubicBezTo>
                  <a:cubicBezTo>
                    <a:pt x="91" y="149"/>
                    <a:pt x="91" y="149"/>
                    <a:pt x="91" y="149"/>
                  </a:cubicBezTo>
                  <a:cubicBezTo>
                    <a:pt x="91" y="150"/>
                    <a:pt x="91" y="150"/>
                    <a:pt x="91" y="150"/>
                  </a:cubicBezTo>
                  <a:cubicBezTo>
                    <a:pt x="91" y="151"/>
                    <a:pt x="92" y="150"/>
                    <a:pt x="92" y="150"/>
                  </a:cubicBezTo>
                  <a:cubicBezTo>
                    <a:pt x="93" y="150"/>
                    <a:pt x="94" y="150"/>
                    <a:pt x="95" y="151"/>
                  </a:cubicBezTo>
                  <a:cubicBezTo>
                    <a:pt x="95" y="151"/>
                    <a:pt x="96" y="151"/>
                    <a:pt x="97" y="151"/>
                  </a:cubicBezTo>
                  <a:cubicBezTo>
                    <a:pt x="97" y="150"/>
                    <a:pt x="98" y="150"/>
                    <a:pt x="98" y="150"/>
                  </a:cubicBezTo>
                  <a:cubicBezTo>
                    <a:pt x="99" y="149"/>
                    <a:pt x="100" y="150"/>
                    <a:pt x="101" y="150"/>
                  </a:cubicBezTo>
                  <a:cubicBezTo>
                    <a:pt x="102" y="151"/>
                    <a:pt x="104" y="150"/>
                    <a:pt x="105" y="150"/>
                  </a:cubicBezTo>
                  <a:cubicBezTo>
                    <a:pt x="106" y="150"/>
                    <a:pt x="107" y="149"/>
                    <a:pt x="107" y="149"/>
                  </a:cubicBezTo>
                  <a:cubicBezTo>
                    <a:pt x="108" y="149"/>
                    <a:pt x="108" y="150"/>
                    <a:pt x="108" y="150"/>
                  </a:cubicBezTo>
                  <a:cubicBezTo>
                    <a:pt x="108" y="151"/>
                    <a:pt x="108" y="153"/>
                    <a:pt x="108" y="154"/>
                  </a:cubicBezTo>
                  <a:cubicBezTo>
                    <a:pt x="108" y="155"/>
                    <a:pt x="108" y="155"/>
                    <a:pt x="107" y="156"/>
                  </a:cubicBezTo>
                  <a:cubicBezTo>
                    <a:pt x="107" y="156"/>
                    <a:pt x="106" y="156"/>
                    <a:pt x="106" y="157"/>
                  </a:cubicBezTo>
                  <a:cubicBezTo>
                    <a:pt x="106" y="158"/>
                    <a:pt x="106" y="159"/>
                    <a:pt x="106" y="159"/>
                  </a:cubicBezTo>
                  <a:cubicBezTo>
                    <a:pt x="106" y="161"/>
                    <a:pt x="106" y="162"/>
                    <a:pt x="105" y="163"/>
                  </a:cubicBezTo>
                  <a:cubicBezTo>
                    <a:pt x="104" y="164"/>
                    <a:pt x="103" y="164"/>
                    <a:pt x="102" y="164"/>
                  </a:cubicBezTo>
                  <a:cubicBezTo>
                    <a:pt x="101" y="163"/>
                    <a:pt x="100" y="163"/>
                    <a:pt x="99" y="162"/>
                  </a:cubicBezTo>
                  <a:cubicBezTo>
                    <a:pt x="99" y="162"/>
                    <a:pt x="98" y="162"/>
                    <a:pt x="98" y="163"/>
                  </a:cubicBezTo>
                  <a:cubicBezTo>
                    <a:pt x="97" y="163"/>
                    <a:pt x="97" y="164"/>
                    <a:pt x="97" y="164"/>
                  </a:cubicBezTo>
                  <a:cubicBezTo>
                    <a:pt x="96" y="165"/>
                    <a:pt x="94" y="164"/>
                    <a:pt x="93" y="164"/>
                  </a:cubicBezTo>
                  <a:cubicBezTo>
                    <a:pt x="92" y="164"/>
                    <a:pt x="91" y="164"/>
                    <a:pt x="90" y="164"/>
                  </a:cubicBezTo>
                  <a:cubicBezTo>
                    <a:pt x="89" y="164"/>
                    <a:pt x="88" y="164"/>
                    <a:pt x="87" y="163"/>
                  </a:cubicBezTo>
                  <a:cubicBezTo>
                    <a:pt x="87" y="163"/>
                    <a:pt x="86" y="163"/>
                    <a:pt x="86" y="163"/>
                  </a:cubicBezTo>
                  <a:cubicBezTo>
                    <a:pt x="85" y="163"/>
                    <a:pt x="85" y="163"/>
                    <a:pt x="84" y="163"/>
                  </a:cubicBezTo>
                  <a:cubicBezTo>
                    <a:pt x="84" y="163"/>
                    <a:pt x="84" y="162"/>
                    <a:pt x="84" y="162"/>
                  </a:cubicBezTo>
                  <a:cubicBezTo>
                    <a:pt x="82" y="160"/>
                    <a:pt x="78" y="160"/>
                    <a:pt x="77" y="162"/>
                  </a:cubicBezTo>
                  <a:cubicBezTo>
                    <a:pt x="76" y="164"/>
                    <a:pt x="78" y="166"/>
                    <a:pt x="76" y="167"/>
                  </a:cubicBezTo>
                  <a:cubicBezTo>
                    <a:pt x="75" y="167"/>
                    <a:pt x="74" y="167"/>
                    <a:pt x="73" y="166"/>
                  </a:cubicBezTo>
                  <a:cubicBezTo>
                    <a:pt x="73" y="166"/>
                    <a:pt x="72" y="166"/>
                    <a:pt x="71" y="165"/>
                  </a:cubicBezTo>
                  <a:cubicBezTo>
                    <a:pt x="71" y="165"/>
                    <a:pt x="70" y="165"/>
                    <a:pt x="69" y="165"/>
                  </a:cubicBezTo>
                  <a:cubicBezTo>
                    <a:pt x="69" y="165"/>
                    <a:pt x="69" y="164"/>
                    <a:pt x="69" y="164"/>
                  </a:cubicBezTo>
                  <a:cubicBezTo>
                    <a:pt x="69" y="163"/>
                    <a:pt x="68" y="163"/>
                    <a:pt x="68" y="162"/>
                  </a:cubicBezTo>
                  <a:cubicBezTo>
                    <a:pt x="67" y="162"/>
                    <a:pt x="66" y="161"/>
                    <a:pt x="65" y="161"/>
                  </a:cubicBezTo>
                  <a:cubicBezTo>
                    <a:pt x="64" y="161"/>
                    <a:pt x="64" y="161"/>
                    <a:pt x="64" y="161"/>
                  </a:cubicBezTo>
                  <a:cubicBezTo>
                    <a:pt x="63" y="161"/>
                    <a:pt x="62" y="162"/>
                    <a:pt x="62" y="161"/>
                  </a:cubicBezTo>
                  <a:cubicBezTo>
                    <a:pt x="61" y="161"/>
                    <a:pt x="60" y="160"/>
                    <a:pt x="59" y="160"/>
                  </a:cubicBezTo>
                  <a:cubicBezTo>
                    <a:pt x="58" y="159"/>
                    <a:pt x="57" y="159"/>
                    <a:pt x="57" y="158"/>
                  </a:cubicBezTo>
                  <a:cubicBezTo>
                    <a:pt x="57" y="157"/>
                    <a:pt x="58" y="157"/>
                    <a:pt x="59" y="156"/>
                  </a:cubicBezTo>
                  <a:cubicBezTo>
                    <a:pt x="59" y="155"/>
                    <a:pt x="58" y="155"/>
                    <a:pt x="58" y="154"/>
                  </a:cubicBezTo>
                  <a:cubicBezTo>
                    <a:pt x="57" y="153"/>
                    <a:pt x="56" y="153"/>
                    <a:pt x="57" y="152"/>
                  </a:cubicBezTo>
                  <a:cubicBezTo>
                    <a:pt x="57" y="151"/>
                    <a:pt x="58" y="151"/>
                    <a:pt x="57" y="150"/>
                  </a:cubicBezTo>
                  <a:cubicBezTo>
                    <a:pt x="56" y="150"/>
                    <a:pt x="56" y="150"/>
                    <a:pt x="56" y="150"/>
                  </a:cubicBezTo>
                  <a:cubicBezTo>
                    <a:pt x="55" y="149"/>
                    <a:pt x="54" y="150"/>
                    <a:pt x="53" y="150"/>
                  </a:cubicBezTo>
                  <a:cubicBezTo>
                    <a:pt x="53" y="151"/>
                    <a:pt x="52" y="150"/>
                    <a:pt x="52" y="150"/>
                  </a:cubicBezTo>
                  <a:cubicBezTo>
                    <a:pt x="51" y="150"/>
                    <a:pt x="51" y="150"/>
                    <a:pt x="50" y="150"/>
                  </a:cubicBezTo>
                  <a:cubicBezTo>
                    <a:pt x="50" y="150"/>
                    <a:pt x="49" y="150"/>
                    <a:pt x="48" y="151"/>
                  </a:cubicBezTo>
                  <a:cubicBezTo>
                    <a:pt x="48" y="151"/>
                    <a:pt x="48" y="150"/>
                    <a:pt x="47" y="150"/>
                  </a:cubicBezTo>
                  <a:cubicBezTo>
                    <a:pt x="46" y="150"/>
                    <a:pt x="45" y="150"/>
                    <a:pt x="44" y="151"/>
                  </a:cubicBezTo>
                  <a:cubicBezTo>
                    <a:pt x="43" y="151"/>
                    <a:pt x="41" y="151"/>
                    <a:pt x="40" y="151"/>
                  </a:cubicBezTo>
                  <a:cubicBezTo>
                    <a:pt x="39" y="152"/>
                    <a:pt x="38" y="151"/>
                    <a:pt x="38" y="152"/>
                  </a:cubicBezTo>
                  <a:cubicBezTo>
                    <a:pt x="37" y="153"/>
                    <a:pt x="37" y="153"/>
                    <a:pt x="37" y="153"/>
                  </a:cubicBezTo>
                  <a:cubicBezTo>
                    <a:pt x="37" y="153"/>
                    <a:pt x="36" y="153"/>
                    <a:pt x="35" y="154"/>
                  </a:cubicBezTo>
                  <a:cubicBezTo>
                    <a:pt x="34" y="154"/>
                    <a:pt x="34" y="154"/>
                    <a:pt x="33" y="155"/>
                  </a:cubicBezTo>
                  <a:cubicBezTo>
                    <a:pt x="33" y="155"/>
                    <a:pt x="33" y="156"/>
                    <a:pt x="32" y="156"/>
                  </a:cubicBezTo>
                  <a:cubicBezTo>
                    <a:pt x="32" y="156"/>
                    <a:pt x="32" y="156"/>
                    <a:pt x="32" y="156"/>
                  </a:cubicBezTo>
                  <a:cubicBezTo>
                    <a:pt x="32" y="156"/>
                    <a:pt x="31" y="156"/>
                    <a:pt x="31" y="156"/>
                  </a:cubicBezTo>
                  <a:cubicBezTo>
                    <a:pt x="31" y="155"/>
                    <a:pt x="30" y="155"/>
                    <a:pt x="30" y="155"/>
                  </a:cubicBezTo>
                  <a:cubicBezTo>
                    <a:pt x="29" y="155"/>
                    <a:pt x="28" y="156"/>
                    <a:pt x="27" y="156"/>
                  </a:cubicBezTo>
                  <a:cubicBezTo>
                    <a:pt x="25" y="156"/>
                    <a:pt x="25" y="155"/>
                    <a:pt x="25" y="154"/>
                  </a:cubicBezTo>
                  <a:cubicBezTo>
                    <a:pt x="24" y="156"/>
                    <a:pt x="24" y="156"/>
                    <a:pt x="23" y="157"/>
                  </a:cubicBezTo>
                  <a:cubicBezTo>
                    <a:pt x="23" y="158"/>
                    <a:pt x="22" y="159"/>
                    <a:pt x="22" y="159"/>
                  </a:cubicBezTo>
                  <a:cubicBezTo>
                    <a:pt x="20" y="160"/>
                    <a:pt x="18" y="161"/>
                    <a:pt x="18" y="163"/>
                  </a:cubicBezTo>
                  <a:cubicBezTo>
                    <a:pt x="17" y="164"/>
                    <a:pt x="17" y="165"/>
                    <a:pt x="17" y="166"/>
                  </a:cubicBezTo>
                  <a:cubicBezTo>
                    <a:pt x="17" y="167"/>
                    <a:pt x="17" y="168"/>
                    <a:pt x="17" y="169"/>
                  </a:cubicBezTo>
                  <a:cubicBezTo>
                    <a:pt x="17" y="170"/>
                    <a:pt x="17" y="170"/>
                    <a:pt x="17" y="171"/>
                  </a:cubicBezTo>
                  <a:cubicBezTo>
                    <a:pt x="16" y="172"/>
                    <a:pt x="15" y="172"/>
                    <a:pt x="14" y="173"/>
                  </a:cubicBezTo>
                  <a:cubicBezTo>
                    <a:pt x="13" y="174"/>
                    <a:pt x="13" y="175"/>
                    <a:pt x="12" y="175"/>
                  </a:cubicBezTo>
                  <a:cubicBezTo>
                    <a:pt x="11" y="175"/>
                    <a:pt x="11" y="176"/>
                    <a:pt x="10" y="176"/>
                  </a:cubicBezTo>
                  <a:cubicBezTo>
                    <a:pt x="10" y="176"/>
                    <a:pt x="10" y="176"/>
                    <a:pt x="10" y="176"/>
                  </a:cubicBezTo>
                  <a:cubicBezTo>
                    <a:pt x="10" y="176"/>
                    <a:pt x="10" y="176"/>
                    <a:pt x="9" y="176"/>
                  </a:cubicBezTo>
                  <a:cubicBezTo>
                    <a:pt x="8" y="176"/>
                    <a:pt x="9" y="177"/>
                    <a:pt x="9" y="178"/>
                  </a:cubicBezTo>
                  <a:cubicBezTo>
                    <a:pt x="9" y="178"/>
                    <a:pt x="8" y="179"/>
                    <a:pt x="7" y="180"/>
                  </a:cubicBezTo>
                  <a:cubicBezTo>
                    <a:pt x="6" y="181"/>
                    <a:pt x="6" y="182"/>
                    <a:pt x="6" y="183"/>
                  </a:cubicBezTo>
                  <a:cubicBezTo>
                    <a:pt x="6" y="184"/>
                    <a:pt x="4" y="185"/>
                    <a:pt x="4" y="186"/>
                  </a:cubicBezTo>
                  <a:cubicBezTo>
                    <a:pt x="3" y="187"/>
                    <a:pt x="2" y="189"/>
                    <a:pt x="2" y="190"/>
                  </a:cubicBezTo>
                  <a:cubicBezTo>
                    <a:pt x="2" y="191"/>
                    <a:pt x="2" y="191"/>
                    <a:pt x="2" y="192"/>
                  </a:cubicBezTo>
                  <a:cubicBezTo>
                    <a:pt x="2" y="192"/>
                    <a:pt x="1" y="193"/>
                    <a:pt x="1" y="193"/>
                  </a:cubicBezTo>
                  <a:cubicBezTo>
                    <a:pt x="0" y="194"/>
                    <a:pt x="0" y="196"/>
                    <a:pt x="1" y="196"/>
                  </a:cubicBezTo>
                  <a:cubicBezTo>
                    <a:pt x="2" y="196"/>
                    <a:pt x="3" y="196"/>
                    <a:pt x="3" y="198"/>
                  </a:cubicBezTo>
                  <a:cubicBezTo>
                    <a:pt x="3" y="198"/>
                    <a:pt x="3" y="199"/>
                    <a:pt x="3" y="200"/>
                  </a:cubicBezTo>
                  <a:cubicBezTo>
                    <a:pt x="3" y="200"/>
                    <a:pt x="4" y="200"/>
                    <a:pt x="4" y="201"/>
                  </a:cubicBezTo>
                  <a:cubicBezTo>
                    <a:pt x="5" y="202"/>
                    <a:pt x="3" y="203"/>
                    <a:pt x="3" y="205"/>
                  </a:cubicBezTo>
                  <a:cubicBezTo>
                    <a:pt x="3" y="205"/>
                    <a:pt x="4" y="207"/>
                    <a:pt x="3" y="208"/>
                  </a:cubicBezTo>
                  <a:cubicBezTo>
                    <a:pt x="2" y="209"/>
                    <a:pt x="1" y="208"/>
                    <a:pt x="1" y="209"/>
                  </a:cubicBezTo>
                  <a:cubicBezTo>
                    <a:pt x="1" y="210"/>
                    <a:pt x="3" y="210"/>
                    <a:pt x="3" y="211"/>
                  </a:cubicBezTo>
                  <a:cubicBezTo>
                    <a:pt x="3" y="212"/>
                    <a:pt x="2" y="213"/>
                    <a:pt x="3" y="214"/>
                  </a:cubicBezTo>
                  <a:cubicBezTo>
                    <a:pt x="4" y="215"/>
                    <a:pt x="5" y="214"/>
                    <a:pt x="6" y="215"/>
                  </a:cubicBezTo>
                  <a:cubicBezTo>
                    <a:pt x="6" y="215"/>
                    <a:pt x="6" y="215"/>
                    <a:pt x="6" y="215"/>
                  </a:cubicBezTo>
                  <a:cubicBezTo>
                    <a:pt x="6" y="215"/>
                    <a:pt x="6" y="215"/>
                    <a:pt x="6" y="215"/>
                  </a:cubicBezTo>
                  <a:cubicBezTo>
                    <a:pt x="6" y="216"/>
                    <a:pt x="6" y="216"/>
                    <a:pt x="6" y="217"/>
                  </a:cubicBezTo>
                  <a:cubicBezTo>
                    <a:pt x="6" y="217"/>
                    <a:pt x="6" y="217"/>
                    <a:pt x="6" y="217"/>
                  </a:cubicBezTo>
                  <a:cubicBezTo>
                    <a:pt x="6" y="218"/>
                    <a:pt x="8" y="219"/>
                    <a:pt x="9" y="220"/>
                  </a:cubicBezTo>
                  <a:cubicBezTo>
                    <a:pt x="10" y="221"/>
                    <a:pt x="10" y="222"/>
                    <a:pt x="11" y="224"/>
                  </a:cubicBezTo>
                  <a:cubicBezTo>
                    <a:pt x="11" y="225"/>
                    <a:pt x="11" y="226"/>
                    <a:pt x="12" y="226"/>
                  </a:cubicBezTo>
                  <a:cubicBezTo>
                    <a:pt x="13" y="226"/>
                    <a:pt x="14" y="226"/>
                    <a:pt x="14" y="227"/>
                  </a:cubicBezTo>
                  <a:cubicBezTo>
                    <a:pt x="14" y="227"/>
                    <a:pt x="14" y="227"/>
                    <a:pt x="14" y="227"/>
                  </a:cubicBezTo>
                  <a:cubicBezTo>
                    <a:pt x="15" y="227"/>
                    <a:pt x="16" y="227"/>
                    <a:pt x="16" y="227"/>
                  </a:cubicBezTo>
                  <a:cubicBezTo>
                    <a:pt x="16" y="228"/>
                    <a:pt x="16" y="228"/>
                    <a:pt x="16" y="228"/>
                  </a:cubicBezTo>
                  <a:cubicBezTo>
                    <a:pt x="16" y="229"/>
                    <a:pt x="16" y="229"/>
                    <a:pt x="17" y="229"/>
                  </a:cubicBezTo>
                  <a:cubicBezTo>
                    <a:pt x="18" y="230"/>
                    <a:pt x="18" y="230"/>
                    <a:pt x="19" y="231"/>
                  </a:cubicBezTo>
                  <a:cubicBezTo>
                    <a:pt x="20" y="232"/>
                    <a:pt x="20" y="232"/>
                    <a:pt x="21" y="232"/>
                  </a:cubicBezTo>
                  <a:cubicBezTo>
                    <a:pt x="21" y="232"/>
                    <a:pt x="22" y="231"/>
                    <a:pt x="23" y="231"/>
                  </a:cubicBezTo>
                  <a:cubicBezTo>
                    <a:pt x="24" y="231"/>
                    <a:pt x="24" y="231"/>
                    <a:pt x="25" y="231"/>
                  </a:cubicBezTo>
                  <a:cubicBezTo>
                    <a:pt x="27" y="230"/>
                    <a:pt x="28" y="229"/>
                    <a:pt x="30" y="229"/>
                  </a:cubicBezTo>
                  <a:cubicBezTo>
                    <a:pt x="31" y="229"/>
                    <a:pt x="32" y="230"/>
                    <a:pt x="34" y="231"/>
                  </a:cubicBezTo>
                  <a:cubicBezTo>
                    <a:pt x="35" y="231"/>
                    <a:pt x="36" y="230"/>
                    <a:pt x="37" y="229"/>
                  </a:cubicBezTo>
                  <a:cubicBezTo>
                    <a:pt x="38" y="229"/>
                    <a:pt x="38" y="228"/>
                    <a:pt x="40" y="228"/>
                  </a:cubicBezTo>
                  <a:cubicBezTo>
                    <a:pt x="41" y="227"/>
                    <a:pt x="43" y="228"/>
                    <a:pt x="44" y="227"/>
                  </a:cubicBezTo>
                  <a:cubicBezTo>
                    <a:pt x="45" y="227"/>
                    <a:pt x="45" y="226"/>
                    <a:pt x="46" y="226"/>
                  </a:cubicBezTo>
                  <a:cubicBezTo>
                    <a:pt x="47" y="226"/>
                    <a:pt x="49" y="227"/>
                    <a:pt x="50" y="228"/>
                  </a:cubicBezTo>
                  <a:cubicBezTo>
                    <a:pt x="50" y="228"/>
                    <a:pt x="51" y="228"/>
                    <a:pt x="51" y="229"/>
                  </a:cubicBezTo>
                  <a:cubicBezTo>
                    <a:pt x="51" y="230"/>
                    <a:pt x="51" y="230"/>
                    <a:pt x="51" y="230"/>
                  </a:cubicBezTo>
                  <a:cubicBezTo>
                    <a:pt x="52" y="230"/>
                    <a:pt x="52" y="230"/>
                    <a:pt x="52" y="230"/>
                  </a:cubicBezTo>
                  <a:cubicBezTo>
                    <a:pt x="52" y="231"/>
                    <a:pt x="52" y="231"/>
                    <a:pt x="52" y="232"/>
                  </a:cubicBezTo>
                  <a:cubicBezTo>
                    <a:pt x="53" y="232"/>
                    <a:pt x="53" y="231"/>
                    <a:pt x="54" y="231"/>
                  </a:cubicBezTo>
                  <a:cubicBezTo>
                    <a:pt x="54" y="231"/>
                    <a:pt x="55" y="231"/>
                    <a:pt x="56" y="231"/>
                  </a:cubicBezTo>
                  <a:cubicBezTo>
                    <a:pt x="56" y="231"/>
                    <a:pt x="56" y="231"/>
                    <a:pt x="56" y="231"/>
                  </a:cubicBezTo>
                  <a:cubicBezTo>
                    <a:pt x="57" y="231"/>
                    <a:pt x="58" y="231"/>
                    <a:pt x="58" y="231"/>
                  </a:cubicBezTo>
                  <a:cubicBezTo>
                    <a:pt x="59" y="231"/>
                    <a:pt x="59" y="232"/>
                    <a:pt x="59" y="233"/>
                  </a:cubicBezTo>
                  <a:cubicBezTo>
                    <a:pt x="59" y="234"/>
                    <a:pt x="60" y="234"/>
                    <a:pt x="60" y="235"/>
                  </a:cubicBezTo>
                  <a:cubicBezTo>
                    <a:pt x="60" y="236"/>
                    <a:pt x="60" y="237"/>
                    <a:pt x="59" y="238"/>
                  </a:cubicBezTo>
                  <a:cubicBezTo>
                    <a:pt x="59" y="239"/>
                    <a:pt x="59" y="239"/>
                    <a:pt x="59" y="240"/>
                  </a:cubicBezTo>
                  <a:cubicBezTo>
                    <a:pt x="59" y="240"/>
                    <a:pt x="59" y="241"/>
                    <a:pt x="59" y="241"/>
                  </a:cubicBezTo>
                  <a:cubicBezTo>
                    <a:pt x="58" y="242"/>
                    <a:pt x="58" y="243"/>
                    <a:pt x="58" y="244"/>
                  </a:cubicBezTo>
                  <a:cubicBezTo>
                    <a:pt x="58" y="245"/>
                    <a:pt x="59" y="245"/>
                    <a:pt x="60" y="246"/>
                  </a:cubicBezTo>
                  <a:cubicBezTo>
                    <a:pt x="60" y="247"/>
                    <a:pt x="61" y="248"/>
                    <a:pt x="62" y="249"/>
                  </a:cubicBezTo>
                  <a:cubicBezTo>
                    <a:pt x="62" y="251"/>
                    <a:pt x="63" y="251"/>
                    <a:pt x="64" y="253"/>
                  </a:cubicBezTo>
                  <a:cubicBezTo>
                    <a:pt x="65" y="254"/>
                    <a:pt x="65" y="253"/>
                    <a:pt x="67" y="254"/>
                  </a:cubicBezTo>
                  <a:cubicBezTo>
                    <a:pt x="67" y="254"/>
                    <a:pt x="66" y="255"/>
                    <a:pt x="66" y="255"/>
                  </a:cubicBezTo>
                  <a:cubicBezTo>
                    <a:pt x="66" y="256"/>
                    <a:pt x="67" y="256"/>
                    <a:pt x="67" y="256"/>
                  </a:cubicBezTo>
                  <a:cubicBezTo>
                    <a:pt x="67" y="257"/>
                    <a:pt x="69" y="260"/>
                    <a:pt x="68" y="260"/>
                  </a:cubicBezTo>
                  <a:cubicBezTo>
                    <a:pt x="68" y="260"/>
                    <a:pt x="68" y="260"/>
                    <a:pt x="68" y="260"/>
                  </a:cubicBezTo>
                  <a:cubicBezTo>
                    <a:pt x="68" y="260"/>
                    <a:pt x="68" y="261"/>
                    <a:pt x="68" y="262"/>
                  </a:cubicBezTo>
                  <a:cubicBezTo>
                    <a:pt x="68" y="263"/>
                    <a:pt x="69" y="264"/>
                    <a:pt x="69" y="265"/>
                  </a:cubicBezTo>
                  <a:cubicBezTo>
                    <a:pt x="69" y="266"/>
                    <a:pt x="69" y="267"/>
                    <a:pt x="69" y="268"/>
                  </a:cubicBezTo>
                  <a:cubicBezTo>
                    <a:pt x="69" y="269"/>
                    <a:pt x="68" y="269"/>
                    <a:pt x="67" y="270"/>
                  </a:cubicBezTo>
                  <a:cubicBezTo>
                    <a:pt x="66" y="272"/>
                    <a:pt x="66" y="275"/>
                    <a:pt x="65" y="277"/>
                  </a:cubicBezTo>
                  <a:cubicBezTo>
                    <a:pt x="65" y="278"/>
                    <a:pt x="64" y="279"/>
                    <a:pt x="65" y="280"/>
                  </a:cubicBezTo>
                  <a:cubicBezTo>
                    <a:pt x="66" y="280"/>
                    <a:pt x="66" y="280"/>
                    <a:pt x="66" y="280"/>
                  </a:cubicBezTo>
                  <a:cubicBezTo>
                    <a:pt x="66" y="281"/>
                    <a:pt x="66" y="281"/>
                    <a:pt x="66" y="281"/>
                  </a:cubicBezTo>
                  <a:cubicBezTo>
                    <a:pt x="66" y="282"/>
                    <a:pt x="67" y="282"/>
                    <a:pt x="68" y="283"/>
                  </a:cubicBezTo>
                  <a:cubicBezTo>
                    <a:pt x="69" y="284"/>
                    <a:pt x="69" y="285"/>
                    <a:pt x="69" y="286"/>
                  </a:cubicBezTo>
                  <a:cubicBezTo>
                    <a:pt x="70" y="288"/>
                    <a:pt x="71" y="290"/>
                    <a:pt x="72" y="293"/>
                  </a:cubicBezTo>
                  <a:cubicBezTo>
                    <a:pt x="72" y="294"/>
                    <a:pt x="72" y="295"/>
                    <a:pt x="72" y="297"/>
                  </a:cubicBezTo>
                  <a:cubicBezTo>
                    <a:pt x="73" y="298"/>
                    <a:pt x="72" y="299"/>
                    <a:pt x="73" y="300"/>
                  </a:cubicBezTo>
                  <a:cubicBezTo>
                    <a:pt x="73" y="302"/>
                    <a:pt x="74" y="303"/>
                    <a:pt x="75" y="304"/>
                  </a:cubicBezTo>
                  <a:cubicBezTo>
                    <a:pt x="75" y="304"/>
                    <a:pt x="75" y="304"/>
                    <a:pt x="75" y="304"/>
                  </a:cubicBezTo>
                  <a:cubicBezTo>
                    <a:pt x="76" y="305"/>
                    <a:pt x="76" y="307"/>
                    <a:pt x="77" y="308"/>
                  </a:cubicBezTo>
                  <a:cubicBezTo>
                    <a:pt x="77" y="310"/>
                    <a:pt x="78" y="310"/>
                    <a:pt x="79" y="311"/>
                  </a:cubicBezTo>
                  <a:cubicBezTo>
                    <a:pt x="80" y="313"/>
                    <a:pt x="78" y="314"/>
                    <a:pt x="79" y="316"/>
                  </a:cubicBezTo>
                  <a:cubicBezTo>
                    <a:pt x="79" y="316"/>
                    <a:pt x="79" y="316"/>
                    <a:pt x="79" y="317"/>
                  </a:cubicBezTo>
                  <a:cubicBezTo>
                    <a:pt x="79" y="317"/>
                    <a:pt x="79" y="317"/>
                    <a:pt x="79" y="318"/>
                  </a:cubicBezTo>
                  <a:cubicBezTo>
                    <a:pt x="80" y="319"/>
                    <a:pt x="81" y="318"/>
                    <a:pt x="82" y="319"/>
                  </a:cubicBezTo>
                  <a:cubicBezTo>
                    <a:pt x="83" y="319"/>
                    <a:pt x="83" y="320"/>
                    <a:pt x="84" y="319"/>
                  </a:cubicBezTo>
                  <a:cubicBezTo>
                    <a:pt x="86" y="318"/>
                    <a:pt x="87" y="317"/>
                    <a:pt x="89" y="317"/>
                  </a:cubicBezTo>
                  <a:cubicBezTo>
                    <a:pt x="89" y="317"/>
                    <a:pt x="90" y="317"/>
                    <a:pt x="90" y="317"/>
                  </a:cubicBezTo>
                  <a:cubicBezTo>
                    <a:pt x="91" y="317"/>
                    <a:pt x="92" y="317"/>
                    <a:pt x="93" y="317"/>
                  </a:cubicBezTo>
                  <a:cubicBezTo>
                    <a:pt x="93" y="316"/>
                    <a:pt x="93" y="316"/>
                    <a:pt x="94" y="316"/>
                  </a:cubicBezTo>
                  <a:cubicBezTo>
                    <a:pt x="94" y="315"/>
                    <a:pt x="95" y="316"/>
                    <a:pt x="95" y="316"/>
                  </a:cubicBezTo>
                  <a:cubicBezTo>
                    <a:pt x="98" y="315"/>
                    <a:pt x="99" y="315"/>
                    <a:pt x="101" y="313"/>
                  </a:cubicBezTo>
                  <a:cubicBezTo>
                    <a:pt x="102" y="312"/>
                    <a:pt x="103" y="311"/>
                    <a:pt x="103" y="310"/>
                  </a:cubicBezTo>
                  <a:cubicBezTo>
                    <a:pt x="104" y="310"/>
                    <a:pt x="104" y="309"/>
                    <a:pt x="105" y="308"/>
                  </a:cubicBezTo>
                  <a:cubicBezTo>
                    <a:pt x="106" y="307"/>
                    <a:pt x="107" y="307"/>
                    <a:pt x="108" y="306"/>
                  </a:cubicBezTo>
                  <a:cubicBezTo>
                    <a:pt x="109" y="305"/>
                    <a:pt x="109" y="303"/>
                    <a:pt x="110" y="302"/>
                  </a:cubicBezTo>
                  <a:cubicBezTo>
                    <a:pt x="110" y="300"/>
                    <a:pt x="111" y="299"/>
                    <a:pt x="111" y="298"/>
                  </a:cubicBezTo>
                  <a:cubicBezTo>
                    <a:pt x="111" y="298"/>
                    <a:pt x="111" y="297"/>
                    <a:pt x="112" y="296"/>
                  </a:cubicBezTo>
                  <a:cubicBezTo>
                    <a:pt x="113" y="295"/>
                    <a:pt x="115" y="295"/>
                    <a:pt x="116" y="294"/>
                  </a:cubicBezTo>
                  <a:cubicBezTo>
                    <a:pt x="118" y="293"/>
                    <a:pt x="118" y="290"/>
                    <a:pt x="117" y="288"/>
                  </a:cubicBezTo>
                  <a:cubicBezTo>
                    <a:pt x="117" y="287"/>
                    <a:pt x="116" y="285"/>
                    <a:pt x="116" y="285"/>
                  </a:cubicBezTo>
                  <a:cubicBezTo>
                    <a:pt x="116" y="284"/>
                    <a:pt x="117" y="284"/>
                    <a:pt x="118" y="284"/>
                  </a:cubicBezTo>
                  <a:cubicBezTo>
                    <a:pt x="118" y="283"/>
                    <a:pt x="118" y="282"/>
                    <a:pt x="118" y="281"/>
                  </a:cubicBezTo>
                  <a:cubicBezTo>
                    <a:pt x="119" y="281"/>
                    <a:pt x="120" y="280"/>
                    <a:pt x="120" y="280"/>
                  </a:cubicBezTo>
                  <a:cubicBezTo>
                    <a:pt x="120" y="280"/>
                    <a:pt x="120" y="280"/>
                    <a:pt x="120" y="280"/>
                  </a:cubicBezTo>
                  <a:cubicBezTo>
                    <a:pt x="120" y="279"/>
                    <a:pt x="122" y="279"/>
                    <a:pt x="123" y="278"/>
                  </a:cubicBezTo>
                  <a:cubicBezTo>
                    <a:pt x="123" y="277"/>
                    <a:pt x="124" y="277"/>
                    <a:pt x="124" y="276"/>
                  </a:cubicBezTo>
                  <a:cubicBezTo>
                    <a:pt x="125" y="275"/>
                    <a:pt x="127" y="275"/>
                    <a:pt x="127" y="275"/>
                  </a:cubicBezTo>
                  <a:cubicBezTo>
                    <a:pt x="128" y="274"/>
                    <a:pt x="128" y="274"/>
                    <a:pt x="129" y="273"/>
                  </a:cubicBezTo>
                  <a:cubicBezTo>
                    <a:pt x="129" y="273"/>
                    <a:pt x="129" y="273"/>
                    <a:pt x="129" y="272"/>
                  </a:cubicBezTo>
                  <a:cubicBezTo>
                    <a:pt x="129" y="271"/>
                    <a:pt x="128" y="271"/>
                    <a:pt x="128" y="270"/>
                  </a:cubicBezTo>
                  <a:cubicBezTo>
                    <a:pt x="128" y="269"/>
                    <a:pt x="128" y="269"/>
                    <a:pt x="128" y="268"/>
                  </a:cubicBezTo>
                  <a:cubicBezTo>
                    <a:pt x="128" y="267"/>
                    <a:pt x="128" y="266"/>
                    <a:pt x="128" y="265"/>
                  </a:cubicBezTo>
                  <a:cubicBezTo>
                    <a:pt x="128" y="265"/>
                    <a:pt x="129" y="263"/>
                    <a:pt x="128" y="263"/>
                  </a:cubicBezTo>
                  <a:cubicBezTo>
                    <a:pt x="128" y="262"/>
                    <a:pt x="128" y="263"/>
                    <a:pt x="128" y="262"/>
                  </a:cubicBezTo>
                  <a:cubicBezTo>
                    <a:pt x="128" y="261"/>
                    <a:pt x="128" y="261"/>
                    <a:pt x="128" y="261"/>
                  </a:cubicBezTo>
                  <a:cubicBezTo>
                    <a:pt x="128" y="260"/>
                    <a:pt x="127" y="260"/>
                    <a:pt x="127" y="260"/>
                  </a:cubicBezTo>
                  <a:cubicBezTo>
                    <a:pt x="126" y="259"/>
                    <a:pt x="126" y="258"/>
                    <a:pt x="126" y="257"/>
                  </a:cubicBezTo>
                  <a:cubicBezTo>
                    <a:pt x="126" y="255"/>
                    <a:pt x="125" y="254"/>
                    <a:pt x="125" y="252"/>
                  </a:cubicBezTo>
                  <a:cubicBezTo>
                    <a:pt x="125" y="252"/>
                    <a:pt x="124" y="251"/>
                    <a:pt x="125" y="250"/>
                  </a:cubicBezTo>
                  <a:cubicBezTo>
                    <a:pt x="125" y="249"/>
                    <a:pt x="126" y="250"/>
                    <a:pt x="126" y="248"/>
                  </a:cubicBezTo>
                  <a:cubicBezTo>
                    <a:pt x="127" y="247"/>
                    <a:pt x="126" y="247"/>
                    <a:pt x="126" y="246"/>
                  </a:cubicBezTo>
                  <a:cubicBezTo>
                    <a:pt x="126" y="245"/>
                    <a:pt x="127" y="245"/>
                    <a:pt x="128" y="245"/>
                  </a:cubicBezTo>
                  <a:cubicBezTo>
                    <a:pt x="128" y="244"/>
                    <a:pt x="128" y="243"/>
                    <a:pt x="129" y="243"/>
                  </a:cubicBezTo>
                  <a:cubicBezTo>
                    <a:pt x="129" y="242"/>
                    <a:pt x="129" y="241"/>
                    <a:pt x="130" y="241"/>
                  </a:cubicBezTo>
                  <a:cubicBezTo>
                    <a:pt x="130" y="240"/>
                    <a:pt x="131" y="239"/>
                    <a:pt x="131" y="239"/>
                  </a:cubicBezTo>
                  <a:cubicBezTo>
                    <a:pt x="132" y="237"/>
                    <a:pt x="133" y="236"/>
                    <a:pt x="134" y="235"/>
                  </a:cubicBezTo>
                  <a:cubicBezTo>
                    <a:pt x="134" y="235"/>
                    <a:pt x="134" y="235"/>
                    <a:pt x="134" y="235"/>
                  </a:cubicBezTo>
                  <a:cubicBezTo>
                    <a:pt x="135" y="235"/>
                    <a:pt x="135" y="234"/>
                    <a:pt x="136" y="234"/>
                  </a:cubicBezTo>
                  <a:cubicBezTo>
                    <a:pt x="137" y="233"/>
                    <a:pt x="138" y="233"/>
                    <a:pt x="138" y="232"/>
                  </a:cubicBezTo>
                  <a:cubicBezTo>
                    <a:pt x="139" y="231"/>
                    <a:pt x="139" y="230"/>
                    <a:pt x="140" y="229"/>
                  </a:cubicBezTo>
                  <a:cubicBezTo>
                    <a:pt x="140" y="228"/>
                    <a:pt x="142" y="227"/>
                    <a:pt x="143" y="226"/>
                  </a:cubicBezTo>
                  <a:cubicBezTo>
                    <a:pt x="143" y="225"/>
                    <a:pt x="144" y="224"/>
                    <a:pt x="145" y="223"/>
                  </a:cubicBezTo>
                  <a:cubicBezTo>
                    <a:pt x="145" y="222"/>
                    <a:pt x="145" y="221"/>
                    <a:pt x="145" y="220"/>
                  </a:cubicBezTo>
                  <a:cubicBezTo>
                    <a:pt x="145" y="219"/>
                    <a:pt x="146" y="219"/>
                    <a:pt x="146" y="218"/>
                  </a:cubicBezTo>
                  <a:cubicBezTo>
                    <a:pt x="147" y="217"/>
                    <a:pt x="147" y="216"/>
                    <a:pt x="147" y="215"/>
                  </a:cubicBezTo>
                  <a:cubicBezTo>
                    <a:pt x="148" y="214"/>
                    <a:pt x="148" y="212"/>
                    <a:pt x="148" y="211"/>
                  </a:cubicBezTo>
                  <a:cubicBezTo>
                    <a:pt x="147" y="209"/>
                    <a:pt x="145" y="211"/>
                    <a:pt x="144" y="211"/>
                  </a:cubicBezTo>
                  <a:cubicBezTo>
                    <a:pt x="143" y="212"/>
                    <a:pt x="142" y="212"/>
                    <a:pt x="141" y="212"/>
                  </a:cubicBezTo>
                  <a:cubicBezTo>
                    <a:pt x="140" y="211"/>
                    <a:pt x="140" y="212"/>
                    <a:pt x="139" y="212"/>
                  </a:cubicBezTo>
                  <a:cubicBezTo>
                    <a:pt x="139" y="212"/>
                    <a:pt x="139" y="212"/>
                    <a:pt x="139" y="213"/>
                  </a:cubicBezTo>
                  <a:cubicBezTo>
                    <a:pt x="138" y="213"/>
                    <a:pt x="138" y="213"/>
                    <a:pt x="138" y="213"/>
                  </a:cubicBezTo>
                  <a:cubicBezTo>
                    <a:pt x="137" y="213"/>
                    <a:pt x="137" y="213"/>
                    <a:pt x="137" y="213"/>
                  </a:cubicBezTo>
                  <a:cubicBezTo>
                    <a:pt x="136" y="213"/>
                    <a:pt x="136" y="214"/>
                    <a:pt x="135" y="214"/>
                  </a:cubicBezTo>
                  <a:cubicBezTo>
                    <a:pt x="134" y="214"/>
                    <a:pt x="133" y="214"/>
                    <a:pt x="133" y="214"/>
                  </a:cubicBezTo>
                  <a:cubicBezTo>
                    <a:pt x="132" y="213"/>
                    <a:pt x="130" y="212"/>
                    <a:pt x="130" y="211"/>
                  </a:cubicBezTo>
                  <a:cubicBezTo>
                    <a:pt x="131" y="210"/>
                    <a:pt x="130" y="208"/>
                    <a:pt x="129" y="208"/>
                  </a:cubicBezTo>
                  <a:cubicBezTo>
                    <a:pt x="128" y="208"/>
                    <a:pt x="127" y="207"/>
                    <a:pt x="127" y="207"/>
                  </a:cubicBezTo>
                  <a:cubicBezTo>
                    <a:pt x="127" y="206"/>
                    <a:pt x="126" y="206"/>
                    <a:pt x="126" y="206"/>
                  </a:cubicBezTo>
                  <a:cubicBezTo>
                    <a:pt x="126" y="205"/>
                    <a:pt x="125" y="205"/>
                    <a:pt x="125" y="205"/>
                  </a:cubicBezTo>
                  <a:cubicBezTo>
                    <a:pt x="125" y="205"/>
                    <a:pt x="124" y="205"/>
                    <a:pt x="124" y="205"/>
                  </a:cubicBezTo>
                  <a:cubicBezTo>
                    <a:pt x="124" y="205"/>
                    <a:pt x="124" y="205"/>
                    <a:pt x="124" y="205"/>
                  </a:cubicBezTo>
                  <a:cubicBezTo>
                    <a:pt x="123" y="204"/>
                    <a:pt x="123" y="204"/>
                    <a:pt x="123" y="204"/>
                  </a:cubicBezTo>
                  <a:cubicBezTo>
                    <a:pt x="122" y="203"/>
                    <a:pt x="122" y="203"/>
                    <a:pt x="122" y="203"/>
                  </a:cubicBezTo>
                  <a:cubicBezTo>
                    <a:pt x="121" y="203"/>
                    <a:pt x="121" y="203"/>
                    <a:pt x="121" y="202"/>
                  </a:cubicBezTo>
                  <a:cubicBezTo>
                    <a:pt x="120" y="200"/>
                    <a:pt x="119" y="199"/>
                    <a:pt x="119" y="197"/>
                  </a:cubicBezTo>
                  <a:cubicBezTo>
                    <a:pt x="119" y="196"/>
                    <a:pt x="118" y="196"/>
                    <a:pt x="116" y="195"/>
                  </a:cubicBezTo>
                  <a:cubicBezTo>
                    <a:pt x="115" y="194"/>
                    <a:pt x="114" y="191"/>
                    <a:pt x="114" y="189"/>
                  </a:cubicBezTo>
                  <a:cubicBezTo>
                    <a:pt x="113" y="187"/>
                    <a:pt x="111" y="186"/>
                    <a:pt x="110" y="184"/>
                  </a:cubicBezTo>
                  <a:cubicBezTo>
                    <a:pt x="109" y="183"/>
                    <a:pt x="110" y="183"/>
                    <a:pt x="111" y="182"/>
                  </a:cubicBezTo>
                  <a:cubicBezTo>
                    <a:pt x="111" y="182"/>
                    <a:pt x="111" y="181"/>
                    <a:pt x="110" y="181"/>
                  </a:cubicBezTo>
                  <a:cubicBezTo>
                    <a:pt x="109" y="180"/>
                    <a:pt x="109" y="179"/>
                    <a:pt x="108" y="178"/>
                  </a:cubicBezTo>
                  <a:cubicBezTo>
                    <a:pt x="107" y="178"/>
                    <a:pt x="107" y="177"/>
                    <a:pt x="107" y="177"/>
                  </a:cubicBezTo>
                  <a:cubicBezTo>
                    <a:pt x="106" y="175"/>
                    <a:pt x="106" y="175"/>
                    <a:pt x="105" y="173"/>
                  </a:cubicBezTo>
                  <a:cubicBezTo>
                    <a:pt x="104" y="173"/>
                    <a:pt x="104" y="173"/>
                    <a:pt x="104" y="172"/>
                  </a:cubicBezTo>
                  <a:cubicBezTo>
                    <a:pt x="104" y="171"/>
                    <a:pt x="104" y="171"/>
                    <a:pt x="103" y="170"/>
                  </a:cubicBezTo>
                  <a:cubicBezTo>
                    <a:pt x="103" y="170"/>
                    <a:pt x="102" y="168"/>
                    <a:pt x="102" y="167"/>
                  </a:cubicBezTo>
                  <a:cubicBezTo>
                    <a:pt x="103" y="166"/>
                    <a:pt x="103" y="168"/>
                    <a:pt x="103" y="168"/>
                  </a:cubicBezTo>
                  <a:cubicBezTo>
                    <a:pt x="104" y="169"/>
                    <a:pt x="104" y="169"/>
                    <a:pt x="105" y="170"/>
                  </a:cubicBezTo>
                  <a:cubicBezTo>
                    <a:pt x="105" y="170"/>
                    <a:pt x="105" y="171"/>
                    <a:pt x="105" y="171"/>
                  </a:cubicBezTo>
                  <a:cubicBezTo>
                    <a:pt x="106" y="172"/>
                    <a:pt x="106" y="172"/>
                    <a:pt x="107" y="173"/>
                  </a:cubicBezTo>
                  <a:cubicBezTo>
                    <a:pt x="107" y="174"/>
                    <a:pt x="106" y="174"/>
                    <a:pt x="107" y="175"/>
                  </a:cubicBezTo>
                  <a:cubicBezTo>
                    <a:pt x="107" y="173"/>
                    <a:pt x="107" y="170"/>
                    <a:pt x="109" y="169"/>
                  </a:cubicBezTo>
                  <a:cubicBezTo>
                    <a:pt x="109" y="170"/>
                    <a:pt x="109" y="171"/>
                    <a:pt x="109" y="173"/>
                  </a:cubicBezTo>
                  <a:cubicBezTo>
                    <a:pt x="109" y="174"/>
                    <a:pt x="109" y="174"/>
                    <a:pt x="110" y="174"/>
                  </a:cubicBezTo>
                  <a:cubicBezTo>
                    <a:pt x="111" y="175"/>
                    <a:pt x="111" y="175"/>
                    <a:pt x="112" y="176"/>
                  </a:cubicBezTo>
                  <a:cubicBezTo>
                    <a:pt x="112" y="176"/>
                    <a:pt x="112" y="177"/>
                    <a:pt x="112" y="177"/>
                  </a:cubicBezTo>
                  <a:cubicBezTo>
                    <a:pt x="112" y="178"/>
                    <a:pt x="113" y="178"/>
                    <a:pt x="113" y="178"/>
                  </a:cubicBezTo>
                  <a:cubicBezTo>
                    <a:pt x="114" y="179"/>
                    <a:pt x="116" y="181"/>
                    <a:pt x="116" y="182"/>
                  </a:cubicBezTo>
                  <a:cubicBezTo>
                    <a:pt x="117" y="183"/>
                    <a:pt x="117" y="183"/>
                    <a:pt x="118" y="183"/>
                  </a:cubicBezTo>
                  <a:cubicBezTo>
                    <a:pt x="119" y="184"/>
                    <a:pt x="119" y="185"/>
                    <a:pt x="119" y="186"/>
                  </a:cubicBezTo>
                  <a:cubicBezTo>
                    <a:pt x="120" y="187"/>
                    <a:pt x="120" y="188"/>
                    <a:pt x="120" y="189"/>
                  </a:cubicBezTo>
                  <a:cubicBezTo>
                    <a:pt x="120" y="190"/>
                    <a:pt x="120" y="191"/>
                    <a:pt x="121" y="191"/>
                  </a:cubicBezTo>
                  <a:cubicBezTo>
                    <a:pt x="122" y="192"/>
                    <a:pt x="123" y="192"/>
                    <a:pt x="124" y="193"/>
                  </a:cubicBezTo>
                  <a:cubicBezTo>
                    <a:pt x="125" y="194"/>
                    <a:pt x="125" y="195"/>
                    <a:pt x="126" y="196"/>
                  </a:cubicBezTo>
                  <a:cubicBezTo>
                    <a:pt x="127" y="197"/>
                    <a:pt x="128" y="199"/>
                    <a:pt x="129" y="200"/>
                  </a:cubicBezTo>
                  <a:cubicBezTo>
                    <a:pt x="129" y="201"/>
                    <a:pt x="129" y="201"/>
                    <a:pt x="129" y="202"/>
                  </a:cubicBezTo>
                  <a:cubicBezTo>
                    <a:pt x="129" y="203"/>
                    <a:pt x="129" y="203"/>
                    <a:pt x="130" y="204"/>
                  </a:cubicBezTo>
                  <a:cubicBezTo>
                    <a:pt x="130" y="206"/>
                    <a:pt x="131" y="207"/>
                    <a:pt x="132" y="208"/>
                  </a:cubicBezTo>
                  <a:cubicBezTo>
                    <a:pt x="133" y="209"/>
                    <a:pt x="134" y="209"/>
                    <a:pt x="135" y="208"/>
                  </a:cubicBezTo>
                  <a:cubicBezTo>
                    <a:pt x="135" y="207"/>
                    <a:pt x="136" y="207"/>
                    <a:pt x="137" y="207"/>
                  </a:cubicBezTo>
                  <a:cubicBezTo>
                    <a:pt x="139" y="207"/>
                    <a:pt x="141" y="206"/>
                    <a:pt x="143" y="205"/>
                  </a:cubicBezTo>
                  <a:cubicBezTo>
                    <a:pt x="144" y="204"/>
                    <a:pt x="144" y="203"/>
                    <a:pt x="145" y="203"/>
                  </a:cubicBezTo>
                  <a:cubicBezTo>
                    <a:pt x="146" y="203"/>
                    <a:pt x="147" y="203"/>
                    <a:pt x="148" y="202"/>
                  </a:cubicBezTo>
                  <a:cubicBezTo>
                    <a:pt x="149" y="202"/>
                    <a:pt x="149" y="201"/>
                    <a:pt x="150" y="201"/>
                  </a:cubicBezTo>
                  <a:cubicBezTo>
                    <a:pt x="150" y="200"/>
                    <a:pt x="150" y="200"/>
                    <a:pt x="151" y="199"/>
                  </a:cubicBezTo>
                  <a:cubicBezTo>
                    <a:pt x="152" y="199"/>
                    <a:pt x="152" y="198"/>
                    <a:pt x="153" y="198"/>
                  </a:cubicBezTo>
                  <a:cubicBezTo>
                    <a:pt x="154" y="197"/>
                    <a:pt x="155" y="197"/>
                    <a:pt x="155" y="196"/>
                  </a:cubicBezTo>
                  <a:cubicBezTo>
                    <a:pt x="156" y="196"/>
                    <a:pt x="156" y="195"/>
                    <a:pt x="157" y="194"/>
                  </a:cubicBezTo>
                  <a:cubicBezTo>
                    <a:pt x="158" y="193"/>
                    <a:pt x="159" y="191"/>
                    <a:pt x="159" y="190"/>
                  </a:cubicBezTo>
                  <a:cubicBezTo>
                    <a:pt x="160" y="189"/>
                    <a:pt x="161" y="189"/>
                    <a:pt x="161" y="189"/>
                  </a:cubicBezTo>
                  <a:cubicBezTo>
                    <a:pt x="161" y="188"/>
                    <a:pt x="162" y="187"/>
                    <a:pt x="162" y="186"/>
                  </a:cubicBezTo>
                  <a:cubicBezTo>
                    <a:pt x="163" y="184"/>
                    <a:pt x="161" y="183"/>
                    <a:pt x="160" y="182"/>
                  </a:cubicBezTo>
                  <a:cubicBezTo>
                    <a:pt x="159" y="182"/>
                    <a:pt x="159" y="181"/>
                    <a:pt x="158" y="181"/>
                  </a:cubicBezTo>
                  <a:cubicBezTo>
                    <a:pt x="158" y="181"/>
                    <a:pt x="157" y="181"/>
                    <a:pt x="157" y="181"/>
                  </a:cubicBezTo>
                  <a:cubicBezTo>
                    <a:pt x="157" y="181"/>
                    <a:pt x="156" y="181"/>
                    <a:pt x="156" y="181"/>
                  </a:cubicBezTo>
                  <a:cubicBezTo>
                    <a:pt x="155" y="180"/>
                    <a:pt x="155" y="179"/>
                    <a:pt x="155" y="178"/>
                  </a:cubicBezTo>
                  <a:cubicBezTo>
                    <a:pt x="155" y="178"/>
                    <a:pt x="154" y="177"/>
                    <a:pt x="154" y="176"/>
                  </a:cubicBezTo>
                  <a:cubicBezTo>
                    <a:pt x="154" y="176"/>
                    <a:pt x="154" y="175"/>
                    <a:pt x="153" y="175"/>
                  </a:cubicBezTo>
                  <a:cubicBezTo>
                    <a:pt x="153" y="176"/>
                    <a:pt x="153" y="177"/>
                    <a:pt x="153" y="177"/>
                  </a:cubicBezTo>
                  <a:cubicBezTo>
                    <a:pt x="152" y="177"/>
                    <a:pt x="151" y="178"/>
                    <a:pt x="151" y="179"/>
                  </a:cubicBezTo>
                  <a:cubicBezTo>
                    <a:pt x="150" y="180"/>
                    <a:pt x="149" y="181"/>
                    <a:pt x="148" y="181"/>
                  </a:cubicBezTo>
                  <a:cubicBezTo>
                    <a:pt x="148" y="181"/>
                    <a:pt x="148" y="181"/>
                    <a:pt x="147" y="181"/>
                  </a:cubicBezTo>
                  <a:cubicBezTo>
                    <a:pt x="147" y="181"/>
                    <a:pt x="147" y="181"/>
                    <a:pt x="146" y="181"/>
                  </a:cubicBezTo>
                  <a:cubicBezTo>
                    <a:pt x="146" y="181"/>
                    <a:pt x="145" y="182"/>
                    <a:pt x="145" y="181"/>
                  </a:cubicBezTo>
                  <a:cubicBezTo>
                    <a:pt x="145" y="180"/>
                    <a:pt x="145" y="179"/>
                    <a:pt x="145" y="179"/>
                  </a:cubicBezTo>
                  <a:cubicBezTo>
                    <a:pt x="145" y="178"/>
                    <a:pt x="145" y="177"/>
                    <a:pt x="145" y="177"/>
                  </a:cubicBezTo>
                  <a:cubicBezTo>
                    <a:pt x="144" y="177"/>
                    <a:pt x="144" y="178"/>
                    <a:pt x="143" y="179"/>
                  </a:cubicBezTo>
                  <a:cubicBezTo>
                    <a:pt x="142" y="179"/>
                    <a:pt x="142" y="178"/>
                    <a:pt x="142" y="178"/>
                  </a:cubicBezTo>
                  <a:cubicBezTo>
                    <a:pt x="142" y="177"/>
                    <a:pt x="141" y="176"/>
                    <a:pt x="141" y="176"/>
                  </a:cubicBezTo>
                  <a:cubicBezTo>
                    <a:pt x="141" y="175"/>
                    <a:pt x="141" y="174"/>
                    <a:pt x="141" y="174"/>
                  </a:cubicBezTo>
                  <a:cubicBezTo>
                    <a:pt x="140" y="173"/>
                    <a:pt x="139" y="173"/>
                    <a:pt x="139" y="173"/>
                  </a:cubicBezTo>
                  <a:cubicBezTo>
                    <a:pt x="138" y="172"/>
                    <a:pt x="138" y="171"/>
                    <a:pt x="138" y="170"/>
                  </a:cubicBezTo>
                  <a:cubicBezTo>
                    <a:pt x="138" y="170"/>
                    <a:pt x="137" y="169"/>
                    <a:pt x="137" y="169"/>
                  </a:cubicBezTo>
                  <a:cubicBezTo>
                    <a:pt x="136" y="168"/>
                    <a:pt x="137" y="167"/>
                    <a:pt x="137" y="166"/>
                  </a:cubicBezTo>
                  <a:cubicBezTo>
                    <a:pt x="138" y="165"/>
                    <a:pt x="139" y="166"/>
                    <a:pt x="140" y="166"/>
                  </a:cubicBezTo>
                  <a:cubicBezTo>
                    <a:pt x="141" y="166"/>
                    <a:pt x="142" y="167"/>
                    <a:pt x="142" y="167"/>
                  </a:cubicBezTo>
                  <a:cubicBezTo>
                    <a:pt x="143" y="168"/>
                    <a:pt x="143" y="168"/>
                    <a:pt x="143" y="169"/>
                  </a:cubicBezTo>
                  <a:cubicBezTo>
                    <a:pt x="144" y="170"/>
                    <a:pt x="144" y="170"/>
                    <a:pt x="144" y="170"/>
                  </a:cubicBezTo>
                  <a:cubicBezTo>
                    <a:pt x="145" y="171"/>
                    <a:pt x="144" y="171"/>
                    <a:pt x="145" y="172"/>
                  </a:cubicBezTo>
                  <a:cubicBezTo>
                    <a:pt x="145" y="172"/>
                    <a:pt x="146" y="172"/>
                    <a:pt x="147" y="173"/>
                  </a:cubicBezTo>
                  <a:cubicBezTo>
                    <a:pt x="148" y="173"/>
                    <a:pt x="148" y="174"/>
                    <a:pt x="149" y="174"/>
                  </a:cubicBezTo>
                  <a:cubicBezTo>
                    <a:pt x="150" y="174"/>
                    <a:pt x="151" y="174"/>
                    <a:pt x="152" y="173"/>
                  </a:cubicBezTo>
                  <a:cubicBezTo>
                    <a:pt x="154" y="172"/>
                    <a:pt x="155" y="172"/>
                    <a:pt x="156" y="174"/>
                  </a:cubicBezTo>
                  <a:cubicBezTo>
                    <a:pt x="156" y="176"/>
                    <a:pt x="159" y="176"/>
                    <a:pt x="160" y="176"/>
                  </a:cubicBezTo>
                  <a:cubicBezTo>
                    <a:pt x="162" y="177"/>
                    <a:pt x="165" y="178"/>
                    <a:pt x="167" y="177"/>
                  </a:cubicBezTo>
                  <a:cubicBezTo>
                    <a:pt x="167" y="177"/>
                    <a:pt x="167" y="177"/>
                    <a:pt x="167" y="177"/>
                  </a:cubicBezTo>
                  <a:cubicBezTo>
                    <a:pt x="168" y="176"/>
                    <a:pt x="169" y="176"/>
                    <a:pt x="170" y="177"/>
                  </a:cubicBezTo>
                  <a:cubicBezTo>
                    <a:pt x="170" y="177"/>
                    <a:pt x="171" y="177"/>
                    <a:pt x="171" y="177"/>
                  </a:cubicBezTo>
                  <a:cubicBezTo>
                    <a:pt x="172" y="177"/>
                    <a:pt x="173" y="176"/>
                    <a:pt x="174" y="176"/>
                  </a:cubicBezTo>
                  <a:cubicBezTo>
                    <a:pt x="175" y="177"/>
                    <a:pt x="177" y="178"/>
                    <a:pt x="178" y="179"/>
                  </a:cubicBezTo>
                  <a:cubicBezTo>
                    <a:pt x="179" y="180"/>
                    <a:pt x="180" y="180"/>
                    <a:pt x="181" y="180"/>
                  </a:cubicBezTo>
                  <a:cubicBezTo>
                    <a:pt x="181" y="180"/>
                    <a:pt x="182" y="181"/>
                    <a:pt x="183" y="181"/>
                  </a:cubicBezTo>
                  <a:cubicBezTo>
                    <a:pt x="183" y="181"/>
                    <a:pt x="183" y="181"/>
                    <a:pt x="183" y="181"/>
                  </a:cubicBezTo>
                  <a:cubicBezTo>
                    <a:pt x="184" y="181"/>
                    <a:pt x="185" y="181"/>
                    <a:pt x="185" y="182"/>
                  </a:cubicBezTo>
                  <a:cubicBezTo>
                    <a:pt x="185" y="182"/>
                    <a:pt x="183" y="183"/>
                    <a:pt x="183" y="183"/>
                  </a:cubicBezTo>
                  <a:cubicBezTo>
                    <a:pt x="182" y="184"/>
                    <a:pt x="183" y="184"/>
                    <a:pt x="184" y="185"/>
                  </a:cubicBezTo>
                  <a:cubicBezTo>
                    <a:pt x="185" y="186"/>
                    <a:pt x="185" y="187"/>
                    <a:pt x="186" y="188"/>
                  </a:cubicBezTo>
                  <a:cubicBezTo>
                    <a:pt x="190" y="188"/>
                    <a:pt x="188" y="185"/>
                    <a:pt x="190" y="184"/>
                  </a:cubicBezTo>
                  <a:cubicBezTo>
                    <a:pt x="191" y="184"/>
                    <a:pt x="190" y="186"/>
                    <a:pt x="190" y="186"/>
                  </a:cubicBezTo>
                  <a:cubicBezTo>
                    <a:pt x="190" y="187"/>
                    <a:pt x="191" y="188"/>
                    <a:pt x="191" y="189"/>
                  </a:cubicBezTo>
                  <a:cubicBezTo>
                    <a:pt x="192" y="191"/>
                    <a:pt x="192" y="192"/>
                    <a:pt x="193" y="193"/>
                  </a:cubicBezTo>
                  <a:cubicBezTo>
                    <a:pt x="194" y="195"/>
                    <a:pt x="195" y="196"/>
                    <a:pt x="195" y="197"/>
                  </a:cubicBezTo>
                  <a:cubicBezTo>
                    <a:pt x="195" y="198"/>
                    <a:pt x="195" y="199"/>
                    <a:pt x="195" y="200"/>
                  </a:cubicBezTo>
                  <a:cubicBezTo>
                    <a:pt x="196" y="201"/>
                    <a:pt x="197" y="201"/>
                    <a:pt x="198" y="202"/>
                  </a:cubicBezTo>
                  <a:cubicBezTo>
                    <a:pt x="198" y="203"/>
                    <a:pt x="198" y="203"/>
                    <a:pt x="199" y="204"/>
                  </a:cubicBezTo>
                  <a:cubicBezTo>
                    <a:pt x="199" y="205"/>
                    <a:pt x="200" y="206"/>
                    <a:pt x="201" y="207"/>
                  </a:cubicBezTo>
                  <a:cubicBezTo>
                    <a:pt x="201" y="208"/>
                    <a:pt x="202" y="209"/>
                    <a:pt x="202" y="210"/>
                  </a:cubicBezTo>
                  <a:cubicBezTo>
                    <a:pt x="203" y="210"/>
                    <a:pt x="203" y="211"/>
                    <a:pt x="203" y="212"/>
                  </a:cubicBezTo>
                  <a:cubicBezTo>
                    <a:pt x="203" y="213"/>
                    <a:pt x="203" y="213"/>
                    <a:pt x="203" y="214"/>
                  </a:cubicBezTo>
                  <a:cubicBezTo>
                    <a:pt x="204" y="215"/>
                    <a:pt x="204" y="215"/>
                    <a:pt x="205" y="216"/>
                  </a:cubicBezTo>
                  <a:cubicBezTo>
                    <a:pt x="206" y="217"/>
                    <a:pt x="206" y="218"/>
                    <a:pt x="207" y="217"/>
                  </a:cubicBezTo>
                  <a:cubicBezTo>
                    <a:pt x="207" y="216"/>
                    <a:pt x="207" y="215"/>
                    <a:pt x="208" y="215"/>
                  </a:cubicBezTo>
                  <a:cubicBezTo>
                    <a:pt x="208" y="214"/>
                    <a:pt x="209" y="214"/>
                    <a:pt x="210" y="213"/>
                  </a:cubicBezTo>
                  <a:cubicBezTo>
                    <a:pt x="210" y="212"/>
                    <a:pt x="210" y="212"/>
                    <a:pt x="210" y="212"/>
                  </a:cubicBezTo>
                  <a:cubicBezTo>
                    <a:pt x="210" y="212"/>
                    <a:pt x="210" y="211"/>
                    <a:pt x="210" y="211"/>
                  </a:cubicBezTo>
                  <a:cubicBezTo>
                    <a:pt x="211" y="210"/>
                    <a:pt x="210" y="210"/>
                    <a:pt x="210" y="209"/>
                  </a:cubicBezTo>
                  <a:cubicBezTo>
                    <a:pt x="210" y="208"/>
                    <a:pt x="210" y="207"/>
                    <a:pt x="210" y="206"/>
                  </a:cubicBezTo>
                  <a:cubicBezTo>
                    <a:pt x="211" y="204"/>
                    <a:pt x="210" y="202"/>
                    <a:pt x="210" y="200"/>
                  </a:cubicBezTo>
                  <a:cubicBezTo>
                    <a:pt x="210" y="199"/>
                    <a:pt x="210" y="198"/>
                    <a:pt x="211" y="197"/>
                  </a:cubicBezTo>
                  <a:cubicBezTo>
                    <a:pt x="211" y="197"/>
                    <a:pt x="212" y="197"/>
                    <a:pt x="213" y="196"/>
                  </a:cubicBezTo>
                  <a:cubicBezTo>
                    <a:pt x="214" y="196"/>
                    <a:pt x="214" y="195"/>
                    <a:pt x="214" y="194"/>
                  </a:cubicBezTo>
                  <a:cubicBezTo>
                    <a:pt x="214" y="194"/>
                    <a:pt x="215" y="194"/>
                    <a:pt x="216" y="193"/>
                  </a:cubicBezTo>
                  <a:cubicBezTo>
                    <a:pt x="216" y="192"/>
                    <a:pt x="217" y="192"/>
                    <a:pt x="217" y="191"/>
                  </a:cubicBezTo>
                  <a:cubicBezTo>
                    <a:pt x="218" y="191"/>
                    <a:pt x="218" y="191"/>
                    <a:pt x="218" y="190"/>
                  </a:cubicBezTo>
                  <a:cubicBezTo>
                    <a:pt x="218" y="189"/>
                    <a:pt x="218" y="189"/>
                    <a:pt x="218" y="189"/>
                  </a:cubicBezTo>
                  <a:cubicBezTo>
                    <a:pt x="218" y="188"/>
                    <a:pt x="219" y="189"/>
                    <a:pt x="220" y="188"/>
                  </a:cubicBezTo>
                  <a:cubicBezTo>
                    <a:pt x="221" y="188"/>
                    <a:pt x="221" y="187"/>
                    <a:pt x="222" y="187"/>
                  </a:cubicBezTo>
                  <a:cubicBezTo>
                    <a:pt x="222" y="186"/>
                    <a:pt x="221" y="185"/>
                    <a:pt x="222" y="184"/>
                  </a:cubicBezTo>
                  <a:cubicBezTo>
                    <a:pt x="222" y="184"/>
                    <a:pt x="223" y="183"/>
                    <a:pt x="223" y="183"/>
                  </a:cubicBezTo>
                  <a:cubicBezTo>
                    <a:pt x="223" y="183"/>
                    <a:pt x="224" y="183"/>
                    <a:pt x="224" y="183"/>
                  </a:cubicBezTo>
                  <a:cubicBezTo>
                    <a:pt x="225" y="183"/>
                    <a:pt x="225" y="183"/>
                    <a:pt x="225" y="184"/>
                  </a:cubicBezTo>
                  <a:cubicBezTo>
                    <a:pt x="226" y="184"/>
                    <a:pt x="227" y="184"/>
                    <a:pt x="227" y="183"/>
                  </a:cubicBezTo>
                  <a:cubicBezTo>
                    <a:pt x="228" y="183"/>
                    <a:pt x="228" y="183"/>
                    <a:pt x="229" y="183"/>
                  </a:cubicBezTo>
                  <a:cubicBezTo>
                    <a:pt x="229" y="183"/>
                    <a:pt x="230" y="183"/>
                    <a:pt x="230" y="183"/>
                  </a:cubicBezTo>
                  <a:cubicBezTo>
                    <a:pt x="231" y="183"/>
                    <a:pt x="233" y="183"/>
                    <a:pt x="233" y="184"/>
                  </a:cubicBezTo>
                  <a:cubicBezTo>
                    <a:pt x="233" y="185"/>
                    <a:pt x="232" y="185"/>
                    <a:pt x="232" y="186"/>
                  </a:cubicBezTo>
                  <a:cubicBezTo>
                    <a:pt x="232" y="187"/>
                    <a:pt x="232" y="187"/>
                    <a:pt x="233" y="187"/>
                  </a:cubicBezTo>
                  <a:cubicBezTo>
                    <a:pt x="234" y="188"/>
                    <a:pt x="235" y="189"/>
                    <a:pt x="236" y="190"/>
                  </a:cubicBezTo>
                  <a:cubicBezTo>
                    <a:pt x="236" y="191"/>
                    <a:pt x="237" y="192"/>
                    <a:pt x="238" y="192"/>
                  </a:cubicBezTo>
                  <a:cubicBezTo>
                    <a:pt x="238" y="193"/>
                    <a:pt x="239" y="192"/>
                    <a:pt x="239" y="193"/>
                  </a:cubicBezTo>
                  <a:cubicBezTo>
                    <a:pt x="239" y="194"/>
                    <a:pt x="236" y="197"/>
                    <a:pt x="239" y="197"/>
                  </a:cubicBezTo>
                  <a:cubicBezTo>
                    <a:pt x="239" y="196"/>
                    <a:pt x="239" y="196"/>
                    <a:pt x="239" y="196"/>
                  </a:cubicBezTo>
                  <a:cubicBezTo>
                    <a:pt x="240" y="197"/>
                    <a:pt x="240" y="197"/>
                    <a:pt x="240" y="197"/>
                  </a:cubicBezTo>
                  <a:cubicBezTo>
                    <a:pt x="240" y="197"/>
                    <a:pt x="240" y="197"/>
                    <a:pt x="240" y="197"/>
                  </a:cubicBezTo>
                  <a:cubicBezTo>
                    <a:pt x="241" y="197"/>
                    <a:pt x="241" y="199"/>
                    <a:pt x="242" y="198"/>
                  </a:cubicBezTo>
                  <a:cubicBezTo>
                    <a:pt x="242" y="198"/>
                    <a:pt x="243" y="195"/>
                    <a:pt x="243" y="195"/>
                  </a:cubicBezTo>
                  <a:cubicBezTo>
                    <a:pt x="244" y="195"/>
                    <a:pt x="246" y="198"/>
                    <a:pt x="246" y="198"/>
                  </a:cubicBezTo>
                  <a:cubicBezTo>
                    <a:pt x="246" y="199"/>
                    <a:pt x="246" y="200"/>
                    <a:pt x="247" y="201"/>
                  </a:cubicBezTo>
                  <a:cubicBezTo>
                    <a:pt x="247" y="201"/>
                    <a:pt x="247" y="201"/>
                    <a:pt x="248" y="202"/>
                  </a:cubicBezTo>
                  <a:cubicBezTo>
                    <a:pt x="248" y="203"/>
                    <a:pt x="248" y="203"/>
                    <a:pt x="248" y="203"/>
                  </a:cubicBezTo>
                  <a:cubicBezTo>
                    <a:pt x="248" y="203"/>
                    <a:pt x="249" y="204"/>
                    <a:pt x="249" y="204"/>
                  </a:cubicBezTo>
                  <a:cubicBezTo>
                    <a:pt x="250" y="205"/>
                    <a:pt x="250" y="205"/>
                    <a:pt x="250" y="206"/>
                  </a:cubicBezTo>
                  <a:cubicBezTo>
                    <a:pt x="248" y="206"/>
                    <a:pt x="250" y="208"/>
                    <a:pt x="250" y="208"/>
                  </a:cubicBezTo>
                  <a:cubicBezTo>
                    <a:pt x="250" y="209"/>
                    <a:pt x="250" y="210"/>
                    <a:pt x="250" y="211"/>
                  </a:cubicBezTo>
                  <a:cubicBezTo>
                    <a:pt x="250" y="211"/>
                    <a:pt x="250" y="212"/>
                    <a:pt x="250" y="213"/>
                  </a:cubicBezTo>
                  <a:cubicBezTo>
                    <a:pt x="250" y="214"/>
                    <a:pt x="250" y="215"/>
                    <a:pt x="250" y="216"/>
                  </a:cubicBezTo>
                  <a:cubicBezTo>
                    <a:pt x="252" y="216"/>
                    <a:pt x="251" y="214"/>
                    <a:pt x="252" y="215"/>
                  </a:cubicBezTo>
                  <a:cubicBezTo>
                    <a:pt x="253" y="216"/>
                    <a:pt x="254" y="217"/>
                    <a:pt x="255" y="218"/>
                  </a:cubicBezTo>
                  <a:cubicBezTo>
                    <a:pt x="255" y="219"/>
                    <a:pt x="256" y="220"/>
                    <a:pt x="256" y="221"/>
                  </a:cubicBezTo>
                  <a:cubicBezTo>
                    <a:pt x="257" y="222"/>
                    <a:pt x="257" y="223"/>
                    <a:pt x="258" y="224"/>
                  </a:cubicBezTo>
                  <a:cubicBezTo>
                    <a:pt x="258" y="225"/>
                    <a:pt x="258" y="225"/>
                    <a:pt x="258" y="226"/>
                  </a:cubicBezTo>
                  <a:cubicBezTo>
                    <a:pt x="259" y="227"/>
                    <a:pt x="259" y="227"/>
                    <a:pt x="260" y="228"/>
                  </a:cubicBezTo>
                  <a:cubicBezTo>
                    <a:pt x="262" y="228"/>
                    <a:pt x="263" y="230"/>
                    <a:pt x="265" y="230"/>
                  </a:cubicBezTo>
                  <a:cubicBezTo>
                    <a:pt x="266" y="229"/>
                    <a:pt x="265" y="228"/>
                    <a:pt x="264" y="227"/>
                  </a:cubicBezTo>
                  <a:cubicBezTo>
                    <a:pt x="263" y="226"/>
                    <a:pt x="263" y="226"/>
                    <a:pt x="263" y="224"/>
                  </a:cubicBezTo>
                  <a:cubicBezTo>
                    <a:pt x="263" y="223"/>
                    <a:pt x="262" y="222"/>
                    <a:pt x="262" y="221"/>
                  </a:cubicBezTo>
                  <a:cubicBezTo>
                    <a:pt x="261" y="220"/>
                    <a:pt x="260" y="220"/>
                    <a:pt x="259" y="219"/>
                  </a:cubicBezTo>
                  <a:cubicBezTo>
                    <a:pt x="259" y="219"/>
                    <a:pt x="259" y="218"/>
                    <a:pt x="259" y="217"/>
                  </a:cubicBezTo>
                  <a:cubicBezTo>
                    <a:pt x="259" y="217"/>
                    <a:pt x="258" y="217"/>
                    <a:pt x="258" y="217"/>
                  </a:cubicBezTo>
                  <a:cubicBezTo>
                    <a:pt x="258" y="217"/>
                    <a:pt x="258" y="217"/>
                    <a:pt x="258" y="217"/>
                  </a:cubicBezTo>
                  <a:cubicBezTo>
                    <a:pt x="257" y="217"/>
                    <a:pt x="256" y="216"/>
                    <a:pt x="255" y="215"/>
                  </a:cubicBezTo>
                  <a:cubicBezTo>
                    <a:pt x="254" y="214"/>
                    <a:pt x="254" y="213"/>
                    <a:pt x="253" y="212"/>
                  </a:cubicBezTo>
                  <a:cubicBezTo>
                    <a:pt x="252" y="211"/>
                    <a:pt x="252" y="210"/>
                    <a:pt x="253" y="208"/>
                  </a:cubicBezTo>
                  <a:cubicBezTo>
                    <a:pt x="253" y="207"/>
                    <a:pt x="253" y="207"/>
                    <a:pt x="253" y="206"/>
                  </a:cubicBezTo>
                  <a:cubicBezTo>
                    <a:pt x="253" y="205"/>
                    <a:pt x="252" y="205"/>
                    <a:pt x="252" y="204"/>
                  </a:cubicBezTo>
                  <a:cubicBezTo>
                    <a:pt x="252" y="203"/>
                    <a:pt x="253" y="202"/>
                    <a:pt x="254" y="202"/>
                  </a:cubicBezTo>
                  <a:cubicBezTo>
                    <a:pt x="254" y="203"/>
                    <a:pt x="254" y="203"/>
                    <a:pt x="254" y="204"/>
                  </a:cubicBezTo>
                  <a:cubicBezTo>
                    <a:pt x="255" y="204"/>
                    <a:pt x="255" y="204"/>
                    <a:pt x="256" y="204"/>
                  </a:cubicBezTo>
                  <a:cubicBezTo>
                    <a:pt x="256" y="204"/>
                    <a:pt x="256" y="204"/>
                    <a:pt x="256" y="204"/>
                  </a:cubicBezTo>
                  <a:cubicBezTo>
                    <a:pt x="258" y="204"/>
                    <a:pt x="258" y="205"/>
                    <a:pt x="259" y="205"/>
                  </a:cubicBezTo>
                  <a:cubicBezTo>
                    <a:pt x="260" y="207"/>
                    <a:pt x="262" y="207"/>
                    <a:pt x="262" y="209"/>
                  </a:cubicBezTo>
                  <a:cubicBezTo>
                    <a:pt x="263" y="209"/>
                    <a:pt x="263" y="209"/>
                    <a:pt x="263" y="211"/>
                  </a:cubicBezTo>
                  <a:cubicBezTo>
                    <a:pt x="264" y="211"/>
                    <a:pt x="263" y="213"/>
                    <a:pt x="264" y="214"/>
                  </a:cubicBezTo>
                  <a:cubicBezTo>
                    <a:pt x="265" y="214"/>
                    <a:pt x="266" y="213"/>
                    <a:pt x="267" y="213"/>
                  </a:cubicBezTo>
                  <a:cubicBezTo>
                    <a:pt x="268" y="212"/>
                    <a:pt x="267" y="211"/>
                    <a:pt x="268" y="210"/>
                  </a:cubicBezTo>
                  <a:cubicBezTo>
                    <a:pt x="268" y="209"/>
                    <a:pt x="269" y="209"/>
                    <a:pt x="269" y="209"/>
                  </a:cubicBezTo>
                  <a:cubicBezTo>
                    <a:pt x="270" y="209"/>
                    <a:pt x="270" y="209"/>
                    <a:pt x="271" y="209"/>
                  </a:cubicBezTo>
                  <a:cubicBezTo>
                    <a:pt x="272" y="209"/>
                    <a:pt x="272" y="206"/>
                    <a:pt x="273" y="205"/>
                  </a:cubicBezTo>
                  <a:cubicBezTo>
                    <a:pt x="273" y="204"/>
                    <a:pt x="273" y="203"/>
                    <a:pt x="272" y="201"/>
                  </a:cubicBezTo>
                  <a:cubicBezTo>
                    <a:pt x="272" y="200"/>
                    <a:pt x="272" y="199"/>
                    <a:pt x="271" y="198"/>
                  </a:cubicBezTo>
                  <a:cubicBezTo>
                    <a:pt x="271" y="198"/>
                    <a:pt x="270" y="198"/>
                    <a:pt x="269" y="197"/>
                  </a:cubicBezTo>
                  <a:cubicBezTo>
                    <a:pt x="269" y="197"/>
                    <a:pt x="269" y="197"/>
                    <a:pt x="268" y="196"/>
                  </a:cubicBezTo>
                  <a:cubicBezTo>
                    <a:pt x="267" y="196"/>
                    <a:pt x="267" y="195"/>
                    <a:pt x="266" y="194"/>
                  </a:cubicBezTo>
                  <a:cubicBezTo>
                    <a:pt x="265" y="194"/>
                    <a:pt x="265" y="194"/>
                    <a:pt x="265" y="193"/>
                  </a:cubicBezTo>
                  <a:cubicBezTo>
                    <a:pt x="264" y="193"/>
                    <a:pt x="265" y="192"/>
                    <a:pt x="264" y="192"/>
                  </a:cubicBezTo>
                  <a:cubicBezTo>
                    <a:pt x="264" y="191"/>
                    <a:pt x="262" y="191"/>
                    <a:pt x="262" y="190"/>
                  </a:cubicBezTo>
                  <a:cubicBezTo>
                    <a:pt x="262" y="188"/>
                    <a:pt x="263" y="187"/>
                    <a:pt x="264" y="186"/>
                  </a:cubicBezTo>
                  <a:cubicBezTo>
                    <a:pt x="265" y="186"/>
                    <a:pt x="265" y="184"/>
                    <a:pt x="266" y="184"/>
                  </a:cubicBezTo>
                  <a:cubicBezTo>
                    <a:pt x="267" y="183"/>
                    <a:pt x="268" y="183"/>
                    <a:pt x="269" y="184"/>
                  </a:cubicBezTo>
                  <a:cubicBezTo>
                    <a:pt x="270" y="184"/>
                    <a:pt x="271" y="185"/>
                    <a:pt x="270" y="186"/>
                  </a:cubicBezTo>
                  <a:cubicBezTo>
                    <a:pt x="271" y="186"/>
                    <a:pt x="273" y="186"/>
                    <a:pt x="273" y="185"/>
                  </a:cubicBezTo>
                  <a:cubicBezTo>
                    <a:pt x="273" y="185"/>
                    <a:pt x="273" y="184"/>
                    <a:pt x="273" y="184"/>
                  </a:cubicBezTo>
                  <a:cubicBezTo>
                    <a:pt x="273" y="183"/>
                    <a:pt x="274" y="184"/>
                    <a:pt x="275" y="183"/>
                  </a:cubicBezTo>
                  <a:cubicBezTo>
                    <a:pt x="275" y="183"/>
                    <a:pt x="276" y="183"/>
                    <a:pt x="276" y="183"/>
                  </a:cubicBezTo>
                  <a:cubicBezTo>
                    <a:pt x="277" y="183"/>
                    <a:pt x="277" y="182"/>
                    <a:pt x="277" y="182"/>
                  </a:cubicBezTo>
                  <a:cubicBezTo>
                    <a:pt x="277" y="181"/>
                    <a:pt x="278" y="181"/>
                    <a:pt x="279" y="181"/>
                  </a:cubicBezTo>
                  <a:cubicBezTo>
                    <a:pt x="279" y="181"/>
                    <a:pt x="279" y="181"/>
                    <a:pt x="280" y="181"/>
                  </a:cubicBezTo>
                  <a:cubicBezTo>
                    <a:pt x="280" y="181"/>
                    <a:pt x="281" y="180"/>
                    <a:pt x="281" y="180"/>
                  </a:cubicBezTo>
                  <a:cubicBezTo>
                    <a:pt x="282" y="180"/>
                    <a:pt x="282" y="180"/>
                    <a:pt x="283" y="180"/>
                  </a:cubicBezTo>
                  <a:cubicBezTo>
                    <a:pt x="283" y="180"/>
                    <a:pt x="285" y="179"/>
                    <a:pt x="286" y="178"/>
                  </a:cubicBezTo>
                  <a:cubicBezTo>
                    <a:pt x="286" y="178"/>
                    <a:pt x="285" y="178"/>
                    <a:pt x="285" y="177"/>
                  </a:cubicBezTo>
                  <a:cubicBezTo>
                    <a:pt x="285" y="176"/>
                    <a:pt x="285" y="176"/>
                    <a:pt x="285" y="176"/>
                  </a:cubicBezTo>
                  <a:cubicBezTo>
                    <a:pt x="286" y="175"/>
                    <a:pt x="287" y="174"/>
                    <a:pt x="287" y="173"/>
                  </a:cubicBezTo>
                  <a:cubicBezTo>
                    <a:pt x="289" y="171"/>
                    <a:pt x="289" y="171"/>
                    <a:pt x="288" y="169"/>
                  </a:cubicBezTo>
                  <a:cubicBezTo>
                    <a:pt x="289" y="168"/>
                    <a:pt x="291" y="168"/>
                    <a:pt x="291" y="167"/>
                  </a:cubicBezTo>
                  <a:cubicBezTo>
                    <a:pt x="292" y="165"/>
                    <a:pt x="291" y="164"/>
                    <a:pt x="290" y="163"/>
                  </a:cubicBezTo>
                  <a:cubicBezTo>
                    <a:pt x="289" y="163"/>
                    <a:pt x="288" y="163"/>
                    <a:pt x="288" y="163"/>
                  </a:cubicBezTo>
                  <a:cubicBezTo>
                    <a:pt x="287" y="164"/>
                    <a:pt x="287" y="165"/>
                    <a:pt x="286" y="165"/>
                  </a:cubicBezTo>
                  <a:cubicBezTo>
                    <a:pt x="284" y="164"/>
                    <a:pt x="286" y="163"/>
                    <a:pt x="285" y="162"/>
                  </a:cubicBezTo>
                  <a:cubicBezTo>
                    <a:pt x="286" y="162"/>
                    <a:pt x="287" y="162"/>
                    <a:pt x="287" y="162"/>
                  </a:cubicBezTo>
                  <a:cubicBezTo>
                    <a:pt x="288" y="162"/>
                    <a:pt x="288" y="163"/>
                    <a:pt x="289" y="162"/>
                  </a:cubicBezTo>
                  <a:cubicBezTo>
                    <a:pt x="290" y="162"/>
                    <a:pt x="288" y="161"/>
                    <a:pt x="288" y="160"/>
                  </a:cubicBezTo>
                  <a:cubicBezTo>
                    <a:pt x="286" y="159"/>
                    <a:pt x="287" y="159"/>
                    <a:pt x="288" y="159"/>
                  </a:cubicBezTo>
                  <a:cubicBezTo>
                    <a:pt x="290" y="158"/>
                    <a:pt x="289" y="156"/>
                    <a:pt x="287" y="157"/>
                  </a:cubicBezTo>
                  <a:cubicBezTo>
                    <a:pt x="287" y="157"/>
                    <a:pt x="286" y="154"/>
                    <a:pt x="285" y="154"/>
                  </a:cubicBezTo>
                  <a:cubicBezTo>
                    <a:pt x="284" y="153"/>
                    <a:pt x="282" y="152"/>
                    <a:pt x="282" y="152"/>
                  </a:cubicBezTo>
                  <a:cubicBezTo>
                    <a:pt x="281" y="151"/>
                    <a:pt x="282" y="151"/>
                    <a:pt x="282" y="150"/>
                  </a:cubicBezTo>
                  <a:cubicBezTo>
                    <a:pt x="282" y="150"/>
                    <a:pt x="282" y="149"/>
                    <a:pt x="282" y="149"/>
                  </a:cubicBezTo>
                  <a:cubicBezTo>
                    <a:pt x="283" y="148"/>
                    <a:pt x="284" y="147"/>
                    <a:pt x="285" y="147"/>
                  </a:cubicBezTo>
                  <a:cubicBezTo>
                    <a:pt x="285" y="145"/>
                    <a:pt x="286" y="146"/>
                    <a:pt x="287" y="146"/>
                  </a:cubicBezTo>
                  <a:cubicBezTo>
                    <a:pt x="289" y="145"/>
                    <a:pt x="287" y="144"/>
                    <a:pt x="286" y="143"/>
                  </a:cubicBezTo>
                  <a:cubicBezTo>
                    <a:pt x="286" y="143"/>
                    <a:pt x="285" y="143"/>
                    <a:pt x="284" y="143"/>
                  </a:cubicBezTo>
                  <a:cubicBezTo>
                    <a:pt x="284" y="143"/>
                    <a:pt x="283" y="142"/>
                    <a:pt x="283" y="143"/>
                  </a:cubicBezTo>
                  <a:cubicBezTo>
                    <a:pt x="282" y="143"/>
                    <a:pt x="281" y="145"/>
                    <a:pt x="280" y="145"/>
                  </a:cubicBezTo>
                  <a:cubicBezTo>
                    <a:pt x="279" y="145"/>
                    <a:pt x="277" y="144"/>
                    <a:pt x="277" y="143"/>
                  </a:cubicBezTo>
                  <a:cubicBezTo>
                    <a:pt x="277" y="143"/>
                    <a:pt x="278" y="142"/>
                    <a:pt x="278" y="142"/>
                  </a:cubicBezTo>
                  <a:cubicBezTo>
                    <a:pt x="278" y="141"/>
                    <a:pt x="277" y="141"/>
                    <a:pt x="276" y="141"/>
                  </a:cubicBezTo>
                  <a:cubicBezTo>
                    <a:pt x="275" y="140"/>
                    <a:pt x="275" y="139"/>
                    <a:pt x="277" y="139"/>
                  </a:cubicBezTo>
                  <a:cubicBezTo>
                    <a:pt x="279" y="139"/>
                    <a:pt x="279" y="139"/>
                    <a:pt x="279" y="138"/>
                  </a:cubicBezTo>
                  <a:cubicBezTo>
                    <a:pt x="279" y="137"/>
                    <a:pt x="279" y="137"/>
                    <a:pt x="280" y="137"/>
                  </a:cubicBezTo>
                  <a:cubicBezTo>
                    <a:pt x="280" y="137"/>
                    <a:pt x="281" y="137"/>
                    <a:pt x="281" y="136"/>
                  </a:cubicBezTo>
                  <a:cubicBezTo>
                    <a:pt x="282" y="136"/>
                    <a:pt x="283" y="133"/>
                    <a:pt x="284" y="134"/>
                  </a:cubicBezTo>
                  <a:cubicBezTo>
                    <a:pt x="285" y="135"/>
                    <a:pt x="283" y="137"/>
                    <a:pt x="283" y="137"/>
                  </a:cubicBezTo>
                  <a:cubicBezTo>
                    <a:pt x="282" y="138"/>
                    <a:pt x="284" y="139"/>
                    <a:pt x="283" y="140"/>
                  </a:cubicBezTo>
                  <a:cubicBezTo>
                    <a:pt x="284" y="141"/>
                    <a:pt x="285" y="139"/>
                    <a:pt x="286" y="139"/>
                  </a:cubicBezTo>
                  <a:cubicBezTo>
                    <a:pt x="287" y="138"/>
                    <a:pt x="289" y="138"/>
                    <a:pt x="290" y="138"/>
                  </a:cubicBezTo>
                  <a:cubicBezTo>
                    <a:pt x="291" y="138"/>
                    <a:pt x="291" y="139"/>
                    <a:pt x="292" y="140"/>
                  </a:cubicBezTo>
                  <a:cubicBezTo>
                    <a:pt x="292" y="140"/>
                    <a:pt x="292" y="141"/>
                    <a:pt x="292" y="141"/>
                  </a:cubicBezTo>
                  <a:cubicBezTo>
                    <a:pt x="292" y="142"/>
                    <a:pt x="291" y="142"/>
                    <a:pt x="291" y="143"/>
                  </a:cubicBezTo>
                  <a:cubicBezTo>
                    <a:pt x="291" y="143"/>
                    <a:pt x="292" y="143"/>
                    <a:pt x="293" y="143"/>
                  </a:cubicBezTo>
                  <a:cubicBezTo>
                    <a:pt x="294" y="143"/>
                    <a:pt x="294" y="143"/>
                    <a:pt x="294" y="143"/>
                  </a:cubicBezTo>
                  <a:cubicBezTo>
                    <a:pt x="295" y="143"/>
                    <a:pt x="296" y="144"/>
                    <a:pt x="297" y="145"/>
                  </a:cubicBezTo>
                  <a:cubicBezTo>
                    <a:pt x="297" y="146"/>
                    <a:pt x="295" y="145"/>
                    <a:pt x="296" y="147"/>
                  </a:cubicBezTo>
                  <a:cubicBezTo>
                    <a:pt x="296" y="148"/>
                    <a:pt x="297" y="148"/>
                    <a:pt x="297" y="148"/>
                  </a:cubicBezTo>
                  <a:cubicBezTo>
                    <a:pt x="298" y="149"/>
                    <a:pt x="297" y="149"/>
                    <a:pt x="297" y="149"/>
                  </a:cubicBezTo>
                  <a:cubicBezTo>
                    <a:pt x="297" y="150"/>
                    <a:pt x="297" y="151"/>
                    <a:pt x="297" y="151"/>
                  </a:cubicBezTo>
                  <a:cubicBezTo>
                    <a:pt x="298" y="152"/>
                    <a:pt x="298" y="152"/>
                    <a:pt x="298" y="153"/>
                  </a:cubicBezTo>
                  <a:cubicBezTo>
                    <a:pt x="299" y="153"/>
                    <a:pt x="300" y="152"/>
                    <a:pt x="301" y="151"/>
                  </a:cubicBezTo>
                  <a:cubicBezTo>
                    <a:pt x="301" y="151"/>
                    <a:pt x="301" y="151"/>
                    <a:pt x="301" y="150"/>
                  </a:cubicBezTo>
                  <a:cubicBezTo>
                    <a:pt x="301" y="150"/>
                    <a:pt x="302" y="150"/>
                    <a:pt x="302" y="150"/>
                  </a:cubicBezTo>
                  <a:cubicBezTo>
                    <a:pt x="302" y="150"/>
                    <a:pt x="302" y="150"/>
                    <a:pt x="302" y="150"/>
                  </a:cubicBezTo>
                  <a:cubicBezTo>
                    <a:pt x="303" y="149"/>
                    <a:pt x="302" y="149"/>
                    <a:pt x="302" y="148"/>
                  </a:cubicBezTo>
                  <a:cubicBezTo>
                    <a:pt x="302" y="148"/>
                    <a:pt x="302" y="147"/>
                    <a:pt x="302" y="147"/>
                  </a:cubicBezTo>
                  <a:cubicBezTo>
                    <a:pt x="302" y="145"/>
                    <a:pt x="302" y="144"/>
                    <a:pt x="301" y="143"/>
                  </a:cubicBezTo>
                  <a:cubicBezTo>
                    <a:pt x="300" y="142"/>
                    <a:pt x="300" y="142"/>
                    <a:pt x="299" y="140"/>
                  </a:cubicBezTo>
                  <a:cubicBezTo>
                    <a:pt x="299" y="139"/>
                    <a:pt x="298" y="140"/>
                    <a:pt x="297" y="139"/>
                  </a:cubicBezTo>
                  <a:cubicBezTo>
                    <a:pt x="296" y="138"/>
                    <a:pt x="299" y="136"/>
                    <a:pt x="300" y="136"/>
                  </a:cubicBezTo>
                  <a:cubicBezTo>
                    <a:pt x="301" y="135"/>
                    <a:pt x="300" y="133"/>
                    <a:pt x="300" y="132"/>
                  </a:cubicBezTo>
                  <a:cubicBezTo>
                    <a:pt x="300" y="132"/>
                    <a:pt x="300" y="132"/>
                    <a:pt x="300" y="132"/>
                  </a:cubicBezTo>
                  <a:cubicBezTo>
                    <a:pt x="301" y="132"/>
                    <a:pt x="301" y="132"/>
                    <a:pt x="302" y="131"/>
                  </a:cubicBezTo>
                  <a:cubicBezTo>
                    <a:pt x="302" y="130"/>
                    <a:pt x="302" y="130"/>
                    <a:pt x="302" y="130"/>
                  </a:cubicBezTo>
                  <a:cubicBezTo>
                    <a:pt x="302" y="129"/>
                    <a:pt x="302" y="128"/>
                    <a:pt x="304" y="129"/>
                  </a:cubicBezTo>
                  <a:cubicBezTo>
                    <a:pt x="304" y="129"/>
                    <a:pt x="305" y="130"/>
                    <a:pt x="306" y="130"/>
                  </a:cubicBezTo>
                  <a:cubicBezTo>
                    <a:pt x="307" y="130"/>
                    <a:pt x="308" y="130"/>
                    <a:pt x="309" y="129"/>
                  </a:cubicBezTo>
                  <a:cubicBezTo>
                    <a:pt x="309" y="128"/>
                    <a:pt x="309" y="127"/>
                    <a:pt x="309" y="127"/>
                  </a:cubicBezTo>
                  <a:cubicBezTo>
                    <a:pt x="310" y="126"/>
                    <a:pt x="310" y="125"/>
                    <a:pt x="311" y="124"/>
                  </a:cubicBezTo>
                  <a:cubicBezTo>
                    <a:pt x="311" y="123"/>
                    <a:pt x="312" y="122"/>
                    <a:pt x="312" y="122"/>
                  </a:cubicBezTo>
                  <a:cubicBezTo>
                    <a:pt x="313" y="121"/>
                    <a:pt x="313" y="119"/>
                    <a:pt x="313" y="119"/>
                  </a:cubicBezTo>
                  <a:cubicBezTo>
                    <a:pt x="312" y="118"/>
                    <a:pt x="314" y="117"/>
                    <a:pt x="315" y="116"/>
                  </a:cubicBezTo>
                  <a:cubicBezTo>
                    <a:pt x="315" y="115"/>
                    <a:pt x="315" y="114"/>
                    <a:pt x="315" y="113"/>
                  </a:cubicBezTo>
                  <a:cubicBezTo>
                    <a:pt x="316" y="110"/>
                    <a:pt x="315" y="107"/>
                    <a:pt x="315" y="105"/>
                  </a:cubicBezTo>
                  <a:cubicBezTo>
                    <a:pt x="315" y="103"/>
                    <a:pt x="316" y="103"/>
                    <a:pt x="315" y="101"/>
                  </a:cubicBezTo>
                  <a:cubicBezTo>
                    <a:pt x="315" y="101"/>
                    <a:pt x="314" y="101"/>
                    <a:pt x="314" y="100"/>
                  </a:cubicBezTo>
                  <a:cubicBezTo>
                    <a:pt x="314" y="100"/>
                    <a:pt x="314" y="99"/>
                    <a:pt x="314" y="99"/>
                  </a:cubicBezTo>
                  <a:cubicBezTo>
                    <a:pt x="313" y="98"/>
                    <a:pt x="312" y="97"/>
                    <a:pt x="311" y="96"/>
                  </a:cubicBezTo>
                  <a:cubicBezTo>
                    <a:pt x="311" y="96"/>
                    <a:pt x="309" y="94"/>
                    <a:pt x="308" y="95"/>
                  </a:cubicBezTo>
                  <a:cubicBezTo>
                    <a:pt x="307" y="95"/>
                    <a:pt x="308" y="96"/>
                    <a:pt x="308" y="97"/>
                  </a:cubicBezTo>
                  <a:cubicBezTo>
                    <a:pt x="307" y="97"/>
                    <a:pt x="307" y="97"/>
                    <a:pt x="306" y="96"/>
                  </a:cubicBezTo>
                  <a:cubicBezTo>
                    <a:pt x="306" y="96"/>
                    <a:pt x="305" y="96"/>
                    <a:pt x="305" y="96"/>
                  </a:cubicBezTo>
                  <a:cubicBezTo>
                    <a:pt x="305" y="96"/>
                    <a:pt x="305" y="95"/>
                    <a:pt x="305" y="95"/>
                  </a:cubicBezTo>
                  <a:cubicBezTo>
                    <a:pt x="303" y="95"/>
                    <a:pt x="303" y="95"/>
                    <a:pt x="303" y="95"/>
                  </a:cubicBezTo>
                  <a:cubicBezTo>
                    <a:pt x="303" y="95"/>
                    <a:pt x="304" y="96"/>
                    <a:pt x="303" y="96"/>
                  </a:cubicBezTo>
                  <a:cubicBezTo>
                    <a:pt x="302" y="98"/>
                    <a:pt x="302" y="95"/>
                    <a:pt x="302" y="94"/>
                  </a:cubicBezTo>
                  <a:cubicBezTo>
                    <a:pt x="301" y="94"/>
                    <a:pt x="301" y="94"/>
                    <a:pt x="300" y="94"/>
                  </a:cubicBezTo>
                  <a:cubicBezTo>
                    <a:pt x="300" y="94"/>
                    <a:pt x="300" y="94"/>
                    <a:pt x="300" y="94"/>
                  </a:cubicBezTo>
                  <a:cubicBezTo>
                    <a:pt x="299" y="94"/>
                    <a:pt x="299" y="94"/>
                    <a:pt x="299" y="93"/>
                  </a:cubicBezTo>
                  <a:cubicBezTo>
                    <a:pt x="298" y="91"/>
                    <a:pt x="300" y="90"/>
                    <a:pt x="301" y="90"/>
                  </a:cubicBezTo>
                  <a:cubicBezTo>
                    <a:pt x="302" y="89"/>
                    <a:pt x="304" y="89"/>
                    <a:pt x="305" y="88"/>
                  </a:cubicBezTo>
                  <a:cubicBezTo>
                    <a:pt x="306" y="87"/>
                    <a:pt x="306" y="85"/>
                    <a:pt x="306" y="84"/>
                  </a:cubicBezTo>
                  <a:cubicBezTo>
                    <a:pt x="307" y="83"/>
                    <a:pt x="306" y="82"/>
                    <a:pt x="307" y="82"/>
                  </a:cubicBezTo>
                  <a:cubicBezTo>
                    <a:pt x="308" y="82"/>
                    <a:pt x="308" y="82"/>
                    <a:pt x="309" y="81"/>
                  </a:cubicBezTo>
                  <a:cubicBezTo>
                    <a:pt x="310" y="81"/>
                    <a:pt x="310" y="79"/>
                    <a:pt x="311" y="78"/>
                  </a:cubicBezTo>
                  <a:cubicBezTo>
                    <a:pt x="314" y="77"/>
                    <a:pt x="316" y="76"/>
                    <a:pt x="319" y="76"/>
                  </a:cubicBezTo>
                  <a:cubicBezTo>
                    <a:pt x="319" y="77"/>
                    <a:pt x="319" y="78"/>
                    <a:pt x="320" y="79"/>
                  </a:cubicBezTo>
                  <a:cubicBezTo>
                    <a:pt x="321" y="79"/>
                    <a:pt x="321" y="78"/>
                    <a:pt x="320" y="77"/>
                  </a:cubicBezTo>
                  <a:cubicBezTo>
                    <a:pt x="322" y="77"/>
                    <a:pt x="322" y="78"/>
                    <a:pt x="323" y="78"/>
                  </a:cubicBezTo>
                  <a:cubicBezTo>
                    <a:pt x="323" y="78"/>
                    <a:pt x="325" y="78"/>
                    <a:pt x="326" y="78"/>
                  </a:cubicBezTo>
                  <a:cubicBezTo>
                    <a:pt x="328" y="78"/>
                    <a:pt x="327" y="76"/>
                    <a:pt x="328" y="76"/>
                  </a:cubicBezTo>
                  <a:cubicBezTo>
                    <a:pt x="329" y="76"/>
                    <a:pt x="330" y="77"/>
                    <a:pt x="331" y="77"/>
                  </a:cubicBezTo>
                  <a:cubicBezTo>
                    <a:pt x="332" y="77"/>
                    <a:pt x="332" y="77"/>
                    <a:pt x="333" y="77"/>
                  </a:cubicBezTo>
                  <a:cubicBezTo>
                    <a:pt x="333" y="78"/>
                    <a:pt x="331" y="78"/>
                    <a:pt x="332" y="78"/>
                  </a:cubicBezTo>
                  <a:cubicBezTo>
                    <a:pt x="332" y="79"/>
                    <a:pt x="335" y="79"/>
                    <a:pt x="335" y="79"/>
                  </a:cubicBezTo>
                  <a:cubicBezTo>
                    <a:pt x="337" y="79"/>
                    <a:pt x="339" y="78"/>
                    <a:pt x="341" y="78"/>
                  </a:cubicBezTo>
                  <a:cubicBezTo>
                    <a:pt x="341" y="77"/>
                    <a:pt x="339" y="77"/>
                    <a:pt x="338" y="76"/>
                  </a:cubicBezTo>
                  <a:cubicBezTo>
                    <a:pt x="339" y="76"/>
                    <a:pt x="340" y="76"/>
                    <a:pt x="340" y="75"/>
                  </a:cubicBezTo>
                  <a:cubicBezTo>
                    <a:pt x="341" y="75"/>
                    <a:pt x="341" y="75"/>
                    <a:pt x="341" y="74"/>
                  </a:cubicBezTo>
                  <a:cubicBezTo>
                    <a:pt x="341" y="73"/>
                    <a:pt x="341" y="74"/>
                    <a:pt x="341" y="73"/>
                  </a:cubicBezTo>
                  <a:cubicBezTo>
                    <a:pt x="342" y="73"/>
                    <a:pt x="342" y="73"/>
                    <a:pt x="343" y="72"/>
                  </a:cubicBezTo>
                  <a:cubicBezTo>
                    <a:pt x="343" y="71"/>
                    <a:pt x="343" y="70"/>
                    <a:pt x="344" y="69"/>
                  </a:cubicBezTo>
                  <a:cubicBezTo>
                    <a:pt x="345" y="68"/>
                    <a:pt x="346" y="69"/>
                    <a:pt x="347" y="68"/>
                  </a:cubicBezTo>
                  <a:cubicBezTo>
                    <a:pt x="348" y="68"/>
                    <a:pt x="350" y="66"/>
                    <a:pt x="350" y="67"/>
                  </a:cubicBezTo>
                  <a:cubicBezTo>
                    <a:pt x="351" y="67"/>
                    <a:pt x="350" y="70"/>
                    <a:pt x="350" y="70"/>
                  </a:cubicBezTo>
                  <a:cubicBezTo>
                    <a:pt x="350" y="71"/>
                    <a:pt x="350" y="72"/>
                    <a:pt x="351" y="72"/>
                  </a:cubicBezTo>
                  <a:cubicBezTo>
                    <a:pt x="353" y="72"/>
                    <a:pt x="353" y="71"/>
                    <a:pt x="354" y="70"/>
                  </a:cubicBezTo>
                  <a:cubicBezTo>
                    <a:pt x="354" y="70"/>
                    <a:pt x="355" y="70"/>
                    <a:pt x="355" y="70"/>
                  </a:cubicBezTo>
                  <a:cubicBezTo>
                    <a:pt x="356" y="70"/>
                    <a:pt x="357" y="70"/>
                    <a:pt x="357" y="70"/>
                  </a:cubicBezTo>
                  <a:cubicBezTo>
                    <a:pt x="358" y="69"/>
                    <a:pt x="356" y="68"/>
                    <a:pt x="357" y="67"/>
                  </a:cubicBezTo>
                  <a:cubicBezTo>
                    <a:pt x="358" y="66"/>
                    <a:pt x="359" y="66"/>
                    <a:pt x="360" y="67"/>
                  </a:cubicBezTo>
                  <a:cubicBezTo>
                    <a:pt x="360" y="67"/>
                    <a:pt x="360" y="69"/>
                    <a:pt x="360" y="70"/>
                  </a:cubicBezTo>
                  <a:cubicBezTo>
                    <a:pt x="359" y="71"/>
                    <a:pt x="359" y="71"/>
                    <a:pt x="359" y="71"/>
                  </a:cubicBezTo>
                  <a:cubicBezTo>
                    <a:pt x="359" y="72"/>
                    <a:pt x="359" y="73"/>
                    <a:pt x="359" y="73"/>
                  </a:cubicBezTo>
                  <a:cubicBezTo>
                    <a:pt x="358" y="74"/>
                    <a:pt x="357" y="74"/>
                    <a:pt x="357" y="74"/>
                  </a:cubicBezTo>
                  <a:cubicBezTo>
                    <a:pt x="356" y="74"/>
                    <a:pt x="355" y="74"/>
                    <a:pt x="355" y="74"/>
                  </a:cubicBezTo>
                  <a:cubicBezTo>
                    <a:pt x="354" y="75"/>
                    <a:pt x="354" y="76"/>
                    <a:pt x="354" y="77"/>
                  </a:cubicBezTo>
                  <a:cubicBezTo>
                    <a:pt x="353" y="78"/>
                    <a:pt x="352" y="78"/>
                    <a:pt x="352" y="80"/>
                  </a:cubicBezTo>
                  <a:cubicBezTo>
                    <a:pt x="351" y="81"/>
                    <a:pt x="351" y="81"/>
                    <a:pt x="350" y="82"/>
                  </a:cubicBezTo>
                  <a:cubicBezTo>
                    <a:pt x="349" y="82"/>
                    <a:pt x="348" y="84"/>
                    <a:pt x="347" y="84"/>
                  </a:cubicBezTo>
                  <a:cubicBezTo>
                    <a:pt x="346" y="84"/>
                    <a:pt x="346" y="84"/>
                    <a:pt x="346" y="84"/>
                  </a:cubicBezTo>
                  <a:cubicBezTo>
                    <a:pt x="345" y="84"/>
                    <a:pt x="344" y="83"/>
                    <a:pt x="344" y="84"/>
                  </a:cubicBezTo>
                  <a:cubicBezTo>
                    <a:pt x="344" y="85"/>
                    <a:pt x="345" y="85"/>
                    <a:pt x="345" y="86"/>
                  </a:cubicBezTo>
                  <a:cubicBezTo>
                    <a:pt x="345" y="86"/>
                    <a:pt x="344" y="86"/>
                    <a:pt x="344" y="87"/>
                  </a:cubicBezTo>
                  <a:cubicBezTo>
                    <a:pt x="343" y="88"/>
                    <a:pt x="343" y="92"/>
                    <a:pt x="344" y="94"/>
                  </a:cubicBezTo>
                  <a:cubicBezTo>
                    <a:pt x="344" y="95"/>
                    <a:pt x="345" y="96"/>
                    <a:pt x="346" y="97"/>
                  </a:cubicBezTo>
                  <a:cubicBezTo>
                    <a:pt x="347" y="98"/>
                    <a:pt x="348" y="98"/>
                    <a:pt x="348" y="100"/>
                  </a:cubicBezTo>
                  <a:cubicBezTo>
                    <a:pt x="348" y="100"/>
                    <a:pt x="347" y="101"/>
                    <a:pt x="347" y="102"/>
                  </a:cubicBezTo>
                  <a:cubicBezTo>
                    <a:pt x="348" y="103"/>
                    <a:pt x="348" y="103"/>
                    <a:pt x="349" y="104"/>
                  </a:cubicBezTo>
                  <a:cubicBezTo>
                    <a:pt x="349" y="105"/>
                    <a:pt x="350" y="107"/>
                    <a:pt x="351" y="106"/>
                  </a:cubicBezTo>
                  <a:cubicBezTo>
                    <a:pt x="352" y="106"/>
                    <a:pt x="352" y="105"/>
                    <a:pt x="352" y="104"/>
                  </a:cubicBezTo>
                  <a:cubicBezTo>
                    <a:pt x="353" y="104"/>
                    <a:pt x="353" y="103"/>
                    <a:pt x="354" y="103"/>
                  </a:cubicBezTo>
                  <a:cubicBezTo>
                    <a:pt x="354" y="102"/>
                    <a:pt x="353" y="99"/>
                    <a:pt x="355" y="99"/>
                  </a:cubicBezTo>
                  <a:cubicBezTo>
                    <a:pt x="355" y="98"/>
                    <a:pt x="355" y="98"/>
                    <a:pt x="356" y="97"/>
                  </a:cubicBezTo>
                  <a:cubicBezTo>
                    <a:pt x="356" y="96"/>
                    <a:pt x="358" y="97"/>
                    <a:pt x="358" y="96"/>
                  </a:cubicBezTo>
                  <a:cubicBezTo>
                    <a:pt x="359" y="95"/>
                    <a:pt x="358" y="92"/>
                    <a:pt x="359" y="91"/>
                  </a:cubicBezTo>
                  <a:cubicBezTo>
                    <a:pt x="360" y="91"/>
                    <a:pt x="361" y="93"/>
                    <a:pt x="361" y="91"/>
                  </a:cubicBezTo>
                  <a:cubicBezTo>
                    <a:pt x="361" y="90"/>
                    <a:pt x="361" y="90"/>
                    <a:pt x="360" y="89"/>
                  </a:cubicBezTo>
                  <a:cubicBezTo>
                    <a:pt x="360" y="88"/>
                    <a:pt x="360" y="88"/>
                    <a:pt x="360" y="87"/>
                  </a:cubicBezTo>
                  <a:cubicBezTo>
                    <a:pt x="360" y="87"/>
                    <a:pt x="360" y="85"/>
                    <a:pt x="360" y="85"/>
                  </a:cubicBezTo>
                  <a:cubicBezTo>
                    <a:pt x="359" y="84"/>
                    <a:pt x="359" y="85"/>
                    <a:pt x="358" y="85"/>
                  </a:cubicBezTo>
                  <a:cubicBezTo>
                    <a:pt x="358" y="85"/>
                    <a:pt x="358" y="85"/>
                    <a:pt x="357" y="85"/>
                  </a:cubicBezTo>
                  <a:cubicBezTo>
                    <a:pt x="356" y="84"/>
                    <a:pt x="356" y="83"/>
                    <a:pt x="357" y="82"/>
                  </a:cubicBezTo>
                  <a:cubicBezTo>
                    <a:pt x="358" y="81"/>
                    <a:pt x="358" y="80"/>
                    <a:pt x="359" y="79"/>
                  </a:cubicBezTo>
                  <a:cubicBezTo>
                    <a:pt x="359" y="78"/>
                    <a:pt x="359" y="77"/>
                    <a:pt x="360" y="76"/>
                  </a:cubicBezTo>
                  <a:cubicBezTo>
                    <a:pt x="362" y="75"/>
                    <a:pt x="362" y="76"/>
                    <a:pt x="363" y="77"/>
                  </a:cubicBezTo>
                  <a:cubicBezTo>
                    <a:pt x="364" y="77"/>
                    <a:pt x="365" y="76"/>
                    <a:pt x="366" y="75"/>
                  </a:cubicBezTo>
                  <a:cubicBezTo>
                    <a:pt x="366" y="75"/>
                    <a:pt x="367" y="74"/>
                    <a:pt x="367" y="74"/>
                  </a:cubicBezTo>
                  <a:cubicBezTo>
                    <a:pt x="367" y="75"/>
                    <a:pt x="367" y="76"/>
                    <a:pt x="367" y="77"/>
                  </a:cubicBezTo>
                  <a:cubicBezTo>
                    <a:pt x="368" y="77"/>
                    <a:pt x="368" y="75"/>
                    <a:pt x="370" y="75"/>
                  </a:cubicBezTo>
                  <a:cubicBezTo>
                    <a:pt x="371" y="75"/>
                    <a:pt x="372" y="75"/>
                    <a:pt x="373" y="76"/>
                  </a:cubicBezTo>
                  <a:cubicBezTo>
                    <a:pt x="373" y="77"/>
                    <a:pt x="374" y="78"/>
                    <a:pt x="375" y="77"/>
                  </a:cubicBezTo>
                  <a:cubicBezTo>
                    <a:pt x="377" y="77"/>
                    <a:pt x="377" y="75"/>
                    <a:pt x="377" y="74"/>
                  </a:cubicBezTo>
                  <a:cubicBezTo>
                    <a:pt x="379" y="73"/>
                    <a:pt x="381" y="73"/>
                    <a:pt x="382" y="73"/>
                  </a:cubicBezTo>
                  <a:cubicBezTo>
                    <a:pt x="383" y="72"/>
                    <a:pt x="383" y="71"/>
                    <a:pt x="384" y="70"/>
                  </a:cubicBezTo>
                  <a:cubicBezTo>
                    <a:pt x="386" y="69"/>
                    <a:pt x="388" y="67"/>
                    <a:pt x="390" y="67"/>
                  </a:cubicBezTo>
                  <a:cubicBezTo>
                    <a:pt x="391" y="67"/>
                    <a:pt x="393" y="67"/>
                    <a:pt x="392" y="68"/>
                  </a:cubicBezTo>
                  <a:cubicBezTo>
                    <a:pt x="393" y="69"/>
                    <a:pt x="394" y="70"/>
                    <a:pt x="394" y="68"/>
                  </a:cubicBezTo>
                  <a:cubicBezTo>
                    <a:pt x="395" y="67"/>
                    <a:pt x="393" y="67"/>
                    <a:pt x="393" y="66"/>
                  </a:cubicBezTo>
                  <a:cubicBezTo>
                    <a:pt x="392" y="65"/>
                    <a:pt x="392" y="65"/>
                    <a:pt x="392" y="65"/>
                  </a:cubicBezTo>
                  <a:cubicBezTo>
                    <a:pt x="391" y="64"/>
                    <a:pt x="391" y="64"/>
                    <a:pt x="391" y="64"/>
                  </a:cubicBezTo>
                  <a:cubicBezTo>
                    <a:pt x="391" y="63"/>
                    <a:pt x="391" y="63"/>
                    <a:pt x="391" y="63"/>
                  </a:cubicBezTo>
                  <a:cubicBezTo>
                    <a:pt x="390" y="62"/>
                    <a:pt x="390" y="62"/>
                    <a:pt x="390" y="60"/>
                  </a:cubicBezTo>
                  <a:cubicBezTo>
                    <a:pt x="389" y="60"/>
                    <a:pt x="389" y="60"/>
                    <a:pt x="388" y="60"/>
                  </a:cubicBezTo>
                  <a:cubicBezTo>
                    <a:pt x="387" y="61"/>
                    <a:pt x="387" y="61"/>
                    <a:pt x="386" y="61"/>
                  </a:cubicBezTo>
                  <a:cubicBezTo>
                    <a:pt x="386" y="60"/>
                    <a:pt x="384" y="59"/>
                    <a:pt x="384" y="59"/>
                  </a:cubicBezTo>
                  <a:cubicBezTo>
                    <a:pt x="384" y="56"/>
                    <a:pt x="390" y="58"/>
                    <a:pt x="392" y="58"/>
                  </a:cubicBezTo>
                  <a:cubicBezTo>
                    <a:pt x="393" y="58"/>
                    <a:pt x="394" y="58"/>
                    <a:pt x="394" y="57"/>
                  </a:cubicBezTo>
                  <a:cubicBezTo>
                    <a:pt x="394" y="55"/>
                    <a:pt x="393" y="54"/>
                    <a:pt x="393" y="53"/>
                  </a:cubicBezTo>
                  <a:cubicBezTo>
                    <a:pt x="394" y="52"/>
                    <a:pt x="396" y="51"/>
                    <a:pt x="396" y="51"/>
                  </a:cubicBezTo>
                  <a:cubicBezTo>
                    <a:pt x="398" y="52"/>
                    <a:pt x="396" y="53"/>
                    <a:pt x="396" y="54"/>
                  </a:cubicBezTo>
                  <a:cubicBezTo>
                    <a:pt x="397" y="54"/>
                    <a:pt x="397" y="54"/>
                    <a:pt x="398" y="54"/>
                  </a:cubicBezTo>
                  <a:cubicBezTo>
                    <a:pt x="398" y="55"/>
                    <a:pt x="398" y="55"/>
                    <a:pt x="398" y="56"/>
                  </a:cubicBezTo>
                  <a:cubicBezTo>
                    <a:pt x="399" y="56"/>
                    <a:pt x="399" y="56"/>
                    <a:pt x="400" y="55"/>
                  </a:cubicBezTo>
                  <a:cubicBezTo>
                    <a:pt x="400" y="55"/>
                    <a:pt x="401" y="55"/>
                    <a:pt x="401" y="55"/>
                  </a:cubicBezTo>
                  <a:cubicBezTo>
                    <a:pt x="402" y="56"/>
                    <a:pt x="402" y="56"/>
                    <a:pt x="402" y="56"/>
                  </a:cubicBezTo>
                  <a:cubicBezTo>
                    <a:pt x="402" y="57"/>
                    <a:pt x="403" y="57"/>
                    <a:pt x="403" y="57"/>
                  </a:cubicBezTo>
                  <a:cubicBezTo>
                    <a:pt x="404" y="58"/>
                    <a:pt x="405" y="58"/>
                    <a:pt x="406" y="58"/>
                  </a:cubicBezTo>
                  <a:cubicBezTo>
                    <a:pt x="406" y="58"/>
                    <a:pt x="407" y="58"/>
                    <a:pt x="408" y="58"/>
                  </a:cubicBezTo>
                  <a:cubicBezTo>
                    <a:pt x="408" y="60"/>
                    <a:pt x="408" y="60"/>
                    <a:pt x="409" y="61"/>
                  </a:cubicBezTo>
                  <a:cubicBezTo>
                    <a:pt x="410" y="61"/>
                    <a:pt x="412" y="62"/>
                    <a:pt x="412" y="62"/>
                  </a:cubicBezTo>
                  <a:cubicBezTo>
                    <a:pt x="413" y="61"/>
                    <a:pt x="412" y="60"/>
                    <a:pt x="412" y="59"/>
                  </a:cubicBezTo>
                  <a:cubicBezTo>
                    <a:pt x="411" y="59"/>
                    <a:pt x="412" y="58"/>
                    <a:pt x="412" y="58"/>
                  </a:cubicBezTo>
                  <a:cubicBezTo>
                    <a:pt x="412" y="57"/>
                    <a:pt x="411" y="57"/>
                    <a:pt x="411" y="56"/>
                  </a:cubicBezTo>
                  <a:cubicBezTo>
                    <a:pt x="412" y="56"/>
                    <a:pt x="412" y="56"/>
                    <a:pt x="413" y="57"/>
                  </a:cubicBezTo>
                  <a:cubicBezTo>
                    <a:pt x="414" y="57"/>
                    <a:pt x="414" y="58"/>
                    <a:pt x="415" y="57"/>
                  </a:cubicBezTo>
                  <a:cubicBezTo>
                    <a:pt x="416" y="57"/>
                    <a:pt x="416" y="55"/>
                    <a:pt x="417" y="54"/>
                  </a:cubicBezTo>
                  <a:cubicBezTo>
                    <a:pt x="418" y="53"/>
                    <a:pt x="420" y="53"/>
                    <a:pt x="418" y="52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4" name="Freeform: Shape 60"/>
            <p:cNvSpPr/>
            <p:nvPr/>
          </p:nvSpPr>
          <p:spPr bwMode="auto">
            <a:xfrm>
              <a:off x="3248000" y="5533223"/>
              <a:ext cx="29623" cy="56284"/>
            </a:xfrm>
            <a:custGeom>
              <a:avLst/>
              <a:gdLst>
                <a:gd name="T0" fmla="*/ 15 w 17"/>
                <a:gd name="T1" fmla="*/ 3 h 32"/>
                <a:gd name="T2" fmla="*/ 14 w 17"/>
                <a:gd name="T3" fmla="*/ 2 h 32"/>
                <a:gd name="T4" fmla="*/ 14 w 17"/>
                <a:gd name="T5" fmla="*/ 0 h 32"/>
                <a:gd name="T6" fmla="*/ 13 w 17"/>
                <a:gd name="T7" fmla="*/ 0 h 32"/>
                <a:gd name="T8" fmla="*/ 12 w 17"/>
                <a:gd name="T9" fmla="*/ 1 h 32"/>
                <a:gd name="T10" fmla="*/ 12 w 17"/>
                <a:gd name="T11" fmla="*/ 3 h 32"/>
                <a:gd name="T12" fmla="*/ 11 w 17"/>
                <a:gd name="T13" fmla="*/ 5 h 32"/>
                <a:gd name="T14" fmla="*/ 8 w 17"/>
                <a:gd name="T15" fmla="*/ 8 h 32"/>
                <a:gd name="T16" fmla="*/ 5 w 17"/>
                <a:gd name="T17" fmla="*/ 9 h 32"/>
                <a:gd name="T18" fmla="*/ 2 w 17"/>
                <a:gd name="T19" fmla="*/ 11 h 32"/>
                <a:gd name="T20" fmla="*/ 1 w 17"/>
                <a:gd name="T21" fmla="*/ 12 h 32"/>
                <a:gd name="T22" fmla="*/ 2 w 17"/>
                <a:gd name="T23" fmla="*/ 13 h 32"/>
                <a:gd name="T24" fmla="*/ 2 w 17"/>
                <a:gd name="T25" fmla="*/ 17 h 32"/>
                <a:gd name="T26" fmla="*/ 2 w 17"/>
                <a:gd name="T27" fmla="*/ 20 h 32"/>
                <a:gd name="T28" fmla="*/ 0 w 17"/>
                <a:gd name="T29" fmla="*/ 23 h 32"/>
                <a:gd name="T30" fmla="*/ 2 w 17"/>
                <a:gd name="T31" fmla="*/ 26 h 32"/>
                <a:gd name="T32" fmla="*/ 2 w 17"/>
                <a:gd name="T33" fmla="*/ 29 h 32"/>
                <a:gd name="T34" fmla="*/ 3 w 17"/>
                <a:gd name="T35" fmla="*/ 31 h 32"/>
                <a:gd name="T36" fmla="*/ 7 w 17"/>
                <a:gd name="T37" fmla="*/ 32 h 32"/>
                <a:gd name="T38" fmla="*/ 8 w 17"/>
                <a:gd name="T39" fmla="*/ 29 h 32"/>
                <a:gd name="T40" fmla="*/ 10 w 17"/>
                <a:gd name="T41" fmla="*/ 26 h 32"/>
                <a:gd name="T42" fmla="*/ 10 w 17"/>
                <a:gd name="T43" fmla="*/ 22 h 32"/>
                <a:gd name="T44" fmla="*/ 12 w 17"/>
                <a:gd name="T45" fmla="*/ 18 h 32"/>
                <a:gd name="T46" fmla="*/ 13 w 17"/>
                <a:gd name="T47" fmla="*/ 14 h 32"/>
                <a:gd name="T48" fmla="*/ 14 w 17"/>
                <a:gd name="T49" fmla="*/ 11 h 32"/>
                <a:gd name="T50" fmla="*/ 14 w 17"/>
                <a:gd name="T51" fmla="*/ 8 h 32"/>
                <a:gd name="T52" fmla="*/ 15 w 17"/>
                <a:gd name="T53" fmla="*/ 9 h 32"/>
                <a:gd name="T54" fmla="*/ 16 w 17"/>
                <a:gd name="T55" fmla="*/ 9 h 32"/>
                <a:gd name="T56" fmla="*/ 15 w 17"/>
                <a:gd name="T57" fmla="*/ 5 h 32"/>
                <a:gd name="T58" fmla="*/ 15 w 17"/>
                <a:gd name="T59" fmla="*/ 3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7" h="32">
                  <a:moveTo>
                    <a:pt x="15" y="3"/>
                  </a:moveTo>
                  <a:cubicBezTo>
                    <a:pt x="15" y="3"/>
                    <a:pt x="14" y="3"/>
                    <a:pt x="14" y="2"/>
                  </a:cubicBezTo>
                  <a:cubicBezTo>
                    <a:pt x="13" y="2"/>
                    <a:pt x="14" y="1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3" y="0"/>
                    <a:pt x="12" y="1"/>
                    <a:pt x="12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1" y="4"/>
                    <a:pt x="11" y="5"/>
                  </a:cubicBezTo>
                  <a:cubicBezTo>
                    <a:pt x="10" y="6"/>
                    <a:pt x="9" y="9"/>
                    <a:pt x="8" y="8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4" y="9"/>
                    <a:pt x="3" y="10"/>
                    <a:pt x="2" y="11"/>
                  </a:cubicBezTo>
                  <a:cubicBezTo>
                    <a:pt x="2" y="11"/>
                    <a:pt x="1" y="11"/>
                    <a:pt x="1" y="12"/>
                  </a:cubicBezTo>
                  <a:cubicBezTo>
                    <a:pt x="0" y="13"/>
                    <a:pt x="1" y="12"/>
                    <a:pt x="2" y="13"/>
                  </a:cubicBezTo>
                  <a:cubicBezTo>
                    <a:pt x="3" y="15"/>
                    <a:pt x="2" y="15"/>
                    <a:pt x="2" y="17"/>
                  </a:cubicBezTo>
                  <a:cubicBezTo>
                    <a:pt x="2" y="18"/>
                    <a:pt x="3" y="19"/>
                    <a:pt x="2" y="20"/>
                  </a:cubicBezTo>
                  <a:cubicBezTo>
                    <a:pt x="2" y="22"/>
                    <a:pt x="0" y="22"/>
                    <a:pt x="0" y="23"/>
                  </a:cubicBezTo>
                  <a:cubicBezTo>
                    <a:pt x="0" y="24"/>
                    <a:pt x="1" y="25"/>
                    <a:pt x="2" y="26"/>
                  </a:cubicBezTo>
                  <a:cubicBezTo>
                    <a:pt x="3" y="27"/>
                    <a:pt x="3" y="28"/>
                    <a:pt x="2" y="29"/>
                  </a:cubicBezTo>
                  <a:cubicBezTo>
                    <a:pt x="2" y="30"/>
                    <a:pt x="2" y="31"/>
                    <a:pt x="3" y="31"/>
                  </a:cubicBezTo>
                  <a:cubicBezTo>
                    <a:pt x="4" y="31"/>
                    <a:pt x="6" y="32"/>
                    <a:pt x="7" y="32"/>
                  </a:cubicBezTo>
                  <a:cubicBezTo>
                    <a:pt x="8" y="31"/>
                    <a:pt x="7" y="30"/>
                    <a:pt x="8" y="29"/>
                  </a:cubicBezTo>
                  <a:cubicBezTo>
                    <a:pt x="8" y="27"/>
                    <a:pt x="9" y="27"/>
                    <a:pt x="10" y="26"/>
                  </a:cubicBezTo>
                  <a:cubicBezTo>
                    <a:pt x="10" y="25"/>
                    <a:pt x="9" y="23"/>
                    <a:pt x="10" y="22"/>
                  </a:cubicBezTo>
                  <a:cubicBezTo>
                    <a:pt x="10" y="21"/>
                    <a:pt x="12" y="20"/>
                    <a:pt x="12" y="18"/>
                  </a:cubicBezTo>
                  <a:cubicBezTo>
                    <a:pt x="13" y="17"/>
                    <a:pt x="13" y="15"/>
                    <a:pt x="13" y="14"/>
                  </a:cubicBezTo>
                  <a:cubicBezTo>
                    <a:pt x="13" y="13"/>
                    <a:pt x="14" y="12"/>
                    <a:pt x="14" y="11"/>
                  </a:cubicBezTo>
                  <a:cubicBezTo>
                    <a:pt x="13" y="11"/>
                    <a:pt x="14" y="9"/>
                    <a:pt x="14" y="8"/>
                  </a:cubicBezTo>
                  <a:cubicBezTo>
                    <a:pt x="14" y="8"/>
                    <a:pt x="15" y="8"/>
                    <a:pt x="15" y="9"/>
                  </a:cubicBezTo>
                  <a:cubicBezTo>
                    <a:pt x="16" y="9"/>
                    <a:pt x="16" y="10"/>
                    <a:pt x="16" y="9"/>
                  </a:cubicBezTo>
                  <a:cubicBezTo>
                    <a:pt x="17" y="8"/>
                    <a:pt x="15" y="6"/>
                    <a:pt x="15" y="5"/>
                  </a:cubicBezTo>
                  <a:cubicBezTo>
                    <a:pt x="15" y="4"/>
                    <a:pt x="15" y="4"/>
                    <a:pt x="15" y="3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5" name="Freeform: Shape 61"/>
            <p:cNvSpPr/>
            <p:nvPr/>
          </p:nvSpPr>
          <p:spPr bwMode="auto">
            <a:xfrm>
              <a:off x="3517572" y="5517671"/>
              <a:ext cx="160706" cy="125899"/>
            </a:xfrm>
            <a:custGeom>
              <a:avLst/>
              <a:gdLst>
                <a:gd name="T0" fmla="*/ 90 w 92"/>
                <a:gd name="T1" fmla="*/ 33 h 72"/>
                <a:gd name="T2" fmla="*/ 85 w 92"/>
                <a:gd name="T3" fmla="*/ 28 h 72"/>
                <a:gd name="T4" fmla="*/ 83 w 92"/>
                <a:gd name="T5" fmla="*/ 26 h 72"/>
                <a:gd name="T6" fmla="*/ 82 w 92"/>
                <a:gd name="T7" fmla="*/ 22 h 72"/>
                <a:gd name="T8" fmla="*/ 80 w 92"/>
                <a:gd name="T9" fmla="*/ 20 h 72"/>
                <a:gd name="T10" fmla="*/ 75 w 92"/>
                <a:gd name="T11" fmla="*/ 11 h 72"/>
                <a:gd name="T12" fmla="*/ 71 w 92"/>
                <a:gd name="T13" fmla="*/ 7 h 72"/>
                <a:gd name="T14" fmla="*/ 69 w 92"/>
                <a:gd name="T15" fmla="*/ 3 h 72"/>
                <a:gd name="T16" fmla="*/ 66 w 92"/>
                <a:gd name="T17" fmla="*/ 0 h 72"/>
                <a:gd name="T18" fmla="*/ 65 w 92"/>
                <a:gd name="T19" fmla="*/ 5 h 72"/>
                <a:gd name="T20" fmla="*/ 65 w 92"/>
                <a:gd name="T21" fmla="*/ 9 h 72"/>
                <a:gd name="T22" fmla="*/ 60 w 92"/>
                <a:gd name="T23" fmla="*/ 16 h 72"/>
                <a:gd name="T24" fmla="*/ 55 w 92"/>
                <a:gd name="T25" fmla="*/ 12 h 72"/>
                <a:gd name="T26" fmla="*/ 51 w 92"/>
                <a:gd name="T27" fmla="*/ 9 h 72"/>
                <a:gd name="T28" fmla="*/ 52 w 92"/>
                <a:gd name="T29" fmla="*/ 7 h 72"/>
                <a:gd name="T30" fmla="*/ 53 w 92"/>
                <a:gd name="T31" fmla="*/ 5 h 72"/>
                <a:gd name="T32" fmla="*/ 54 w 92"/>
                <a:gd name="T33" fmla="*/ 3 h 72"/>
                <a:gd name="T34" fmla="*/ 50 w 92"/>
                <a:gd name="T35" fmla="*/ 2 h 72"/>
                <a:gd name="T36" fmla="*/ 45 w 92"/>
                <a:gd name="T37" fmla="*/ 2 h 72"/>
                <a:gd name="T38" fmla="*/ 44 w 92"/>
                <a:gd name="T39" fmla="*/ 3 h 72"/>
                <a:gd name="T40" fmla="*/ 39 w 92"/>
                <a:gd name="T41" fmla="*/ 6 h 72"/>
                <a:gd name="T42" fmla="*/ 38 w 92"/>
                <a:gd name="T43" fmla="*/ 10 h 72"/>
                <a:gd name="T44" fmla="*/ 33 w 92"/>
                <a:gd name="T45" fmla="*/ 10 h 72"/>
                <a:gd name="T46" fmla="*/ 31 w 92"/>
                <a:gd name="T47" fmla="*/ 7 h 72"/>
                <a:gd name="T48" fmla="*/ 29 w 92"/>
                <a:gd name="T49" fmla="*/ 10 h 72"/>
                <a:gd name="T50" fmla="*/ 26 w 92"/>
                <a:gd name="T51" fmla="*/ 11 h 72"/>
                <a:gd name="T52" fmla="*/ 24 w 92"/>
                <a:gd name="T53" fmla="*/ 14 h 72"/>
                <a:gd name="T54" fmla="*/ 22 w 92"/>
                <a:gd name="T55" fmla="*/ 14 h 72"/>
                <a:gd name="T56" fmla="*/ 21 w 92"/>
                <a:gd name="T57" fmla="*/ 19 h 72"/>
                <a:gd name="T58" fmla="*/ 16 w 92"/>
                <a:gd name="T59" fmla="*/ 23 h 72"/>
                <a:gd name="T60" fmla="*/ 8 w 92"/>
                <a:gd name="T61" fmla="*/ 24 h 72"/>
                <a:gd name="T62" fmla="*/ 2 w 92"/>
                <a:gd name="T63" fmla="*/ 27 h 72"/>
                <a:gd name="T64" fmla="*/ 1 w 92"/>
                <a:gd name="T65" fmla="*/ 31 h 72"/>
                <a:gd name="T66" fmla="*/ 2 w 92"/>
                <a:gd name="T67" fmla="*/ 38 h 72"/>
                <a:gd name="T68" fmla="*/ 1 w 92"/>
                <a:gd name="T69" fmla="*/ 44 h 72"/>
                <a:gd name="T70" fmla="*/ 3 w 92"/>
                <a:gd name="T71" fmla="*/ 48 h 72"/>
                <a:gd name="T72" fmla="*/ 4 w 92"/>
                <a:gd name="T73" fmla="*/ 54 h 72"/>
                <a:gd name="T74" fmla="*/ 1 w 92"/>
                <a:gd name="T75" fmla="*/ 57 h 72"/>
                <a:gd name="T76" fmla="*/ 9 w 92"/>
                <a:gd name="T77" fmla="*/ 59 h 72"/>
                <a:gd name="T78" fmla="*/ 14 w 92"/>
                <a:gd name="T79" fmla="*/ 57 h 72"/>
                <a:gd name="T80" fmla="*/ 21 w 92"/>
                <a:gd name="T81" fmla="*/ 57 h 72"/>
                <a:gd name="T82" fmla="*/ 23 w 92"/>
                <a:gd name="T83" fmla="*/ 54 h 72"/>
                <a:gd name="T84" fmla="*/ 33 w 92"/>
                <a:gd name="T85" fmla="*/ 52 h 72"/>
                <a:gd name="T86" fmla="*/ 39 w 92"/>
                <a:gd name="T87" fmla="*/ 50 h 72"/>
                <a:gd name="T88" fmla="*/ 44 w 92"/>
                <a:gd name="T89" fmla="*/ 52 h 72"/>
                <a:gd name="T90" fmla="*/ 47 w 92"/>
                <a:gd name="T91" fmla="*/ 56 h 72"/>
                <a:gd name="T92" fmla="*/ 47 w 92"/>
                <a:gd name="T93" fmla="*/ 59 h 72"/>
                <a:gd name="T94" fmla="*/ 51 w 92"/>
                <a:gd name="T95" fmla="*/ 57 h 72"/>
                <a:gd name="T96" fmla="*/ 55 w 92"/>
                <a:gd name="T97" fmla="*/ 53 h 72"/>
                <a:gd name="T98" fmla="*/ 53 w 92"/>
                <a:gd name="T99" fmla="*/ 58 h 72"/>
                <a:gd name="T100" fmla="*/ 55 w 92"/>
                <a:gd name="T101" fmla="*/ 58 h 72"/>
                <a:gd name="T102" fmla="*/ 56 w 92"/>
                <a:gd name="T103" fmla="*/ 62 h 72"/>
                <a:gd name="T104" fmla="*/ 59 w 92"/>
                <a:gd name="T105" fmla="*/ 69 h 72"/>
                <a:gd name="T106" fmla="*/ 64 w 92"/>
                <a:gd name="T107" fmla="*/ 69 h 72"/>
                <a:gd name="T108" fmla="*/ 67 w 92"/>
                <a:gd name="T109" fmla="*/ 68 h 72"/>
                <a:gd name="T110" fmla="*/ 71 w 92"/>
                <a:gd name="T111" fmla="*/ 71 h 72"/>
                <a:gd name="T112" fmla="*/ 76 w 92"/>
                <a:gd name="T113" fmla="*/ 67 h 72"/>
                <a:gd name="T114" fmla="*/ 81 w 92"/>
                <a:gd name="T115" fmla="*/ 67 h 72"/>
                <a:gd name="T116" fmla="*/ 83 w 92"/>
                <a:gd name="T117" fmla="*/ 60 h 72"/>
                <a:gd name="T118" fmla="*/ 86 w 92"/>
                <a:gd name="T119" fmla="*/ 54 h 72"/>
                <a:gd name="T120" fmla="*/ 89 w 92"/>
                <a:gd name="T121" fmla="*/ 50 h 72"/>
                <a:gd name="T122" fmla="*/ 90 w 92"/>
                <a:gd name="T123" fmla="*/ 46 h 72"/>
                <a:gd name="T124" fmla="*/ 91 w 92"/>
                <a:gd name="T125" fmla="*/ 3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2" h="72">
                  <a:moveTo>
                    <a:pt x="92" y="37"/>
                  </a:moveTo>
                  <a:cubicBezTo>
                    <a:pt x="92" y="36"/>
                    <a:pt x="91" y="36"/>
                    <a:pt x="90" y="35"/>
                  </a:cubicBezTo>
                  <a:cubicBezTo>
                    <a:pt x="90" y="35"/>
                    <a:pt x="90" y="34"/>
                    <a:pt x="90" y="33"/>
                  </a:cubicBezTo>
                  <a:cubicBezTo>
                    <a:pt x="89" y="33"/>
                    <a:pt x="89" y="32"/>
                    <a:pt x="88" y="31"/>
                  </a:cubicBezTo>
                  <a:cubicBezTo>
                    <a:pt x="88" y="31"/>
                    <a:pt x="86" y="29"/>
                    <a:pt x="86" y="28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84" y="27"/>
                    <a:pt x="86" y="28"/>
                    <a:pt x="86" y="27"/>
                  </a:cubicBezTo>
                  <a:cubicBezTo>
                    <a:pt x="86" y="27"/>
                    <a:pt x="84" y="26"/>
                    <a:pt x="83" y="25"/>
                  </a:cubicBezTo>
                  <a:cubicBezTo>
                    <a:pt x="83" y="26"/>
                    <a:pt x="83" y="26"/>
                    <a:pt x="83" y="26"/>
                  </a:cubicBezTo>
                  <a:cubicBezTo>
                    <a:pt x="82" y="25"/>
                    <a:pt x="82" y="25"/>
                    <a:pt x="82" y="24"/>
                  </a:cubicBezTo>
                  <a:cubicBezTo>
                    <a:pt x="83" y="23"/>
                    <a:pt x="83" y="23"/>
                    <a:pt x="83" y="23"/>
                  </a:cubicBezTo>
                  <a:cubicBezTo>
                    <a:pt x="83" y="23"/>
                    <a:pt x="82" y="23"/>
                    <a:pt x="82" y="22"/>
                  </a:cubicBezTo>
                  <a:cubicBezTo>
                    <a:pt x="81" y="22"/>
                    <a:pt x="81" y="22"/>
                    <a:pt x="81" y="21"/>
                  </a:cubicBezTo>
                  <a:cubicBezTo>
                    <a:pt x="81" y="21"/>
                    <a:pt x="81" y="21"/>
                    <a:pt x="81" y="21"/>
                  </a:cubicBezTo>
                  <a:cubicBezTo>
                    <a:pt x="80" y="20"/>
                    <a:pt x="80" y="20"/>
                    <a:pt x="80" y="20"/>
                  </a:cubicBezTo>
                  <a:cubicBezTo>
                    <a:pt x="79" y="20"/>
                    <a:pt x="79" y="19"/>
                    <a:pt x="78" y="19"/>
                  </a:cubicBezTo>
                  <a:cubicBezTo>
                    <a:pt x="76" y="18"/>
                    <a:pt x="74" y="17"/>
                    <a:pt x="75" y="15"/>
                  </a:cubicBezTo>
                  <a:cubicBezTo>
                    <a:pt x="76" y="14"/>
                    <a:pt x="75" y="12"/>
                    <a:pt x="75" y="11"/>
                  </a:cubicBezTo>
                  <a:cubicBezTo>
                    <a:pt x="74" y="11"/>
                    <a:pt x="74" y="10"/>
                    <a:pt x="74" y="10"/>
                  </a:cubicBezTo>
                  <a:cubicBezTo>
                    <a:pt x="74" y="9"/>
                    <a:pt x="75" y="8"/>
                    <a:pt x="74" y="8"/>
                  </a:cubicBezTo>
                  <a:cubicBezTo>
                    <a:pt x="74" y="7"/>
                    <a:pt x="72" y="7"/>
                    <a:pt x="71" y="7"/>
                  </a:cubicBezTo>
                  <a:cubicBezTo>
                    <a:pt x="71" y="8"/>
                    <a:pt x="70" y="7"/>
                    <a:pt x="70" y="7"/>
                  </a:cubicBezTo>
                  <a:cubicBezTo>
                    <a:pt x="70" y="6"/>
                    <a:pt x="70" y="5"/>
                    <a:pt x="70" y="5"/>
                  </a:cubicBezTo>
                  <a:cubicBezTo>
                    <a:pt x="70" y="4"/>
                    <a:pt x="69" y="3"/>
                    <a:pt x="69" y="3"/>
                  </a:cubicBezTo>
                  <a:cubicBezTo>
                    <a:pt x="68" y="2"/>
                    <a:pt x="68" y="2"/>
                    <a:pt x="68" y="1"/>
                  </a:cubicBezTo>
                  <a:cubicBezTo>
                    <a:pt x="68" y="1"/>
                    <a:pt x="67" y="0"/>
                    <a:pt x="66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7" y="2"/>
                    <a:pt x="66" y="3"/>
                    <a:pt x="66" y="3"/>
                  </a:cubicBezTo>
                  <a:cubicBezTo>
                    <a:pt x="65" y="4"/>
                    <a:pt x="65" y="4"/>
                    <a:pt x="65" y="5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6" y="6"/>
                    <a:pt x="65" y="6"/>
                    <a:pt x="65" y="7"/>
                  </a:cubicBezTo>
                  <a:cubicBezTo>
                    <a:pt x="65" y="7"/>
                    <a:pt x="65" y="8"/>
                    <a:pt x="65" y="9"/>
                  </a:cubicBezTo>
                  <a:cubicBezTo>
                    <a:pt x="65" y="10"/>
                    <a:pt x="65" y="10"/>
                    <a:pt x="65" y="11"/>
                  </a:cubicBezTo>
                  <a:cubicBezTo>
                    <a:pt x="65" y="12"/>
                    <a:pt x="65" y="13"/>
                    <a:pt x="64" y="13"/>
                  </a:cubicBezTo>
                  <a:cubicBezTo>
                    <a:pt x="64" y="14"/>
                    <a:pt x="61" y="16"/>
                    <a:pt x="60" y="16"/>
                  </a:cubicBezTo>
                  <a:cubicBezTo>
                    <a:pt x="59" y="15"/>
                    <a:pt x="59" y="14"/>
                    <a:pt x="58" y="13"/>
                  </a:cubicBezTo>
                  <a:cubicBezTo>
                    <a:pt x="58" y="13"/>
                    <a:pt x="57" y="13"/>
                    <a:pt x="56" y="13"/>
                  </a:cubicBezTo>
                  <a:cubicBezTo>
                    <a:pt x="56" y="12"/>
                    <a:pt x="55" y="12"/>
                    <a:pt x="55" y="12"/>
                  </a:cubicBezTo>
                  <a:cubicBezTo>
                    <a:pt x="54" y="12"/>
                    <a:pt x="54" y="11"/>
                    <a:pt x="53" y="11"/>
                  </a:cubicBezTo>
                  <a:cubicBezTo>
                    <a:pt x="53" y="11"/>
                    <a:pt x="52" y="11"/>
                    <a:pt x="52" y="11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2" y="7"/>
                    <a:pt x="52" y="7"/>
                    <a:pt x="52" y="7"/>
                  </a:cubicBezTo>
                  <a:cubicBezTo>
                    <a:pt x="52" y="6"/>
                    <a:pt x="52" y="7"/>
                    <a:pt x="52" y="6"/>
                  </a:cubicBezTo>
                  <a:cubicBezTo>
                    <a:pt x="52" y="6"/>
                    <a:pt x="51" y="5"/>
                    <a:pt x="52" y="5"/>
                  </a:cubicBezTo>
                  <a:cubicBezTo>
                    <a:pt x="52" y="5"/>
                    <a:pt x="53" y="5"/>
                    <a:pt x="53" y="5"/>
                  </a:cubicBezTo>
                  <a:cubicBezTo>
                    <a:pt x="54" y="5"/>
                    <a:pt x="54" y="5"/>
                    <a:pt x="54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3"/>
                    <a:pt x="54" y="3"/>
                    <a:pt x="54" y="3"/>
                  </a:cubicBezTo>
                  <a:cubicBezTo>
                    <a:pt x="54" y="3"/>
                    <a:pt x="52" y="2"/>
                    <a:pt x="52" y="3"/>
                  </a:cubicBezTo>
                  <a:cubicBezTo>
                    <a:pt x="51" y="3"/>
                    <a:pt x="52" y="3"/>
                    <a:pt x="51" y="3"/>
                  </a:cubicBezTo>
                  <a:cubicBezTo>
                    <a:pt x="50" y="3"/>
                    <a:pt x="50" y="3"/>
                    <a:pt x="50" y="2"/>
                  </a:cubicBezTo>
                  <a:cubicBezTo>
                    <a:pt x="49" y="2"/>
                    <a:pt x="48" y="3"/>
                    <a:pt x="47" y="3"/>
                  </a:cubicBezTo>
                  <a:cubicBezTo>
                    <a:pt x="47" y="3"/>
                    <a:pt x="46" y="2"/>
                    <a:pt x="45" y="2"/>
                  </a:cubicBezTo>
                  <a:cubicBezTo>
                    <a:pt x="45" y="2"/>
                    <a:pt x="45" y="2"/>
                    <a:pt x="45" y="2"/>
                  </a:cubicBezTo>
                  <a:cubicBezTo>
                    <a:pt x="44" y="1"/>
                    <a:pt x="44" y="1"/>
                    <a:pt x="44" y="1"/>
                  </a:cubicBezTo>
                  <a:cubicBezTo>
                    <a:pt x="44" y="1"/>
                    <a:pt x="42" y="0"/>
                    <a:pt x="42" y="1"/>
                  </a:cubicBezTo>
                  <a:cubicBezTo>
                    <a:pt x="42" y="2"/>
                    <a:pt x="46" y="2"/>
                    <a:pt x="44" y="3"/>
                  </a:cubicBezTo>
                  <a:cubicBezTo>
                    <a:pt x="42" y="4"/>
                    <a:pt x="41" y="4"/>
                    <a:pt x="40" y="4"/>
                  </a:cubicBezTo>
                  <a:cubicBezTo>
                    <a:pt x="39" y="4"/>
                    <a:pt x="38" y="5"/>
                    <a:pt x="38" y="5"/>
                  </a:cubicBezTo>
                  <a:cubicBezTo>
                    <a:pt x="38" y="6"/>
                    <a:pt x="39" y="6"/>
                    <a:pt x="39" y="6"/>
                  </a:cubicBezTo>
                  <a:cubicBezTo>
                    <a:pt x="39" y="6"/>
                    <a:pt x="37" y="6"/>
                    <a:pt x="37" y="7"/>
                  </a:cubicBezTo>
                  <a:cubicBezTo>
                    <a:pt x="37" y="8"/>
                    <a:pt x="38" y="8"/>
                    <a:pt x="38" y="9"/>
                  </a:cubicBezTo>
                  <a:cubicBezTo>
                    <a:pt x="39" y="9"/>
                    <a:pt x="39" y="10"/>
                    <a:pt x="38" y="10"/>
                  </a:cubicBezTo>
                  <a:cubicBezTo>
                    <a:pt x="37" y="10"/>
                    <a:pt x="37" y="9"/>
                    <a:pt x="36" y="10"/>
                  </a:cubicBezTo>
                  <a:cubicBezTo>
                    <a:pt x="35" y="11"/>
                    <a:pt x="35" y="11"/>
                    <a:pt x="34" y="12"/>
                  </a:cubicBezTo>
                  <a:cubicBezTo>
                    <a:pt x="33" y="12"/>
                    <a:pt x="33" y="11"/>
                    <a:pt x="33" y="10"/>
                  </a:cubicBezTo>
                  <a:cubicBezTo>
                    <a:pt x="34" y="9"/>
                    <a:pt x="34" y="10"/>
                    <a:pt x="33" y="9"/>
                  </a:cubicBezTo>
                  <a:cubicBezTo>
                    <a:pt x="32" y="8"/>
                    <a:pt x="32" y="8"/>
                    <a:pt x="32" y="7"/>
                  </a:cubicBezTo>
                  <a:cubicBezTo>
                    <a:pt x="32" y="7"/>
                    <a:pt x="31" y="7"/>
                    <a:pt x="31" y="7"/>
                  </a:cubicBezTo>
                  <a:cubicBezTo>
                    <a:pt x="31" y="8"/>
                    <a:pt x="31" y="9"/>
                    <a:pt x="30" y="9"/>
                  </a:cubicBezTo>
                  <a:cubicBezTo>
                    <a:pt x="29" y="9"/>
                    <a:pt x="29" y="9"/>
                    <a:pt x="29" y="9"/>
                  </a:cubicBezTo>
                  <a:cubicBezTo>
                    <a:pt x="28" y="10"/>
                    <a:pt x="29" y="10"/>
                    <a:pt x="29" y="10"/>
                  </a:cubicBezTo>
                  <a:cubicBezTo>
                    <a:pt x="29" y="11"/>
                    <a:pt x="27" y="10"/>
                    <a:pt x="27" y="10"/>
                  </a:cubicBezTo>
                  <a:cubicBezTo>
                    <a:pt x="26" y="11"/>
                    <a:pt x="28" y="11"/>
                    <a:pt x="28" y="12"/>
                  </a:cubicBezTo>
                  <a:cubicBezTo>
                    <a:pt x="28" y="13"/>
                    <a:pt x="27" y="11"/>
                    <a:pt x="26" y="11"/>
                  </a:cubicBezTo>
                  <a:cubicBezTo>
                    <a:pt x="24" y="12"/>
                    <a:pt x="27" y="13"/>
                    <a:pt x="27" y="13"/>
                  </a:cubicBezTo>
                  <a:cubicBezTo>
                    <a:pt x="28" y="14"/>
                    <a:pt x="26" y="14"/>
                    <a:pt x="25" y="14"/>
                  </a:cubicBezTo>
                  <a:cubicBezTo>
                    <a:pt x="25" y="14"/>
                    <a:pt x="23" y="12"/>
                    <a:pt x="24" y="14"/>
                  </a:cubicBezTo>
                  <a:cubicBezTo>
                    <a:pt x="24" y="14"/>
                    <a:pt x="27" y="15"/>
                    <a:pt x="25" y="16"/>
                  </a:cubicBezTo>
                  <a:cubicBezTo>
                    <a:pt x="24" y="16"/>
                    <a:pt x="23" y="15"/>
                    <a:pt x="23" y="14"/>
                  </a:cubicBezTo>
                  <a:cubicBezTo>
                    <a:pt x="23" y="14"/>
                    <a:pt x="23" y="14"/>
                    <a:pt x="22" y="14"/>
                  </a:cubicBezTo>
                  <a:cubicBezTo>
                    <a:pt x="22" y="13"/>
                    <a:pt x="21" y="14"/>
                    <a:pt x="21" y="15"/>
                  </a:cubicBezTo>
                  <a:cubicBezTo>
                    <a:pt x="21" y="15"/>
                    <a:pt x="21" y="16"/>
                    <a:pt x="21" y="17"/>
                  </a:cubicBezTo>
                  <a:cubicBezTo>
                    <a:pt x="21" y="18"/>
                    <a:pt x="22" y="18"/>
                    <a:pt x="21" y="19"/>
                  </a:cubicBezTo>
                  <a:cubicBezTo>
                    <a:pt x="20" y="20"/>
                    <a:pt x="19" y="20"/>
                    <a:pt x="18" y="21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7" y="22"/>
                    <a:pt x="16" y="23"/>
                    <a:pt x="16" y="23"/>
                  </a:cubicBezTo>
                  <a:cubicBezTo>
                    <a:pt x="15" y="23"/>
                    <a:pt x="14" y="23"/>
                    <a:pt x="13" y="23"/>
                  </a:cubicBezTo>
                  <a:cubicBezTo>
                    <a:pt x="12" y="23"/>
                    <a:pt x="12" y="23"/>
                    <a:pt x="11" y="24"/>
                  </a:cubicBezTo>
                  <a:cubicBezTo>
                    <a:pt x="10" y="24"/>
                    <a:pt x="9" y="24"/>
                    <a:pt x="8" y="24"/>
                  </a:cubicBezTo>
                  <a:cubicBezTo>
                    <a:pt x="7" y="25"/>
                    <a:pt x="7" y="25"/>
                    <a:pt x="6" y="26"/>
                  </a:cubicBezTo>
                  <a:cubicBezTo>
                    <a:pt x="5" y="26"/>
                    <a:pt x="4" y="28"/>
                    <a:pt x="3" y="28"/>
                  </a:cubicBezTo>
                  <a:cubicBezTo>
                    <a:pt x="2" y="28"/>
                    <a:pt x="2" y="27"/>
                    <a:pt x="2" y="27"/>
                  </a:cubicBezTo>
                  <a:cubicBezTo>
                    <a:pt x="1" y="27"/>
                    <a:pt x="1" y="28"/>
                    <a:pt x="1" y="28"/>
                  </a:cubicBezTo>
                  <a:cubicBezTo>
                    <a:pt x="1" y="29"/>
                    <a:pt x="1" y="29"/>
                    <a:pt x="1" y="29"/>
                  </a:cubicBezTo>
                  <a:cubicBezTo>
                    <a:pt x="1" y="30"/>
                    <a:pt x="1" y="30"/>
                    <a:pt x="1" y="31"/>
                  </a:cubicBezTo>
                  <a:cubicBezTo>
                    <a:pt x="1" y="32"/>
                    <a:pt x="2" y="33"/>
                    <a:pt x="2" y="34"/>
                  </a:cubicBezTo>
                  <a:cubicBezTo>
                    <a:pt x="2" y="34"/>
                    <a:pt x="2" y="35"/>
                    <a:pt x="2" y="35"/>
                  </a:cubicBezTo>
                  <a:cubicBezTo>
                    <a:pt x="2" y="36"/>
                    <a:pt x="2" y="37"/>
                    <a:pt x="2" y="38"/>
                  </a:cubicBezTo>
                  <a:cubicBezTo>
                    <a:pt x="2" y="39"/>
                    <a:pt x="1" y="38"/>
                    <a:pt x="1" y="38"/>
                  </a:cubicBezTo>
                  <a:cubicBezTo>
                    <a:pt x="0" y="39"/>
                    <a:pt x="1" y="40"/>
                    <a:pt x="1" y="41"/>
                  </a:cubicBezTo>
                  <a:cubicBezTo>
                    <a:pt x="1" y="41"/>
                    <a:pt x="1" y="43"/>
                    <a:pt x="1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3" y="45"/>
                    <a:pt x="3" y="45"/>
                    <a:pt x="3" y="46"/>
                  </a:cubicBezTo>
                  <a:cubicBezTo>
                    <a:pt x="3" y="47"/>
                    <a:pt x="3" y="47"/>
                    <a:pt x="3" y="48"/>
                  </a:cubicBezTo>
                  <a:cubicBezTo>
                    <a:pt x="3" y="49"/>
                    <a:pt x="3" y="50"/>
                    <a:pt x="3" y="50"/>
                  </a:cubicBezTo>
                  <a:cubicBezTo>
                    <a:pt x="4" y="51"/>
                    <a:pt x="5" y="51"/>
                    <a:pt x="5" y="52"/>
                  </a:cubicBezTo>
                  <a:cubicBezTo>
                    <a:pt x="5" y="53"/>
                    <a:pt x="4" y="53"/>
                    <a:pt x="4" y="54"/>
                  </a:cubicBezTo>
                  <a:cubicBezTo>
                    <a:pt x="4" y="54"/>
                    <a:pt x="5" y="55"/>
                    <a:pt x="5" y="55"/>
                  </a:cubicBezTo>
                  <a:cubicBezTo>
                    <a:pt x="4" y="55"/>
                    <a:pt x="4" y="56"/>
                    <a:pt x="3" y="57"/>
                  </a:cubicBezTo>
                  <a:cubicBezTo>
                    <a:pt x="3" y="57"/>
                    <a:pt x="2" y="57"/>
                    <a:pt x="1" y="57"/>
                  </a:cubicBezTo>
                  <a:cubicBezTo>
                    <a:pt x="1" y="59"/>
                    <a:pt x="4" y="59"/>
                    <a:pt x="5" y="59"/>
                  </a:cubicBezTo>
                  <a:cubicBezTo>
                    <a:pt x="5" y="60"/>
                    <a:pt x="7" y="60"/>
                    <a:pt x="8" y="60"/>
                  </a:cubicBezTo>
                  <a:cubicBezTo>
                    <a:pt x="8" y="60"/>
                    <a:pt x="9" y="59"/>
                    <a:pt x="9" y="59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1" y="57"/>
                    <a:pt x="12" y="58"/>
                    <a:pt x="13" y="58"/>
                  </a:cubicBezTo>
                  <a:cubicBezTo>
                    <a:pt x="13" y="57"/>
                    <a:pt x="14" y="57"/>
                    <a:pt x="14" y="57"/>
                  </a:cubicBezTo>
                  <a:cubicBezTo>
                    <a:pt x="14" y="57"/>
                    <a:pt x="15" y="57"/>
                    <a:pt x="16" y="57"/>
                  </a:cubicBezTo>
                  <a:cubicBezTo>
                    <a:pt x="17" y="56"/>
                    <a:pt x="18" y="56"/>
                    <a:pt x="19" y="56"/>
                  </a:cubicBezTo>
                  <a:cubicBezTo>
                    <a:pt x="20" y="56"/>
                    <a:pt x="20" y="57"/>
                    <a:pt x="21" y="57"/>
                  </a:cubicBezTo>
                  <a:cubicBezTo>
                    <a:pt x="21" y="57"/>
                    <a:pt x="21" y="58"/>
                    <a:pt x="22" y="57"/>
                  </a:cubicBezTo>
                  <a:cubicBezTo>
                    <a:pt x="22" y="57"/>
                    <a:pt x="22" y="56"/>
                    <a:pt x="22" y="56"/>
                  </a:cubicBezTo>
                  <a:cubicBezTo>
                    <a:pt x="23" y="55"/>
                    <a:pt x="23" y="54"/>
                    <a:pt x="23" y="54"/>
                  </a:cubicBezTo>
                  <a:cubicBezTo>
                    <a:pt x="24" y="53"/>
                    <a:pt x="25" y="53"/>
                    <a:pt x="27" y="53"/>
                  </a:cubicBezTo>
                  <a:cubicBezTo>
                    <a:pt x="28" y="53"/>
                    <a:pt x="29" y="53"/>
                    <a:pt x="30" y="53"/>
                  </a:cubicBezTo>
                  <a:cubicBezTo>
                    <a:pt x="31" y="53"/>
                    <a:pt x="32" y="53"/>
                    <a:pt x="33" y="52"/>
                  </a:cubicBezTo>
                  <a:cubicBezTo>
                    <a:pt x="34" y="52"/>
                    <a:pt x="35" y="51"/>
                    <a:pt x="36" y="51"/>
                  </a:cubicBezTo>
                  <a:cubicBezTo>
                    <a:pt x="36" y="51"/>
                    <a:pt x="37" y="51"/>
                    <a:pt x="38" y="50"/>
                  </a:cubicBezTo>
                  <a:cubicBezTo>
                    <a:pt x="38" y="50"/>
                    <a:pt x="38" y="50"/>
                    <a:pt x="39" y="50"/>
                  </a:cubicBezTo>
                  <a:cubicBezTo>
                    <a:pt x="39" y="50"/>
                    <a:pt x="40" y="50"/>
                    <a:pt x="40" y="50"/>
                  </a:cubicBezTo>
                  <a:cubicBezTo>
                    <a:pt x="41" y="50"/>
                    <a:pt x="41" y="51"/>
                    <a:pt x="41" y="51"/>
                  </a:cubicBezTo>
                  <a:cubicBezTo>
                    <a:pt x="42" y="52"/>
                    <a:pt x="43" y="51"/>
                    <a:pt x="44" y="52"/>
                  </a:cubicBezTo>
                  <a:cubicBezTo>
                    <a:pt x="45" y="52"/>
                    <a:pt x="46" y="52"/>
                    <a:pt x="46" y="53"/>
                  </a:cubicBezTo>
                  <a:cubicBezTo>
                    <a:pt x="47" y="53"/>
                    <a:pt x="45" y="54"/>
                    <a:pt x="45" y="55"/>
                  </a:cubicBezTo>
                  <a:cubicBezTo>
                    <a:pt x="46" y="56"/>
                    <a:pt x="47" y="55"/>
                    <a:pt x="47" y="56"/>
                  </a:cubicBezTo>
                  <a:cubicBezTo>
                    <a:pt x="48" y="56"/>
                    <a:pt x="47" y="57"/>
                    <a:pt x="48" y="57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8" y="59"/>
                    <a:pt x="46" y="58"/>
                    <a:pt x="47" y="59"/>
                  </a:cubicBezTo>
                  <a:cubicBezTo>
                    <a:pt x="47" y="60"/>
                    <a:pt x="49" y="60"/>
                    <a:pt x="49" y="60"/>
                  </a:cubicBezTo>
                  <a:cubicBezTo>
                    <a:pt x="50" y="60"/>
                    <a:pt x="49" y="59"/>
                    <a:pt x="50" y="58"/>
                  </a:cubicBezTo>
                  <a:cubicBezTo>
                    <a:pt x="50" y="57"/>
                    <a:pt x="50" y="58"/>
                    <a:pt x="51" y="57"/>
                  </a:cubicBezTo>
                  <a:cubicBezTo>
                    <a:pt x="51" y="57"/>
                    <a:pt x="52" y="57"/>
                    <a:pt x="52" y="56"/>
                  </a:cubicBezTo>
                  <a:cubicBezTo>
                    <a:pt x="52" y="55"/>
                    <a:pt x="52" y="55"/>
                    <a:pt x="53" y="54"/>
                  </a:cubicBezTo>
                  <a:cubicBezTo>
                    <a:pt x="53" y="54"/>
                    <a:pt x="55" y="53"/>
                    <a:pt x="55" y="53"/>
                  </a:cubicBezTo>
                  <a:cubicBezTo>
                    <a:pt x="56" y="54"/>
                    <a:pt x="53" y="55"/>
                    <a:pt x="53" y="56"/>
                  </a:cubicBezTo>
                  <a:cubicBezTo>
                    <a:pt x="53" y="56"/>
                    <a:pt x="54" y="56"/>
                    <a:pt x="54" y="56"/>
                  </a:cubicBezTo>
                  <a:cubicBezTo>
                    <a:pt x="54" y="57"/>
                    <a:pt x="53" y="57"/>
                    <a:pt x="53" y="58"/>
                  </a:cubicBezTo>
                  <a:cubicBezTo>
                    <a:pt x="53" y="58"/>
                    <a:pt x="52" y="59"/>
                    <a:pt x="52" y="60"/>
                  </a:cubicBezTo>
                  <a:cubicBezTo>
                    <a:pt x="54" y="60"/>
                    <a:pt x="53" y="59"/>
                    <a:pt x="54" y="59"/>
                  </a:cubicBezTo>
                  <a:cubicBezTo>
                    <a:pt x="55" y="58"/>
                    <a:pt x="55" y="58"/>
                    <a:pt x="55" y="58"/>
                  </a:cubicBezTo>
                  <a:cubicBezTo>
                    <a:pt x="56" y="59"/>
                    <a:pt x="55" y="59"/>
                    <a:pt x="55" y="60"/>
                  </a:cubicBezTo>
                  <a:cubicBezTo>
                    <a:pt x="55" y="61"/>
                    <a:pt x="55" y="61"/>
                    <a:pt x="56" y="61"/>
                  </a:cubicBezTo>
                  <a:cubicBezTo>
                    <a:pt x="57" y="62"/>
                    <a:pt x="56" y="62"/>
                    <a:pt x="56" y="62"/>
                  </a:cubicBezTo>
                  <a:cubicBezTo>
                    <a:pt x="56" y="64"/>
                    <a:pt x="57" y="64"/>
                    <a:pt x="57" y="65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7" y="67"/>
                    <a:pt x="58" y="68"/>
                    <a:pt x="59" y="69"/>
                  </a:cubicBezTo>
                  <a:cubicBezTo>
                    <a:pt x="60" y="68"/>
                    <a:pt x="60" y="68"/>
                    <a:pt x="60" y="68"/>
                  </a:cubicBezTo>
                  <a:cubicBezTo>
                    <a:pt x="60" y="68"/>
                    <a:pt x="61" y="68"/>
                    <a:pt x="61" y="68"/>
                  </a:cubicBezTo>
                  <a:cubicBezTo>
                    <a:pt x="62" y="68"/>
                    <a:pt x="63" y="68"/>
                    <a:pt x="64" y="69"/>
                  </a:cubicBezTo>
                  <a:cubicBezTo>
                    <a:pt x="64" y="69"/>
                    <a:pt x="64" y="70"/>
                    <a:pt x="65" y="70"/>
                  </a:cubicBezTo>
                  <a:cubicBezTo>
                    <a:pt x="67" y="69"/>
                    <a:pt x="67" y="69"/>
                    <a:pt x="67" y="69"/>
                  </a:cubicBezTo>
                  <a:cubicBezTo>
                    <a:pt x="67" y="69"/>
                    <a:pt x="67" y="69"/>
                    <a:pt x="67" y="68"/>
                  </a:cubicBezTo>
                  <a:cubicBezTo>
                    <a:pt x="68" y="68"/>
                    <a:pt x="69" y="69"/>
                    <a:pt x="70" y="69"/>
                  </a:cubicBezTo>
                  <a:cubicBezTo>
                    <a:pt x="70" y="70"/>
                    <a:pt x="70" y="70"/>
                    <a:pt x="71" y="70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72" y="72"/>
                    <a:pt x="73" y="70"/>
                    <a:pt x="74" y="70"/>
                  </a:cubicBezTo>
                  <a:cubicBezTo>
                    <a:pt x="74" y="69"/>
                    <a:pt x="75" y="70"/>
                    <a:pt x="75" y="69"/>
                  </a:cubicBezTo>
                  <a:cubicBezTo>
                    <a:pt x="76" y="69"/>
                    <a:pt x="75" y="68"/>
                    <a:pt x="76" y="67"/>
                  </a:cubicBezTo>
                  <a:cubicBezTo>
                    <a:pt x="76" y="67"/>
                    <a:pt x="77" y="68"/>
                    <a:pt x="77" y="68"/>
                  </a:cubicBezTo>
                  <a:cubicBezTo>
                    <a:pt x="78" y="68"/>
                    <a:pt x="78" y="68"/>
                    <a:pt x="79" y="67"/>
                  </a:cubicBezTo>
                  <a:cubicBezTo>
                    <a:pt x="79" y="67"/>
                    <a:pt x="80" y="67"/>
                    <a:pt x="81" y="67"/>
                  </a:cubicBezTo>
                  <a:cubicBezTo>
                    <a:pt x="81" y="66"/>
                    <a:pt x="80" y="65"/>
                    <a:pt x="80" y="64"/>
                  </a:cubicBezTo>
                  <a:cubicBezTo>
                    <a:pt x="81" y="63"/>
                    <a:pt x="82" y="63"/>
                    <a:pt x="82" y="62"/>
                  </a:cubicBezTo>
                  <a:cubicBezTo>
                    <a:pt x="83" y="61"/>
                    <a:pt x="83" y="61"/>
                    <a:pt x="83" y="60"/>
                  </a:cubicBezTo>
                  <a:cubicBezTo>
                    <a:pt x="84" y="59"/>
                    <a:pt x="84" y="59"/>
                    <a:pt x="84" y="58"/>
                  </a:cubicBezTo>
                  <a:cubicBezTo>
                    <a:pt x="83" y="57"/>
                    <a:pt x="84" y="57"/>
                    <a:pt x="85" y="56"/>
                  </a:cubicBezTo>
                  <a:cubicBezTo>
                    <a:pt x="85" y="55"/>
                    <a:pt x="86" y="55"/>
                    <a:pt x="86" y="54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52"/>
                    <a:pt x="87" y="52"/>
                    <a:pt x="87" y="52"/>
                  </a:cubicBezTo>
                  <a:cubicBezTo>
                    <a:pt x="88" y="51"/>
                    <a:pt x="89" y="51"/>
                    <a:pt x="89" y="50"/>
                  </a:cubicBezTo>
                  <a:cubicBezTo>
                    <a:pt x="89" y="49"/>
                    <a:pt x="89" y="49"/>
                    <a:pt x="89" y="49"/>
                  </a:cubicBezTo>
                  <a:cubicBezTo>
                    <a:pt x="89" y="48"/>
                    <a:pt x="89" y="48"/>
                    <a:pt x="89" y="48"/>
                  </a:cubicBezTo>
                  <a:cubicBezTo>
                    <a:pt x="89" y="47"/>
                    <a:pt x="90" y="46"/>
                    <a:pt x="90" y="46"/>
                  </a:cubicBezTo>
                  <a:cubicBezTo>
                    <a:pt x="90" y="45"/>
                    <a:pt x="90" y="44"/>
                    <a:pt x="91" y="43"/>
                  </a:cubicBezTo>
                  <a:cubicBezTo>
                    <a:pt x="91" y="42"/>
                    <a:pt x="91" y="42"/>
                    <a:pt x="91" y="41"/>
                  </a:cubicBezTo>
                  <a:cubicBezTo>
                    <a:pt x="91" y="40"/>
                    <a:pt x="91" y="39"/>
                    <a:pt x="91" y="39"/>
                  </a:cubicBezTo>
                  <a:cubicBezTo>
                    <a:pt x="91" y="38"/>
                    <a:pt x="92" y="38"/>
                    <a:pt x="92" y="37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6" name="Freeform: Shape 62"/>
            <p:cNvSpPr/>
            <p:nvPr/>
          </p:nvSpPr>
          <p:spPr bwMode="auto">
            <a:xfrm>
              <a:off x="3633102" y="5650975"/>
              <a:ext cx="15552" cy="15552"/>
            </a:xfrm>
            <a:custGeom>
              <a:avLst/>
              <a:gdLst>
                <a:gd name="T0" fmla="*/ 8 w 9"/>
                <a:gd name="T1" fmla="*/ 0 h 9"/>
                <a:gd name="T2" fmla="*/ 7 w 9"/>
                <a:gd name="T3" fmla="*/ 1 h 9"/>
                <a:gd name="T4" fmla="*/ 6 w 9"/>
                <a:gd name="T5" fmla="*/ 1 h 9"/>
                <a:gd name="T6" fmla="*/ 5 w 9"/>
                <a:gd name="T7" fmla="*/ 1 h 9"/>
                <a:gd name="T8" fmla="*/ 5 w 9"/>
                <a:gd name="T9" fmla="*/ 1 h 9"/>
                <a:gd name="T10" fmla="*/ 2 w 9"/>
                <a:gd name="T11" fmla="*/ 1 h 9"/>
                <a:gd name="T12" fmla="*/ 0 w 9"/>
                <a:gd name="T13" fmla="*/ 0 h 9"/>
                <a:gd name="T14" fmla="*/ 1 w 9"/>
                <a:gd name="T15" fmla="*/ 2 h 9"/>
                <a:gd name="T16" fmla="*/ 1 w 9"/>
                <a:gd name="T17" fmla="*/ 3 h 9"/>
                <a:gd name="T18" fmla="*/ 1 w 9"/>
                <a:gd name="T19" fmla="*/ 5 h 9"/>
                <a:gd name="T20" fmla="*/ 1 w 9"/>
                <a:gd name="T21" fmla="*/ 7 h 9"/>
                <a:gd name="T22" fmla="*/ 2 w 9"/>
                <a:gd name="T23" fmla="*/ 7 h 9"/>
                <a:gd name="T24" fmla="*/ 2 w 9"/>
                <a:gd name="T25" fmla="*/ 8 h 9"/>
                <a:gd name="T26" fmla="*/ 3 w 9"/>
                <a:gd name="T27" fmla="*/ 9 h 9"/>
                <a:gd name="T28" fmla="*/ 5 w 9"/>
                <a:gd name="T29" fmla="*/ 9 h 9"/>
                <a:gd name="T30" fmla="*/ 6 w 9"/>
                <a:gd name="T31" fmla="*/ 8 h 9"/>
                <a:gd name="T32" fmla="*/ 6 w 9"/>
                <a:gd name="T33" fmla="*/ 7 h 9"/>
                <a:gd name="T34" fmla="*/ 7 w 9"/>
                <a:gd name="T35" fmla="*/ 7 h 9"/>
                <a:gd name="T36" fmla="*/ 7 w 9"/>
                <a:gd name="T37" fmla="*/ 5 h 9"/>
                <a:gd name="T38" fmla="*/ 8 w 9"/>
                <a:gd name="T39" fmla="*/ 5 h 9"/>
                <a:gd name="T40" fmla="*/ 8 w 9"/>
                <a:gd name="T41" fmla="*/ 4 h 9"/>
                <a:gd name="T42" fmla="*/ 8 w 9"/>
                <a:gd name="T43" fmla="*/ 1 h 9"/>
                <a:gd name="T44" fmla="*/ 8 w 9"/>
                <a:gd name="T45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8" y="0"/>
                    <a:pt x="7" y="1"/>
                    <a:pt x="7" y="1"/>
                  </a:cubicBezTo>
                  <a:cubicBezTo>
                    <a:pt x="7" y="1"/>
                    <a:pt x="6" y="1"/>
                    <a:pt x="6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5" y="1"/>
                    <a:pt x="5" y="1"/>
                    <a:pt x="5" y="1"/>
                  </a:cubicBezTo>
                  <a:cubicBezTo>
                    <a:pt x="4" y="1"/>
                    <a:pt x="3" y="1"/>
                    <a:pt x="2" y="1"/>
                  </a:cubicBezTo>
                  <a:cubicBezTo>
                    <a:pt x="2" y="1"/>
                    <a:pt x="1" y="0"/>
                    <a:pt x="0" y="0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1" y="2"/>
                    <a:pt x="1" y="3"/>
                    <a:pt x="1" y="3"/>
                  </a:cubicBezTo>
                  <a:cubicBezTo>
                    <a:pt x="2" y="4"/>
                    <a:pt x="2" y="5"/>
                    <a:pt x="1" y="5"/>
                  </a:cubicBezTo>
                  <a:cubicBezTo>
                    <a:pt x="1" y="6"/>
                    <a:pt x="1" y="6"/>
                    <a:pt x="1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2" y="7"/>
                    <a:pt x="2" y="8"/>
                  </a:cubicBezTo>
                  <a:cubicBezTo>
                    <a:pt x="3" y="8"/>
                    <a:pt x="2" y="9"/>
                    <a:pt x="3" y="9"/>
                  </a:cubicBezTo>
                  <a:cubicBezTo>
                    <a:pt x="3" y="9"/>
                    <a:pt x="4" y="9"/>
                    <a:pt x="5" y="9"/>
                  </a:cubicBezTo>
                  <a:cubicBezTo>
                    <a:pt x="5" y="9"/>
                    <a:pt x="6" y="9"/>
                    <a:pt x="6" y="8"/>
                  </a:cubicBezTo>
                  <a:cubicBezTo>
                    <a:pt x="6" y="8"/>
                    <a:pt x="5" y="7"/>
                    <a:pt x="6" y="7"/>
                  </a:cubicBezTo>
                  <a:cubicBezTo>
                    <a:pt x="7" y="7"/>
                    <a:pt x="7" y="8"/>
                    <a:pt x="7" y="7"/>
                  </a:cubicBezTo>
                  <a:cubicBezTo>
                    <a:pt x="7" y="6"/>
                    <a:pt x="7" y="6"/>
                    <a:pt x="7" y="5"/>
                  </a:cubicBezTo>
                  <a:cubicBezTo>
                    <a:pt x="7" y="5"/>
                    <a:pt x="8" y="5"/>
                    <a:pt x="8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3"/>
                    <a:pt x="8" y="2"/>
                    <a:pt x="8" y="1"/>
                  </a:cubicBezTo>
                  <a:cubicBezTo>
                    <a:pt x="8" y="1"/>
                    <a:pt x="9" y="1"/>
                    <a:pt x="8" y="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7" name="Freeform: Shape 63"/>
            <p:cNvSpPr/>
            <p:nvPr/>
          </p:nvSpPr>
          <p:spPr bwMode="auto">
            <a:xfrm>
              <a:off x="3644952" y="5643569"/>
              <a:ext cx="3703" cy="3703"/>
            </a:xfrm>
            <a:custGeom>
              <a:avLst/>
              <a:gdLst>
                <a:gd name="T0" fmla="*/ 1 w 2"/>
                <a:gd name="T1" fmla="*/ 0 h 2"/>
                <a:gd name="T2" fmla="*/ 1 w 2"/>
                <a:gd name="T3" fmla="*/ 0 h 2"/>
                <a:gd name="T4" fmla="*/ 0 w 2"/>
                <a:gd name="T5" fmla="*/ 1 h 2"/>
                <a:gd name="T6" fmla="*/ 1 w 2"/>
                <a:gd name="T7" fmla="*/ 2 h 2"/>
                <a:gd name="T8" fmla="*/ 1 w 2"/>
                <a:gd name="T9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" h="2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2" y="2"/>
                    <a:pt x="2" y="0"/>
                    <a:pt x="1" y="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8" name="Freeform: Shape 64"/>
            <p:cNvSpPr/>
            <p:nvPr/>
          </p:nvSpPr>
          <p:spPr bwMode="auto">
            <a:xfrm>
              <a:off x="3604960" y="5624314"/>
              <a:ext cx="8887" cy="3703"/>
            </a:xfrm>
            <a:custGeom>
              <a:avLst/>
              <a:gdLst>
                <a:gd name="T0" fmla="*/ 4 w 5"/>
                <a:gd name="T1" fmla="*/ 0 h 2"/>
                <a:gd name="T2" fmla="*/ 4 w 5"/>
                <a:gd name="T3" fmla="*/ 1 h 2"/>
                <a:gd name="T4" fmla="*/ 3 w 5"/>
                <a:gd name="T5" fmla="*/ 0 h 2"/>
                <a:gd name="T6" fmla="*/ 3 w 5"/>
                <a:gd name="T7" fmla="*/ 0 h 2"/>
                <a:gd name="T8" fmla="*/ 3 w 5"/>
                <a:gd name="T9" fmla="*/ 0 h 2"/>
                <a:gd name="T10" fmla="*/ 0 w 5"/>
                <a:gd name="T11" fmla="*/ 1 h 2"/>
                <a:gd name="T12" fmla="*/ 1 w 5"/>
                <a:gd name="T13" fmla="*/ 2 h 2"/>
                <a:gd name="T14" fmla="*/ 4 w 5"/>
                <a:gd name="T15" fmla="*/ 1 h 2"/>
                <a:gd name="T16" fmla="*/ 4 w 5"/>
                <a:gd name="T17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" h="2">
                  <a:moveTo>
                    <a:pt x="4" y="0"/>
                  </a:moveTo>
                  <a:cubicBezTo>
                    <a:pt x="4" y="1"/>
                    <a:pt x="4" y="1"/>
                    <a:pt x="4" y="1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1" y="0"/>
                    <a:pt x="0" y="1"/>
                  </a:cubicBezTo>
                  <a:cubicBezTo>
                    <a:pt x="0" y="1"/>
                    <a:pt x="1" y="1"/>
                    <a:pt x="1" y="2"/>
                  </a:cubicBezTo>
                  <a:cubicBezTo>
                    <a:pt x="2" y="2"/>
                    <a:pt x="3" y="1"/>
                    <a:pt x="4" y="1"/>
                  </a:cubicBezTo>
                  <a:cubicBezTo>
                    <a:pt x="4" y="1"/>
                    <a:pt x="5" y="1"/>
                    <a:pt x="4" y="0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9" name="Freeform: Shape 65"/>
            <p:cNvSpPr/>
            <p:nvPr/>
          </p:nvSpPr>
          <p:spPr bwMode="auto">
            <a:xfrm>
              <a:off x="3436848" y="5456203"/>
              <a:ext cx="48878" cy="45916"/>
            </a:xfrm>
            <a:custGeom>
              <a:avLst/>
              <a:gdLst>
                <a:gd name="T0" fmla="*/ 27 w 28"/>
                <a:gd name="T1" fmla="*/ 23 h 26"/>
                <a:gd name="T2" fmla="*/ 27 w 28"/>
                <a:gd name="T3" fmla="*/ 19 h 26"/>
                <a:gd name="T4" fmla="*/ 25 w 28"/>
                <a:gd name="T5" fmla="*/ 18 h 26"/>
                <a:gd name="T6" fmla="*/ 24 w 28"/>
                <a:gd name="T7" fmla="*/ 17 h 26"/>
                <a:gd name="T8" fmla="*/ 21 w 28"/>
                <a:gd name="T9" fmla="*/ 14 h 26"/>
                <a:gd name="T10" fmla="*/ 21 w 28"/>
                <a:gd name="T11" fmla="*/ 13 h 26"/>
                <a:gd name="T12" fmla="*/ 18 w 28"/>
                <a:gd name="T13" fmla="*/ 11 h 26"/>
                <a:gd name="T14" fmla="*/ 17 w 28"/>
                <a:gd name="T15" fmla="*/ 10 h 26"/>
                <a:gd name="T16" fmla="*/ 16 w 28"/>
                <a:gd name="T17" fmla="*/ 10 h 26"/>
                <a:gd name="T18" fmla="*/ 15 w 28"/>
                <a:gd name="T19" fmla="*/ 9 h 26"/>
                <a:gd name="T20" fmla="*/ 15 w 28"/>
                <a:gd name="T21" fmla="*/ 8 h 26"/>
                <a:gd name="T22" fmla="*/ 14 w 28"/>
                <a:gd name="T23" fmla="*/ 8 h 26"/>
                <a:gd name="T24" fmla="*/ 13 w 28"/>
                <a:gd name="T25" fmla="*/ 8 h 26"/>
                <a:gd name="T26" fmla="*/ 12 w 28"/>
                <a:gd name="T27" fmla="*/ 7 h 26"/>
                <a:gd name="T28" fmla="*/ 11 w 28"/>
                <a:gd name="T29" fmla="*/ 6 h 26"/>
                <a:gd name="T30" fmla="*/ 10 w 28"/>
                <a:gd name="T31" fmla="*/ 5 h 26"/>
                <a:gd name="T32" fmla="*/ 8 w 28"/>
                <a:gd name="T33" fmla="*/ 3 h 26"/>
                <a:gd name="T34" fmla="*/ 7 w 28"/>
                <a:gd name="T35" fmla="*/ 2 h 26"/>
                <a:gd name="T36" fmla="*/ 7 w 28"/>
                <a:gd name="T37" fmla="*/ 2 h 26"/>
                <a:gd name="T38" fmla="*/ 1 w 28"/>
                <a:gd name="T39" fmla="*/ 0 h 26"/>
                <a:gd name="T40" fmla="*/ 4 w 28"/>
                <a:gd name="T41" fmla="*/ 4 h 26"/>
                <a:gd name="T42" fmla="*/ 6 w 28"/>
                <a:gd name="T43" fmla="*/ 7 h 26"/>
                <a:gd name="T44" fmla="*/ 10 w 28"/>
                <a:gd name="T45" fmla="*/ 9 h 26"/>
                <a:gd name="T46" fmla="*/ 11 w 28"/>
                <a:gd name="T47" fmla="*/ 13 h 26"/>
                <a:gd name="T48" fmla="*/ 14 w 28"/>
                <a:gd name="T49" fmla="*/ 14 h 26"/>
                <a:gd name="T50" fmla="*/ 14 w 28"/>
                <a:gd name="T51" fmla="*/ 15 h 26"/>
                <a:gd name="T52" fmla="*/ 15 w 28"/>
                <a:gd name="T53" fmla="*/ 16 h 26"/>
                <a:gd name="T54" fmla="*/ 17 w 28"/>
                <a:gd name="T55" fmla="*/ 18 h 26"/>
                <a:gd name="T56" fmla="*/ 19 w 28"/>
                <a:gd name="T57" fmla="*/ 20 h 26"/>
                <a:gd name="T58" fmla="*/ 20 w 28"/>
                <a:gd name="T59" fmla="*/ 22 h 26"/>
                <a:gd name="T60" fmla="*/ 22 w 28"/>
                <a:gd name="T61" fmla="*/ 24 h 26"/>
                <a:gd name="T62" fmla="*/ 26 w 28"/>
                <a:gd name="T63" fmla="*/ 26 h 26"/>
                <a:gd name="T64" fmla="*/ 28 w 28"/>
                <a:gd name="T65" fmla="*/ 26 h 26"/>
                <a:gd name="T66" fmla="*/ 27 w 28"/>
                <a:gd name="T67" fmla="*/ 2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8" h="26">
                  <a:moveTo>
                    <a:pt x="27" y="23"/>
                  </a:moveTo>
                  <a:cubicBezTo>
                    <a:pt x="27" y="21"/>
                    <a:pt x="27" y="20"/>
                    <a:pt x="27" y="19"/>
                  </a:cubicBezTo>
                  <a:cubicBezTo>
                    <a:pt x="26" y="18"/>
                    <a:pt x="26" y="18"/>
                    <a:pt x="25" y="18"/>
                  </a:cubicBezTo>
                  <a:cubicBezTo>
                    <a:pt x="24" y="17"/>
                    <a:pt x="24" y="18"/>
                    <a:pt x="24" y="17"/>
                  </a:cubicBezTo>
                  <a:cubicBezTo>
                    <a:pt x="23" y="15"/>
                    <a:pt x="23" y="14"/>
                    <a:pt x="21" y="14"/>
                  </a:cubicBezTo>
                  <a:cubicBezTo>
                    <a:pt x="21" y="13"/>
                    <a:pt x="21" y="13"/>
                    <a:pt x="21" y="13"/>
                  </a:cubicBezTo>
                  <a:cubicBezTo>
                    <a:pt x="20" y="12"/>
                    <a:pt x="19" y="12"/>
                    <a:pt x="18" y="11"/>
                  </a:cubicBezTo>
                  <a:cubicBezTo>
                    <a:pt x="17" y="10"/>
                    <a:pt x="17" y="10"/>
                    <a:pt x="17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8"/>
                    <a:pt x="15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2" y="7"/>
                    <a:pt x="12" y="7"/>
                    <a:pt x="12" y="7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6"/>
                    <a:pt x="10" y="5"/>
                    <a:pt x="10" y="5"/>
                  </a:cubicBezTo>
                  <a:cubicBezTo>
                    <a:pt x="9" y="4"/>
                    <a:pt x="9" y="4"/>
                    <a:pt x="8" y="3"/>
                  </a:cubicBezTo>
                  <a:cubicBezTo>
                    <a:pt x="8" y="3"/>
                    <a:pt x="7" y="3"/>
                    <a:pt x="7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6" y="1"/>
                    <a:pt x="3" y="0"/>
                    <a:pt x="1" y="0"/>
                  </a:cubicBezTo>
                  <a:cubicBezTo>
                    <a:pt x="0" y="2"/>
                    <a:pt x="3" y="3"/>
                    <a:pt x="4" y="4"/>
                  </a:cubicBezTo>
                  <a:cubicBezTo>
                    <a:pt x="5" y="5"/>
                    <a:pt x="5" y="6"/>
                    <a:pt x="6" y="7"/>
                  </a:cubicBezTo>
                  <a:cubicBezTo>
                    <a:pt x="7" y="8"/>
                    <a:pt x="8" y="8"/>
                    <a:pt x="10" y="9"/>
                  </a:cubicBezTo>
                  <a:cubicBezTo>
                    <a:pt x="11" y="10"/>
                    <a:pt x="11" y="11"/>
                    <a:pt x="11" y="13"/>
                  </a:cubicBezTo>
                  <a:cubicBezTo>
                    <a:pt x="12" y="13"/>
                    <a:pt x="13" y="13"/>
                    <a:pt x="14" y="14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6"/>
                    <a:pt x="16" y="17"/>
                    <a:pt x="17" y="18"/>
                  </a:cubicBezTo>
                  <a:cubicBezTo>
                    <a:pt x="17" y="19"/>
                    <a:pt x="18" y="19"/>
                    <a:pt x="19" y="20"/>
                  </a:cubicBezTo>
                  <a:cubicBezTo>
                    <a:pt x="19" y="21"/>
                    <a:pt x="19" y="21"/>
                    <a:pt x="20" y="22"/>
                  </a:cubicBezTo>
                  <a:cubicBezTo>
                    <a:pt x="21" y="23"/>
                    <a:pt x="21" y="23"/>
                    <a:pt x="22" y="24"/>
                  </a:cubicBezTo>
                  <a:cubicBezTo>
                    <a:pt x="24" y="24"/>
                    <a:pt x="24" y="26"/>
                    <a:pt x="26" y="26"/>
                  </a:cubicBezTo>
                  <a:cubicBezTo>
                    <a:pt x="27" y="25"/>
                    <a:pt x="27" y="26"/>
                    <a:pt x="28" y="26"/>
                  </a:cubicBezTo>
                  <a:cubicBezTo>
                    <a:pt x="28" y="25"/>
                    <a:pt x="27" y="24"/>
                    <a:pt x="27" y="23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0" name="Freeform: Shape 66"/>
            <p:cNvSpPr/>
            <p:nvPr/>
          </p:nvSpPr>
          <p:spPr bwMode="auto">
            <a:xfrm>
              <a:off x="3484246" y="5502119"/>
              <a:ext cx="38510" cy="11849"/>
            </a:xfrm>
            <a:custGeom>
              <a:avLst/>
              <a:gdLst>
                <a:gd name="T0" fmla="*/ 22 w 22"/>
                <a:gd name="T1" fmla="*/ 6 h 7"/>
                <a:gd name="T2" fmla="*/ 21 w 22"/>
                <a:gd name="T3" fmla="*/ 5 h 7"/>
                <a:gd name="T4" fmla="*/ 20 w 22"/>
                <a:gd name="T5" fmla="*/ 4 h 7"/>
                <a:gd name="T6" fmla="*/ 19 w 22"/>
                <a:gd name="T7" fmla="*/ 5 h 7"/>
                <a:gd name="T8" fmla="*/ 17 w 22"/>
                <a:gd name="T9" fmla="*/ 2 h 7"/>
                <a:gd name="T10" fmla="*/ 16 w 22"/>
                <a:gd name="T11" fmla="*/ 2 h 7"/>
                <a:gd name="T12" fmla="*/ 14 w 22"/>
                <a:gd name="T13" fmla="*/ 1 h 7"/>
                <a:gd name="T14" fmla="*/ 13 w 22"/>
                <a:gd name="T15" fmla="*/ 2 h 7"/>
                <a:gd name="T16" fmla="*/ 11 w 22"/>
                <a:gd name="T17" fmla="*/ 2 h 7"/>
                <a:gd name="T18" fmla="*/ 10 w 22"/>
                <a:gd name="T19" fmla="*/ 2 h 7"/>
                <a:gd name="T20" fmla="*/ 8 w 22"/>
                <a:gd name="T21" fmla="*/ 2 h 7"/>
                <a:gd name="T22" fmla="*/ 8 w 22"/>
                <a:gd name="T23" fmla="*/ 2 h 7"/>
                <a:gd name="T24" fmla="*/ 8 w 22"/>
                <a:gd name="T25" fmla="*/ 2 h 7"/>
                <a:gd name="T26" fmla="*/ 7 w 22"/>
                <a:gd name="T27" fmla="*/ 2 h 7"/>
                <a:gd name="T28" fmla="*/ 6 w 22"/>
                <a:gd name="T29" fmla="*/ 1 h 7"/>
                <a:gd name="T30" fmla="*/ 4 w 22"/>
                <a:gd name="T31" fmla="*/ 1 h 7"/>
                <a:gd name="T32" fmla="*/ 2 w 22"/>
                <a:gd name="T33" fmla="*/ 1 h 7"/>
                <a:gd name="T34" fmla="*/ 1 w 22"/>
                <a:gd name="T35" fmla="*/ 1 h 7"/>
                <a:gd name="T36" fmla="*/ 2 w 22"/>
                <a:gd name="T37" fmla="*/ 2 h 7"/>
                <a:gd name="T38" fmla="*/ 1 w 22"/>
                <a:gd name="T39" fmla="*/ 3 h 7"/>
                <a:gd name="T40" fmla="*/ 3 w 22"/>
                <a:gd name="T41" fmla="*/ 3 h 7"/>
                <a:gd name="T42" fmla="*/ 3 w 22"/>
                <a:gd name="T43" fmla="*/ 3 h 7"/>
                <a:gd name="T44" fmla="*/ 4 w 22"/>
                <a:gd name="T45" fmla="*/ 3 h 7"/>
                <a:gd name="T46" fmla="*/ 6 w 22"/>
                <a:gd name="T47" fmla="*/ 4 h 7"/>
                <a:gd name="T48" fmla="*/ 8 w 22"/>
                <a:gd name="T49" fmla="*/ 4 h 7"/>
                <a:gd name="T50" fmla="*/ 8 w 22"/>
                <a:gd name="T51" fmla="*/ 4 h 7"/>
                <a:gd name="T52" fmla="*/ 9 w 22"/>
                <a:gd name="T53" fmla="*/ 4 h 7"/>
                <a:gd name="T54" fmla="*/ 10 w 22"/>
                <a:gd name="T55" fmla="*/ 4 h 7"/>
                <a:gd name="T56" fmla="*/ 12 w 22"/>
                <a:gd name="T57" fmla="*/ 4 h 7"/>
                <a:gd name="T58" fmla="*/ 13 w 22"/>
                <a:gd name="T59" fmla="*/ 6 h 7"/>
                <a:gd name="T60" fmla="*/ 15 w 22"/>
                <a:gd name="T61" fmla="*/ 6 h 7"/>
                <a:gd name="T62" fmla="*/ 17 w 22"/>
                <a:gd name="T63" fmla="*/ 6 h 7"/>
                <a:gd name="T64" fmla="*/ 18 w 22"/>
                <a:gd name="T65" fmla="*/ 6 h 7"/>
                <a:gd name="T66" fmla="*/ 19 w 22"/>
                <a:gd name="T67" fmla="*/ 6 h 7"/>
                <a:gd name="T68" fmla="*/ 21 w 22"/>
                <a:gd name="T69" fmla="*/ 7 h 7"/>
                <a:gd name="T70" fmla="*/ 22 w 22"/>
                <a:gd name="T71" fmla="*/ 6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" h="7">
                  <a:moveTo>
                    <a:pt x="22" y="6"/>
                  </a:moveTo>
                  <a:cubicBezTo>
                    <a:pt x="22" y="6"/>
                    <a:pt x="21" y="6"/>
                    <a:pt x="21" y="5"/>
                  </a:cubicBezTo>
                  <a:cubicBezTo>
                    <a:pt x="22" y="4"/>
                    <a:pt x="20" y="4"/>
                    <a:pt x="20" y="4"/>
                  </a:cubicBezTo>
                  <a:cubicBezTo>
                    <a:pt x="19" y="4"/>
                    <a:pt x="18" y="4"/>
                    <a:pt x="19" y="5"/>
                  </a:cubicBezTo>
                  <a:cubicBezTo>
                    <a:pt x="17" y="5"/>
                    <a:pt x="18" y="3"/>
                    <a:pt x="17" y="2"/>
                  </a:cubicBezTo>
                  <a:cubicBezTo>
                    <a:pt x="17" y="2"/>
                    <a:pt x="16" y="2"/>
                    <a:pt x="16" y="2"/>
                  </a:cubicBezTo>
                  <a:cubicBezTo>
                    <a:pt x="15" y="2"/>
                    <a:pt x="15" y="2"/>
                    <a:pt x="14" y="1"/>
                  </a:cubicBezTo>
                  <a:cubicBezTo>
                    <a:pt x="14" y="1"/>
                    <a:pt x="13" y="1"/>
                    <a:pt x="13" y="2"/>
                  </a:cubicBezTo>
                  <a:cubicBezTo>
                    <a:pt x="12" y="2"/>
                    <a:pt x="12" y="2"/>
                    <a:pt x="11" y="2"/>
                  </a:cubicBezTo>
                  <a:cubicBezTo>
                    <a:pt x="11" y="2"/>
                    <a:pt x="10" y="2"/>
                    <a:pt x="10" y="2"/>
                  </a:cubicBezTo>
                  <a:cubicBezTo>
                    <a:pt x="9" y="2"/>
                    <a:pt x="9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7" y="1"/>
                    <a:pt x="7" y="1"/>
                    <a:pt x="6" y="1"/>
                  </a:cubicBezTo>
                  <a:cubicBezTo>
                    <a:pt x="5" y="1"/>
                    <a:pt x="5" y="1"/>
                    <a:pt x="4" y="1"/>
                  </a:cubicBezTo>
                  <a:cubicBezTo>
                    <a:pt x="3" y="0"/>
                    <a:pt x="3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1" y="2"/>
                    <a:pt x="0" y="3"/>
                    <a:pt x="1" y="3"/>
                  </a:cubicBezTo>
                  <a:cubicBezTo>
                    <a:pt x="2" y="3"/>
                    <a:pt x="3" y="2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4" y="3"/>
                    <a:pt x="4" y="3"/>
                  </a:cubicBezTo>
                  <a:cubicBezTo>
                    <a:pt x="5" y="3"/>
                    <a:pt x="5" y="4"/>
                    <a:pt x="6" y="4"/>
                  </a:cubicBezTo>
                  <a:cubicBezTo>
                    <a:pt x="7" y="4"/>
                    <a:pt x="7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4"/>
                    <a:pt x="9" y="4"/>
                    <a:pt x="9" y="4"/>
                  </a:cubicBezTo>
                  <a:cubicBezTo>
                    <a:pt x="9" y="4"/>
                    <a:pt x="10" y="4"/>
                    <a:pt x="10" y="4"/>
                  </a:cubicBezTo>
                  <a:cubicBezTo>
                    <a:pt x="11" y="4"/>
                    <a:pt x="11" y="4"/>
                    <a:pt x="12" y="4"/>
                  </a:cubicBezTo>
                  <a:cubicBezTo>
                    <a:pt x="12" y="4"/>
                    <a:pt x="13" y="5"/>
                    <a:pt x="13" y="6"/>
                  </a:cubicBezTo>
                  <a:cubicBezTo>
                    <a:pt x="14" y="6"/>
                    <a:pt x="15" y="6"/>
                    <a:pt x="15" y="6"/>
                  </a:cubicBezTo>
                  <a:cubicBezTo>
                    <a:pt x="16" y="6"/>
                    <a:pt x="16" y="6"/>
                    <a:pt x="17" y="6"/>
                  </a:cubicBezTo>
                  <a:cubicBezTo>
                    <a:pt x="18" y="6"/>
                    <a:pt x="18" y="5"/>
                    <a:pt x="18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7"/>
                    <a:pt x="20" y="7"/>
                    <a:pt x="21" y="7"/>
                  </a:cubicBezTo>
                  <a:cubicBezTo>
                    <a:pt x="21" y="7"/>
                    <a:pt x="22" y="7"/>
                    <a:pt x="22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1" name="Freeform: Shape 67"/>
            <p:cNvSpPr/>
            <p:nvPr/>
          </p:nvSpPr>
          <p:spPr bwMode="auto">
            <a:xfrm>
              <a:off x="3527940" y="5508784"/>
              <a:ext cx="6665" cy="5184"/>
            </a:xfrm>
            <a:custGeom>
              <a:avLst/>
              <a:gdLst>
                <a:gd name="T0" fmla="*/ 1 w 4"/>
                <a:gd name="T1" fmla="*/ 1 h 3"/>
                <a:gd name="T2" fmla="*/ 1 w 4"/>
                <a:gd name="T3" fmla="*/ 1 h 3"/>
                <a:gd name="T4" fmla="*/ 0 w 4"/>
                <a:gd name="T5" fmla="*/ 2 h 3"/>
                <a:gd name="T6" fmla="*/ 1 w 4"/>
                <a:gd name="T7" fmla="*/ 2 h 3"/>
                <a:gd name="T8" fmla="*/ 2 w 4"/>
                <a:gd name="T9" fmla="*/ 3 h 3"/>
                <a:gd name="T10" fmla="*/ 3 w 4"/>
                <a:gd name="T11" fmla="*/ 2 h 3"/>
                <a:gd name="T12" fmla="*/ 3 w 4"/>
                <a:gd name="T13" fmla="*/ 2 h 3"/>
                <a:gd name="T14" fmla="*/ 4 w 4"/>
                <a:gd name="T15" fmla="*/ 2 h 3"/>
                <a:gd name="T16" fmla="*/ 1 w 4"/>
                <a:gd name="T17" fmla="*/ 1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" h="3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3"/>
                    <a:pt x="2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3" y="1"/>
                    <a:pt x="1" y="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2" name="Freeform: Shape 68"/>
            <p:cNvSpPr/>
            <p:nvPr/>
          </p:nvSpPr>
          <p:spPr bwMode="auto">
            <a:xfrm>
              <a:off x="3534605" y="5508784"/>
              <a:ext cx="3703" cy="3703"/>
            </a:xfrm>
            <a:custGeom>
              <a:avLst/>
              <a:gdLst>
                <a:gd name="T0" fmla="*/ 0 w 2"/>
                <a:gd name="T1" fmla="*/ 1 h 2"/>
                <a:gd name="T2" fmla="*/ 2 w 2"/>
                <a:gd name="T3" fmla="*/ 2 h 2"/>
                <a:gd name="T4" fmla="*/ 2 w 2"/>
                <a:gd name="T5" fmla="*/ 1 h 2"/>
                <a:gd name="T6" fmla="*/ 2 w 2"/>
                <a:gd name="T7" fmla="*/ 1 h 2"/>
                <a:gd name="T8" fmla="*/ 1 w 2"/>
                <a:gd name="T9" fmla="*/ 1 h 2"/>
                <a:gd name="T10" fmla="*/ 1 w 2"/>
                <a:gd name="T11" fmla="*/ 1 h 2"/>
                <a:gd name="T12" fmla="*/ 0 w 2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2" y="2"/>
                    <a:pt x="2" y="2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0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3" name="Freeform: Shape 69"/>
            <p:cNvSpPr/>
            <p:nvPr/>
          </p:nvSpPr>
          <p:spPr bwMode="auto">
            <a:xfrm>
              <a:off x="3542011" y="5507303"/>
              <a:ext cx="14071" cy="5184"/>
            </a:xfrm>
            <a:custGeom>
              <a:avLst/>
              <a:gdLst>
                <a:gd name="T0" fmla="*/ 0 w 8"/>
                <a:gd name="T1" fmla="*/ 3 h 3"/>
                <a:gd name="T2" fmla="*/ 1 w 8"/>
                <a:gd name="T3" fmla="*/ 3 h 3"/>
                <a:gd name="T4" fmla="*/ 5 w 8"/>
                <a:gd name="T5" fmla="*/ 2 h 3"/>
                <a:gd name="T6" fmla="*/ 7 w 8"/>
                <a:gd name="T7" fmla="*/ 1 h 3"/>
                <a:gd name="T8" fmla="*/ 3 w 8"/>
                <a:gd name="T9" fmla="*/ 2 h 3"/>
                <a:gd name="T10" fmla="*/ 2 w 8"/>
                <a:gd name="T11" fmla="*/ 1 h 3"/>
                <a:gd name="T12" fmla="*/ 2 w 8"/>
                <a:gd name="T13" fmla="*/ 1 h 3"/>
                <a:gd name="T14" fmla="*/ 1 w 8"/>
                <a:gd name="T15" fmla="*/ 2 h 3"/>
                <a:gd name="T16" fmla="*/ 0 w 8"/>
                <a:gd name="T17" fmla="*/ 3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3">
                  <a:moveTo>
                    <a:pt x="0" y="3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2" y="3"/>
                    <a:pt x="4" y="2"/>
                    <a:pt x="5" y="2"/>
                  </a:cubicBezTo>
                  <a:cubicBezTo>
                    <a:pt x="6" y="2"/>
                    <a:pt x="8" y="2"/>
                    <a:pt x="7" y="1"/>
                  </a:cubicBezTo>
                  <a:cubicBezTo>
                    <a:pt x="7" y="0"/>
                    <a:pt x="3" y="3"/>
                    <a:pt x="3" y="2"/>
                  </a:cubicBezTo>
                  <a:cubicBezTo>
                    <a:pt x="3" y="2"/>
                    <a:pt x="2" y="1"/>
                    <a:pt x="2" y="1"/>
                  </a:cubicBezTo>
                  <a:cubicBezTo>
                    <a:pt x="2" y="1"/>
                    <a:pt x="2" y="1"/>
                    <a:pt x="2" y="1"/>
                  </a:cubicBezTo>
                  <a:cubicBezTo>
                    <a:pt x="1" y="1"/>
                    <a:pt x="1" y="2"/>
                    <a:pt x="1" y="2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4" name="Freeform: Shape 70"/>
            <p:cNvSpPr/>
            <p:nvPr/>
          </p:nvSpPr>
          <p:spPr bwMode="auto">
            <a:xfrm>
              <a:off x="3538308" y="5513968"/>
              <a:ext cx="8887" cy="3703"/>
            </a:xfrm>
            <a:custGeom>
              <a:avLst/>
              <a:gdLst>
                <a:gd name="T0" fmla="*/ 0 w 5"/>
                <a:gd name="T1" fmla="*/ 1 h 2"/>
                <a:gd name="T2" fmla="*/ 2 w 5"/>
                <a:gd name="T3" fmla="*/ 1 h 2"/>
                <a:gd name="T4" fmla="*/ 3 w 5"/>
                <a:gd name="T5" fmla="*/ 1 h 2"/>
                <a:gd name="T6" fmla="*/ 3 w 5"/>
                <a:gd name="T7" fmla="*/ 2 h 2"/>
                <a:gd name="T8" fmla="*/ 5 w 5"/>
                <a:gd name="T9" fmla="*/ 2 h 2"/>
                <a:gd name="T10" fmla="*/ 2 w 5"/>
                <a:gd name="T11" fmla="*/ 0 h 2"/>
                <a:gd name="T12" fmla="*/ 0 w 5"/>
                <a:gd name="T13" fmla="*/ 1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" h="2">
                  <a:moveTo>
                    <a:pt x="0" y="1"/>
                  </a:moveTo>
                  <a:cubicBezTo>
                    <a:pt x="0" y="1"/>
                    <a:pt x="1" y="1"/>
                    <a:pt x="2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4" y="2"/>
                    <a:pt x="4" y="1"/>
                    <a:pt x="5" y="2"/>
                  </a:cubicBezTo>
                  <a:cubicBezTo>
                    <a:pt x="5" y="1"/>
                    <a:pt x="3" y="0"/>
                    <a:pt x="2" y="0"/>
                  </a:cubicBezTo>
                  <a:cubicBezTo>
                    <a:pt x="2" y="0"/>
                    <a:pt x="1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5" name="Freeform: Shape 71"/>
            <p:cNvSpPr/>
            <p:nvPr/>
          </p:nvSpPr>
          <p:spPr bwMode="auto">
            <a:xfrm>
              <a:off x="3557563" y="5507303"/>
              <a:ext cx="14071" cy="8146"/>
            </a:xfrm>
            <a:custGeom>
              <a:avLst/>
              <a:gdLst>
                <a:gd name="T0" fmla="*/ 3 w 8"/>
                <a:gd name="T1" fmla="*/ 2 h 5"/>
                <a:gd name="T2" fmla="*/ 2 w 8"/>
                <a:gd name="T3" fmla="*/ 3 h 5"/>
                <a:gd name="T4" fmla="*/ 1 w 8"/>
                <a:gd name="T5" fmla="*/ 3 h 5"/>
                <a:gd name="T6" fmla="*/ 0 w 8"/>
                <a:gd name="T7" fmla="*/ 5 h 5"/>
                <a:gd name="T8" fmla="*/ 2 w 8"/>
                <a:gd name="T9" fmla="*/ 5 h 5"/>
                <a:gd name="T10" fmla="*/ 3 w 8"/>
                <a:gd name="T11" fmla="*/ 4 h 5"/>
                <a:gd name="T12" fmla="*/ 5 w 8"/>
                <a:gd name="T13" fmla="*/ 3 h 5"/>
                <a:gd name="T14" fmla="*/ 6 w 8"/>
                <a:gd name="T15" fmla="*/ 2 h 5"/>
                <a:gd name="T16" fmla="*/ 7 w 8"/>
                <a:gd name="T17" fmla="*/ 2 h 5"/>
                <a:gd name="T18" fmla="*/ 5 w 8"/>
                <a:gd name="T19" fmla="*/ 1 h 5"/>
                <a:gd name="T20" fmla="*/ 3 w 8"/>
                <a:gd name="T21" fmla="*/ 2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8" h="5">
                  <a:moveTo>
                    <a:pt x="3" y="2"/>
                  </a:moveTo>
                  <a:cubicBezTo>
                    <a:pt x="2" y="3"/>
                    <a:pt x="2" y="3"/>
                    <a:pt x="2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4"/>
                    <a:pt x="0" y="5"/>
                    <a:pt x="0" y="5"/>
                  </a:cubicBezTo>
                  <a:cubicBezTo>
                    <a:pt x="1" y="5"/>
                    <a:pt x="1" y="5"/>
                    <a:pt x="2" y="5"/>
                  </a:cubicBezTo>
                  <a:cubicBezTo>
                    <a:pt x="2" y="5"/>
                    <a:pt x="2" y="4"/>
                    <a:pt x="3" y="4"/>
                  </a:cubicBezTo>
                  <a:cubicBezTo>
                    <a:pt x="3" y="3"/>
                    <a:pt x="4" y="3"/>
                    <a:pt x="5" y="3"/>
                  </a:cubicBezTo>
                  <a:cubicBezTo>
                    <a:pt x="5" y="3"/>
                    <a:pt x="5" y="3"/>
                    <a:pt x="6" y="2"/>
                  </a:cubicBezTo>
                  <a:cubicBezTo>
                    <a:pt x="7" y="2"/>
                    <a:pt x="7" y="2"/>
                    <a:pt x="7" y="2"/>
                  </a:cubicBezTo>
                  <a:cubicBezTo>
                    <a:pt x="8" y="0"/>
                    <a:pt x="6" y="1"/>
                    <a:pt x="5" y="1"/>
                  </a:cubicBezTo>
                  <a:cubicBezTo>
                    <a:pt x="5" y="1"/>
                    <a:pt x="4" y="2"/>
                    <a:pt x="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6" name="Freeform: Shape 72"/>
            <p:cNvSpPr/>
            <p:nvPr/>
          </p:nvSpPr>
          <p:spPr bwMode="auto">
            <a:xfrm>
              <a:off x="3584224" y="5476939"/>
              <a:ext cx="82204" cy="37029"/>
            </a:xfrm>
            <a:custGeom>
              <a:avLst/>
              <a:gdLst>
                <a:gd name="T0" fmla="*/ 2 w 47"/>
                <a:gd name="T1" fmla="*/ 2 h 21"/>
                <a:gd name="T2" fmla="*/ 3 w 47"/>
                <a:gd name="T3" fmla="*/ 2 h 21"/>
                <a:gd name="T4" fmla="*/ 7 w 47"/>
                <a:gd name="T5" fmla="*/ 3 h 21"/>
                <a:gd name="T6" fmla="*/ 3 w 47"/>
                <a:gd name="T7" fmla="*/ 5 h 21"/>
                <a:gd name="T8" fmla="*/ 5 w 47"/>
                <a:gd name="T9" fmla="*/ 8 h 21"/>
                <a:gd name="T10" fmla="*/ 7 w 47"/>
                <a:gd name="T11" fmla="*/ 5 h 21"/>
                <a:gd name="T12" fmla="*/ 7 w 47"/>
                <a:gd name="T13" fmla="*/ 7 h 21"/>
                <a:gd name="T14" fmla="*/ 15 w 47"/>
                <a:gd name="T15" fmla="*/ 10 h 21"/>
                <a:gd name="T16" fmla="*/ 18 w 47"/>
                <a:gd name="T17" fmla="*/ 11 h 21"/>
                <a:gd name="T18" fmla="*/ 19 w 47"/>
                <a:gd name="T19" fmla="*/ 13 h 21"/>
                <a:gd name="T20" fmla="*/ 20 w 47"/>
                <a:gd name="T21" fmla="*/ 15 h 21"/>
                <a:gd name="T22" fmla="*/ 23 w 47"/>
                <a:gd name="T23" fmla="*/ 17 h 21"/>
                <a:gd name="T24" fmla="*/ 25 w 47"/>
                <a:gd name="T25" fmla="*/ 19 h 21"/>
                <a:gd name="T26" fmla="*/ 30 w 47"/>
                <a:gd name="T27" fmla="*/ 17 h 21"/>
                <a:gd name="T28" fmla="*/ 30 w 47"/>
                <a:gd name="T29" fmla="*/ 16 h 21"/>
                <a:gd name="T30" fmla="*/ 35 w 47"/>
                <a:gd name="T31" fmla="*/ 15 h 21"/>
                <a:gd name="T32" fmla="*/ 37 w 47"/>
                <a:gd name="T33" fmla="*/ 15 h 21"/>
                <a:gd name="T34" fmla="*/ 42 w 47"/>
                <a:gd name="T35" fmla="*/ 20 h 21"/>
                <a:gd name="T36" fmla="*/ 45 w 47"/>
                <a:gd name="T37" fmla="*/ 21 h 21"/>
                <a:gd name="T38" fmla="*/ 46 w 47"/>
                <a:gd name="T39" fmla="*/ 21 h 21"/>
                <a:gd name="T40" fmla="*/ 45 w 47"/>
                <a:gd name="T41" fmla="*/ 18 h 21"/>
                <a:gd name="T42" fmla="*/ 44 w 47"/>
                <a:gd name="T43" fmla="*/ 17 h 21"/>
                <a:gd name="T44" fmla="*/ 42 w 47"/>
                <a:gd name="T45" fmla="*/ 16 h 21"/>
                <a:gd name="T46" fmla="*/ 39 w 47"/>
                <a:gd name="T47" fmla="*/ 13 h 21"/>
                <a:gd name="T48" fmla="*/ 40 w 47"/>
                <a:gd name="T49" fmla="*/ 11 h 21"/>
                <a:gd name="T50" fmla="*/ 34 w 47"/>
                <a:gd name="T51" fmla="*/ 8 h 21"/>
                <a:gd name="T52" fmla="*/ 27 w 47"/>
                <a:gd name="T53" fmla="*/ 6 h 21"/>
                <a:gd name="T54" fmla="*/ 22 w 47"/>
                <a:gd name="T55" fmla="*/ 3 h 21"/>
                <a:gd name="T56" fmla="*/ 18 w 47"/>
                <a:gd name="T57" fmla="*/ 2 h 21"/>
                <a:gd name="T58" fmla="*/ 14 w 47"/>
                <a:gd name="T59" fmla="*/ 2 h 21"/>
                <a:gd name="T60" fmla="*/ 12 w 47"/>
                <a:gd name="T61" fmla="*/ 3 h 21"/>
                <a:gd name="T62" fmla="*/ 11 w 47"/>
                <a:gd name="T63" fmla="*/ 4 h 21"/>
                <a:gd name="T64" fmla="*/ 9 w 47"/>
                <a:gd name="T65" fmla="*/ 4 h 21"/>
                <a:gd name="T66" fmla="*/ 7 w 47"/>
                <a:gd name="T67" fmla="*/ 2 h 21"/>
                <a:gd name="T68" fmla="*/ 4 w 47"/>
                <a:gd name="T69" fmla="*/ 0 h 21"/>
                <a:gd name="T70" fmla="*/ 2 w 47"/>
                <a:gd name="T7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7" h="21">
                  <a:moveTo>
                    <a:pt x="1" y="1"/>
                  </a:moveTo>
                  <a:cubicBezTo>
                    <a:pt x="1" y="2"/>
                    <a:pt x="2" y="1"/>
                    <a:pt x="2" y="2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3" y="3"/>
                    <a:pt x="3" y="2"/>
                    <a:pt x="3" y="2"/>
                  </a:cubicBezTo>
                  <a:cubicBezTo>
                    <a:pt x="4" y="2"/>
                    <a:pt x="4" y="2"/>
                    <a:pt x="5" y="2"/>
                  </a:cubicBezTo>
                  <a:cubicBezTo>
                    <a:pt x="5" y="2"/>
                    <a:pt x="6" y="2"/>
                    <a:pt x="7" y="3"/>
                  </a:cubicBezTo>
                  <a:cubicBezTo>
                    <a:pt x="6" y="3"/>
                    <a:pt x="5" y="3"/>
                    <a:pt x="4" y="4"/>
                  </a:cubicBezTo>
                  <a:cubicBezTo>
                    <a:pt x="4" y="4"/>
                    <a:pt x="3" y="4"/>
                    <a:pt x="3" y="5"/>
                  </a:cubicBezTo>
                  <a:cubicBezTo>
                    <a:pt x="3" y="5"/>
                    <a:pt x="4" y="5"/>
                    <a:pt x="5" y="6"/>
                  </a:cubicBezTo>
                  <a:cubicBezTo>
                    <a:pt x="6" y="6"/>
                    <a:pt x="5" y="7"/>
                    <a:pt x="5" y="8"/>
                  </a:cubicBezTo>
                  <a:cubicBezTo>
                    <a:pt x="6" y="8"/>
                    <a:pt x="7" y="8"/>
                    <a:pt x="7" y="7"/>
                  </a:cubicBezTo>
                  <a:cubicBezTo>
                    <a:pt x="7" y="7"/>
                    <a:pt x="7" y="6"/>
                    <a:pt x="7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6"/>
                    <a:pt x="8" y="6"/>
                    <a:pt x="7" y="7"/>
                  </a:cubicBezTo>
                  <a:cubicBezTo>
                    <a:pt x="9" y="7"/>
                    <a:pt x="10" y="8"/>
                    <a:pt x="11" y="8"/>
                  </a:cubicBezTo>
                  <a:cubicBezTo>
                    <a:pt x="12" y="8"/>
                    <a:pt x="13" y="9"/>
                    <a:pt x="15" y="10"/>
                  </a:cubicBezTo>
                  <a:cubicBezTo>
                    <a:pt x="15" y="10"/>
                    <a:pt x="16" y="10"/>
                    <a:pt x="17" y="10"/>
                  </a:cubicBezTo>
                  <a:cubicBezTo>
                    <a:pt x="17" y="10"/>
                    <a:pt x="18" y="11"/>
                    <a:pt x="18" y="11"/>
                  </a:cubicBezTo>
                  <a:cubicBezTo>
                    <a:pt x="19" y="12"/>
                    <a:pt x="19" y="12"/>
                    <a:pt x="19" y="12"/>
                  </a:cubicBezTo>
                  <a:cubicBezTo>
                    <a:pt x="19" y="12"/>
                    <a:pt x="19" y="12"/>
                    <a:pt x="19" y="13"/>
                  </a:cubicBezTo>
                  <a:cubicBezTo>
                    <a:pt x="19" y="13"/>
                    <a:pt x="19" y="14"/>
                    <a:pt x="19" y="14"/>
                  </a:cubicBezTo>
                  <a:cubicBezTo>
                    <a:pt x="20" y="14"/>
                    <a:pt x="20" y="15"/>
                    <a:pt x="20" y="15"/>
                  </a:cubicBezTo>
                  <a:cubicBezTo>
                    <a:pt x="20" y="16"/>
                    <a:pt x="21" y="16"/>
                    <a:pt x="20" y="17"/>
                  </a:cubicBezTo>
                  <a:cubicBezTo>
                    <a:pt x="21" y="17"/>
                    <a:pt x="22" y="17"/>
                    <a:pt x="23" y="17"/>
                  </a:cubicBezTo>
                  <a:cubicBezTo>
                    <a:pt x="23" y="18"/>
                    <a:pt x="23" y="18"/>
                    <a:pt x="24" y="18"/>
                  </a:cubicBezTo>
                  <a:cubicBezTo>
                    <a:pt x="24" y="19"/>
                    <a:pt x="25" y="19"/>
                    <a:pt x="25" y="19"/>
                  </a:cubicBezTo>
                  <a:cubicBezTo>
                    <a:pt x="26" y="19"/>
                    <a:pt x="26" y="19"/>
                    <a:pt x="27" y="19"/>
                  </a:cubicBezTo>
                  <a:cubicBezTo>
                    <a:pt x="28" y="19"/>
                    <a:pt x="30" y="19"/>
                    <a:pt x="30" y="17"/>
                  </a:cubicBezTo>
                  <a:cubicBezTo>
                    <a:pt x="29" y="17"/>
                    <a:pt x="28" y="17"/>
                    <a:pt x="28" y="17"/>
                  </a:cubicBezTo>
                  <a:cubicBezTo>
                    <a:pt x="27" y="16"/>
                    <a:pt x="29" y="16"/>
                    <a:pt x="30" y="16"/>
                  </a:cubicBezTo>
                  <a:cubicBezTo>
                    <a:pt x="31" y="16"/>
                    <a:pt x="31" y="15"/>
                    <a:pt x="31" y="15"/>
                  </a:cubicBezTo>
                  <a:cubicBezTo>
                    <a:pt x="32" y="14"/>
                    <a:pt x="34" y="14"/>
                    <a:pt x="35" y="15"/>
                  </a:cubicBezTo>
                  <a:cubicBezTo>
                    <a:pt x="35" y="15"/>
                    <a:pt x="36" y="15"/>
                    <a:pt x="36" y="15"/>
                  </a:cubicBezTo>
                  <a:cubicBezTo>
                    <a:pt x="37" y="15"/>
                    <a:pt x="37" y="15"/>
                    <a:pt x="37" y="15"/>
                  </a:cubicBezTo>
                  <a:cubicBezTo>
                    <a:pt x="37" y="16"/>
                    <a:pt x="37" y="17"/>
                    <a:pt x="38" y="17"/>
                  </a:cubicBezTo>
                  <a:cubicBezTo>
                    <a:pt x="38" y="19"/>
                    <a:pt x="41" y="19"/>
                    <a:pt x="42" y="20"/>
                  </a:cubicBezTo>
                  <a:cubicBezTo>
                    <a:pt x="43" y="20"/>
                    <a:pt x="43" y="20"/>
                    <a:pt x="44" y="20"/>
                  </a:cubicBezTo>
                  <a:cubicBezTo>
                    <a:pt x="44" y="20"/>
                    <a:pt x="44" y="20"/>
                    <a:pt x="45" y="21"/>
                  </a:cubicBezTo>
                  <a:cubicBezTo>
                    <a:pt x="45" y="21"/>
                    <a:pt x="45" y="21"/>
                    <a:pt x="45" y="21"/>
                  </a:cubicBezTo>
                  <a:cubicBezTo>
                    <a:pt x="46" y="21"/>
                    <a:pt x="46" y="21"/>
                    <a:pt x="46" y="21"/>
                  </a:cubicBezTo>
                  <a:cubicBezTo>
                    <a:pt x="47" y="21"/>
                    <a:pt x="47" y="21"/>
                    <a:pt x="47" y="20"/>
                  </a:cubicBezTo>
                  <a:cubicBezTo>
                    <a:pt x="46" y="19"/>
                    <a:pt x="45" y="20"/>
                    <a:pt x="45" y="18"/>
                  </a:cubicBezTo>
                  <a:cubicBezTo>
                    <a:pt x="45" y="18"/>
                    <a:pt x="44" y="18"/>
                    <a:pt x="44" y="18"/>
                  </a:cubicBezTo>
                  <a:cubicBezTo>
                    <a:pt x="43" y="18"/>
                    <a:pt x="43" y="17"/>
                    <a:pt x="44" y="17"/>
                  </a:cubicBezTo>
                  <a:cubicBezTo>
                    <a:pt x="43" y="17"/>
                    <a:pt x="43" y="17"/>
                    <a:pt x="42" y="17"/>
                  </a:cubicBezTo>
                  <a:cubicBezTo>
                    <a:pt x="42" y="17"/>
                    <a:pt x="42" y="16"/>
                    <a:pt x="42" y="16"/>
                  </a:cubicBezTo>
                  <a:cubicBezTo>
                    <a:pt x="41" y="15"/>
                    <a:pt x="40" y="15"/>
                    <a:pt x="40" y="15"/>
                  </a:cubicBezTo>
                  <a:cubicBezTo>
                    <a:pt x="40" y="14"/>
                    <a:pt x="39" y="14"/>
                    <a:pt x="39" y="13"/>
                  </a:cubicBezTo>
                  <a:cubicBezTo>
                    <a:pt x="39" y="13"/>
                    <a:pt x="38" y="12"/>
                    <a:pt x="38" y="12"/>
                  </a:cubicBezTo>
                  <a:cubicBezTo>
                    <a:pt x="38" y="12"/>
                    <a:pt x="40" y="11"/>
                    <a:pt x="40" y="11"/>
                  </a:cubicBezTo>
                  <a:cubicBezTo>
                    <a:pt x="39" y="10"/>
                    <a:pt x="37" y="10"/>
                    <a:pt x="36" y="10"/>
                  </a:cubicBezTo>
                  <a:cubicBezTo>
                    <a:pt x="35" y="10"/>
                    <a:pt x="35" y="9"/>
                    <a:pt x="34" y="8"/>
                  </a:cubicBezTo>
                  <a:cubicBezTo>
                    <a:pt x="34" y="7"/>
                    <a:pt x="33" y="7"/>
                    <a:pt x="31" y="7"/>
                  </a:cubicBezTo>
                  <a:cubicBezTo>
                    <a:pt x="30" y="5"/>
                    <a:pt x="28" y="6"/>
                    <a:pt x="27" y="6"/>
                  </a:cubicBezTo>
                  <a:cubicBezTo>
                    <a:pt x="26" y="6"/>
                    <a:pt x="25" y="5"/>
                    <a:pt x="24" y="4"/>
                  </a:cubicBezTo>
                  <a:cubicBezTo>
                    <a:pt x="24" y="4"/>
                    <a:pt x="23" y="4"/>
                    <a:pt x="22" y="3"/>
                  </a:cubicBezTo>
                  <a:cubicBezTo>
                    <a:pt x="22" y="3"/>
                    <a:pt x="21" y="4"/>
                    <a:pt x="20" y="3"/>
                  </a:cubicBezTo>
                  <a:cubicBezTo>
                    <a:pt x="19" y="3"/>
                    <a:pt x="19" y="3"/>
                    <a:pt x="18" y="2"/>
                  </a:cubicBezTo>
                  <a:cubicBezTo>
                    <a:pt x="18" y="2"/>
                    <a:pt x="17" y="2"/>
                    <a:pt x="17" y="1"/>
                  </a:cubicBezTo>
                  <a:cubicBezTo>
                    <a:pt x="16" y="1"/>
                    <a:pt x="13" y="1"/>
                    <a:pt x="14" y="2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3"/>
                    <a:pt x="13" y="3"/>
                    <a:pt x="12" y="3"/>
                  </a:cubicBezTo>
                  <a:cubicBezTo>
                    <a:pt x="12" y="3"/>
                    <a:pt x="12" y="3"/>
                    <a:pt x="12" y="4"/>
                  </a:cubicBezTo>
                  <a:cubicBezTo>
                    <a:pt x="12" y="4"/>
                    <a:pt x="12" y="4"/>
                    <a:pt x="11" y="4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9" y="5"/>
                    <a:pt x="9" y="4"/>
                    <a:pt x="9" y="4"/>
                  </a:cubicBezTo>
                  <a:cubicBezTo>
                    <a:pt x="9" y="3"/>
                    <a:pt x="9" y="3"/>
                    <a:pt x="8" y="3"/>
                  </a:cubicBezTo>
                  <a:cubicBezTo>
                    <a:pt x="7" y="2"/>
                    <a:pt x="8" y="3"/>
                    <a:pt x="7" y="2"/>
                  </a:cubicBezTo>
                  <a:cubicBezTo>
                    <a:pt x="7" y="1"/>
                    <a:pt x="7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3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0" y="0"/>
                    <a:pt x="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7" name="Freeform: Shape 73"/>
            <p:cNvSpPr/>
            <p:nvPr/>
          </p:nvSpPr>
          <p:spPr bwMode="auto">
            <a:xfrm>
              <a:off x="3562747" y="5235510"/>
              <a:ext cx="19255" cy="48878"/>
            </a:xfrm>
            <a:custGeom>
              <a:avLst/>
              <a:gdLst>
                <a:gd name="T0" fmla="*/ 0 w 11"/>
                <a:gd name="T1" fmla="*/ 4 h 28"/>
                <a:gd name="T2" fmla="*/ 1 w 11"/>
                <a:gd name="T3" fmla="*/ 5 h 28"/>
                <a:gd name="T4" fmla="*/ 1 w 11"/>
                <a:gd name="T5" fmla="*/ 6 h 28"/>
                <a:gd name="T6" fmla="*/ 2 w 11"/>
                <a:gd name="T7" fmla="*/ 8 h 28"/>
                <a:gd name="T8" fmla="*/ 2 w 11"/>
                <a:gd name="T9" fmla="*/ 8 h 28"/>
                <a:gd name="T10" fmla="*/ 2 w 11"/>
                <a:gd name="T11" fmla="*/ 9 h 28"/>
                <a:gd name="T12" fmla="*/ 2 w 11"/>
                <a:gd name="T13" fmla="*/ 10 h 28"/>
                <a:gd name="T14" fmla="*/ 3 w 11"/>
                <a:gd name="T15" fmla="*/ 11 h 28"/>
                <a:gd name="T16" fmla="*/ 4 w 11"/>
                <a:gd name="T17" fmla="*/ 12 h 28"/>
                <a:gd name="T18" fmla="*/ 4 w 11"/>
                <a:gd name="T19" fmla="*/ 13 h 28"/>
                <a:gd name="T20" fmla="*/ 4 w 11"/>
                <a:gd name="T21" fmla="*/ 14 h 28"/>
                <a:gd name="T22" fmla="*/ 3 w 11"/>
                <a:gd name="T23" fmla="*/ 15 h 28"/>
                <a:gd name="T24" fmla="*/ 4 w 11"/>
                <a:gd name="T25" fmla="*/ 17 h 28"/>
                <a:gd name="T26" fmla="*/ 5 w 11"/>
                <a:gd name="T27" fmla="*/ 19 h 28"/>
                <a:gd name="T28" fmla="*/ 6 w 11"/>
                <a:gd name="T29" fmla="*/ 21 h 28"/>
                <a:gd name="T30" fmla="*/ 6 w 11"/>
                <a:gd name="T31" fmla="*/ 22 h 28"/>
                <a:gd name="T32" fmla="*/ 6 w 11"/>
                <a:gd name="T33" fmla="*/ 23 h 28"/>
                <a:gd name="T34" fmla="*/ 6 w 11"/>
                <a:gd name="T35" fmla="*/ 24 h 28"/>
                <a:gd name="T36" fmla="*/ 7 w 11"/>
                <a:gd name="T37" fmla="*/ 24 h 28"/>
                <a:gd name="T38" fmla="*/ 7 w 11"/>
                <a:gd name="T39" fmla="*/ 26 h 28"/>
                <a:gd name="T40" fmla="*/ 8 w 11"/>
                <a:gd name="T41" fmla="*/ 27 h 28"/>
                <a:gd name="T42" fmla="*/ 8 w 11"/>
                <a:gd name="T43" fmla="*/ 28 h 28"/>
                <a:gd name="T44" fmla="*/ 9 w 11"/>
                <a:gd name="T45" fmla="*/ 27 h 28"/>
                <a:gd name="T46" fmla="*/ 11 w 11"/>
                <a:gd name="T47" fmla="*/ 28 h 28"/>
                <a:gd name="T48" fmla="*/ 11 w 11"/>
                <a:gd name="T49" fmla="*/ 27 h 28"/>
                <a:gd name="T50" fmla="*/ 10 w 11"/>
                <a:gd name="T51" fmla="*/ 26 h 28"/>
                <a:gd name="T52" fmla="*/ 9 w 11"/>
                <a:gd name="T53" fmla="*/ 25 h 28"/>
                <a:gd name="T54" fmla="*/ 8 w 11"/>
                <a:gd name="T55" fmla="*/ 24 h 28"/>
                <a:gd name="T56" fmla="*/ 7 w 11"/>
                <a:gd name="T57" fmla="*/ 22 h 28"/>
                <a:gd name="T58" fmla="*/ 7 w 11"/>
                <a:gd name="T59" fmla="*/ 20 h 28"/>
                <a:gd name="T60" fmla="*/ 8 w 11"/>
                <a:gd name="T61" fmla="*/ 17 h 28"/>
                <a:gd name="T62" fmla="*/ 9 w 11"/>
                <a:gd name="T63" fmla="*/ 18 h 28"/>
                <a:gd name="T64" fmla="*/ 10 w 11"/>
                <a:gd name="T65" fmla="*/ 20 h 28"/>
                <a:gd name="T66" fmla="*/ 11 w 11"/>
                <a:gd name="T67" fmla="*/ 19 h 28"/>
                <a:gd name="T68" fmla="*/ 9 w 11"/>
                <a:gd name="T69" fmla="*/ 18 h 28"/>
                <a:gd name="T70" fmla="*/ 9 w 11"/>
                <a:gd name="T71" fmla="*/ 17 h 28"/>
                <a:gd name="T72" fmla="*/ 8 w 11"/>
                <a:gd name="T73" fmla="*/ 16 h 28"/>
                <a:gd name="T74" fmla="*/ 7 w 11"/>
                <a:gd name="T75" fmla="*/ 13 h 28"/>
                <a:gd name="T76" fmla="*/ 6 w 11"/>
                <a:gd name="T77" fmla="*/ 12 h 28"/>
                <a:gd name="T78" fmla="*/ 6 w 11"/>
                <a:gd name="T79" fmla="*/ 10 h 28"/>
                <a:gd name="T80" fmla="*/ 5 w 11"/>
                <a:gd name="T81" fmla="*/ 9 h 28"/>
                <a:gd name="T82" fmla="*/ 5 w 11"/>
                <a:gd name="T83" fmla="*/ 8 h 28"/>
                <a:gd name="T84" fmla="*/ 4 w 11"/>
                <a:gd name="T85" fmla="*/ 7 h 28"/>
                <a:gd name="T86" fmla="*/ 5 w 11"/>
                <a:gd name="T87" fmla="*/ 6 h 28"/>
                <a:gd name="T88" fmla="*/ 4 w 11"/>
                <a:gd name="T89" fmla="*/ 5 h 28"/>
                <a:gd name="T90" fmla="*/ 5 w 11"/>
                <a:gd name="T91" fmla="*/ 5 h 28"/>
                <a:gd name="T92" fmla="*/ 3 w 11"/>
                <a:gd name="T93" fmla="*/ 3 h 28"/>
                <a:gd name="T94" fmla="*/ 3 w 11"/>
                <a:gd name="T95" fmla="*/ 2 h 28"/>
                <a:gd name="T96" fmla="*/ 3 w 11"/>
                <a:gd name="T97" fmla="*/ 2 h 28"/>
                <a:gd name="T98" fmla="*/ 3 w 11"/>
                <a:gd name="T99" fmla="*/ 1 h 28"/>
                <a:gd name="T100" fmla="*/ 3 w 11"/>
                <a:gd name="T101" fmla="*/ 1 h 28"/>
                <a:gd name="T102" fmla="*/ 3 w 11"/>
                <a:gd name="T103" fmla="*/ 1 h 28"/>
                <a:gd name="T104" fmla="*/ 1 w 11"/>
                <a:gd name="T105" fmla="*/ 1 h 28"/>
                <a:gd name="T106" fmla="*/ 1 w 11"/>
                <a:gd name="T107" fmla="*/ 2 h 28"/>
                <a:gd name="T108" fmla="*/ 2 w 11"/>
                <a:gd name="T109" fmla="*/ 4 h 28"/>
                <a:gd name="T110" fmla="*/ 0 w 11"/>
                <a:gd name="T111" fmla="*/ 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" h="28">
                  <a:moveTo>
                    <a:pt x="0" y="4"/>
                  </a:moveTo>
                  <a:cubicBezTo>
                    <a:pt x="1" y="5"/>
                    <a:pt x="1" y="5"/>
                    <a:pt x="1" y="5"/>
                  </a:cubicBezTo>
                  <a:cubicBezTo>
                    <a:pt x="1" y="6"/>
                    <a:pt x="1" y="6"/>
                    <a:pt x="1" y="6"/>
                  </a:cubicBezTo>
                  <a:cubicBezTo>
                    <a:pt x="2" y="7"/>
                    <a:pt x="2" y="7"/>
                    <a:pt x="2" y="8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10"/>
                    <a:pt x="2" y="10"/>
                    <a:pt x="2" y="10"/>
                  </a:cubicBezTo>
                  <a:cubicBezTo>
                    <a:pt x="2" y="10"/>
                    <a:pt x="3" y="10"/>
                    <a:pt x="3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14"/>
                    <a:pt x="4" y="14"/>
                    <a:pt x="4" y="14"/>
                  </a:cubicBezTo>
                  <a:cubicBezTo>
                    <a:pt x="3" y="15"/>
                    <a:pt x="3" y="15"/>
                    <a:pt x="3" y="15"/>
                  </a:cubicBezTo>
                  <a:cubicBezTo>
                    <a:pt x="3" y="16"/>
                    <a:pt x="4" y="16"/>
                    <a:pt x="4" y="17"/>
                  </a:cubicBezTo>
                  <a:cubicBezTo>
                    <a:pt x="5" y="17"/>
                    <a:pt x="5" y="19"/>
                    <a:pt x="5" y="19"/>
                  </a:cubicBezTo>
                  <a:cubicBezTo>
                    <a:pt x="5" y="20"/>
                    <a:pt x="5" y="20"/>
                    <a:pt x="6" y="21"/>
                  </a:cubicBezTo>
                  <a:cubicBezTo>
                    <a:pt x="6" y="21"/>
                    <a:pt x="6" y="21"/>
                    <a:pt x="6" y="22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6" y="24"/>
                    <a:pt x="6" y="24"/>
                    <a:pt x="6" y="24"/>
                  </a:cubicBezTo>
                  <a:cubicBezTo>
                    <a:pt x="6" y="24"/>
                    <a:pt x="7" y="24"/>
                    <a:pt x="7" y="24"/>
                  </a:cubicBezTo>
                  <a:cubicBezTo>
                    <a:pt x="7" y="25"/>
                    <a:pt x="7" y="25"/>
                    <a:pt x="7" y="26"/>
                  </a:cubicBezTo>
                  <a:cubicBezTo>
                    <a:pt x="7" y="26"/>
                    <a:pt x="7" y="26"/>
                    <a:pt x="8" y="27"/>
                  </a:cubicBezTo>
                  <a:cubicBezTo>
                    <a:pt x="8" y="27"/>
                    <a:pt x="8" y="28"/>
                    <a:pt x="8" y="28"/>
                  </a:cubicBezTo>
                  <a:cubicBezTo>
                    <a:pt x="9" y="28"/>
                    <a:pt x="8" y="27"/>
                    <a:pt x="9" y="27"/>
                  </a:cubicBezTo>
                  <a:cubicBezTo>
                    <a:pt x="10" y="27"/>
                    <a:pt x="10" y="28"/>
                    <a:pt x="11" y="28"/>
                  </a:cubicBezTo>
                  <a:cubicBezTo>
                    <a:pt x="11" y="28"/>
                    <a:pt x="11" y="27"/>
                    <a:pt x="11" y="27"/>
                  </a:cubicBezTo>
                  <a:cubicBezTo>
                    <a:pt x="10" y="27"/>
                    <a:pt x="10" y="26"/>
                    <a:pt x="10" y="26"/>
                  </a:cubicBezTo>
                  <a:cubicBezTo>
                    <a:pt x="10" y="26"/>
                    <a:pt x="9" y="25"/>
                    <a:pt x="9" y="25"/>
                  </a:cubicBezTo>
                  <a:cubicBezTo>
                    <a:pt x="8" y="25"/>
                    <a:pt x="8" y="24"/>
                    <a:pt x="8" y="24"/>
                  </a:cubicBezTo>
                  <a:cubicBezTo>
                    <a:pt x="8" y="23"/>
                    <a:pt x="7" y="22"/>
                    <a:pt x="7" y="22"/>
                  </a:cubicBezTo>
                  <a:cubicBezTo>
                    <a:pt x="7" y="21"/>
                    <a:pt x="7" y="20"/>
                    <a:pt x="7" y="20"/>
                  </a:cubicBezTo>
                  <a:cubicBezTo>
                    <a:pt x="7" y="19"/>
                    <a:pt x="7" y="17"/>
                    <a:pt x="8" y="17"/>
                  </a:cubicBezTo>
                  <a:cubicBezTo>
                    <a:pt x="8" y="17"/>
                    <a:pt x="9" y="18"/>
                    <a:pt x="9" y="18"/>
                  </a:cubicBezTo>
                  <a:cubicBezTo>
                    <a:pt x="9" y="19"/>
                    <a:pt x="10" y="19"/>
                    <a:pt x="10" y="20"/>
                  </a:cubicBezTo>
                  <a:cubicBezTo>
                    <a:pt x="11" y="20"/>
                    <a:pt x="11" y="20"/>
                    <a:pt x="11" y="19"/>
                  </a:cubicBezTo>
                  <a:cubicBezTo>
                    <a:pt x="10" y="19"/>
                    <a:pt x="10" y="19"/>
                    <a:pt x="9" y="18"/>
                  </a:cubicBezTo>
                  <a:cubicBezTo>
                    <a:pt x="9" y="18"/>
                    <a:pt x="9" y="17"/>
                    <a:pt x="9" y="17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5"/>
                    <a:pt x="7" y="14"/>
                    <a:pt x="7" y="13"/>
                  </a:cubicBezTo>
                  <a:cubicBezTo>
                    <a:pt x="7" y="13"/>
                    <a:pt x="6" y="12"/>
                    <a:pt x="6" y="12"/>
                  </a:cubicBezTo>
                  <a:cubicBezTo>
                    <a:pt x="6" y="11"/>
                    <a:pt x="6" y="10"/>
                    <a:pt x="6" y="10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4" y="8"/>
                    <a:pt x="4" y="7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5" y="6"/>
                    <a:pt x="5" y="6"/>
                    <a:pt x="4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4"/>
                    <a:pt x="4" y="4"/>
                    <a:pt x="3" y="3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1" y="0"/>
                    <a:pt x="1" y="1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0" y="2"/>
                    <a:pt x="1" y="3"/>
                    <a:pt x="2" y="4"/>
                  </a:cubicBezTo>
                  <a:cubicBezTo>
                    <a:pt x="2" y="4"/>
                    <a:pt x="0" y="4"/>
                    <a:pt x="0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8" name="Freeform: Shape 74"/>
            <p:cNvSpPr/>
            <p:nvPr/>
          </p:nvSpPr>
          <p:spPr bwMode="auto">
            <a:xfrm>
              <a:off x="2894003" y="5619130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99" name="Freeform: Shape 75"/>
            <p:cNvSpPr/>
            <p:nvPr/>
          </p:nvSpPr>
          <p:spPr bwMode="auto">
            <a:xfrm>
              <a:off x="2471872" y="5123682"/>
              <a:ext cx="474712" cy="612460"/>
            </a:xfrm>
            <a:custGeom>
              <a:avLst/>
              <a:gdLst>
                <a:gd name="T0" fmla="*/ 250 w 271"/>
                <a:gd name="T1" fmla="*/ 221 h 350"/>
                <a:gd name="T2" fmla="*/ 235 w 271"/>
                <a:gd name="T3" fmla="*/ 219 h 350"/>
                <a:gd name="T4" fmla="*/ 217 w 271"/>
                <a:gd name="T5" fmla="*/ 198 h 350"/>
                <a:gd name="T6" fmla="*/ 196 w 271"/>
                <a:gd name="T7" fmla="*/ 195 h 350"/>
                <a:gd name="T8" fmla="*/ 182 w 271"/>
                <a:gd name="T9" fmla="*/ 201 h 350"/>
                <a:gd name="T10" fmla="*/ 169 w 271"/>
                <a:gd name="T11" fmla="*/ 185 h 350"/>
                <a:gd name="T12" fmla="*/ 154 w 271"/>
                <a:gd name="T13" fmla="*/ 177 h 350"/>
                <a:gd name="T14" fmla="*/ 149 w 271"/>
                <a:gd name="T15" fmla="*/ 150 h 350"/>
                <a:gd name="T16" fmla="*/ 172 w 271"/>
                <a:gd name="T17" fmla="*/ 145 h 350"/>
                <a:gd name="T18" fmla="*/ 180 w 271"/>
                <a:gd name="T19" fmla="*/ 139 h 350"/>
                <a:gd name="T20" fmla="*/ 194 w 271"/>
                <a:gd name="T21" fmla="*/ 119 h 350"/>
                <a:gd name="T22" fmla="*/ 217 w 271"/>
                <a:gd name="T23" fmla="*/ 101 h 350"/>
                <a:gd name="T24" fmla="*/ 216 w 271"/>
                <a:gd name="T25" fmla="*/ 91 h 350"/>
                <a:gd name="T26" fmla="*/ 224 w 271"/>
                <a:gd name="T27" fmla="*/ 83 h 350"/>
                <a:gd name="T28" fmla="*/ 230 w 271"/>
                <a:gd name="T29" fmla="*/ 65 h 350"/>
                <a:gd name="T30" fmla="*/ 214 w 271"/>
                <a:gd name="T31" fmla="*/ 54 h 350"/>
                <a:gd name="T32" fmla="*/ 202 w 271"/>
                <a:gd name="T33" fmla="*/ 46 h 350"/>
                <a:gd name="T34" fmla="*/ 191 w 271"/>
                <a:gd name="T35" fmla="*/ 79 h 350"/>
                <a:gd name="T36" fmla="*/ 175 w 271"/>
                <a:gd name="T37" fmla="*/ 62 h 350"/>
                <a:gd name="T38" fmla="*/ 172 w 271"/>
                <a:gd name="T39" fmla="*/ 39 h 350"/>
                <a:gd name="T40" fmla="*/ 181 w 271"/>
                <a:gd name="T41" fmla="*/ 28 h 350"/>
                <a:gd name="T42" fmla="*/ 196 w 271"/>
                <a:gd name="T43" fmla="*/ 15 h 350"/>
                <a:gd name="T44" fmla="*/ 186 w 271"/>
                <a:gd name="T45" fmla="*/ 16 h 350"/>
                <a:gd name="T46" fmla="*/ 176 w 271"/>
                <a:gd name="T47" fmla="*/ 3 h 350"/>
                <a:gd name="T48" fmla="*/ 168 w 271"/>
                <a:gd name="T49" fmla="*/ 24 h 350"/>
                <a:gd name="T50" fmla="*/ 151 w 271"/>
                <a:gd name="T51" fmla="*/ 16 h 350"/>
                <a:gd name="T52" fmla="*/ 129 w 271"/>
                <a:gd name="T53" fmla="*/ 17 h 350"/>
                <a:gd name="T54" fmla="*/ 110 w 271"/>
                <a:gd name="T55" fmla="*/ 8 h 350"/>
                <a:gd name="T56" fmla="*/ 97 w 271"/>
                <a:gd name="T57" fmla="*/ 8 h 350"/>
                <a:gd name="T58" fmla="*/ 69 w 271"/>
                <a:gd name="T59" fmla="*/ 8 h 350"/>
                <a:gd name="T60" fmla="*/ 40 w 271"/>
                <a:gd name="T61" fmla="*/ 6 h 350"/>
                <a:gd name="T62" fmla="*/ 14 w 271"/>
                <a:gd name="T63" fmla="*/ 14 h 350"/>
                <a:gd name="T64" fmla="*/ 12 w 271"/>
                <a:gd name="T65" fmla="*/ 27 h 350"/>
                <a:gd name="T66" fmla="*/ 17 w 271"/>
                <a:gd name="T67" fmla="*/ 33 h 350"/>
                <a:gd name="T68" fmla="*/ 5 w 271"/>
                <a:gd name="T69" fmla="*/ 50 h 350"/>
                <a:gd name="T70" fmla="*/ 19 w 271"/>
                <a:gd name="T71" fmla="*/ 58 h 350"/>
                <a:gd name="T72" fmla="*/ 3 w 271"/>
                <a:gd name="T73" fmla="*/ 77 h 350"/>
                <a:gd name="T74" fmla="*/ 36 w 271"/>
                <a:gd name="T75" fmla="*/ 52 h 350"/>
                <a:gd name="T76" fmla="*/ 52 w 271"/>
                <a:gd name="T77" fmla="*/ 48 h 350"/>
                <a:gd name="T78" fmla="*/ 81 w 271"/>
                <a:gd name="T79" fmla="*/ 62 h 350"/>
                <a:gd name="T80" fmla="*/ 90 w 271"/>
                <a:gd name="T81" fmla="*/ 86 h 350"/>
                <a:gd name="T82" fmla="*/ 93 w 271"/>
                <a:gd name="T83" fmla="*/ 106 h 350"/>
                <a:gd name="T84" fmla="*/ 97 w 271"/>
                <a:gd name="T85" fmla="*/ 138 h 350"/>
                <a:gd name="T86" fmla="*/ 112 w 271"/>
                <a:gd name="T87" fmla="*/ 162 h 350"/>
                <a:gd name="T88" fmla="*/ 110 w 271"/>
                <a:gd name="T89" fmla="*/ 152 h 350"/>
                <a:gd name="T90" fmla="*/ 118 w 271"/>
                <a:gd name="T91" fmla="*/ 160 h 350"/>
                <a:gd name="T92" fmla="*/ 151 w 271"/>
                <a:gd name="T93" fmla="*/ 189 h 350"/>
                <a:gd name="T94" fmla="*/ 170 w 271"/>
                <a:gd name="T95" fmla="*/ 204 h 350"/>
                <a:gd name="T96" fmla="*/ 179 w 271"/>
                <a:gd name="T97" fmla="*/ 216 h 350"/>
                <a:gd name="T98" fmla="*/ 172 w 271"/>
                <a:gd name="T99" fmla="*/ 237 h 350"/>
                <a:gd name="T100" fmla="*/ 190 w 271"/>
                <a:gd name="T101" fmla="*/ 260 h 350"/>
                <a:gd name="T102" fmla="*/ 192 w 271"/>
                <a:gd name="T103" fmla="*/ 296 h 350"/>
                <a:gd name="T104" fmla="*/ 190 w 271"/>
                <a:gd name="T105" fmla="*/ 322 h 350"/>
                <a:gd name="T106" fmla="*/ 188 w 271"/>
                <a:gd name="T107" fmla="*/ 333 h 350"/>
                <a:gd name="T108" fmla="*/ 194 w 271"/>
                <a:gd name="T109" fmla="*/ 349 h 350"/>
                <a:gd name="T110" fmla="*/ 203 w 271"/>
                <a:gd name="T111" fmla="*/ 336 h 350"/>
                <a:gd name="T112" fmla="*/ 208 w 271"/>
                <a:gd name="T113" fmla="*/ 321 h 350"/>
                <a:gd name="T114" fmla="*/ 222 w 271"/>
                <a:gd name="T115" fmla="*/ 308 h 350"/>
                <a:gd name="T116" fmla="*/ 232 w 271"/>
                <a:gd name="T117" fmla="*/ 296 h 350"/>
                <a:gd name="T118" fmla="*/ 245 w 271"/>
                <a:gd name="T119" fmla="*/ 273 h 350"/>
                <a:gd name="T120" fmla="*/ 262 w 271"/>
                <a:gd name="T121" fmla="*/ 250 h 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71" h="350">
                  <a:moveTo>
                    <a:pt x="269" y="228"/>
                  </a:moveTo>
                  <a:cubicBezTo>
                    <a:pt x="269" y="228"/>
                    <a:pt x="268" y="228"/>
                    <a:pt x="268" y="228"/>
                  </a:cubicBezTo>
                  <a:cubicBezTo>
                    <a:pt x="267" y="228"/>
                    <a:pt x="267" y="228"/>
                    <a:pt x="266" y="228"/>
                  </a:cubicBezTo>
                  <a:cubicBezTo>
                    <a:pt x="265" y="228"/>
                    <a:pt x="265" y="227"/>
                    <a:pt x="265" y="226"/>
                  </a:cubicBezTo>
                  <a:cubicBezTo>
                    <a:pt x="264" y="225"/>
                    <a:pt x="263" y="224"/>
                    <a:pt x="261" y="224"/>
                  </a:cubicBezTo>
                  <a:cubicBezTo>
                    <a:pt x="260" y="224"/>
                    <a:pt x="259" y="223"/>
                    <a:pt x="257" y="223"/>
                  </a:cubicBezTo>
                  <a:cubicBezTo>
                    <a:pt x="256" y="224"/>
                    <a:pt x="256" y="225"/>
                    <a:pt x="255" y="225"/>
                  </a:cubicBezTo>
                  <a:cubicBezTo>
                    <a:pt x="254" y="224"/>
                    <a:pt x="253" y="223"/>
                    <a:pt x="252" y="223"/>
                  </a:cubicBezTo>
                  <a:cubicBezTo>
                    <a:pt x="251" y="224"/>
                    <a:pt x="251" y="224"/>
                    <a:pt x="251" y="224"/>
                  </a:cubicBezTo>
                  <a:cubicBezTo>
                    <a:pt x="250" y="223"/>
                    <a:pt x="250" y="223"/>
                    <a:pt x="250" y="223"/>
                  </a:cubicBezTo>
                  <a:cubicBezTo>
                    <a:pt x="250" y="222"/>
                    <a:pt x="250" y="222"/>
                    <a:pt x="250" y="221"/>
                  </a:cubicBezTo>
                  <a:cubicBezTo>
                    <a:pt x="249" y="221"/>
                    <a:pt x="249" y="221"/>
                    <a:pt x="248" y="221"/>
                  </a:cubicBezTo>
                  <a:cubicBezTo>
                    <a:pt x="248" y="221"/>
                    <a:pt x="247" y="221"/>
                    <a:pt x="247" y="221"/>
                  </a:cubicBezTo>
                  <a:cubicBezTo>
                    <a:pt x="246" y="221"/>
                    <a:pt x="246" y="221"/>
                    <a:pt x="245" y="221"/>
                  </a:cubicBezTo>
                  <a:cubicBezTo>
                    <a:pt x="245" y="220"/>
                    <a:pt x="245" y="220"/>
                    <a:pt x="245" y="220"/>
                  </a:cubicBezTo>
                  <a:cubicBezTo>
                    <a:pt x="244" y="220"/>
                    <a:pt x="243" y="220"/>
                    <a:pt x="242" y="221"/>
                  </a:cubicBezTo>
                  <a:cubicBezTo>
                    <a:pt x="241" y="223"/>
                    <a:pt x="240" y="223"/>
                    <a:pt x="238" y="222"/>
                  </a:cubicBezTo>
                  <a:cubicBezTo>
                    <a:pt x="239" y="221"/>
                    <a:pt x="242" y="220"/>
                    <a:pt x="242" y="219"/>
                  </a:cubicBezTo>
                  <a:cubicBezTo>
                    <a:pt x="241" y="218"/>
                    <a:pt x="238" y="218"/>
                    <a:pt x="238" y="219"/>
                  </a:cubicBezTo>
                  <a:cubicBezTo>
                    <a:pt x="236" y="220"/>
                    <a:pt x="237" y="221"/>
                    <a:pt x="235" y="222"/>
                  </a:cubicBezTo>
                  <a:cubicBezTo>
                    <a:pt x="233" y="223"/>
                    <a:pt x="232" y="223"/>
                    <a:pt x="230" y="223"/>
                  </a:cubicBezTo>
                  <a:cubicBezTo>
                    <a:pt x="230" y="222"/>
                    <a:pt x="234" y="221"/>
                    <a:pt x="235" y="219"/>
                  </a:cubicBezTo>
                  <a:cubicBezTo>
                    <a:pt x="235" y="218"/>
                    <a:pt x="235" y="218"/>
                    <a:pt x="235" y="217"/>
                  </a:cubicBezTo>
                  <a:cubicBezTo>
                    <a:pt x="236" y="216"/>
                    <a:pt x="238" y="215"/>
                    <a:pt x="238" y="214"/>
                  </a:cubicBezTo>
                  <a:cubicBezTo>
                    <a:pt x="238" y="213"/>
                    <a:pt x="237" y="212"/>
                    <a:pt x="237" y="211"/>
                  </a:cubicBezTo>
                  <a:cubicBezTo>
                    <a:pt x="236" y="210"/>
                    <a:pt x="237" y="209"/>
                    <a:pt x="236" y="208"/>
                  </a:cubicBezTo>
                  <a:cubicBezTo>
                    <a:pt x="236" y="207"/>
                    <a:pt x="234" y="206"/>
                    <a:pt x="233" y="206"/>
                  </a:cubicBezTo>
                  <a:cubicBezTo>
                    <a:pt x="232" y="205"/>
                    <a:pt x="231" y="204"/>
                    <a:pt x="229" y="204"/>
                  </a:cubicBezTo>
                  <a:cubicBezTo>
                    <a:pt x="229" y="206"/>
                    <a:pt x="224" y="206"/>
                    <a:pt x="224" y="205"/>
                  </a:cubicBezTo>
                  <a:cubicBezTo>
                    <a:pt x="224" y="205"/>
                    <a:pt x="222" y="203"/>
                    <a:pt x="221" y="202"/>
                  </a:cubicBezTo>
                  <a:cubicBezTo>
                    <a:pt x="221" y="202"/>
                    <a:pt x="221" y="202"/>
                    <a:pt x="221" y="201"/>
                  </a:cubicBezTo>
                  <a:cubicBezTo>
                    <a:pt x="221" y="201"/>
                    <a:pt x="221" y="200"/>
                    <a:pt x="220" y="200"/>
                  </a:cubicBezTo>
                  <a:cubicBezTo>
                    <a:pt x="219" y="199"/>
                    <a:pt x="218" y="198"/>
                    <a:pt x="217" y="198"/>
                  </a:cubicBezTo>
                  <a:cubicBezTo>
                    <a:pt x="218" y="195"/>
                    <a:pt x="215" y="196"/>
                    <a:pt x="213" y="195"/>
                  </a:cubicBezTo>
                  <a:cubicBezTo>
                    <a:pt x="213" y="195"/>
                    <a:pt x="216" y="194"/>
                    <a:pt x="214" y="194"/>
                  </a:cubicBezTo>
                  <a:cubicBezTo>
                    <a:pt x="213" y="194"/>
                    <a:pt x="211" y="194"/>
                    <a:pt x="210" y="194"/>
                  </a:cubicBezTo>
                  <a:cubicBezTo>
                    <a:pt x="209" y="195"/>
                    <a:pt x="210" y="196"/>
                    <a:pt x="208" y="195"/>
                  </a:cubicBezTo>
                  <a:cubicBezTo>
                    <a:pt x="207" y="195"/>
                    <a:pt x="205" y="195"/>
                    <a:pt x="205" y="194"/>
                  </a:cubicBezTo>
                  <a:cubicBezTo>
                    <a:pt x="204" y="194"/>
                    <a:pt x="204" y="194"/>
                    <a:pt x="203" y="194"/>
                  </a:cubicBezTo>
                  <a:cubicBezTo>
                    <a:pt x="202" y="195"/>
                    <a:pt x="201" y="195"/>
                    <a:pt x="200" y="194"/>
                  </a:cubicBezTo>
                  <a:cubicBezTo>
                    <a:pt x="199" y="193"/>
                    <a:pt x="199" y="191"/>
                    <a:pt x="198" y="192"/>
                  </a:cubicBezTo>
                  <a:cubicBezTo>
                    <a:pt x="197" y="193"/>
                    <a:pt x="197" y="193"/>
                    <a:pt x="197" y="193"/>
                  </a:cubicBezTo>
                  <a:cubicBezTo>
                    <a:pt x="196" y="193"/>
                    <a:pt x="196" y="193"/>
                    <a:pt x="196" y="193"/>
                  </a:cubicBezTo>
                  <a:cubicBezTo>
                    <a:pt x="195" y="194"/>
                    <a:pt x="195" y="193"/>
                    <a:pt x="196" y="195"/>
                  </a:cubicBezTo>
                  <a:cubicBezTo>
                    <a:pt x="196" y="196"/>
                    <a:pt x="196" y="198"/>
                    <a:pt x="194" y="198"/>
                  </a:cubicBezTo>
                  <a:cubicBezTo>
                    <a:pt x="193" y="197"/>
                    <a:pt x="193" y="197"/>
                    <a:pt x="193" y="196"/>
                  </a:cubicBezTo>
                  <a:cubicBezTo>
                    <a:pt x="193" y="195"/>
                    <a:pt x="194" y="195"/>
                    <a:pt x="194" y="194"/>
                  </a:cubicBezTo>
                  <a:cubicBezTo>
                    <a:pt x="194" y="194"/>
                    <a:pt x="193" y="193"/>
                    <a:pt x="193" y="193"/>
                  </a:cubicBezTo>
                  <a:cubicBezTo>
                    <a:pt x="193" y="192"/>
                    <a:pt x="195" y="191"/>
                    <a:pt x="194" y="190"/>
                  </a:cubicBezTo>
                  <a:cubicBezTo>
                    <a:pt x="193" y="190"/>
                    <a:pt x="192" y="192"/>
                    <a:pt x="192" y="192"/>
                  </a:cubicBezTo>
                  <a:cubicBezTo>
                    <a:pt x="191" y="193"/>
                    <a:pt x="190" y="193"/>
                    <a:pt x="189" y="194"/>
                  </a:cubicBezTo>
                  <a:cubicBezTo>
                    <a:pt x="188" y="195"/>
                    <a:pt x="187" y="196"/>
                    <a:pt x="187" y="197"/>
                  </a:cubicBezTo>
                  <a:cubicBezTo>
                    <a:pt x="186" y="198"/>
                    <a:pt x="186" y="199"/>
                    <a:pt x="185" y="199"/>
                  </a:cubicBezTo>
                  <a:cubicBezTo>
                    <a:pt x="184" y="200"/>
                    <a:pt x="184" y="200"/>
                    <a:pt x="184" y="202"/>
                  </a:cubicBezTo>
                  <a:cubicBezTo>
                    <a:pt x="183" y="202"/>
                    <a:pt x="183" y="202"/>
                    <a:pt x="182" y="201"/>
                  </a:cubicBezTo>
                  <a:cubicBezTo>
                    <a:pt x="181" y="200"/>
                    <a:pt x="182" y="199"/>
                    <a:pt x="180" y="199"/>
                  </a:cubicBezTo>
                  <a:cubicBezTo>
                    <a:pt x="180" y="199"/>
                    <a:pt x="179" y="199"/>
                    <a:pt x="179" y="199"/>
                  </a:cubicBezTo>
                  <a:cubicBezTo>
                    <a:pt x="178" y="199"/>
                    <a:pt x="178" y="198"/>
                    <a:pt x="178" y="198"/>
                  </a:cubicBezTo>
                  <a:cubicBezTo>
                    <a:pt x="177" y="199"/>
                    <a:pt x="177" y="200"/>
                    <a:pt x="176" y="200"/>
                  </a:cubicBezTo>
                  <a:cubicBezTo>
                    <a:pt x="175" y="201"/>
                    <a:pt x="174" y="201"/>
                    <a:pt x="173" y="201"/>
                  </a:cubicBezTo>
                  <a:cubicBezTo>
                    <a:pt x="171" y="201"/>
                    <a:pt x="170" y="199"/>
                    <a:pt x="168" y="197"/>
                  </a:cubicBezTo>
                  <a:cubicBezTo>
                    <a:pt x="168" y="196"/>
                    <a:pt x="168" y="195"/>
                    <a:pt x="168" y="194"/>
                  </a:cubicBezTo>
                  <a:cubicBezTo>
                    <a:pt x="169" y="193"/>
                    <a:pt x="169" y="193"/>
                    <a:pt x="168" y="192"/>
                  </a:cubicBezTo>
                  <a:cubicBezTo>
                    <a:pt x="168" y="191"/>
                    <a:pt x="168" y="191"/>
                    <a:pt x="168" y="191"/>
                  </a:cubicBezTo>
                  <a:cubicBezTo>
                    <a:pt x="170" y="191"/>
                    <a:pt x="169" y="189"/>
                    <a:pt x="169" y="188"/>
                  </a:cubicBezTo>
                  <a:cubicBezTo>
                    <a:pt x="169" y="187"/>
                    <a:pt x="170" y="186"/>
                    <a:pt x="169" y="185"/>
                  </a:cubicBezTo>
                  <a:cubicBezTo>
                    <a:pt x="167" y="183"/>
                    <a:pt x="165" y="185"/>
                    <a:pt x="163" y="185"/>
                  </a:cubicBezTo>
                  <a:cubicBezTo>
                    <a:pt x="162" y="185"/>
                    <a:pt x="160" y="185"/>
                    <a:pt x="160" y="184"/>
                  </a:cubicBezTo>
                  <a:cubicBezTo>
                    <a:pt x="159" y="183"/>
                    <a:pt x="161" y="182"/>
                    <a:pt x="161" y="181"/>
                  </a:cubicBezTo>
                  <a:cubicBezTo>
                    <a:pt x="161" y="180"/>
                    <a:pt x="161" y="179"/>
                    <a:pt x="161" y="178"/>
                  </a:cubicBezTo>
                  <a:cubicBezTo>
                    <a:pt x="162" y="177"/>
                    <a:pt x="162" y="176"/>
                    <a:pt x="162" y="175"/>
                  </a:cubicBezTo>
                  <a:cubicBezTo>
                    <a:pt x="162" y="174"/>
                    <a:pt x="162" y="173"/>
                    <a:pt x="162" y="172"/>
                  </a:cubicBezTo>
                  <a:cubicBezTo>
                    <a:pt x="163" y="171"/>
                    <a:pt x="164" y="169"/>
                    <a:pt x="162" y="169"/>
                  </a:cubicBezTo>
                  <a:cubicBezTo>
                    <a:pt x="161" y="169"/>
                    <a:pt x="161" y="170"/>
                    <a:pt x="159" y="171"/>
                  </a:cubicBezTo>
                  <a:cubicBezTo>
                    <a:pt x="158" y="171"/>
                    <a:pt x="157" y="170"/>
                    <a:pt x="157" y="172"/>
                  </a:cubicBezTo>
                  <a:cubicBezTo>
                    <a:pt x="157" y="173"/>
                    <a:pt x="157" y="174"/>
                    <a:pt x="156" y="175"/>
                  </a:cubicBezTo>
                  <a:cubicBezTo>
                    <a:pt x="156" y="177"/>
                    <a:pt x="155" y="177"/>
                    <a:pt x="154" y="177"/>
                  </a:cubicBezTo>
                  <a:cubicBezTo>
                    <a:pt x="152" y="178"/>
                    <a:pt x="150" y="179"/>
                    <a:pt x="148" y="178"/>
                  </a:cubicBezTo>
                  <a:cubicBezTo>
                    <a:pt x="148" y="178"/>
                    <a:pt x="147" y="178"/>
                    <a:pt x="147" y="178"/>
                  </a:cubicBezTo>
                  <a:cubicBezTo>
                    <a:pt x="146" y="178"/>
                    <a:pt x="145" y="179"/>
                    <a:pt x="145" y="178"/>
                  </a:cubicBezTo>
                  <a:cubicBezTo>
                    <a:pt x="145" y="178"/>
                    <a:pt x="145" y="177"/>
                    <a:pt x="145" y="177"/>
                  </a:cubicBezTo>
                  <a:cubicBezTo>
                    <a:pt x="145" y="176"/>
                    <a:pt x="144" y="176"/>
                    <a:pt x="144" y="176"/>
                  </a:cubicBezTo>
                  <a:cubicBezTo>
                    <a:pt x="143" y="175"/>
                    <a:pt x="143" y="174"/>
                    <a:pt x="142" y="173"/>
                  </a:cubicBezTo>
                  <a:cubicBezTo>
                    <a:pt x="142" y="172"/>
                    <a:pt x="141" y="171"/>
                    <a:pt x="141" y="170"/>
                  </a:cubicBezTo>
                  <a:cubicBezTo>
                    <a:pt x="141" y="169"/>
                    <a:pt x="141" y="167"/>
                    <a:pt x="141" y="166"/>
                  </a:cubicBezTo>
                  <a:cubicBezTo>
                    <a:pt x="142" y="165"/>
                    <a:pt x="142" y="164"/>
                    <a:pt x="142" y="162"/>
                  </a:cubicBezTo>
                  <a:cubicBezTo>
                    <a:pt x="142" y="160"/>
                    <a:pt x="143" y="157"/>
                    <a:pt x="144" y="155"/>
                  </a:cubicBezTo>
                  <a:cubicBezTo>
                    <a:pt x="145" y="153"/>
                    <a:pt x="146" y="152"/>
                    <a:pt x="149" y="150"/>
                  </a:cubicBezTo>
                  <a:cubicBezTo>
                    <a:pt x="147" y="149"/>
                    <a:pt x="149" y="148"/>
                    <a:pt x="150" y="148"/>
                  </a:cubicBezTo>
                  <a:cubicBezTo>
                    <a:pt x="151" y="148"/>
                    <a:pt x="151" y="148"/>
                    <a:pt x="151" y="148"/>
                  </a:cubicBezTo>
                  <a:cubicBezTo>
                    <a:pt x="152" y="148"/>
                    <a:pt x="154" y="147"/>
                    <a:pt x="156" y="147"/>
                  </a:cubicBezTo>
                  <a:cubicBezTo>
                    <a:pt x="157" y="148"/>
                    <a:pt x="157" y="149"/>
                    <a:pt x="159" y="149"/>
                  </a:cubicBezTo>
                  <a:cubicBezTo>
                    <a:pt x="159" y="148"/>
                    <a:pt x="159" y="148"/>
                    <a:pt x="159" y="147"/>
                  </a:cubicBezTo>
                  <a:cubicBezTo>
                    <a:pt x="162" y="148"/>
                    <a:pt x="161" y="145"/>
                    <a:pt x="163" y="145"/>
                  </a:cubicBezTo>
                  <a:cubicBezTo>
                    <a:pt x="164" y="145"/>
                    <a:pt x="165" y="145"/>
                    <a:pt x="166" y="145"/>
                  </a:cubicBezTo>
                  <a:cubicBezTo>
                    <a:pt x="166" y="145"/>
                    <a:pt x="166" y="145"/>
                    <a:pt x="167" y="145"/>
                  </a:cubicBezTo>
                  <a:cubicBezTo>
                    <a:pt x="168" y="145"/>
                    <a:pt x="168" y="145"/>
                    <a:pt x="169" y="145"/>
                  </a:cubicBezTo>
                  <a:cubicBezTo>
                    <a:pt x="169" y="146"/>
                    <a:pt x="170" y="147"/>
                    <a:pt x="171" y="146"/>
                  </a:cubicBezTo>
                  <a:cubicBezTo>
                    <a:pt x="172" y="146"/>
                    <a:pt x="172" y="145"/>
                    <a:pt x="172" y="145"/>
                  </a:cubicBezTo>
                  <a:cubicBezTo>
                    <a:pt x="173" y="145"/>
                    <a:pt x="173" y="145"/>
                    <a:pt x="173" y="146"/>
                  </a:cubicBezTo>
                  <a:cubicBezTo>
                    <a:pt x="173" y="146"/>
                    <a:pt x="173" y="147"/>
                    <a:pt x="173" y="147"/>
                  </a:cubicBezTo>
                  <a:cubicBezTo>
                    <a:pt x="173" y="148"/>
                    <a:pt x="174" y="148"/>
                    <a:pt x="174" y="148"/>
                  </a:cubicBezTo>
                  <a:cubicBezTo>
                    <a:pt x="175" y="149"/>
                    <a:pt x="174" y="150"/>
                    <a:pt x="174" y="151"/>
                  </a:cubicBezTo>
                  <a:cubicBezTo>
                    <a:pt x="174" y="153"/>
                    <a:pt x="174" y="153"/>
                    <a:pt x="175" y="154"/>
                  </a:cubicBezTo>
                  <a:cubicBezTo>
                    <a:pt x="176" y="155"/>
                    <a:pt x="176" y="156"/>
                    <a:pt x="177" y="157"/>
                  </a:cubicBezTo>
                  <a:cubicBezTo>
                    <a:pt x="179" y="159"/>
                    <a:pt x="181" y="157"/>
                    <a:pt x="180" y="155"/>
                  </a:cubicBezTo>
                  <a:cubicBezTo>
                    <a:pt x="179" y="153"/>
                    <a:pt x="180" y="150"/>
                    <a:pt x="179" y="148"/>
                  </a:cubicBezTo>
                  <a:cubicBezTo>
                    <a:pt x="178" y="147"/>
                    <a:pt x="179" y="147"/>
                    <a:pt x="179" y="145"/>
                  </a:cubicBezTo>
                  <a:cubicBezTo>
                    <a:pt x="179" y="144"/>
                    <a:pt x="179" y="143"/>
                    <a:pt x="180" y="142"/>
                  </a:cubicBezTo>
                  <a:cubicBezTo>
                    <a:pt x="180" y="141"/>
                    <a:pt x="179" y="140"/>
                    <a:pt x="180" y="139"/>
                  </a:cubicBezTo>
                  <a:cubicBezTo>
                    <a:pt x="181" y="138"/>
                    <a:pt x="182" y="138"/>
                    <a:pt x="183" y="137"/>
                  </a:cubicBezTo>
                  <a:cubicBezTo>
                    <a:pt x="184" y="136"/>
                    <a:pt x="183" y="135"/>
                    <a:pt x="185" y="135"/>
                  </a:cubicBezTo>
                  <a:cubicBezTo>
                    <a:pt x="185" y="135"/>
                    <a:pt x="186" y="135"/>
                    <a:pt x="186" y="134"/>
                  </a:cubicBezTo>
                  <a:cubicBezTo>
                    <a:pt x="187" y="134"/>
                    <a:pt x="187" y="134"/>
                    <a:pt x="187" y="134"/>
                  </a:cubicBezTo>
                  <a:cubicBezTo>
                    <a:pt x="188" y="133"/>
                    <a:pt x="189" y="132"/>
                    <a:pt x="190" y="131"/>
                  </a:cubicBezTo>
                  <a:cubicBezTo>
                    <a:pt x="191" y="131"/>
                    <a:pt x="191" y="131"/>
                    <a:pt x="191" y="129"/>
                  </a:cubicBezTo>
                  <a:cubicBezTo>
                    <a:pt x="193" y="129"/>
                    <a:pt x="191" y="128"/>
                    <a:pt x="191" y="128"/>
                  </a:cubicBezTo>
                  <a:cubicBezTo>
                    <a:pt x="191" y="127"/>
                    <a:pt x="191" y="126"/>
                    <a:pt x="191" y="125"/>
                  </a:cubicBezTo>
                  <a:cubicBezTo>
                    <a:pt x="191" y="124"/>
                    <a:pt x="189" y="121"/>
                    <a:pt x="191" y="120"/>
                  </a:cubicBezTo>
                  <a:cubicBezTo>
                    <a:pt x="192" y="121"/>
                    <a:pt x="192" y="122"/>
                    <a:pt x="192" y="123"/>
                  </a:cubicBezTo>
                  <a:cubicBezTo>
                    <a:pt x="194" y="124"/>
                    <a:pt x="194" y="120"/>
                    <a:pt x="194" y="119"/>
                  </a:cubicBezTo>
                  <a:cubicBezTo>
                    <a:pt x="194" y="119"/>
                    <a:pt x="194" y="119"/>
                    <a:pt x="195" y="119"/>
                  </a:cubicBezTo>
                  <a:cubicBezTo>
                    <a:pt x="198" y="119"/>
                    <a:pt x="195" y="114"/>
                    <a:pt x="198" y="113"/>
                  </a:cubicBezTo>
                  <a:cubicBezTo>
                    <a:pt x="198" y="113"/>
                    <a:pt x="201" y="113"/>
                    <a:pt x="203" y="111"/>
                  </a:cubicBezTo>
                  <a:cubicBezTo>
                    <a:pt x="204" y="111"/>
                    <a:pt x="206" y="111"/>
                    <a:pt x="205" y="110"/>
                  </a:cubicBezTo>
                  <a:cubicBezTo>
                    <a:pt x="205" y="109"/>
                    <a:pt x="205" y="109"/>
                    <a:pt x="205" y="109"/>
                  </a:cubicBezTo>
                  <a:cubicBezTo>
                    <a:pt x="204" y="110"/>
                    <a:pt x="204" y="110"/>
                    <a:pt x="204" y="109"/>
                  </a:cubicBezTo>
                  <a:cubicBezTo>
                    <a:pt x="203" y="107"/>
                    <a:pt x="206" y="106"/>
                    <a:pt x="207" y="104"/>
                  </a:cubicBezTo>
                  <a:cubicBezTo>
                    <a:pt x="209" y="102"/>
                    <a:pt x="210" y="103"/>
                    <a:pt x="212" y="102"/>
                  </a:cubicBezTo>
                  <a:cubicBezTo>
                    <a:pt x="212" y="100"/>
                    <a:pt x="214" y="101"/>
                    <a:pt x="215" y="100"/>
                  </a:cubicBezTo>
                  <a:cubicBezTo>
                    <a:pt x="216" y="100"/>
                    <a:pt x="217" y="98"/>
                    <a:pt x="218" y="99"/>
                  </a:cubicBezTo>
                  <a:cubicBezTo>
                    <a:pt x="219" y="99"/>
                    <a:pt x="218" y="101"/>
                    <a:pt x="217" y="101"/>
                  </a:cubicBezTo>
                  <a:cubicBezTo>
                    <a:pt x="217" y="102"/>
                    <a:pt x="215" y="102"/>
                    <a:pt x="215" y="103"/>
                  </a:cubicBezTo>
                  <a:cubicBezTo>
                    <a:pt x="215" y="105"/>
                    <a:pt x="216" y="104"/>
                    <a:pt x="217" y="104"/>
                  </a:cubicBezTo>
                  <a:cubicBezTo>
                    <a:pt x="219" y="103"/>
                    <a:pt x="218" y="102"/>
                    <a:pt x="219" y="101"/>
                  </a:cubicBezTo>
                  <a:cubicBezTo>
                    <a:pt x="221" y="100"/>
                    <a:pt x="222" y="101"/>
                    <a:pt x="223" y="100"/>
                  </a:cubicBezTo>
                  <a:cubicBezTo>
                    <a:pt x="224" y="100"/>
                    <a:pt x="225" y="99"/>
                    <a:pt x="224" y="98"/>
                  </a:cubicBezTo>
                  <a:cubicBezTo>
                    <a:pt x="224" y="98"/>
                    <a:pt x="223" y="98"/>
                    <a:pt x="222" y="98"/>
                  </a:cubicBezTo>
                  <a:cubicBezTo>
                    <a:pt x="221" y="98"/>
                    <a:pt x="221" y="98"/>
                    <a:pt x="221" y="98"/>
                  </a:cubicBezTo>
                  <a:cubicBezTo>
                    <a:pt x="220" y="97"/>
                    <a:pt x="220" y="96"/>
                    <a:pt x="219" y="95"/>
                  </a:cubicBezTo>
                  <a:cubicBezTo>
                    <a:pt x="219" y="95"/>
                    <a:pt x="219" y="95"/>
                    <a:pt x="218" y="94"/>
                  </a:cubicBezTo>
                  <a:cubicBezTo>
                    <a:pt x="218" y="94"/>
                    <a:pt x="219" y="93"/>
                    <a:pt x="219" y="93"/>
                  </a:cubicBezTo>
                  <a:cubicBezTo>
                    <a:pt x="218" y="92"/>
                    <a:pt x="216" y="92"/>
                    <a:pt x="216" y="91"/>
                  </a:cubicBezTo>
                  <a:cubicBezTo>
                    <a:pt x="215" y="90"/>
                    <a:pt x="218" y="91"/>
                    <a:pt x="219" y="91"/>
                  </a:cubicBezTo>
                  <a:cubicBezTo>
                    <a:pt x="218" y="90"/>
                    <a:pt x="219" y="90"/>
                    <a:pt x="219" y="89"/>
                  </a:cubicBezTo>
                  <a:cubicBezTo>
                    <a:pt x="220" y="89"/>
                    <a:pt x="219" y="88"/>
                    <a:pt x="219" y="87"/>
                  </a:cubicBezTo>
                  <a:cubicBezTo>
                    <a:pt x="217" y="87"/>
                    <a:pt x="215" y="87"/>
                    <a:pt x="213" y="88"/>
                  </a:cubicBezTo>
                  <a:cubicBezTo>
                    <a:pt x="213" y="89"/>
                    <a:pt x="211" y="90"/>
                    <a:pt x="211" y="89"/>
                  </a:cubicBezTo>
                  <a:cubicBezTo>
                    <a:pt x="211" y="88"/>
                    <a:pt x="213" y="87"/>
                    <a:pt x="213" y="87"/>
                  </a:cubicBezTo>
                  <a:cubicBezTo>
                    <a:pt x="214" y="86"/>
                    <a:pt x="215" y="86"/>
                    <a:pt x="216" y="85"/>
                  </a:cubicBezTo>
                  <a:cubicBezTo>
                    <a:pt x="216" y="85"/>
                    <a:pt x="217" y="84"/>
                    <a:pt x="218" y="84"/>
                  </a:cubicBezTo>
                  <a:cubicBezTo>
                    <a:pt x="219" y="83"/>
                    <a:pt x="218" y="84"/>
                    <a:pt x="219" y="84"/>
                  </a:cubicBezTo>
                  <a:cubicBezTo>
                    <a:pt x="220" y="84"/>
                    <a:pt x="220" y="84"/>
                    <a:pt x="221" y="84"/>
                  </a:cubicBezTo>
                  <a:cubicBezTo>
                    <a:pt x="222" y="84"/>
                    <a:pt x="223" y="83"/>
                    <a:pt x="224" y="83"/>
                  </a:cubicBezTo>
                  <a:cubicBezTo>
                    <a:pt x="226" y="84"/>
                    <a:pt x="229" y="85"/>
                    <a:pt x="230" y="83"/>
                  </a:cubicBezTo>
                  <a:cubicBezTo>
                    <a:pt x="231" y="82"/>
                    <a:pt x="231" y="82"/>
                    <a:pt x="231" y="81"/>
                  </a:cubicBezTo>
                  <a:cubicBezTo>
                    <a:pt x="231" y="81"/>
                    <a:pt x="232" y="81"/>
                    <a:pt x="233" y="81"/>
                  </a:cubicBezTo>
                  <a:cubicBezTo>
                    <a:pt x="234" y="80"/>
                    <a:pt x="234" y="80"/>
                    <a:pt x="235" y="79"/>
                  </a:cubicBezTo>
                  <a:cubicBezTo>
                    <a:pt x="238" y="78"/>
                    <a:pt x="237" y="77"/>
                    <a:pt x="237" y="75"/>
                  </a:cubicBezTo>
                  <a:cubicBezTo>
                    <a:pt x="238" y="73"/>
                    <a:pt x="238" y="73"/>
                    <a:pt x="237" y="72"/>
                  </a:cubicBezTo>
                  <a:cubicBezTo>
                    <a:pt x="236" y="72"/>
                    <a:pt x="235" y="72"/>
                    <a:pt x="234" y="73"/>
                  </a:cubicBezTo>
                  <a:cubicBezTo>
                    <a:pt x="233" y="73"/>
                    <a:pt x="232" y="73"/>
                    <a:pt x="231" y="73"/>
                  </a:cubicBezTo>
                  <a:cubicBezTo>
                    <a:pt x="231" y="71"/>
                    <a:pt x="234" y="71"/>
                    <a:pt x="235" y="71"/>
                  </a:cubicBezTo>
                  <a:cubicBezTo>
                    <a:pt x="237" y="69"/>
                    <a:pt x="235" y="69"/>
                    <a:pt x="234" y="68"/>
                  </a:cubicBezTo>
                  <a:cubicBezTo>
                    <a:pt x="234" y="67"/>
                    <a:pt x="231" y="66"/>
                    <a:pt x="230" y="65"/>
                  </a:cubicBezTo>
                  <a:cubicBezTo>
                    <a:pt x="230" y="65"/>
                    <a:pt x="230" y="64"/>
                    <a:pt x="230" y="64"/>
                  </a:cubicBezTo>
                  <a:cubicBezTo>
                    <a:pt x="230" y="63"/>
                    <a:pt x="229" y="63"/>
                    <a:pt x="229" y="63"/>
                  </a:cubicBezTo>
                  <a:cubicBezTo>
                    <a:pt x="229" y="62"/>
                    <a:pt x="229" y="61"/>
                    <a:pt x="229" y="60"/>
                  </a:cubicBezTo>
                  <a:cubicBezTo>
                    <a:pt x="229" y="59"/>
                    <a:pt x="228" y="59"/>
                    <a:pt x="227" y="58"/>
                  </a:cubicBezTo>
                  <a:cubicBezTo>
                    <a:pt x="227" y="57"/>
                    <a:pt x="228" y="56"/>
                    <a:pt x="227" y="55"/>
                  </a:cubicBezTo>
                  <a:cubicBezTo>
                    <a:pt x="226" y="54"/>
                    <a:pt x="225" y="54"/>
                    <a:pt x="226" y="52"/>
                  </a:cubicBezTo>
                  <a:cubicBezTo>
                    <a:pt x="227" y="51"/>
                    <a:pt x="227" y="50"/>
                    <a:pt x="225" y="50"/>
                  </a:cubicBezTo>
                  <a:cubicBezTo>
                    <a:pt x="224" y="52"/>
                    <a:pt x="223" y="55"/>
                    <a:pt x="220" y="56"/>
                  </a:cubicBezTo>
                  <a:cubicBezTo>
                    <a:pt x="218" y="56"/>
                    <a:pt x="218" y="56"/>
                    <a:pt x="216" y="55"/>
                  </a:cubicBezTo>
                  <a:cubicBezTo>
                    <a:pt x="216" y="55"/>
                    <a:pt x="216" y="55"/>
                    <a:pt x="215" y="55"/>
                  </a:cubicBezTo>
                  <a:cubicBezTo>
                    <a:pt x="214" y="54"/>
                    <a:pt x="214" y="55"/>
                    <a:pt x="214" y="54"/>
                  </a:cubicBezTo>
                  <a:cubicBezTo>
                    <a:pt x="214" y="53"/>
                    <a:pt x="215" y="53"/>
                    <a:pt x="215" y="52"/>
                  </a:cubicBezTo>
                  <a:cubicBezTo>
                    <a:pt x="215" y="52"/>
                    <a:pt x="215" y="51"/>
                    <a:pt x="215" y="51"/>
                  </a:cubicBezTo>
                  <a:cubicBezTo>
                    <a:pt x="215" y="49"/>
                    <a:pt x="216" y="49"/>
                    <a:pt x="215" y="48"/>
                  </a:cubicBezTo>
                  <a:cubicBezTo>
                    <a:pt x="215" y="47"/>
                    <a:pt x="214" y="48"/>
                    <a:pt x="214" y="47"/>
                  </a:cubicBezTo>
                  <a:cubicBezTo>
                    <a:pt x="214" y="47"/>
                    <a:pt x="214" y="46"/>
                    <a:pt x="214" y="46"/>
                  </a:cubicBezTo>
                  <a:cubicBezTo>
                    <a:pt x="213" y="45"/>
                    <a:pt x="212" y="45"/>
                    <a:pt x="212" y="45"/>
                  </a:cubicBezTo>
                  <a:cubicBezTo>
                    <a:pt x="211" y="44"/>
                    <a:pt x="211" y="44"/>
                    <a:pt x="211" y="44"/>
                  </a:cubicBezTo>
                  <a:cubicBezTo>
                    <a:pt x="211" y="43"/>
                    <a:pt x="209" y="42"/>
                    <a:pt x="209" y="42"/>
                  </a:cubicBezTo>
                  <a:cubicBezTo>
                    <a:pt x="208" y="42"/>
                    <a:pt x="207" y="43"/>
                    <a:pt x="206" y="43"/>
                  </a:cubicBezTo>
                  <a:cubicBezTo>
                    <a:pt x="205" y="43"/>
                    <a:pt x="205" y="42"/>
                    <a:pt x="205" y="42"/>
                  </a:cubicBezTo>
                  <a:cubicBezTo>
                    <a:pt x="203" y="43"/>
                    <a:pt x="203" y="45"/>
                    <a:pt x="202" y="46"/>
                  </a:cubicBezTo>
                  <a:cubicBezTo>
                    <a:pt x="201" y="47"/>
                    <a:pt x="200" y="47"/>
                    <a:pt x="200" y="49"/>
                  </a:cubicBezTo>
                  <a:cubicBezTo>
                    <a:pt x="200" y="51"/>
                    <a:pt x="199" y="52"/>
                    <a:pt x="198" y="53"/>
                  </a:cubicBezTo>
                  <a:cubicBezTo>
                    <a:pt x="197" y="54"/>
                    <a:pt x="196" y="54"/>
                    <a:pt x="197" y="55"/>
                  </a:cubicBezTo>
                  <a:cubicBezTo>
                    <a:pt x="197" y="56"/>
                    <a:pt x="198" y="56"/>
                    <a:pt x="198" y="56"/>
                  </a:cubicBezTo>
                  <a:cubicBezTo>
                    <a:pt x="200" y="57"/>
                    <a:pt x="200" y="57"/>
                    <a:pt x="200" y="59"/>
                  </a:cubicBezTo>
                  <a:cubicBezTo>
                    <a:pt x="200" y="61"/>
                    <a:pt x="200" y="63"/>
                    <a:pt x="199" y="64"/>
                  </a:cubicBezTo>
                  <a:cubicBezTo>
                    <a:pt x="199" y="65"/>
                    <a:pt x="198" y="66"/>
                    <a:pt x="197" y="67"/>
                  </a:cubicBezTo>
                  <a:cubicBezTo>
                    <a:pt x="196" y="68"/>
                    <a:pt x="194" y="68"/>
                    <a:pt x="194" y="69"/>
                  </a:cubicBezTo>
                  <a:cubicBezTo>
                    <a:pt x="193" y="70"/>
                    <a:pt x="194" y="72"/>
                    <a:pt x="194" y="73"/>
                  </a:cubicBezTo>
                  <a:cubicBezTo>
                    <a:pt x="193" y="75"/>
                    <a:pt x="193" y="75"/>
                    <a:pt x="193" y="77"/>
                  </a:cubicBezTo>
                  <a:cubicBezTo>
                    <a:pt x="193" y="78"/>
                    <a:pt x="193" y="78"/>
                    <a:pt x="191" y="79"/>
                  </a:cubicBezTo>
                  <a:cubicBezTo>
                    <a:pt x="191" y="79"/>
                    <a:pt x="190" y="81"/>
                    <a:pt x="189" y="80"/>
                  </a:cubicBezTo>
                  <a:cubicBezTo>
                    <a:pt x="189" y="79"/>
                    <a:pt x="188" y="79"/>
                    <a:pt x="187" y="78"/>
                  </a:cubicBezTo>
                  <a:cubicBezTo>
                    <a:pt x="187" y="77"/>
                    <a:pt x="187" y="77"/>
                    <a:pt x="187" y="75"/>
                  </a:cubicBezTo>
                  <a:cubicBezTo>
                    <a:pt x="187" y="73"/>
                    <a:pt x="187" y="71"/>
                    <a:pt x="187" y="69"/>
                  </a:cubicBezTo>
                  <a:cubicBezTo>
                    <a:pt x="188" y="68"/>
                    <a:pt x="188" y="68"/>
                    <a:pt x="186" y="67"/>
                  </a:cubicBezTo>
                  <a:cubicBezTo>
                    <a:pt x="186" y="67"/>
                    <a:pt x="185" y="67"/>
                    <a:pt x="185" y="68"/>
                  </a:cubicBezTo>
                  <a:cubicBezTo>
                    <a:pt x="184" y="68"/>
                    <a:pt x="184" y="68"/>
                    <a:pt x="183" y="68"/>
                  </a:cubicBezTo>
                  <a:cubicBezTo>
                    <a:pt x="183" y="68"/>
                    <a:pt x="181" y="66"/>
                    <a:pt x="181" y="66"/>
                  </a:cubicBezTo>
                  <a:cubicBezTo>
                    <a:pt x="180" y="65"/>
                    <a:pt x="180" y="65"/>
                    <a:pt x="178" y="64"/>
                  </a:cubicBezTo>
                  <a:cubicBezTo>
                    <a:pt x="179" y="63"/>
                    <a:pt x="176" y="62"/>
                    <a:pt x="175" y="62"/>
                  </a:cubicBezTo>
                  <a:cubicBezTo>
                    <a:pt x="175" y="62"/>
                    <a:pt x="175" y="62"/>
                    <a:pt x="175" y="62"/>
                  </a:cubicBezTo>
                  <a:cubicBezTo>
                    <a:pt x="175" y="61"/>
                    <a:pt x="172" y="61"/>
                    <a:pt x="172" y="61"/>
                  </a:cubicBezTo>
                  <a:cubicBezTo>
                    <a:pt x="170" y="61"/>
                    <a:pt x="170" y="61"/>
                    <a:pt x="169" y="59"/>
                  </a:cubicBezTo>
                  <a:cubicBezTo>
                    <a:pt x="168" y="58"/>
                    <a:pt x="168" y="57"/>
                    <a:pt x="168" y="56"/>
                  </a:cubicBezTo>
                  <a:cubicBezTo>
                    <a:pt x="167" y="55"/>
                    <a:pt x="167" y="55"/>
                    <a:pt x="166" y="55"/>
                  </a:cubicBezTo>
                  <a:cubicBezTo>
                    <a:pt x="166" y="55"/>
                    <a:pt x="165" y="56"/>
                    <a:pt x="165" y="55"/>
                  </a:cubicBezTo>
                  <a:cubicBezTo>
                    <a:pt x="165" y="54"/>
                    <a:pt x="166" y="52"/>
                    <a:pt x="166" y="51"/>
                  </a:cubicBezTo>
                  <a:cubicBezTo>
                    <a:pt x="166" y="48"/>
                    <a:pt x="167" y="48"/>
                    <a:pt x="168" y="46"/>
                  </a:cubicBezTo>
                  <a:cubicBezTo>
                    <a:pt x="169" y="45"/>
                    <a:pt x="170" y="45"/>
                    <a:pt x="170" y="43"/>
                  </a:cubicBezTo>
                  <a:cubicBezTo>
                    <a:pt x="170" y="43"/>
                    <a:pt x="169" y="43"/>
                    <a:pt x="170" y="42"/>
                  </a:cubicBezTo>
                  <a:cubicBezTo>
                    <a:pt x="170" y="42"/>
                    <a:pt x="171" y="42"/>
                    <a:pt x="171" y="41"/>
                  </a:cubicBezTo>
                  <a:cubicBezTo>
                    <a:pt x="173" y="40"/>
                    <a:pt x="171" y="40"/>
                    <a:pt x="172" y="39"/>
                  </a:cubicBezTo>
                  <a:cubicBezTo>
                    <a:pt x="173" y="38"/>
                    <a:pt x="175" y="38"/>
                    <a:pt x="173" y="37"/>
                  </a:cubicBezTo>
                  <a:cubicBezTo>
                    <a:pt x="172" y="35"/>
                    <a:pt x="170" y="36"/>
                    <a:pt x="168" y="35"/>
                  </a:cubicBezTo>
                  <a:cubicBezTo>
                    <a:pt x="166" y="34"/>
                    <a:pt x="169" y="34"/>
                    <a:pt x="170" y="34"/>
                  </a:cubicBezTo>
                  <a:cubicBezTo>
                    <a:pt x="172" y="34"/>
                    <a:pt x="175" y="37"/>
                    <a:pt x="178" y="35"/>
                  </a:cubicBezTo>
                  <a:cubicBezTo>
                    <a:pt x="179" y="35"/>
                    <a:pt x="179" y="34"/>
                    <a:pt x="180" y="34"/>
                  </a:cubicBezTo>
                  <a:cubicBezTo>
                    <a:pt x="182" y="34"/>
                    <a:pt x="182" y="34"/>
                    <a:pt x="183" y="33"/>
                  </a:cubicBezTo>
                  <a:cubicBezTo>
                    <a:pt x="183" y="32"/>
                    <a:pt x="184" y="31"/>
                    <a:pt x="183" y="31"/>
                  </a:cubicBezTo>
                  <a:cubicBezTo>
                    <a:pt x="183" y="30"/>
                    <a:pt x="183" y="30"/>
                    <a:pt x="182" y="31"/>
                  </a:cubicBezTo>
                  <a:cubicBezTo>
                    <a:pt x="182" y="31"/>
                    <a:pt x="181" y="31"/>
                    <a:pt x="181" y="30"/>
                  </a:cubicBezTo>
                  <a:cubicBezTo>
                    <a:pt x="180" y="30"/>
                    <a:pt x="178" y="29"/>
                    <a:pt x="178" y="28"/>
                  </a:cubicBezTo>
                  <a:cubicBezTo>
                    <a:pt x="179" y="27"/>
                    <a:pt x="181" y="28"/>
                    <a:pt x="181" y="28"/>
                  </a:cubicBezTo>
                  <a:cubicBezTo>
                    <a:pt x="182" y="28"/>
                    <a:pt x="184" y="28"/>
                    <a:pt x="185" y="28"/>
                  </a:cubicBezTo>
                  <a:cubicBezTo>
                    <a:pt x="187" y="27"/>
                    <a:pt x="186" y="26"/>
                    <a:pt x="186" y="25"/>
                  </a:cubicBezTo>
                  <a:cubicBezTo>
                    <a:pt x="187" y="23"/>
                    <a:pt x="188" y="26"/>
                    <a:pt x="188" y="26"/>
                  </a:cubicBezTo>
                  <a:cubicBezTo>
                    <a:pt x="189" y="27"/>
                    <a:pt x="192" y="26"/>
                    <a:pt x="192" y="25"/>
                  </a:cubicBezTo>
                  <a:cubicBezTo>
                    <a:pt x="192" y="25"/>
                    <a:pt x="189" y="23"/>
                    <a:pt x="191" y="23"/>
                  </a:cubicBezTo>
                  <a:cubicBezTo>
                    <a:pt x="192" y="24"/>
                    <a:pt x="192" y="26"/>
                    <a:pt x="194" y="25"/>
                  </a:cubicBezTo>
                  <a:cubicBezTo>
                    <a:pt x="194" y="25"/>
                    <a:pt x="194" y="24"/>
                    <a:pt x="194" y="24"/>
                  </a:cubicBezTo>
                  <a:cubicBezTo>
                    <a:pt x="195" y="23"/>
                    <a:pt x="195" y="24"/>
                    <a:pt x="196" y="23"/>
                  </a:cubicBezTo>
                  <a:cubicBezTo>
                    <a:pt x="197" y="23"/>
                    <a:pt x="197" y="21"/>
                    <a:pt x="196" y="20"/>
                  </a:cubicBezTo>
                  <a:cubicBezTo>
                    <a:pt x="196" y="19"/>
                    <a:pt x="196" y="18"/>
                    <a:pt x="197" y="17"/>
                  </a:cubicBezTo>
                  <a:cubicBezTo>
                    <a:pt x="198" y="16"/>
                    <a:pt x="198" y="15"/>
                    <a:pt x="196" y="15"/>
                  </a:cubicBezTo>
                  <a:cubicBezTo>
                    <a:pt x="196" y="13"/>
                    <a:pt x="196" y="12"/>
                    <a:pt x="194" y="12"/>
                  </a:cubicBezTo>
                  <a:cubicBezTo>
                    <a:pt x="192" y="12"/>
                    <a:pt x="193" y="13"/>
                    <a:pt x="193" y="15"/>
                  </a:cubicBezTo>
                  <a:cubicBezTo>
                    <a:pt x="193" y="15"/>
                    <a:pt x="192" y="15"/>
                    <a:pt x="191" y="16"/>
                  </a:cubicBezTo>
                  <a:cubicBezTo>
                    <a:pt x="191" y="16"/>
                    <a:pt x="191" y="17"/>
                    <a:pt x="191" y="17"/>
                  </a:cubicBezTo>
                  <a:cubicBezTo>
                    <a:pt x="190" y="18"/>
                    <a:pt x="190" y="18"/>
                    <a:pt x="189" y="18"/>
                  </a:cubicBezTo>
                  <a:cubicBezTo>
                    <a:pt x="189" y="18"/>
                    <a:pt x="188" y="18"/>
                    <a:pt x="188" y="18"/>
                  </a:cubicBezTo>
                  <a:cubicBezTo>
                    <a:pt x="188" y="19"/>
                    <a:pt x="188" y="19"/>
                    <a:pt x="188" y="20"/>
                  </a:cubicBezTo>
                  <a:cubicBezTo>
                    <a:pt x="188" y="20"/>
                    <a:pt x="188" y="20"/>
                    <a:pt x="187" y="20"/>
                  </a:cubicBezTo>
                  <a:cubicBezTo>
                    <a:pt x="187" y="21"/>
                    <a:pt x="186" y="22"/>
                    <a:pt x="186" y="22"/>
                  </a:cubicBezTo>
                  <a:cubicBezTo>
                    <a:pt x="185" y="22"/>
                    <a:pt x="183" y="18"/>
                    <a:pt x="184" y="17"/>
                  </a:cubicBezTo>
                  <a:cubicBezTo>
                    <a:pt x="184" y="17"/>
                    <a:pt x="185" y="17"/>
                    <a:pt x="186" y="16"/>
                  </a:cubicBezTo>
                  <a:cubicBezTo>
                    <a:pt x="186" y="15"/>
                    <a:pt x="186" y="14"/>
                    <a:pt x="185" y="13"/>
                  </a:cubicBezTo>
                  <a:cubicBezTo>
                    <a:pt x="183" y="13"/>
                    <a:pt x="182" y="17"/>
                    <a:pt x="182" y="18"/>
                  </a:cubicBezTo>
                  <a:cubicBezTo>
                    <a:pt x="180" y="18"/>
                    <a:pt x="179" y="18"/>
                    <a:pt x="179" y="16"/>
                  </a:cubicBezTo>
                  <a:cubicBezTo>
                    <a:pt x="180" y="15"/>
                    <a:pt x="180" y="14"/>
                    <a:pt x="180" y="14"/>
                  </a:cubicBezTo>
                  <a:cubicBezTo>
                    <a:pt x="180" y="13"/>
                    <a:pt x="179" y="13"/>
                    <a:pt x="178" y="12"/>
                  </a:cubicBezTo>
                  <a:cubicBezTo>
                    <a:pt x="178" y="11"/>
                    <a:pt x="179" y="11"/>
                    <a:pt x="179" y="11"/>
                  </a:cubicBezTo>
                  <a:cubicBezTo>
                    <a:pt x="180" y="10"/>
                    <a:pt x="180" y="10"/>
                    <a:pt x="180" y="9"/>
                  </a:cubicBezTo>
                  <a:cubicBezTo>
                    <a:pt x="179" y="7"/>
                    <a:pt x="178" y="7"/>
                    <a:pt x="177" y="6"/>
                  </a:cubicBezTo>
                  <a:cubicBezTo>
                    <a:pt x="177" y="5"/>
                    <a:pt x="178" y="5"/>
                    <a:pt x="178" y="4"/>
                  </a:cubicBezTo>
                  <a:cubicBezTo>
                    <a:pt x="178" y="3"/>
                    <a:pt x="177" y="3"/>
                    <a:pt x="177" y="3"/>
                  </a:cubicBezTo>
                  <a:cubicBezTo>
                    <a:pt x="176" y="3"/>
                    <a:pt x="176" y="3"/>
                    <a:pt x="176" y="3"/>
                  </a:cubicBezTo>
                  <a:cubicBezTo>
                    <a:pt x="176" y="0"/>
                    <a:pt x="174" y="4"/>
                    <a:pt x="173" y="4"/>
                  </a:cubicBezTo>
                  <a:cubicBezTo>
                    <a:pt x="171" y="5"/>
                    <a:pt x="171" y="5"/>
                    <a:pt x="171" y="6"/>
                  </a:cubicBezTo>
                  <a:cubicBezTo>
                    <a:pt x="172" y="8"/>
                    <a:pt x="172" y="7"/>
                    <a:pt x="171" y="9"/>
                  </a:cubicBezTo>
                  <a:cubicBezTo>
                    <a:pt x="171" y="9"/>
                    <a:pt x="171" y="10"/>
                    <a:pt x="172" y="11"/>
                  </a:cubicBezTo>
                  <a:cubicBezTo>
                    <a:pt x="173" y="12"/>
                    <a:pt x="174" y="11"/>
                    <a:pt x="174" y="12"/>
                  </a:cubicBezTo>
                  <a:cubicBezTo>
                    <a:pt x="175" y="13"/>
                    <a:pt x="174" y="14"/>
                    <a:pt x="174" y="14"/>
                  </a:cubicBezTo>
                  <a:cubicBezTo>
                    <a:pt x="174" y="15"/>
                    <a:pt x="175" y="15"/>
                    <a:pt x="174" y="16"/>
                  </a:cubicBezTo>
                  <a:cubicBezTo>
                    <a:pt x="174" y="17"/>
                    <a:pt x="173" y="17"/>
                    <a:pt x="172" y="18"/>
                  </a:cubicBezTo>
                  <a:cubicBezTo>
                    <a:pt x="172" y="19"/>
                    <a:pt x="171" y="20"/>
                    <a:pt x="171" y="21"/>
                  </a:cubicBezTo>
                  <a:cubicBezTo>
                    <a:pt x="171" y="22"/>
                    <a:pt x="172" y="22"/>
                    <a:pt x="170" y="22"/>
                  </a:cubicBezTo>
                  <a:cubicBezTo>
                    <a:pt x="169" y="23"/>
                    <a:pt x="168" y="24"/>
                    <a:pt x="168" y="24"/>
                  </a:cubicBezTo>
                  <a:cubicBezTo>
                    <a:pt x="168" y="23"/>
                    <a:pt x="168" y="22"/>
                    <a:pt x="169" y="22"/>
                  </a:cubicBezTo>
                  <a:cubicBezTo>
                    <a:pt x="169" y="21"/>
                    <a:pt x="168" y="21"/>
                    <a:pt x="168" y="20"/>
                  </a:cubicBezTo>
                  <a:cubicBezTo>
                    <a:pt x="168" y="19"/>
                    <a:pt x="169" y="19"/>
                    <a:pt x="169" y="18"/>
                  </a:cubicBezTo>
                  <a:cubicBezTo>
                    <a:pt x="168" y="17"/>
                    <a:pt x="166" y="17"/>
                    <a:pt x="165" y="17"/>
                  </a:cubicBezTo>
                  <a:cubicBezTo>
                    <a:pt x="165" y="19"/>
                    <a:pt x="164" y="19"/>
                    <a:pt x="163" y="19"/>
                  </a:cubicBezTo>
                  <a:cubicBezTo>
                    <a:pt x="162" y="19"/>
                    <a:pt x="161" y="19"/>
                    <a:pt x="160" y="20"/>
                  </a:cubicBezTo>
                  <a:cubicBezTo>
                    <a:pt x="158" y="20"/>
                    <a:pt x="157" y="21"/>
                    <a:pt x="155" y="19"/>
                  </a:cubicBezTo>
                  <a:cubicBezTo>
                    <a:pt x="155" y="19"/>
                    <a:pt x="155" y="18"/>
                    <a:pt x="154" y="18"/>
                  </a:cubicBezTo>
                  <a:cubicBezTo>
                    <a:pt x="154" y="18"/>
                    <a:pt x="154" y="18"/>
                    <a:pt x="153" y="18"/>
                  </a:cubicBezTo>
                  <a:cubicBezTo>
                    <a:pt x="153" y="18"/>
                    <a:pt x="152" y="19"/>
                    <a:pt x="152" y="19"/>
                  </a:cubicBezTo>
                  <a:cubicBezTo>
                    <a:pt x="150" y="18"/>
                    <a:pt x="152" y="16"/>
                    <a:pt x="151" y="16"/>
                  </a:cubicBezTo>
                  <a:cubicBezTo>
                    <a:pt x="149" y="14"/>
                    <a:pt x="149" y="16"/>
                    <a:pt x="149" y="17"/>
                  </a:cubicBezTo>
                  <a:cubicBezTo>
                    <a:pt x="149" y="18"/>
                    <a:pt x="149" y="18"/>
                    <a:pt x="148" y="18"/>
                  </a:cubicBezTo>
                  <a:cubicBezTo>
                    <a:pt x="148" y="18"/>
                    <a:pt x="147" y="18"/>
                    <a:pt x="147" y="18"/>
                  </a:cubicBezTo>
                  <a:cubicBezTo>
                    <a:pt x="145" y="19"/>
                    <a:pt x="147" y="21"/>
                    <a:pt x="146" y="22"/>
                  </a:cubicBezTo>
                  <a:cubicBezTo>
                    <a:pt x="146" y="23"/>
                    <a:pt x="144" y="24"/>
                    <a:pt x="143" y="23"/>
                  </a:cubicBezTo>
                  <a:cubicBezTo>
                    <a:pt x="142" y="22"/>
                    <a:pt x="143" y="22"/>
                    <a:pt x="143" y="21"/>
                  </a:cubicBezTo>
                  <a:cubicBezTo>
                    <a:pt x="142" y="20"/>
                    <a:pt x="142" y="20"/>
                    <a:pt x="142" y="20"/>
                  </a:cubicBezTo>
                  <a:cubicBezTo>
                    <a:pt x="141" y="19"/>
                    <a:pt x="141" y="18"/>
                    <a:pt x="139" y="18"/>
                  </a:cubicBezTo>
                  <a:cubicBezTo>
                    <a:pt x="138" y="19"/>
                    <a:pt x="137" y="20"/>
                    <a:pt x="135" y="20"/>
                  </a:cubicBezTo>
                  <a:cubicBezTo>
                    <a:pt x="135" y="20"/>
                    <a:pt x="134" y="19"/>
                    <a:pt x="133" y="19"/>
                  </a:cubicBezTo>
                  <a:cubicBezTo>
                    <a:pt x="132" y="19"/>
                    <a:pt x="128" y="18"/>
                    <a:pt x="129" y="17"/>
                  </a:cubicBezTo>
                  <a:cubicBezTo>
                    <a:pt x="129" y="15"/>
                    <a:pt x="133" y="15"/>
                    <a:pt x="130" y="14"/>
                  </a:cubicBezTo>
                  <a:cubicBezTo>
                    <a:pt x="130" y="13"/>
                    <a:pt x="128" y="13"/>
                    <a:pt x="127" y="13"/>
                  </a:cubicBezTo>
                  <a:cubicBezTo>
                    <a:pt x="125" y="13"/>
                    <a:pt x="125" y="13"/>
                    <a:pt x="123" y="12"/>
                  </a:cubicBezTo>
                  <a:cubicBezTo>
                    <a:pt x="122" y="12"/>
                    <a:pt x="120" y="11"/>
                    <a:pt x="118" y="1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10"/>
                    <a:pt x="118" y="10"/>
                    <a:pt x="118" y="10"/>
                  </a:cubicBezTo>
                  <a:cubicBezTo>
                    <a:pt x="117" y="10"/>
                    <a:pt x="117" y="10"/>
                    <a:pt x="116" y="10"/>
                  </a:cubicBezTo>
                  <a:cubicBezTo>
                    <a:pt x="115" y="10"/>
                    <a:pt x="115" y="9"/>
                    <a:pt x="115" y="9"/>
                  </a:cubicBezTo>
                  <a:cubicBezTo>
                    <a:pt x="113" y="9"/>
                    <a:pt x="114" y="11"/>
                    <a:pt x="113" y="12"/>
                  </a:cubicBezTo>
                  <a:cubicBezTo>
                    <a:pt x="112" y="13"/>
                    <a:pt x="111" y="11"/>
                    <a:pt x="111" y="10"/>
                  </a:cubicBezTo>
                  <a:cubicBezTo>
                    <a:pt x="111" y="10"/>
                    <a:pt x="112" y="7"/>
                    <a:pt x="110" y="8"/>
                  </a:cubicBezTo>
                  <a:cubicBezTo>
                    <a:pt x="109" y="9"/>
                    <a:pt x="110" y="11"/>
                    <a:pt x="109" y="11"/>
                  </a:cubicBezTo>
                  <a:cubicBezTo>
                    <a:pt x="108" y="12"/>
                    <a:pt x="107" y="11"/>
                    <a:pt x="106" y="11"/>
                  </a:cubicBezTo>
                  <a:cubicBezTo>
                    <a:pt x="105" y="10"/>
                    <a:pt x="105" y="10"/>
                    <a:pt x="105" y="8"/>
                  </a:cubicBezTo>
                  <a:cubicBezTo>
                    <a:pt x="105" y="7"/>
                    <a:pt x="106" y="5"/>
                    <a:pt x="104" y="6"/>
                  </a:cubicBezTo>
                  <a:cubicBezTo>
                    <a:pt x="104" y="8"/>
                    <a:pt x="102" y="9"/>
                    <a:pt x="101" y="10"/>
                  </a:cubicBezTo>
                  <a:cubicBezTo>
                    <a:pt x="99" y="10"/>
                    <a:pt x="97" y="11"/>
                    <a:pt x="95" y="12"/>
                  </a:cubicBezTo>
                  <a:cubicBezTo>
                    <a:pt x="94" y="13"/>
                    <a:pt x="93" y="14"/>
                    <a:pt x="92" y="13"/>
                  </a:cubicBezTo>
                  <a:cubicBezTo>
                    <a:pt x="90" y="13"/>
                    <a:pt x="90" y="12"/>
                    <a:pt x="92" y="12"/>
                  </a:cubicBezTo>
                  <a:cubicBezTo>
                    <a:pt x="93" y="11"/>
                    <a:pt x="93" y="11"/>
                    <a:pt x="94" y="10"/>
                  </a:cubicBezTo>
                  <a:cubicBezTo>
                    <a:pt x="95" y="9"/>
                    <a:pt x="96" y="9"/>
                    <a:pt x="97" y="8"/>
                  </a:cubicBezTo>
                  <a:cubicBezTo>
                    <a:pt x="97" y="8"/>
                    <a:pt x="97" y="8"/>
                    <a:pt x="97" y="8"/>
                  </a:cubicBezTo>
                  <a:cubicBezTo>
                    <a:pt x="96" y="8"/>
                    <a:pt x="95" y="8"/>
                    <a:pt x="94" y="9"/>
                  </a:cubicBezTo>
                  <a:cubicBezTo>
                    <a:pt x="93" y="9"/>
                    <a:pt x="94" y="10"/>
                    <a:pt x="92" y="10"/>
                  </a:cubicBezTo>
                  <a:cubicBezTo>
                    <a:pt x="90" y="10"/>
                    <a:pt x="88" y="10"/>
                    <a:pt x="86" y="11"/>
                  </a:cubicBezTo>
                  <a:cubicBezTo>
                    <a:pt x="86" y="12"/>
                    <a:pt x="87" y="12"/>
                    <a:pt x="87" y="13"/>
                  </a:cubicBezTo>
                  <a:cubicBezTo>
                    <a:pt x="86" y="14"/>
                    <a:pt x="83" y="13"/>
                    <a:pt x="82" y="13"/>
                  </a:cubicBezTo>
                  <a:cubicBezTo>
                    <a:pt x="81" y="13"/>
                    <a:pt x="80" y="13"/>
                    <a:pt x="79" y="12"/>
                  </a:cubicBezTo>
                  <a:cubicBezTo>
                    <a:pt x="79" y="12"/>
                    <a:pt x="78" y="11"/>
                    <a:pt x="78" y="11"/>
                  </a:cubicBezTo>
                  <a:cubicBezTo>
                    <a:pt x="77" y="11"/>
                    <a:pt x="76" y="11"/>
                    <a:pt x="75" y="11"/>
                  </a:cubicBezTo>
                  <a:cubicBezTo>
                    <a:pt x="74" y="11"/>
                    <a:pt x="73" y="11"/>
                    <a:pt x="73" y="11"/>
                  </a:cubicBezTo>
                  <a:cubicBezTo>
                    <a:pt x="71" y="10"/>
                    <a:pt x="70" y="9"/>
                    <a:pt x="69" y="9"/>
                  </a:cubicBezTo>
                  <a:cubicBezTo>
                    <a:pt x="69" y="8"/>
                    <a:pt x="69" y="8"/>
                    <a:pt x="69" y="8"/>
                  </a:cubicBezTo>
                  <a:cubicBezTo>
                    <a:pt x="68" y="8"/>
                    <a:pt x="68" y="8"/>
                    <a:pt x="67" y="8"/>
                  </a:cubicBezTo>
                  <a:cubicBezTo>
                    <a:pt x="66" y="8"/>
                    <a:pt x="65" y="8"/>
                    <a:pt x="65" y="8"/>
                  </a:cubicBezTo>
                  <a:cubicBezTo>
                    <a:pt x="63" y="8"/>
                    <a:pt x="63" y="8"/>
                    <a:pt x="62" y="7"/>
                  </a:cubicBezTo>
                  <a:cubicBezTo>
                    <a:pt x="60" y="6"/>
                    <a:pt x="58" y="7"/>
                    <a:pt x="56" y="7"/>
                  </a:cubicBezTo>
                  <a:cubicBezTo>
                    <a:pt x="55" y="7"/>
                    <a:pt x="53" y="7"/>
                    <a:pt x="52" y="7"/>
                  </a:cubicBezTo>
                  <a:cubicBezTo>
                    <a:pt x="51" y="7"/>
                    <a:pt x="51" y="7"/>
                    <a:pt x="50" y="7"/>
                  </a:cubicBezTo>
                  <a:cubicBezTo>
                    <a:pt x="49" y="7"/>
                    <a:pt x="49" y="7"/>
                    <a:pt x="48" y="7"/>
                  </a:cubicBezTo>
                  <a:cubicBezTo>
                    <a:pt x="47" y="7"/>
                    <a:pt x="47" y="6"/>
                    <a:pt x="46" y="6"/>
                  </a:cubicBezTo>
                  <a:cubicBezTo>
                    <a:pt x="45" y="6"/>
                    <a:pt x="44" y="6"/>
                    <a:pt x="43" y="5"/>
                  </a:cubicBezTo>
                  <a:cubicBezTo>
                    <a:pt x="42" y="5"/>
                    <a:pt x="42" y="5"/>
                    <a:pt x="41" y="5"/>
                  </a:cubicBezTo>
                  <a:cubicBezTo>
                    <a:pt x="41" y="5"/>
                    <a:pt x="41" y="6"/>
                    <a:pt x="40" y="6"/>
                  </a:cubicBezTo>
                  <a:cubicBezTo>
                    <a:pt x="40" y="6"/>
                    <a:pt x="39" y="6"/>
                    <a:pt x="38" y="5"/>
                  </a:cubicBezTo>
                  <a:cubicBezTo>
                    <a:pt x="39" y="4"/>
                    <a:pt x="38" y="3"/>
                    <a:pt x="37" y="4"/>
                  </a:cubicBezTo>
                  <a:cubicBezTo>
                    <a:pt x="36" y="4"/>
                    <a:pt x="36" y="4"/>
                    <a:pt x="35" y="5"/>
                  </a:cubicBezTo>
                  <a:cubicBezTo>
                    <a:pt x="34" y="6"/>
                    <a:pt x="33" y="6"/>
                    <a:pt x="32" y="6"/>
                  </a:cubicBezTo>
                  <a:cubicBezTo>
                    <a:pt x="30" y="6"/>
                    <a:pt x="29" y="5"/>
                    <a:pt x="28" y="6"/>
                  </a:cubicBezTo>
                  <a:cubicBezTo>
                    <a:pt x="28" y="7"/>
                    <a:pt x="30" y="7"/>
                    <a:pt x="30" y="8"/>
                  </a:cubicBezTo>
                  <a:cubicBezTo>
                    <a:pt x="29" y="8"/>
                    <a:pt x="28" y="8"/>
                    <a:pt x="28" y="8"/>
                  </a:cubicBezTo>
                  <a:cubicBezTo>
                    <a:pt x="27" y="8"/>
                    <a:pt x="27" y="8"/>
                    <a:pt x="26" y="8"/>
                  </a:cubicBezTo>
                  <a:cubicBezTo>
                    <a:pt x="24" y="8"/>
                    <a:pt x="21" y="8"/>
                    <a:pt x="19" y="10"/>
                  </a:cubicBezTo>
                  <a:cubicBezTo>
                    <a:pt x="18" y="11"/>
                    <a:pt x="16" y="11"/>
                    <a:pt x="16" y="11"/>
                  </a:cubicBezTo>
                  <a:cubicBezTo>
                    <a:pt x="15" y="12"/>
                    <a:pt x="16" y="13"/>
                    <a:pt x="14" y="14"/>
                  </a:cubicBezTo>
                  <a:cubicBezTo>
                    <a:pt x="13" y="15"/>
                    <a:pt x="6" y="15"/>
                    <a:pt x="6" y="17"/>
                  </a:cubicBezTo>
                  <a:cubicBezTo>
                    <a:pt x="6" y="18"/>
                    <a:pt x="9" y="18"/>
                    <a:pt x="9" y="19"/>
                  </a:cubicBezTo>
                  <a:cubicBezTo>
                    <a:pt x="11" y="19"/>
                    <a:pt x="12" y="20"/>
                    <a:pt x="13" y="22"/>
                  </a:cubicBezTo>
                  <a:cubicBezTo>
                    <a:pt x="14" y="23"/>
                    <a:pt x="14" y="22"/>
                    <a:pt x="16" y="23"/>
                  </a:cubicBezTo>
                  <a:cubicBezTo>
                    <a:pt x="16" y="24"/>
                    <a:pt x="16" y="24"/>
                    <a:pt x="17" y="24"/>
                  </a:cubicBezTo>
                  <a:cubicBezTo>
                    <a:pt x="17" y="24"/>
                    <a:pt x="18" y="24"/>
                    <a:pt x="18" y="24"/>
                  </a:cubicBezTo>
                  <a:cubicBezTo>
                    <a:pt x="18" y="24"/>
                    <a:pt x="18" y="24"/>
                    <a:pt x="19" y="24"/>
                  </a:cubicBezTo>
                  <a:cubicBezTo>
                    <a:pt x="19" y="25"/>
                    <a:pt x="18" y="25"/>
                    <a:pt x="17" y="25"/>
                  </a:cubicBezTo>
                  <a:cubicBezTo>
                    <a:pt x="18" y="26"/>
                    <a:pt x="19" y="26"/>
                    <a:pt x="17" y="27"/>
                  </a:cubicBezTo>
                  <a:cubicBezTo>
                    <a:pt x="17" y="27"/>
                    <a:pt x="15" y="27"/>
                    <a:pt x="14" y="27"/>
                  </a:cubicBezTo>
                  <a:cubicBezTo>
                    <a:pt x="14" y="27"/>
                    <a:pt x="13" y="28"/>
                    <a:pt x="12" y="27"/>
                  </a:cubicBezTo>
                  <a:cubicBezTo>
                    <a:pt x="12" y="27"/>
                    <a:pt x="12" y="26"/>
                    <a:pt x="11" y="26"/>
                  </a:cubicBezTo>
                  <a:cubicBezTo>
                    <a:pt x="10" y="25"/>
                    <a:pt x="10" y="26"/>
                    <a:pt x="9" y="26"/>
                  </a:cubicBezTo>
                  <a:cubicBezTo>
                    <a:pt x="7" y="26"/>
                    <a:pt x="0" y="30"/>
                    <a:pt x="0" y="31"/>
                  </a:cubicBezTo>
                  <a:cubicBezTo>
                    <a:pt x="0" y="31"/>
                    <a:pt x="2" y="32"/>
                    <a:pt x="3" y="32"/>
                  </a:cubicBezTo>
                  <a:cubicBezTo>
                    <a:pt x="4" y="33"/>
                    <a:pt x="5" y="34"/>
                    <a:pt x="6" y="34"/>
                  </a:cubicBezTo>
                  <a:cubicBezTo>
                    <a:pt x="7" y="34"/>
                    <a:pt x="7" y="34"/>
                    <a:pt x="8" y="34"/>
                  </a:cubicBezTo>
                  <a:cubicBezTo>
                    <a:pt x="9" y="34"/>
                    <a:pt x="9" y="34"/>
                    <a:pt x="10" y="34"/>
                  </a:cubicBezTo>
                  <a:cubicBezTo>
                    <a:pt x="11" y="34"/>
                    <a:pt x="12" y="35"/>
                    <a:pt x="13" y="34"/>
                  </a:cubicBezTo>
                  <a:cubicBezTo>
                    <a:pt x="14" y="34"/>
                    <a:pt x="15" y="34"/>
                    <a:pt x="16" y="33"/>
                  </a:cubicBezTo>
                  <a:cubicBezTo>
                    <a:pt x="16" y="33"/>
                    <a:pt x="19" y="31"/>
                    <a:pt x="18" y="33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7" y="35"/>
                    <a:pt x="17" y="36"/>
                    <a:pt x="16" y="38"/>
                  </a:cubicBezTo>
                  <a:cubicBezTo>
                    <a:pt x="16" y="39"/>
                    <a:pt x="16" y="39"/>
                    <a:pt x="15" y="40"/>
                  </a:cubicBezTo>
                  <a:cubicBezTo>
                    <a:pt x="14" y="40"/>
                    <a:pt x="13" y="40"/>
                    <a:pt x="13" y="39"/>
                  </a:cubicBezTo>
                  <a:cubicBezTo>
                    <a:pt x="13" y="39"/>
                    <a:pt x="13" y="39"/>
                    <a:pt x="13" y="39"/>
                  </a:cubicBezTo>
                  <a:cubicBezTo>
                    <a:pt x="13" y="39"/>
                    <a:pt x="14" y="39"/>
                    <a:pt x="14" y="39"/>
                  </a:cubicBezTo>
                  <a:cubicBezTo>
                    <a:pt x="14" y="39"/>
                    <a:pt x="13" y="39"/>
                    <a:pt x="13" y="39"/>
                  </a:cubicBezTo>
                  <a:cubicBezTo>
                    <a:pt x="13" y="40"/>
                    <a:pt x="7" y="40"/>
                    <a:pt x="6" y="41"/>
                  </a:cubicBezTo>
                  <a:cubicBezTo>
                    <a:pt x="5" y="41"/>
                    <a:pt x="5" y="42"/>
                    <a:pt x="5" y="44"/>
                  </a:cubicBezTo>
                  <a:cubicBezTo>
                    <a:pt x="5" y="44"/>
                    <a:pt x="4" y="45"/>
                    <a:pt x="3" y="45"/>
                  </a:cubicBezTo>
                  <a:cubicBezTo>
                    <a:pt x="2" y="46"/>
                    <a:pt x="2" y="47"/>
                    <a:pt x="2" y="48"/>
                  </a:cubicBezTo>
                  <a:cubicBezTo>
                    <a:pt x="3" y="49"/>
                    <a:pt x="4" y="49"/>
                    <a:pt x="5" y="50"/>
                  </a:cubicBezTo>
                  <a:cubicBezTo>
                    <a:pt x="6" y="50"/>
                    <a:pt x="7" y="51"/>
                    <a:pt x="7" y="52"/>
                  </a:cubicBezTo>
                  <a:cubicBezTo>
                    <a:pt x="7" y="53"/>
                    <a:pt x="5" y="53"/>
                    <a:pt x="5" y="52"/>
                  </a:cubicBezTo>
                  <a:cubicBezTo>
                    <a:pt x="3" y="51"/>
                    <a:pt x="5" y="55"/>
                    <a:pt x="6" y="55"/>
                  </a:cubicBezTo>
                  <a:cubicBezTo>
                    <a:pt x="8" y="56"/>
                    <a:pt x="8" y="55"/>
                    <a:pt x="9" y="54"/>
                  </a:cubicBezTo>
                  <a:cubicBezTo>
                    <a:pt x="10" y="53"/>
                    <a:pt x="10" y="54"/>
                    <a:pt x="10" y="55"/>
                  </a:cubicBezTo>
                  <a:cubicBezTo>
                    <a:pt x="10" y="55"/>
                    <a:pt x="10" y="56"/>
                    <a:pt x="10" y="56"/>
                  </a:cubicBezTo>
                  <a:cubicBezTo>
                    <a:pt x="10" y="57"/>
                    <a:pt x="11" y="57"/>
                    <a:pt x="11" y="58"/>
                  </a:cubicBezTo>
                  <a:cubicBezTo>
                    <a:pt x="12" y="59"/>
                    <a:pt x="12" y="59"/>
                    <a:pt x="13" y="60"/>
                  </a:cubicBezTo>
                  <a:cubicBezTo>
                    <a:pt x="14" y="60"/>
                    <a:pt x="15" y="60"/>
                    <a:pt x="17" y="60"/>
                  </a:cubicBezTo>
                  <a:cubicBezTo>
                    <a:pt x="17" y="60"/>
                    <a:pt x="17" y="60"/>
                    <a:pt x="18" y="59"/>
                  </a:cubicBezTo>
                  <a:cubicBezTo>
                    <a:pt x="18" y="59"/>
                    <a:pt x="18" y="58"/>
                    <a:pt x="19" y="58"/>
                  </a:cubicBezTo>
                  <a:cubicBezTo>
                    <a:pt x="19" y="59"/>
                    <a:pt x="20" y="59"/>
                    <a:pt x="20" y="59"/>
                  </a:cubicBezTo>
                  <a:cubicBezTo>
                    <a:pt x="21" y="59"/>
                    <a:pt x="21" y="59"/>
                    <a:pt x="22" y="59"/>
                  </a:cubicBezTo>
                  <a:cubicBezTo>
                    <a:pt x="23" y="59"/>
                    <a:pt x="23" y="61"/>
                    <a:pt x="21" y="61"/>
                  </a:cubicBezTo>
                  <a:cubicBezTo>
                    <a:pt x="22" y="62"/>
                    <a:pt x="22" y="62"/>
                    <a:pt x="22" y="63"/>
                  </a:cubicBezTo>
                  <a:cubicBezTo>
                    <a:pt x="22" y="65"/>
                    <a:pt x="19" y="67"/>
                    <a:pt x="17" y="68"/>
                  </a:cubicBezTo>
                  <a:cubicBezTo>
                    <a:pt x="16" y="68"/>
                    <a:pt x="14" y="68"/>
                    <a:pt x="14" y="69"/>
                  </a:cubicBezTo>
                  <a:cubicBezTo>
                    <a:pt x="13" y="70"/>
                    <a:pt x="13" y="71"/>
                    <a:pt x="12" y="71"/>
                  </a:cubicBezTo>
                  <a:cubicBezTo>
                    <a:pt x="9" y="72"/>
                    <a:pt x="8" y="72"/>
                    <a:pt x="5" y="74"/>
                  </a:cubicBezTo>
                  <a:cubicBezTo>
                    <a:pt x="4" y="74"/>
                    <a:pt x="4" y="75"/>
                    <a:pt x="3" y="76"/>
                  </a:cubicBezTo>
                  <a:cubicBezTo>
                    <a:pt x="2" y="76"/>
                    <a:pt x="0" y="77"/>
                    <a:pt x="0" y="78"/>
                  </a:cubicBezTo>
                  <a:cubicBezTo>
                    <a:pt x="1" y="78"/>
                    <a:pt x="2" y="78"/>
                    <a:pt x="3" y="77"/>
                  </a:cubicBezTo>
                  <a:cubicBezTo>
                    <a:pt x="4" y="76"/>
                    <a:pt x="5" y="76"/>
                    <a:pt x="6" y="75"/>
                  </a:cubicBezTo>
                  <a:cubicBezTo>
                    <a:pt x="10" y="73"/>
                    <a:pt x="14" y="72"/>
                    <a:pt x="18" y="70"/>
                  </a:cubicBezTo>
                  <a:cubicBezTo>
                    <a:pt x="20" y="68"/>
                    <a:pt x="22" y="67"/>
                    <a:pt x="23" y="66"/>
                  </a:cubicBezTo>
                  <a:cubicBezTo>
                    <a:pt x="24" y="65"/>
                    <a:pt x="24" y="64"/>
                    <a:pt x="25" y="64"/>
                  </a:cubicBezTo>
                  <a:cubicBezTo>
                    <a:pt x="26" y="63"/>
                    <a:pt x="28" y="62"/>
                    <a:pt x="29" y="62"/>
                  </a:cubicBezTo>
                  <a:cubicBezTo>
                    <a:pt x="29" y="62"/>
                    <a:pt x="29" y="62"/>
                    <a:pt x="29" y="62"/>
                  </a:cubicBezTo>
                  <a:cubicBezTo>
                    <a:pt x="31" y="62"/>
                    <a:pt x="30" y="60"/>
                    <a:pt x="32" y="59"/>
                  </a:cubicBezTo>
                  <a:cubicBezTo>
                    <a:pt x="33" y="59"/>
                    <a:pt x="35" y="59"/>
                    <a:pt x="34" y="58"/>
                  </a:cubicBezTo>
                  <a:cubicBezTo>
                    <a:pt x="33" y="56"/>
                    <a:pt x="31" y="56"/>
                    <a:pt x="33" y="55"/>
                  </a:cubicBezTo>
                  <a:cubicBezTo>
                    <a:pt x="33" y="54"/>
                    <a:pt x="34" y="54"/>
                    <a:pt x="35" y="54"/>
                  </a:cubicBezTo>
                  <a:cubicBezTo>
                    <a:pt x="35" y="53"/>
                    <a:pt x="35" y="53"/>
                    <a:pt x="36" y="52"/>
                  </a:cubicBezTo>
                  <a:cubicBezTo>
                    <a:pt x="36" y="51"/>
                    <a:pt x="37" y="51"/>
                    <a:pt x="38" y="50"/>
                  </a:cubicBezTo>
                  <a:cubicBezTo>
                    <a:pt x="38" y="50"/>
                    <a:pt x="38" y="49"/>
                    <a:pt x="38" y="49"/>
                  </a:cubicBezTo>
                  <a:cubicBezTo>
                    <a:pt x="39" y="48"/>
                    <a:pt x="41" y="47"/>
                    <a:pt x="42" y="47"/>
                  </a:cubicBezTo>
                  <a:cubicBezTo>
                    <a:pt x="44" y="48"/>
                    <a:pt x="42" y="49"/>
                    <a:pt x="41" y="49"/>
                  </a:cubicBezTo>
                  <a:cubicBezTo>
                    <a:pt x="40" y="50"/>
                    <a:pt x="40" y="51"/>
                    <a:pt x="39" y="52"/>
                  </a:cubicBezTo>
                  <a:cubicBezTo>
                    <a:pt x="39" y="53"/>
                    <a:pt x="39" y="54"/>
                    <a:pt x="40" y="54"/>
                  </a:cubicBezTo>
                  <a:cubicBezTo>
                    <a:pt x="41" y="54"/>
                    <a:pt x="42" y="54"/>
                    <a:pt x="43" y="53"/>
                  </a:cubicBezTo>
                  <a:cubicBezTo>
                    <a:pt x="44" y="52"/>
                    <a:pt x="45" y="52"/>
                    <a:pt x="46" y="51"/>
                  </a:cubicBezTo>
                  <a:cubicBezTo>
                    <a:pt x="46" y="51"/>
                    <a:pt x="47" y="50"/>
                    <a:pt x="47" y="50"/>
                  </a:cubicBezTo>
                  <a:cubicBezTo>
                    <a:pt x="47" y="50"/>
                    <a:pt x="47" y="49"/>
                    <a:pt x="48" y="49"/>
                  </a:cubicBezTo>
                  <a:cubicBezTo>
                    <a:pt x="48" y="48"/>
                    <a:pt x="51" y="48"/>
                    <a:pt x="52" y="48"/>
                  </a:cubicBezTo>
                  <a:cubicBezTo>
                    <a:pt x="53" y="48"/>
                    <a:pt x="54" y="50"/>
                    <a:pt x="55" y="51"/>
                  </a:cubicBezTo>
                  <a:cubicBezTo>
                    <a:pt x="57" y="52"/>
                    <a:pt x="59" y="52"/>
                    <a:pt x="61" y="52"/>
                  </a:cubicBezTo>
                  <a:cubicBezTo>
                    <a:pt x="63" y="52"/>
                    <a:pt x="64" y="51"/>
                    <a:pt x="66" y="51"/>
                  </a:cubicBezTo>
                  <a:cubicBezTo>
                    <a:pt x="66" y="52"/>
                    <a:pt x="66" y="52"/>
                    <a:pt x="67" y="53"/>
                  </a:cubicBezTo>
                  <a:cubicBezTo>
                    <a:pt x="68" y="53"/>
                    <a:pt x="69" y="53"/>
                    <a:pt x="69" y="54"/>
                  </a:cubicBezTo>
                  <a:cubicBezTo>
                    <a:pt x="70" y="55"/>
                    <a:pt x="72" y="56"/>
                    <a:pt x="73" y="56"/>
                  </a:cubicBezTo>
                  <a:cubicBezTo>
                    <a:pt x="73" y="55"/>
                    <a:pt x="73" y="55"/>
                    <a:pt x="73" y="55"/>
                  </a:cubicBezTo>
                  <a:cubicBezTo>
                    <a:pt x="74" y="55"/>
                    <a:pt x="75" y="55"/>
                    <a:pt x="76" y="56"/>
                  </a:cubicBezTo>
                  <a:cubicBezTo>
                    <a:pt x="77" y="57"/>
                    <a:pt x="78" y="58"/>
                    <a:pt x="78" y="59"/>
                  </a:cubicBezTo>
                  <a:cubicBezTo>
                    <a:pt x="79" y="59"/>
                    <a:pt x="79" y="60"/>
                    <a:pt x="80" y="61"/>
                  </a:cubicBezTo>
                  <a:cubicBezTo>
                    <a:pt x="80" y="61"/>
                    <a:pt x="81" y="61"/>
                    <a:pt x="81" y="62"/>
                  </a:cubicBezTo>
                  <a:cubicBezTo>
                    <a:pt x="82" y="62"/>
                    <a:pt x="83" y="64"/>
                    <a:pt x="83" y="64"/>
                  </a:cubicBezTo>
                  <a:cubicBezTo>
                    <a:pt x="82" y="64"/>
                    <a:pt x="82" y="64"/>
                    <a:pt x="81" y="64"/>
                  </a:cubicBezTo>
                  <a:cubicBezTo>
                    <a:pt x="82" y="65"/>
                    <a:pt x="82" y="66"/>
                    <a:pt x="82" y="67"/>
                  </a:cubicBezTo>
                  <a:cubicBezTo>
                    <a:pt x="83" y="68"/>
                    <a:pt x="84" y="68"/>
                    <a:pt x="84" y="69"/>
                  </a:cubicBezTo>
                  <a:cubicBezTo>
                    <a:pt x="85" y="70"/>
                    <a:pt x="84" y="73"/>
                    <a:pt x="86" y="74"/>
                  </a:cubicBezTo>
                  <a:cubicBezTo>
                    <a:pt x="86" y="75"/>
                    <a:pt x="87" y="77"/>
                    <a:pt x="88" y="78"/>
                  </a:cubicBezTo>
                  <a:cubicBezTo>
                    <a:pt x="89" y="79"/>
                    <a:pt x="90" y="79"/>
                    <a:pt x="89" y="81"/>
                  </a:cubicBezTo>
                  <a:cubicBezTo>
                    <a:pt x="89" y="81"/>
                    <a:pt x="89" y="81"/>
                    <a:pt x="89" y="81"/>
                  </a:cubicBezTo>
                  <a:cubicBezTo>
                    <a:pt x="89" y="82"/>
                    <a:pt x="88" y="82"/>
                    <a:pt x="88" y="83"/>
                  </a:cubicBezTo>
                  <a:cubicBezTo>
                    <a:pt x="88" y="84"/>
                    <a:pt x="89" y="84"/>
                    <a:pt x="89" y="84"/>
                  </a:cubicBezTo>
                  <a:cubicBezTo>
                    <a:pt x="90" y="85"/>
                    <a:pt x="89" y="85"/>
                    <a:pt x="90" y="86"/>
                  </a:cubicBezTo>
                  <a:cubicBezTo>
                    <a:pt x="90" y="86"/>
                    <a:pt x="90" y="86"/>
                    <a:pt x="91" y="86"/>
                  </a:cubicBezTo>
                  <a:cubicBezTo>
                    <a:pt x="91" y="86"/>
                    <a:pt x="92" y="86"/>
                    <a:pt x="92" y="86"/>
                  </a:cubicBezTo>
                  <a:cubicBezTo>
                    <a:pt x="94" y="86"/>
                    <a:pt x="94" y="88"/>
                    <a:pt x="96" y="88"/>
                  </a:cubicBezTo>
                  <a:cubicBezTo>
                    <a:pt x="95" y="90"/>
                    <a:pt x="97" y="91"/>
                    <a:pt x="98" y="92"/>
                  </a:cubicBezTo>
                  <a:cubicBezTo>
                    <a:pt x="98" y="93"/>
                    <a:pt x="98" y="97"/>
                    <a:pt x="96" y="96"/>
                  </a:cubicBezTo>
                  <a:cubicBezTo>
                    <a:pt x="96" y="95"/>
                    <a:pt x="97" y="94"/>
                    <a:pt x="95" y="94"/>
                  </a:cubicBezTo>
                  <a:cubicBezTo>
                    <a:pt x="94" y="94"/>
                    <a:pt x="94" y="96"/>
                    <a:pt x="94" y="97"/>
                  </a:cubicBezTo>
                  <a:cubicBezTo>
                    <a:pt x="94" y="98"/>
                    <a:pt x="93" y="98"/>
                    <a:pt x="94" y="99"/>
                  </a:cubicBezTo>
                  <a:cubicBezTo>
                    <a:pt x="94" y="100"/>
                    <a:pt x="96" y="100"/>
                    <a:pt x="95" y="101"/>
                  </a:cubicBezTo>
                  <a:cubicBezTo>
                    <a:pt x="95" y="101"/>
                    <a:pt x="95" y="101"/>
                    <a:pt x="94" y="101"/>
                  </a:cubicBezTo>
                  <a:cubicBezTo>
                    <a:pt x="93" y="103"/>
                    <a:pt x="94" y="104"/>
                    <a:pt x="93" y="106"/>
                  </a:cubicBezTo>
                  <a:cubicBezTo>
                    <a:pt x="93" y="107"/>
                    <a:pt x="92" y="108"/>
                    <a:pt x="92" y="110"/>
                  </a:cubicBezTo>
                  <a:cubicBezTo>
                    <a:pt x="92" y="111"/>
                    <a:pt x="92" y="112"/>
                    <a:pt x="91" y="113"/>
                  </a:cubicBezTo>
                  <a:cubicBezTo>
                    <a:pt x="91" y="115"/>
                    <a:pt x="90" y="117"/>
                    <a:pt x="90" y="120"/>
                  </a:cubicBezTo>
                  <a:cubicBezTo>
                    <a:pt x="90" y="121"/>
                    <a:pt x="91" y="121"/>
                    <a:pt x="91" y="122"/>
                  </a:cubicBezTo>
                  <a:cubicBezTo>
                    <a:pt x="91" y="124"/>
                    <a:pt x="91" y="124"/>
                    <a:pt x="91" y="125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2" y="127"/>
                    <a:pt x="93" y="128"/>
                    <a:pt x="94" y="128"/>
                  </a:cubicBezTo>
                  <a:cubicBezTo>
                    <a:pt x="94" y="129"/>
                    <a:pt x="94" y="129"/>
                    <a:pt x="94" y="129"/>
                  </a:cubicBezTo>
                  <a:cubicBezTo>
                    <a:pt x="95" y="130"/>
                    <a:pt x="95" y="130"/>
                    <a:pt x="95" y="130"/>
                  </a:cubicBezTo>
                  <a:cubicBezTo>
                    <a:pt x="94" y="131"/>
                    <a:pt x="96" y="133"/>
                    <a:pt x="96" y="134"/>
                  </a:cubicBezTo>
                  <a:cubicBezTo>
                    <a:pt x="97" y="136"/>
                    <a:pt x="97" y="137"/>
                    <a:pt x="97" y="138"/>
                  </a:cubicBezTo>
                  <a:cubicBezTo>
                    <a:pt x="98" y="138"/>
                    <a:pt x="99" y="139"/>
                    <a:pt x="100" y="139"/>
                  </a:cubicBezTo>
                  <a:cubicBezTo>
                    <a:pt x="101" y="140"/>
                    <a:pt x="102" y="141"/>
                    <a:pt x="102" y="142"/>
                  </a:cubicBezTo>
                  <a:cubicBezTo>
                    <a:pt x="103" y="142"/>
                    <a:pt x="102" y="144"/>
                    <a:pt x="102" y="145"/>
                  </a:cubicBezTo>
                  <a:cubicBezTo>
                    <a:pt x="102" y="147"/>
                    <a:pt x="103" y="149"/>
                    <a:pt x="105" y="151"/>
                  </a:cubicBezTo>
                  <a:cubicBezTo>
                    <a:pt x="106" y="152"/>
                    <a:pt x="106" y="152"/>
                    <a:pt x="107" y="153"/>
                  </a:cubicBezTo>
                  <a:cubicBezTo>
                    <a:pt x="107" y="154"/>
                    <a:pt x="108" y="155"/>
                    <a:pt x="108" y="156"/>
                  </a:cubicBezTo>
                  <a:cubicBezTo>
                    <a:pt x="107" y="157"/>
                    <a:pt x="107" y="156"/>
                    <a:pt x="107" y="157"/>
                  </a:cubicBezTo>
                  <a:cubicBezTo>
                    <a:pt x="108" y="158"/>
                    <a:pt x="108" y="158"/>
                    <a:pt x="108" y="158"/>
                  </a:cubicBezTo>
                  <a:cubicBezTo>
                    <a:pt x="109" y="158"/>
                    <a:pt x="109" y="158"/>
                    <a:pt x="110" y="159"/>
                  </a:cubicBezTo>
                  <a:cubicBezTo>
                    <a:pt x="110" y="159"/>
                    <a:pt x="110" y="159"/>
                    <a:pt x="110" y="160"/>
                  </a:cubicBezTo>
                  <a:cubicBezTo>
                    <a:pt x="111" y="160"/>
                    <a:pt x="111" y="161"/>
                    <a:pt x="112" y="162"/>
                  </a:cubicBezTo>
                  <a:cubicBezTo>
                    <a:pt x="112" y="163"/>
                    <a:pt x="111" y="164"/>
                    <a:pt x="112" y="165"/>
                  </a:cubicBezTo>
                  <a:cubicBezTo>
                    <a:pt x="113" y="166"/>
                    <a:pt x="113" y="166"/>
                    <a:pt x="114" y="167"/>
                  </a:cubicBezTo>
                  <a:cubicBezTo>
                    <a:pt x="115" y="167"/>
                    <a:pt x="116" y="168"/>
                    <a:pt x="117" y="168"/>
                  </a:cubicBezTo>
                  <a:cubicBezTo>
                    <a:pt x="117" y="168"/>
                    <a:pt x="117" y="166"/>
                    <a:pt x="117" y="165"/>
                  </a:cubicBezTo>
                  <a:cubicBezTo>
                    <a:pt x="116" y="165"/>
                    <a:pt x="116" y="165"/>
                    <a:pt x="116" y="165"/>
                  </a:cubicBezTo>
                  <a:cubicBezTo>
                    <a:pt x="116" y="165"/>
                    <a:pt x="115" y="165"/>
                    <a:pt x="115" y="165"/>
                  </a:cubicBezTo>
                  <a:cubicBezTo>
                    <a:pt x="113" y="165"/>
                    <a:pt x="114" y="164"/>
                    <a:pt x="114" y="163"/>
                  </a:cubicBezTo>
                  <a:cubicBezTo>
                    <a:pt x="114" y="162"/>
                    <a:pt x="114" y="161"/>
                    <a:pt x="113" y="160"/>
                  </a:cubicBezTo>
                  <a:cubicBezTo>
                    <a:pt x="113" y="159"/>
                    <a:pt x="112" y="159"/>
                    <a:pt x="112" y="158"/>
                  </a:cubicBezTo>
                  <a:cubicBezTo>
                    <a:pt x="112" y="157"/>
                    <a:pt x="111" y="156"/>
                    <a:pt x="111" y="155"/>
                  </a:cubicBezTo>
                  <a:cubicBezTo>
                    <a:pt x="111" y="154"/>
                    <a:pt x="110" y="153"/>
                    <a:pt x="110" y="152"/>
                  </a:cubicBezTo>
                  <a:cubicBezTo>
                    <a:pt x="109" y="151"/>
                    <a:pt x="108" y="151"/>
                    <a:pt x="108" y="150"/>
                  </a:cubicBezTo>
                  <a:cubicBezTo>
                    <a:pt x="107" y="149"/>
                    <a:pt x="108" y="148"/>
                    <a:pt x="108" y="147"/>
                  </a:cubicBezTo>
                  <a:cubicBezTo>
                    <a:pt x="109" y="146"/>
                    <a:pt x="107" y="145"/>
                    <a:pt x="108" y="144"/>
                  </a:cubicBezTo>
                  <a:cubicBezTo>
                    <a:pt x="109" y="144"/>
                    <a:pt x="110" y="146"/>
                    <a:pt x="111" y="146"/>
                  </a:cubicBezTo>
                  <a:cubicBezTo>
                    <a:pt x="111" y="147"/>
                    <a:pt x="112" y="149"/>
                    <a:pt x="112" y="150"/>
                  </a:cubicBezTo>
                  <a:cubicBezTo>
                    <a:pt x="112" y="151"/>
                    <a:pt x="113" y="152"/>
                    <a:pt x="114" y="153"/>
                  </a:cubicBezTo>
                  <a:cubicBezTo>
                    <a:pt x="114" y="154"/>
                    <a:pt x="115" y="155"/>
                    <a:pt x="116" y="156"/>
                  </a:cubicBezTo>
                  <a:cubicBezTo>
                    <a:pt x="116" y="157"/>
                    <a:pt x="117" y="158"/>
                    <a:pt x="117" y="160"/>
                  </a:cubicBezTo>
                  <a:cubicBezTo>
                    <a:pt x="117" y="160"/>
                    <a:pt x="117" y="160"/>
                    <a:pt x="117" y="160"/>
                  </a:cubicBezTo>
                  <a:cubicBezTo>
                    <a:pt x="117" y="160"/>
                    <a:pt x="117" y="160"/>
                    <a:pt x="117" y="160"/>
                  </a:cubicBezTo>
                  <a:cubicBezTo>
                    <a:pt x="117" y="160"/>
                    <a:pt x="118" y="160"/>
                    <a:pt x="118" y="160"/>
                  </a:cubicBezTo>
                  <a:cubicBezTo>
                    <a:pt x="119" y="161"/>
                    <a:pt x="117" y="161"/>
                    <a:pt x="118" y="162"/>
                  </a:cubicBezTo>
                  <a:cubicBezTo>
                    <a:pt x="119" y="164"/>
                    <a:pt x="121" y="164"/>
                    <a:pt x="122" y="166"/>
                  </a:cubicBezTo>
                  <a:cubicBezTo>
                    <a:pt x="123" y="167"/>
                    <a:pt x="123" y="168"/>
                    <a:pt x="124" y="169"/>
                  </a:cubicBezTo>
                  <a:cubicBezTo>
                    <a:pt x="124" y="169"/>
                    <a:pt x="125" y="170"/>
                    <a:pt x="125" y="171"/>
                  </a:cubicBezTo>
                  <a:cubicBezTo>
                    <a:pt x="125" y="172"/>
                    <a:pt x="125" y="171"/>
                    <a:pt x="125" y="172"/>
                  </a:cubicBezTo>
                  <a:cubicBezTo>
                    <a:pt x="124" y="175"/>
                    <a:pt x="126" y="176"/>
                    <a:pt x="127" y="178"/>
                  </a:cubicBezTo>
                  <a:cubicBezTo>
                    <a:pt x="128" y="180"/>
                    <a:pt x="129" y="181"/>
                    <a:pt x="132" y="181"/>
                  </a:cubicBezTo>
                  <a:cubicBezTo>
                    <a:pt x="132" y="183"/>
                    <a:pt x="134" y="183"/>
                    <a:pt x="136" y="184"/>
                  </a:cubicBezTo>
                  <a:cubicBezTo>
                    <a:pt x="137" y="184"/>
                    <a:pt x="143" y="186"/>
                    <a:pt x="144" y="185"/>
                  </a:cubicBezTo>
                  <a:cubicBezTo>
                    <a:pt x="145" y="185"/>
                    <a:pt x="147" y="184"/>
                    <a:pt x="148" y="185"/>
                  </a:cubicBezTo>
                  <a:cubicBezTo>
                    <a:pt x="149" y="185"/>
                    <a:pt x="151" y="188"/>
                    <a:pt x="151" y="189"/>
                  </a:cubicBezTo>
                  <a:cubicBezTo>
                    <a:pt x="153" y="191"/>
                    <a:pt x="155" y="190"/>
                    <a:pt x="157" y="191"/>
                  </a:cubicBezTo>
                  <a:cubicBezTo>
                    <a:pt x="158" y="191"/>
                    <a:pt x="158" y="191"/>
                    <a:pt x="159" y="191"/>
                  </a:cubicBezTo>
                  <a:cubicBezTo>
                    <a:pt x="159" y="191"/>
                    <a:pt x="160" y="191"/>
                    <a:pt x="160" y="191"/>
                  </a:cubicBezTo>
                  <a:cubicBezTo>
                    <a:pt x="162" y="191"/>
                    <a:pt x="161" y="192"/>
                    <a:pt x="161" y="193"/>
                  </a:cubicBezTo>
                  <a:cubicBezTo>
                    <a:pt x="162" y="194"/>
                    <a:pt x="163" y="195"/>
                    <a:pt x="164" y="196"/>
                  </a:cubicBezTo>
                  <a:cubicBezTo>
                    <a:pt x="164" y="197"/>
                    <a:pt x="164" y="197"/>
                    <a:pt x="164" y="198"/>
                  </a:cubicBezTo>
                  <a:cubicBezTo>
                    <a:pt x="164" y="198"/>
                    <a:pt x="164" y="199"/>
                    <a:pt x="164" y="198"/>
                  </a:cubicBezTo>
                  <a:cubicBezTo>
                    <a:pt x="166" y="199"/>
                    <a:pt x="167" y="199"/>
                    <a:pt x="168" y="200"/>
                  </a:cubicBezTo>
                  <a:cubicBezTo>
                    <a:pt x="168" y="201"/>
                    <a:pt x="168" y="201"/>
                    <a:pt x="168" y="202"/>
                  </a:cubicBezTo>
                  <a:cubicBezTo>
                    <a:pt x="168" y="202"/>
                    <a:pt x="169" y="202"/>
                    <a:pt x="169" y="203"/>
                  </a:cubicBezTo>
                  <a:cubicBezTo>
                    <a:pt x="169" y="203"/>
                    <a:pt x="169" y="204"/>
                    <a:pt x="170" y="204"/>
                  </a:cubicBezTo>
                  <a:cubicBezTo>
                    <a:pt x="170" y="204"/>
                    <a:pt x="170" y="203"/>
                    <a:pt x="170" y="203"/>
                  </a:cubicBezTo>
                  <a:cubicBezTo>
                    <a:pt x="171" y="202"/>
                    <a:pt x="173" y="204"/>
                    <a:pt x="173" y="204"/>
                  </a:cubicBezTo>
                  <a:cubicBezTo>
                    <a:pt x="174" y="204"/>
                    <a:pt x="175" y="204"/>
                    <a:pt x="175" y="204"/>
                  </a:cubicBezTo>
                  <a:cubicBezTo>
                    <a:pt x="176" y="203"/>
                    <a:pt x="175" y="204"/>
                    <a:pt x="176" y="203"/>
                  </a:cubicBezTo>
                  <a:cubicBezTo>
                    <a:pt x="176" y="202"/>
                    <a:pt x="175" y="202"/>
                    <a:pt x="176" y="201"/>
                  </a:cubicBezTo>
                  <a:cubicBezTo>
                    <a:pt x="178" y="200"/>
                    <a:pt x="180" y="200"/>
                    <a:pt x="180" y="203"/>
                  </a:cubicBezTo>
                  <a:cubicBezTo>
                    <a:pt x="180" y="203"/>
                    <a:pt x="181" y="204"/>
                    <a:pt x="181" y="204"/>
                  </a:cubicBezTo>
                  <a:cubicBezTo>
                    <a:pt x="182" y="205"/>
                    <a:pt x="182" y="205"/>
                    <a:pt x="181" y="206"/>
                  </a:cubicBezTo>
                  <a:cubicBezTo>
                    <a:pt x="181" y="206"/>
                    <a:pt x="181" y="206"/>
                    <a:pt x="181" y="206"/>
                  </a:cubicBezTo>
                  <a:cubicBezTo>
                    <a:pt x="181" y="207"/>
                    <a:pt x="181" y="209"/>
                    <a:pt x="181" y="211"/>
                  </a:cubicBezTo>
                  <a:cubicBezTo>
                    <a:pt x="182" y="213"/>
                    <a:pt x="181" y="215"/>
                    <a:pt x="179" y="216"/>
                  </a:cubicBezTo>
                  <a:cubicBezTo>
                    <a:pt x="179" y="217"/>
                    <a:pt x="178" y="217"/>
                    <a:pt x="178" y="217"/>
                  </a:cubicBezTo>
                  <a:cubicBezTo>
                    <a:pt x="178" y="218"/>
                    <a:pt x="178" y="218"/>
                    <a:pt x="178" y="219"/>
                  </a:cubicBezTo>
                  <a:cubicBezTo>
                    <a:pt x="177" y="220"/>
                    <a:pt x="176" y="220"/>
                    <a:pt x="175" y="221"/>
                  </a:cubicBezTo>
                  <a:cubicBezTo>
                    <a:pt x="174" y="221"/>
                    <a:pt x="175" y="222"/>
                    <a:pt x="174" y="223"/>
                  </a:cubicBezTo>
                  <a:cubicBezTo>
                    <a:pt x="174" y="224"/>
                    <a:pt x="173" y="225"/>
                    <a:pt x="173" y="226"/>
                  </a:cubicBezTo>
                  <a:cubicBezTo>
                    <a:pt x="173" y="229"/>
                    <a:pt x="174" y="226"/>
                    <a:pt x="174" y="226"/>
                  </a:cubicBezTo>
                  <a:cubicBezTo>
                    <a:pt x="175" y="226"/>
                    <a:pt x="175" y="228"/>
                    <a:pt x="175" y="229"/>
                  </a:cubicBezTo>
                  <a:cubicBezTo>
                    <a:pt x="175" y="230"/>
                    <a:pt x="174" y="230"/>
                    <a:pt x="173" y="231"/>
                  </a:cubicBezTo>
                  <a:cubicBezTo>
                    <a:pt x="172" y="232"/>
                    <a:pt x="172" y="233"/>
                    <a:pt x="172" y="234"/>
                  </a:cubicBezTo>
                  <a:cubicBezTo>
                    <a:pt x="172" y="234"/>
                    <a:pt x="172" y="235"/>
                    <a:pt x="172" y="235"/>
                  </a:cubicBezTo>
                  <a:cubicBezTo>
                    <a:pt x="172" y="236"/>
                    <a:pt x="172" y="237"/>
                    <a:pt x="172" y="237"/>
                  </a:cubicBezTo>
                  <a:cubicBezTo>
                    <a:pt x="173" y="237"/>
                    <a:pt x="173" y="237"/>
                    <a:pt x="174" y="238"/>
                  </a:cubicBezTo>
                  <a:cubicBezTo>
                    <a:pt x="174" y="238"/>
                    <a:pt x="174" y="238"/>
                    <a:pt x="174" y="239"/>
                  </a:cubicBezTo>
                  <a:cubicBezTo>
                    <a:pt x="176" y="241"/>
                    <a:pt x="177" y="243"/>
                    <a:pt x="177" y="245"/>
                  </a:cubicBezTo>
                  <a:cubicBezTo>
                    <a:pt x="178" y="246"/>
                    <a:pt x="178" y="247"/>
                    <a:pt x="178" y="248"/>
                  </a:cubicBezTo>
                  <a:cubicBezTo>
                    <a:pt x="180" y="249"/>
                    <a:pt x="180" y="249"/>
                    <a:pt x="180" y="251"/>
                  </a:cubicBezTo>
                  <a:cubicBezTo>
                    <a:pt x="181" y="251"/>
                    <a:pt x="181" y="251"/>
                    <a:pt x="181" y="251"/>
                  </a:cubicBezTo>
                  <a:cubicBezTo>
                    <a:pt x="181" y="251"/>
                    <a:pt x="181" y="251"/>
                    <a:pt x="181" y="251"/>
                  </a:cubicBezTo>
                  <a:cubicBezTo>
                    <a:pt x="181" y="252"/>
                    <a:pt x="181" y="253"/>
                    <a:pt x="182" y="255"/>
                  </a:cubicBezTo>
                  <a:cubicBezTo>
                    <a:pt x="183" y="255"/>
                    <a:pt x="183" y="255"/>
                    <a:pt x="183" y="256"/>
                  </a:cubicBezTo>
                  <a:cubicBezTo>
                    <a:pt x="183" y="257"/>
                    <a:pt x="183" y="257"/>
                    <a:pt x="183" y="258"/>
                  </a:cubicBezTo>
                  <a:cubicBezTo>
                    <a:pt x="185" y="260"/>
                    <a:pt x="188" y="260"/>
                    <a:pt x="190" y="260"/>
                  </a:cubicBezTo>
                  <a:cubicBezTo>
                    <a:pt x="191" y="261"/>
                    <a:pt x="191" y="261"/>
                    <a:pt x="192" y="263"/>
                  </a:cubicBezTo>
                  <a:cubicBezTo>
                    <a:pt x="193" y="264"/>
                    <a:pt x="194" y="264"/>
                    <a:pt x="194" y="265"/>
                  </a:cubicBezTo>
                  <a:cubicBezTo>
                    <a:pt x="195" y="266"/>
                    <a:pt x="194" y="268"/>
                    <a:pt x="194" y="269"/>
                  </a:cubicBezTo>
                  <a:cubicBezTo>
                    <a:pt x="194" y="270"/>
                    <a:pt x="195" y="271"/>
                    <a:pt x="195" y="272"/>
                  </a:cubicBezTo>
                  <a:cubicBezTo>
                    <a:pt x="194" y="273"/>
                    <a:pt x="194" y="275"/>
                    <a:pt x="194" y="276"/>
                  </a:cubicBezTo>
                  <a:cubicBezTo>
                    <a:pt x="194" y="277"/>
                    <a:pt x="195" y="278"/>
                    <a:pt x="194" y="279"/>
                  </a:cubicBezTo>
                  <a:cubicBezTo>
                    <a:pt x="194" y="280"/>
                    <a:pt x="193" y="281"/>
                    <a:pt x="193" y="282"/>
                  </a:cubicBezTo>
                  <a:cubicBezTo>
                    <a:pt x="193" y="283"/>
                    <a:pt x="194" y="286"/>
                    <a:pt x="194" y="286"/>
                  </a:cubicBezTo>
                  <a:cubicBezTo>
                    <a:pt x="194" y="287"/>
                    <a:pt x="192" y="288"/>
                    <a:pt x="192" y="289"/>
                  </a:cubicBezTo>
                  <a:cubicBezTo>
                    <a:pt x="192" y="290"/>
                    <a:pt x="193" y="291"/>
                    <a:pt x="193" y="292"/>
                  </a:cubicBezTo>
                  <a:cubicBezTo>
                    <a:pt x="193" y="294"/>
                    <a:pt x="193" y="295"/>
                    <a:pt x="192" y="296"/>
                  </a:cubicBezTo>
                  <a:cubicBezTo>
                    <a:pt x="192" y="297"/>
                    <a:pt x="193" y="298"/>
                    <a:pt x="193" y="299"/>
                  </a:cubicBezTo>
                  <a:cubicBezTo>
                    <a:pt x="192" y="300"/>
                    <a:pt x="191" y="301"/>
                    <a:pt x="192" y="302"/>
                  </a:cubicBezTo>
                  <a:cubicBezTo>
                    <a:pt x="192" y="303"/>
                    <a:pt x="193" y="303"/>
                    <a:pt x="192" y="303"/>
                  </a:cubicBezTo>
                  <a:cubicBezTo>
                    <a:pt x="192" y="304"/>
                    <a:pt x="191" y="304"/>
                    <a:pt x="191" y="304"/>
                  </a:cubicBezTo>
                  <a:cubicBezTo>
                    <a:pt x="190" y="306"/>
                    <a:pt x="192" y="309"/>
                    <a:pt x="189" y="309"/>
                  </a:cubicBezTo>
                  <a:cubicBezTo>
                    <a:pt x="188" y="311"/>
                    <a:pt x="190" y="313"/>
                    <a:pt x="189" y="314"/>
                  </a:cubicBezTo>
                  <a:cubicBezTo>
                    <a:pt x="188" y="315"/>
                    <a:pt x="187" y="318"/>
                    <a:pt x="188" y="319"/>
                  </a:cubicBezTo>
                  <a:cubicBezTo>
                    <a:pt x="188" y="320"/>
                    <a:pt x="189" y="320"/>
                    <a:pt x="189" y="320"/>
                  </a:cubicBezTo>
                  <a:cubicBezTo>
                    <a:pt x="189" y="319"/>
                    <a:pt x="190" y="319"/>
                    <a:pt x="190" y="320"/>
                  </a:cubicBezTo>
                  <a:cubicBezTo>
                    <a:pt x="191" y="320"/>
                    <a:pt x="190" y="320"/>
                    <a:pt x="190" y="321"/>
                  </a:cubicBezTo>
                  <a:cubicBezTo>
                    <a:pt x="190" y="322"/>
                    <a:pt x="190" y="322"/>
                    <a:pt x="190" y="322"/>
                  </a:cubicBezTo>
                  <a:cubicBezTo>
                    <a:pt x="190" y="323"/>
                    <a:pt x="190" y="322"/>
                    <a:pt x="190" y="323"/>
                  </a:cubicBezTo>
                  <a:cubicBezTo>
                    <a:pt x="190" y="324"/>
                    <a:pt x="191" y="324"/>
                    <a:pt x="191" y="325"/>
                  </a:cubicBezTo>
                  <a:cubicBezTo>
                    <a:pt x="191" y="326"/>
                    <a:pt x="191" y="326"/>
                    <a:pt x="191" y="326"/>
                  </a:cubicBezTo>
                  <a:cubicBezTo>
                    <a:pt x="191" y="325"/>
                    <a:pt x="191" y="325"/>
                    <a:pt x="191" y="325"/>
                  </a:cubicBezTo>
                  <a:cubicBezTo>
                    <a:pt x="190" y="327"/>
                    <a:pt x="191" y="327"/>
                    <a:pt x="190" y="329"/>
                  </a:cubicBezTo>
                  <a:cubicBezTo>
                    <a:pt x="190" y="330"/>
                    <a:pt x="188" y="329"/>
                    <a:pt x="188" y="331"/>
                  </a:cubicBezTo>
                  <a:cubicBezTo>
                    <a:pt x="188" y="332"/>
                    <a:pt x="189" y="332"/>
                    <a:pt x="189" y="332"/>
                  </a:cubicBezTo>
                  <a:cubicBezTo>
                    <a:pt x="188" y="333"/>
                    <a:pt x="188" y="332"/>
                    <a:pt x="187" y="332"/>
                  </a:cubicBezTo>
                  <a:cubicBezTo>
                    <a:pt x="186" y="332"/>
                    <a:pt x="187" y="331"/>
                    <a:pt x="186" y="332"/>
                  </a:cubicBezTo>
                  <a:cubicBezTo>
                    <a:pt x="185" y="332"/>
                    <a:pt x="185" y="333"/>
                    <a:pt x="185" y="333"/>
                  </a:cubicBezTo>
                  <a:cubicBezTo>
                    <a:pt x="186" y="333"/>
                    <a:pt x="187" y="333"/>
                    <a:pt x="188" y="333"/>
                  </a:cubicBezTo>
                  <a:cubicBezTo>
                    <a:pt x="189" y="334"/>
                    <a:pt x="188" y="334"/>
                    <a:pt x="188" y="334"/>
                  </a:cubicBezTo>
                  <a:cubicBezTo>
                    <a:pt x="188" y="335"/>
                    <a:pt x="188" y="335"/>
                    <a:pt x="188" y="336"/>
                  </a:cubicBezTo>
                  <a:cubicBezTo>
                    <a:pt x="187" y="336"/>
                    <a:pt x="186" y="336"/>
                    <a:pt x="186" y="337"/>
                  </a:cubicBezTo>
                  <a:cubicBezTo>
                    <a:pt x="188" y="338"/>
                    <a:pt x="188" y="338"/>
                    <a:pt x="188" y="338"/>
                  </a:cubicBezTo>
                  <a:cubicBezTo>
                    <a:pt x="188" y="338"/>
                    <a:pt x="189" y="341"/>
                    <a:pt x="189" y="341"/>
                  </a:cubicBezTo>
                  <a:cubicBezTo>
                    <a:pt x="188" y="343"/>
                    <a:pt x="186" y="343"/>
                    <a:pt x="187" y="344"/>
                  </a:cubicBezTo>
                  <a:cubicBezTo>
                    <a:pt x="188" y="345"/>
                    <a:pt x="190" y="345"/>
                    <a:pt x="191" y="345"/>
                  </a:cubicBezTo>
                  <a:cubicBezTo>
                    <a:pt x="190" y="346"/>
                    <a:pt x="191" y="346"/>
                    <a:pt x="192" y="346"/>
                  </a:cubicBezTo>
                  <a:cubicBezTo>
                    <a:pt x="192" y="346"/>
                    <a:pt x="192" y="346"/>
                    <a:pt x="193" y="346"/>
                  </a:cubicBezTo>
                  <a:cubicBezTo>
                    <a:pt x="191" y="348"/>
                    <a:pt x="193" y="347"/>
                    <a:pt x="194" y="348"/>
                  </a:cubicBezTo>
                  <a:cubicBezTo>
                    <a:pt x="195" y="348"/>
                    <a:pt x="194" y="348"/>
                    <a:pt x="194" y="349"/>
                  </a:cubicBezTo>
                  <a:cubicBezTo>
                    <a:pt x="194" y="349"/>
                    <a:pt x="193" y="350"/>
                    <a:pt x="194" y="350"/>
                  </a:cubicBezTo>
                  <a:cubicBezTo>
                    <a:pt x="195" y="350"/>
                    <a:pt x="195" y="347"/>
                    <a:pt x="196" y="347"/>
                  </a:cubicBezTo>
                  <a:cubicBezTo>
                    <a:pt x="196" y="346"/>
                    <a:pt x="199" y="345"/>
                    <a:pt x="199" y="345"/>
                  </a:cubicBezTo>
                  <a:cubicBezTo>
                    <a:pt x="199" y="344"/>
                    <a:pt x="198" y="344"/>
                    <a:pt x="198" y="344"/>
                  </a:cubicBezTo>
                  <a:cubicBezTo>
                    <a:pt x="198" y="343"/>
                    <a:pt x="198" y="343"/>
                    <a:pt x="198" y="342"/>
                  </a:cubicBezTo>
                  <a:cubicBezTo>
                    <a:pt x="198" y="342"/>
                    <a:pt x="198" y="342"/>
                    <a:pt x="198" y="342"/>
                  </a:cubicBezTo>
                  <a:cubicBezTo>
                    <a:pt x="198" y="341"/>
                    <a:pt x="198" y="341"/>
                    <a:pt x="198" y="341"/>
                  </a:cubicBezTo>
                  <a:cubicBezTo>
                    <a:pt x="198" y="340"/>
                    <a:pt x="199" y="340"/>
                    <a:pt x="199" y="340"/>
                  </a:cubicBezTo>
                  <a:cubicBezTo>
                    <a:pt x="200" y="340"/>
                    <a:pt x="201" y="340"/>
                    <a:pt x="201" y="339"/>
                  </a:cubicBezTo>
                  <a:cubicBezTo>
                    <a:pt x="201" y="339"/>
                    <a:pt x="200" y="338"/>
                    <a:pt x="200" y="338"/>
                  </a:cubicBezTo>
                  <a:cubicBezTo>
                    <a:pt x="201" y="336"/>
                    <a:pt x="202" y="336"/>
                    <a:pt x="203" y="336"/>
                  </a:cubicBezTo>
                  <a:cubicBezTo>
                    <a:pt x="203" y="335"/>
                    <a:pt x="204" y="335"/>
                    <a:pt x="204" y="334"/>
                  </a:cubicBezTo>
                  <a:cubicBezTo>
                    <a:pt x="204" y="334"/>
                    <a:pt x="205" y="334"/>
                    <a:pt x="205" y="333"/>
                  </a:cubicBezTo>
                  <a:cubicBezTo>
                    <a:pt x="206" y="332"/>
                    <a:pt x="204" y="332"/>
                    <a:pt x="203" y="331"/>
                  </a:cubicBezTo>
                  <a:cubicBezTo>
                    <a:pt x="203" y="331"/>
                    <a:pt x="201" y="329"/>
                    <a:pt x="201" y="329"/>
                  </a:cubicBezTo>
                  <a:cubicBezTo>
                    <a:pt x="202" y="328"/>
                    <a:pt x="204" y="328"/>
                    <a:pt x="204" y="327"/>
                  </a:cubicBezTo>
                  <a:cubicBezTo>
                    <a:pt x="204" y="327"/>
                    <a:pt x="204" y="327"/>
                    <a:pt x="204" y="327"/>
                  </a:cubicBezTo>
                  <a:cubicBezTo>
                    <a:pt x="205" y="326"/>
                    <a:pt x="205" y="326"/>
                    <a:pt x="205" y="326"/>
                  </a:cubicBezTo>
                  <a:cubicBezTo>
                    <a:pt x="205" y="326"/>
                    <a:pt x="206" y="326"/>
                    <a:pt x="206" y="325"/>
                  </a:cubicBezTo>
                  <a:cubicBezTo>
                    <a:pt x="207" y="325"/>
                    <a:pt x="206" y="323"/>
                    <a:pt x="207" y="323"/>
                  </a:cubicBezTo>
                  <a:cubicBezTo>
                    <a:pt x="207" y="322"/>
                    <a:pt x="208" y="322"/>
                    <a:pt x="208" y="322"/>
                  </a:cubicBezTo>
                  <a:cubicBezTo>
                    <a:pt x="208" y="321"/>
                    <a:pt x="208" y="321"/>
                    <a:pt x="208" y="321"/>
                  </a:cubicBezTo>
                  <a:cubicBezTo>
                    <a:pt x="208" y="320"/>
                    <a:pt x="209" y="320"/>
                    <a:pt x="209" y="320"/>
                  </a:cubicBezTo>
                  <a:cubicBezTo>
                    <a:pt x="208" y="319"/>
                    <a:pt x="208" y="319"/>
                    <a:pt x="207" y="319"/>
                  </a:cubicBezTo>
                  <a:cubicBezTo>
                    <a:pt x="207" y="318"/>
                    <a:pt x="206" y="317"/>
                    <a:pt x="208" y="317"/>
                  </a:cubicBezTo>
                  <a:cubicBezTo>
                    <a:pt x="208" y="317"/>
                    <a:pt x="208" y="317"/>
                    <a:pt x="208" y="317"/>
                  </a:cubicBezTo>
                  <a:cubicBezTo>
                    <a:pt x="208" y="317"/>
                    <a:pt x="209" y="317"/>
                    <a:pt x="209" y="317"/>
                  </a:cubicBezTo>
                  <a:cubicBezTo>
                    <a:pt x="210" y="316"/>
                    <a:pt x="210" y="316"/>
                    <a:pt x="211" y="316"/>
                  </a:cubicBezTo>
                  <a:cubicBezTo>
                    <a:pt x="213" y="316"/>
                    <a:pt x="212" y="316"/>
                    <a:pt x="213" y="314"/>
                  </a:cubicBezTo>
                  <a:cubicBezTo>
                    <a:pt x="213" y="314"/>
                    <a:pt x="213" y="313"/>
                    <a:pt x="213" y="313"/>
                  </a:cubicBezTo>
                  <a:cubicBezTo>
                    <a:pt x="213" y="312"/>
                    <a:pt x="212" y="311"/>
                    <a:pt x="212" y="311"/>
                  </a:cubicBezTo>
                  <a:cubicBezTo>
                    <a:pt x="214" y="310"/>
                    <a:pt x="216" y="311"/>
                    <a:pt x="218" y="310"/>
                  </a:cubicBezTo>
                  <a:cubicBezTo>
                    <a:pt x="219" y="310"/>
                    <a:pt x="222" y="309"/>
                    <a:pt x="222" y="308"/>
                  </a:cubicBezTo>
                  <a:cubicBezTo>
                    <a:pt x="223" y="308"/>
                    <a:pt x="222" y="307"/>
                    <a:pt x="223" y="307"/>
                  </a:cubicBezTo>
                  <a:cubicBezTo>
                    <a:pt x="223" y="307"/>
                    <a:pt x="223" y="306"/>
                    <a:pt x="224" y="306"/>
                  </a:cubicBezTo>
                  <a:cubicBezTo>
                    <a:pt x="224" y="305"/>
                    <a:pt x="224" y="305"/>
                    <a:pt x="224" y="304"/>
                  </a:cubicBezTo>
                  <a:cubicBezTo>
                    <a:pt x="223" y="304"/>
                    <a:pt x="223" y="304"/>
                    <a:pt x="223" y="304"/>
                  </a:cubicBezTo>
                  <a:cubicBezTo>
                    <a:pt x="222" y="303"/>
                    <a:pt x="222" y="303"/>
                    <a:pt x="222" y="303"/>
                  </a:cubicBezTo>
                  <a:cubicBezTo>
                    <a:pt x="222" y="302"/>
                    <a:pt x="222" y="301"/>
                    <a:pt x="221" y="301"/>
                  </a:cubicBezTo>
                  <a:cubicBezTo>
                    <a:pt x="221" y="300"/>
                    <a:pt x="219" y="300"/>
                    <a:pt x="221" y="299"/>
                  </a:cubicBezTo>
                  <a:cubicBezTo>
                    <a:pt x="222" y="299"/>
                    <a:pt x="223" y="300"/>
                    <a:pt x="224" y="300"/>
                  </a:cubicBezTo>
                  <a:cubicBezTo>
                    <a:pt x="225" y="300"/>
                    <a:pt x="228" y="300"/>
                    <a:pt x="230" y="299"/>
                  </a:cubicBezTo>
                  <a:cubicBezTo>
                    <a:pt x="230" y="298"/>
                    <a:pt x="231" y="298"/>
                    <a:pt x="231" y="297"/>
                  </a:cubicBezTo>
                  <a:cubicBezTo>
                    <a:pt x="231" y="296"/>
                    <a:pt x="232" y="296"/>
                    <a:pt x="232" y="296"/>
                  </a:cubicBezTo>
                  <a:cubicBezTo>
                    <a:pt x="232" y="295"/>
                    <a:pt x="232" y="295"/>
                    <a:pt x="232" y="294"/>
                  </a:cubicBezTo>
                  <a:cubicBezTo>
                    <a:pt x="232" y="293"/>
                    <a:pt x="233" y="292"/>
                    <a:pt x="234" y="292"/>
                  </a:cubicBezTo>
                  <a:cubicBezTo>
                    <a:pt x="234" y="291"/>
                    <a:pt x="235" y="289"/>
                    <a:pt x="236" y="290"/>
                  </a:cubicBezTo>
                  <a:cubicBezTo>
                    <a:pt x="236" y="290"/>
                    <a:pt x="236" y="290"/>
                    <a:pt x="236" y="291"/>
                  </a:cubicBezTo>
                  <a:cubicBezTo>
                    <a:pt x="237" y="290"/>
                    <a:pt x="237" y="288"/>
                    <a:pt x="238" y="288"/>
                  </a:cubicBezTo>
                  <a:cubicBezTo>
                    <a:pt x="238" y="286"/>
                    <a:pt x="240" y="285"/>
                    <a:pt x="240" y="283"/>
                  </a:cubicBezTo>
                  <a:cubicBezTo>
                    <a:pt x="240" y="283"/>
                    <a:pt x="240" y="283"/>
                    <a:pt x="240" y="283"/>
                  </a:cubicBezTo>
                  <a:cubicBezTo>
                    <a:pt x="241" y="283"/>
                    <a:pt x="241" y="283"/>
                    <a:pt x="241" y="283"/>
                  </a:cubicBezTo>
                  <a:cubicBezTo>
                    <a:pt x="240" y="282"/>
                    <a:pt x="241" y="281"/>
                    <a:pt x="240" y="280"/>
                  </a:cubicBezTo>
                  <a:cubicBezTo>
                    <a:pt x="240" y="279"/>
                    <a:pt x="240" y="278"/>
                    <a:pt x="240" y="277"/>
                  </a:cubicBezTo>
                  <a:cubicBezTo>
                    <a:pt x="242" y="275"/>
                    <a:pt x="244" y="275"/>
                    <a:pt x="245" y="273"/>
                  </a:cubicBezTo>
                  <a:cubicBezTo>
                    <a:pt x="246" y="272"/>
                    <a:pt x="246" y="272"/>
                    <a:pt x="248" y="272"/>
                  </a:cubicBezTo>
                  <a:cubicBezTo>
                    <a:pt x="249" y="272"/>
                    <a:pt x="249" y="271"/>
                    <a:pt x="250" y="271"/>
                  </a:cubicBezTo>
                  <a:cubicBezTo>
                    <a:pt x="251" y="270"/>
                    <a:pt x="252" y="270"/>
                    <a:pt x="253" y="270"/>
                  </a:cubicBezTo>
                  <a:cubicBezTo>
                    <a:pt x="254" y="270"/>
                    <a:pt x="254" y="270"/>
                    <a:pt x="255" y="270"/>
                  </a:cubicBezTo>
                  <a:cubicBezTo>
                    <a:pt x="255" y="269"/>
                    <a:pt x="256" y="269"/>
                    <a:pt x="256" y="269"/>
                  </a:cubicBezTo>
                  <a:cubicBezTo>
                    <a:pt x="256" y="268"/>
                    <a:pt x="257" y="268"/>
                    <a:pt x="256" y="268"/>
                  </a:cubicBezTo>
                  <a:cubicBezTo>
                    <a:pt x="256" y="266"/>
                    <a:pt x="258" y="265"/>
                    <a:pt x="259" y="264"/>
                  </a:cubicBezTo>
                  <a:cubicBezTo>
                    <a:pt x="259" y="263"/>
                    <a:pt x="259" y="260"/>
                    <a:pt x="260" y="259"/>
                  </a:cubicBezTo>
                  <a:cubicBezTo>
                    <a:pt x="260" y="258"/>
                    <a:pt x="261" y="258"/>
                    <a:pt x="261" y="257"/>
                  </a:cubicBezTo>
                  <a:cubicBezTo>
                    <a:pt x="262" y="257"/>
                    <a:pt x="261" y="256"/>
                    <a:pt x="261" y="255"/>
                  </a:cubicBezTo>
                  <a:cubicBezTo>
                    <a:pt x="261" y="253"/>
                    <a:pt x="262" y="252"/>
                    <a:pt x="262" y="250"/>
                  </a:cubicBezTo>
                  <a:cubicBezTo>
                    <a:pt x="262" y="249"/>
                    <a:pt x="262" y="248"/>
                    <a:pt x="261" y="247"/>
                  </a:cubicBezTo>
                  <a:cubicBezTo>
                    <a:pt x="261" y="246"/>
                    <a:pt x="260" y="246"/>
                    <a:pt x="261" y="245"/>
                  </a:cubicBezTo>
                  <a:cubicBezTo>
                    <a:pt x="262" y="245"/>
                    <a:pt x="263" y="245"/>
                    <a:pt x="264" y="245"/>
                  </a:cubicBezTo>
                  <a:cubicBezTo>
                    <a:pt x="265" y="244"/>
                    <a:pt x="265" y="243"/>
                    <a:pt x="266" y="242"/>
                  </a:cubicBezTo>
                  <a:cubicBezTo>
                    <a:pt x="267" y="241"/>
                    <a:pt x="267" y="240"/>
                    <a:pt x="268" y="239"/>
                  </a:cubicBezTo>
                  <a:cubicBezTo>
                    <a:pt x="268" y="238"/>
                    <a:pt x="269" y="238"/>
                    <a:pt x="270" y="236"/>
                  </a:cubicBezTo>
                  <a:cubicBezTo>
                    <a:pt x="271" y="234"/>
                    <a:pt x="271" y="232"/>
                    <a:pt x="271" y="230"/>
                  </a:cubicBezTo>
                  <a:cubicBezTo>
                    <a:pt x="271" y="230"/>
                    <a:pt x="270" y="228"/>
                    <a:pt x="269" y="228"/>
                  </a:cubicBezTo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0" name="Freeform: Shape 76"/>
            <p:cNvSpPr/>
            <p:nvPr/>
          </p:nvSpPr>
          <p:spPr bwMode="auto">
            <a:xfrm>
              <a:off x="2717004" y="4862257"/>
              <a:ext cx="732434" cy="1406362"/>
            </a:xfrm>
            <a:custGeom>
              <a:avLst/>
              <a:gdLst>
                <a:gd name="T0" fmla="*/ 317 w 418"/>
                <a:gd name="T1" fmla="*/ 394 h 803"/>
                <a:gd name="T2" fmla="*/ 253 w 418"/>
                <a:gd name="T3" fmla="*/ 272 h 803"/>
                <a:gd name="T4" fmla="*/ 234 w 418"/>
                <a:gd name="T5" fmla="*/ 265 h 803"/>
                <a:gd name="T6" fmla="*/ 209 w 418"/>
                <a:gd name="T7" fmla="*/ 263 h 803"/>
                <a:gd name="T8" fmla="*/ 192 w 418"/>
                <a:gd name="T9" fmla="*/ 215 h 803"/>
                <a:gd name="T10" fmla="*/ 184 w 418"/>
                <a:gd name="T11" fmla="*/ 219 h 803"/>
                <a:gd name="T12" fmla="*/ 193 w 418"/>
                <a:gd name="T13" fmla="*/ 208 h 803"/>
                <a:gd name="T14" fmla="*/ 203 w 418"/>
                <a:gd name="T15" fmla="*/ 220 h 803"/>
                <a:gd name="T16" fmla="*/ 194 w 418"/>
                <a:gd name="T17" fmla="*/ 227 h 803"/>
                <a:gd name="T18" fmla="*/ 151 w 418"/>
                <a:gd name="T19" fmla="*/ 107 h 803"/>
                <a:gd name="T20" fmla="*/ 160 w 418"/>
                <a:gd name="T21" fmla="*/ 113 h 803"/>
                <a:gd name="T22" fmla="*/ 170 w 418"/>
                <a:gd name="T23" fmla="*/ 119 h 803"/>
                <a:gd name="T24" fmla="*/ 172 w 418"/>
                <a:gd name="T25" fmla="*/ 130 h 803"/>
                <a:gd name="T26" fmla="*/ 172 w 418"/>
                <a:gd name="T27" fmla="*/ 142 h 803"/>
                <a:gd name="T28" fmla="*/ 168 w 418"/>
                <a:gd name="T29" fmla="*/ 157 h 803"/>
                <a:gd name="T30" fmla="*/ 158 w 418"/>
                <a:gd name="T31" fmla="*/ 162 h 803"/>
                <a:gd name="T32" fmla="*/ 147 w 418"/>
                <a:gd name="T33" fmla="*/ 173 h 803"/>
                <a:gd name="T34" fmla="*/ 122 w 418"/>
                <a:gd name="T35" fmla="*/ 200 h 803"/>
                <a:gd name="T36" fmla="*/ 115 w 418"/>
                <a:gd name="T37" fmla="*/ 164 h 803"/>
                <a:gd name="T38" fmla="*/ 96 w 418"/>
                <a:gd name="T39" fmla="*/ 136 h 803"/>
                <a:gd name="T40" fmla="*/ 97 w 418"/>
                <a:gd name="T41" fmla="*/ 122 h 803"/>
                <a:gd name="T42" fmla="*/ 115 w 418"/>
                <a:gd name="T43" fmla="*/ 111 h 803"/>
                <a:gd name="T44" fmla="*/ 138 w 418"/>
                <a:gd name="T45" fmla="*/ 111 h 803"/>
                <a:gd name="T46" fmla="*/ 58 w 418"/>
                <a:gd name="T47" fmla="*/ 118 h 803"/>
                <a:gd name="T48" fmla="*/ 74 w 418"/>
                <a:gd name="T49" fmla="*/ 114 h 803"/>
                <a:gd name="T50" fmla="*/ 56 w 418"/>
                <a:gd name="T51" fmla="*/ 109 h 803"/>
                <a:gd name="T52" fmla="*/ 89 w 418"/>
                <a:gd name="T53" fmla="*/ 109 h 803"/>
                <a:gd name="T54" fmla="*/ 93 w 418"/>
                <a:gd name="T55" fmla="*/ 116 h 803"/>
                <a:gd name="T56" fmla="*/ 78 w 418"/>
                <a:gd name="T57" fmla="*/ 127 h 803"/>
                <a:gd name="T58" fmla="*/ 66 w 418"/>
                <a:gd name="T59" fmla="*/ 137 h 803"/>
                <a:gd name="T60" fmla="*/ 84 w 418"/>
                <a:gd name="T61" fmla="*/ 161 h 803"/>
                <a:gd name="T62" fmla="*/ 90 w 418"/>
                <a:gd name="T63" fmla="*/ 180 h 803"/>
                <a:gd name="T64" fmla="*/ 404 w 418"/>
                <a:gd name="T65" fmla="*/ 129 h 803"/>
                <a:gd name="T66" fmla="*/ 411 w 418"/>
                <a:gd name="T67" fmla="*/ 137 h 803"/>
                <a:gd name="T68" fmla="*/ 393 w 418"/>
                <a:gd name="T69" fmla="*/ 303 h 803"/>
                <a:gd name="T70" fmla="*/ 355 w 418"/>
                <a:gd name="T71" fmla="*/ 307 h 803"/>
                <a:gd name="T72" fmla="*/ 307 w 418"/>
                <a:gd name="T73" fmla="*/ 292 h 803"/>
                <a:gd name="T74" fmla="*/ 313 w 418"/>
                <a:gd name="T75" fmla="*/ 322 h 803"/>
                <a:gd name="T76" fmla="*/ 278 w 418"/>
                <a:gd name="T77" fmla="*/ 303 h 803"/>
                <a:gd name="T78" fmla="*/ 304 w 418"/>
                <a:gd name="T79" fmla="*/ 353 h 803"/>
                <a:gd name="T80" fmla="*/ 271 w 418"/>
                <a:gd name="T81" fmla="*/ 429 h 803"/>
                <a:gd name="T82" fmla="*/ 234 w 418"/>
                <a:gd name="T83" fmla="*/ 374 h 803"/>
                <a:gd name="T84" fmla="*/ 188 w 418"/>
                <a:gd name="T85" fmla="*/ 351 h 803"/>
                <a:gd name="T86" fmla="*/ 178 w 418"/>
                <a:gd name="T87" fmla="*/ 295 h 803"/>
                <a:gd name="T88" fmla="*/ 221 w 418"/>
                <a:gd name="T89" fmla="*/ 269 h 803"/>
                <a:gd name="T90" fmla="*/ 270 w 418"/>
                <a:gd name="T91" fmla="*/ 283 h 803"/>
                <a:gd name="T92" fmla="*/ 259 w 418"/>
                <a:gd name="T93" fmla="*/ 259 h 803"/>
                <a:gd name="T94" fmla="*/ 279 w 418"/>
                <a:gd name="T95" fmla="*/ 238 h 803"/>
                <a:gd name="T96" fmla="*/ 263 w 418"/>
                <a:gd name="T97" fmla="*/ 241 h 803"/>
                <a:gd name="T98" fmla="*/ 248 w 418"/>
                <a:gd name="T99" fmla="*/ 268 h 803"/>
                <a:gd name="T100" fmla="*/ 229 w 418"/>
                <a:gd name="T101" fmla="*/ 246 h 803"/>
                <a:gd name="T102" fmla="*/ 224 w 418"/>
                <a:gd name="T103" fmla="*/ 253 h 803"/>
                <a:gd name="T104" fmla="*/ 189 w 418"/>
                <a:gd name="T105" fmla="*/ 270 h 803"/>
                <a:gd name="T106" fmla="*/ 202 w 418"/>
                <a:gd name="T107" fmla="*/ 243 h 803"/>
                <a:gd name="T108" fmla="*/ 222 w 418"/>
                <a:gd name="T109" fmla="*/ 217 h 803"/>
                <a:gd name="T110" fmla="*/ 252 w 418"/>
                <a:gd name="T111" fmla="*/ 195 h 803"/>
                <a:gd name="T112" fmla="*/ 228 w 418"/>
                <a:gd name="T113" fmla="*/ 210 h 803"/>
                <a:gd name="T114" fmla="*/ 226 w 418"/>
                <a:gd name="T115" fmla="*/ 180 h 803"/>
                <a:gd name="T116" fmla="*/ 249 w 418"/>
                <a:gd name="T117" fmla="*/ 158 h 803"/>
                <a:gd name="T118" fmla="*/ 272 w 418"/>
                <a:gd name="T119" fmla="*/ 175 h 803"/>
                <a:gd name="T120" fmla="*/ 281 w 418"/>
                <a:gd name="T121" fmla="*/ 170 h 803"/>
                <a:gd name="T122" fmla="*/ 314 w 418"/>
                <a:gd name="T123" fmla="*/ 161 h 8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418" h="803">
                  <a:moveTo>
                    <a:pt x="330" y="171"/>
                  </a:moveTo>
                  <a:cubicBezTo>
                    <a:pt x="329" y="171"/>
                    <a:pt x="328" y="171"/>
                    <a:pt x="327" y="171"/>
                  </a:cubicBezTo>
                  <a:cubicBezTo>
                    <a:pt x="327" y="173"/>
                    <a:pt x="328" y="174"/>
                    <a:pt x="330" y="174"/>
                  </a:cubicBezTo>
                  <a:cubicBezTo>
                    <a:pt x="330" y="171"/>
                    <a:pt x="330" y="171"/>
                    <a:pt x="330" y="171"/>
                  </a:cubicBezTo>
                  <a:moveTo>
                    <a:pt x="62" y="124"/>
                  </a:moveTo>
                  <a:cubicBezTo>
                    <a:pt x="62" y="124"/>
                    <a:pt x="62" y="124"/>
                    <a:pt x="61" y="124"/>
                  </a:cubicBezTo>
                  <a:cubicBezTo>
                    <a:pt x="61" y="124"/>
                    <a:pt x="60" y="124"/>
                    <a:pt x="60" y="124"/>
                  </a:cubicBezTo>
                  <a:cubicBezTo>
                    <a:pt x="60" y="124"/>
                    <a:pt x="60" y="124"/>
                    <a:pt x="60" y="124"/>
                  </a:cubicBezTo>
                  <a:cubicBezTo>
                    <a:pt x="59" y="124"/>
                    <a:pt x="59" y="124"/>
                    <a:pt x="59" y="124"/>
                  </a:cubicBezTo>
                  <a:cubicBezTo>
                    <a:pt x="61" y="127"/>
                    <a:pt x="61" y="127"/>
                    <a:pt x="61" y="127"/>
                  </a:cubicBezTo>
                  <a:cubicBezTo>
                    <a:pt x="61" y="127"/>
                    <a:pt x="62" y="128"/>
                    <a:pt x="62" y="128"/>
                  </a:cubicBezTo>
                  <a:cubicBezTo>
                    <a:pt x="62" y="128"/>
                    <a:pt x="63" y="129"/>
                    <a:pt x="63" y="129"/>
                  </a:cubicBezTo>
                  <a:cubicBezTo>
                    <a:pt x="63" y="129"/>
                    <a:pt x="64" y="128"/>
                    <a:pt x="64" y="128"/>
                  </a:cubicBezTo>
                  <a:cubicBezTo>
                    <a:pt x="64" y="128"/>
                    <a:pt x="65" y="128"/>
                    <a:pt x="65" y="127"/>
                  </a:cubicBezTo>
                  <a:cubicBezTo>
                    <a:pt x="66" y="127"/>
                    <a:pt x="66" y="126"/>
                    <a:pt x="65" y="126"/>
                  </a:cubicBezTo>
                  <a:cubicBezTo>
                    <a:pt x="65" y="126"/>
                    <a:pt x="65" y="126"/>
                    <a:pt x="65" y="126"/>
                  </a:cubicBezTo>
                  <a:cubicBezTo>
                    <a:pt x="64" y="126"/>
                    <a:pt x="64" y="126"/>
                    <a:pt x="63" y="126"/>
                  </a:cubicBezTo>
                  <a:cubicBezTo>
                    <a:pt x="63" y="127"/>
                    <a:pt x="63" y="127"/>
                    <a:pt x="62" y="127"/>
                  </a:cubicBezTo>
                  <a:cubicBezTo>
                    <a:pt x="62" y="127"/>
                    <a:pt x="61" y="126"/>
                    <a:pt x="61" y="126"/>
                  </a:cubicBezTo>
                  <a:cubicBezTo>
                    <a:pt x="61" y="125"/>
                    <a:pt x="62" y="125"/>
                    <a:pt x="63" y="124"/>
                  </a:cubicBezTo>
                  <a:cubicBezTo>
                    <a:pt x="63" y="124"/>
                    <a:pt x="63" y="124"/>
                    <a:pt x="62" y="124"/>
                  </a:cubicBezTo>
                  <a:moveTo>
                    <a:pt x="311" y="391"/>
                  </a:moveTo>
                  <a:cubicBezTo>
                    <a:pt x="312" y="391"/>
                    <a:pt x="313" y="388"/>
                    <a:pt x="314" y="388"/>
                  </a:cubicBezTo>
                  <a:cubicBezTo>
                    <a:pt x="314" y="387"/>
                    <a:pt x="315" y="386"/>
                    <a:pt x="315" y="386"/>
                  </a:cubicBezTo>
                  <a:cubicBezTo>
                    <a:pt x="315" y="384"/>
                    <a:pt x="315" y="384"/>
                    <a:pt x="315" y="384"/>
                  </a:cubicBezTo>
                  <a:cubicBezTo>
                    <a:pt x="315" y="384"/>
                    <a:pt x="316" y="383"/>
                    <a:pt x="316" y="383"/>
                  </a:cubicBezTo>
                  <a:cubicBezTo>
                    <a:pt x="317" y="383"/>
                    <a:pt x="317" y="383"/>
                    <a:pt x="317" y="383"/>
                  </a:cubicBezTo>
                  <a:cubicBezTo>
                    <a:pt x="317" y="384"/>
                    <a:pt x="316" y="385"/>
                    <a:pt x="317" y="385"/>
                  </a:cubicBezTo>
                  <a:cubicBezTo>
                    <a:pt x="317" y="386"/>
                    <a:pt x="318" y="386"/>
                    <a:pt x="318" y="386"/>
                  </a:cubicBezTo>
                  <a:cubicBezTo>
                    <a:pt x="318" y="387"/>
                    <a:pt x="318" y="387"/>
                    <a:pt x="318" y="388"/>
                  </a:cubicBezTo>
                  <a:cubicBezTo>
                    <a:pt x="318" y="389"/>
                    <a:pt x="320" y="391"/>
                    <a:pt x="319" y="392"/>
                  </a:cubicBezTo>
                  <a:cubicBezTo>
                    <a:pt x="319" y="392"/>
                    <a:pt x="319" y="392"/>
                    <a:pt x="319" y="392"/>
                  </a:cubicBezTo>
                  <a:cubicBezTo>
                    <a:pt x="319" y="392"/>
                    <a:pt x="318" y="392"/>
                    <a:pt x="318" y="392"/>
                  </a:cubicBezTo>
                  <a:cubicBezTo>
                    <a:pt x="318" y="392"/>
                    <a:pt x="317" y="391"/>
                    <a:pt x="317" y="391"/>
                  </a:cubicBezTo>
                  <a:cubicBezTo>
                    <a:pt x="317" y="391"/>
                    <a:pt x="317" y="391"/>
                    <a:pt x="317" y="391"/>
                  </a:cubicBezTo>
                  <a:cubicBezTo>
                    <a:pt x="317" y="392"/>
                    <a:pt x="316" y="394"/>
                    <a:pt x="317" y="394"/>
                  </a:cubicBezTo>
                  <a:cubicBezTo>
                    <a:pt x="317" y="395"/>
                    <a:pt x="316" y="396"/>
                    <a:pt x="316" y="397"/>
                  </a:cubicBezTo>
                  <a:cubicBezTo>
                    <a:pt x="316" y="398"/>
                    <a:pt x="316" y="400"/>
                    <a:pt x="315" y="401"/>
                  </a:cubicBezTo>
                  <a:cubicBezTo>
                    <a:pt x="315" y="403"/>
                    <a:pt x="313" y="404"/>
                    <a:pt x="313" y="405"/>
                  </a:cubicBezTo>
                  <a:cubicBezTo>
                    <a:pt x="312" y="406"/>
                    <a:pt x="313" y="408"/>
                    <a:pt x="313" y="409"/>
                  </a:cubicBezTo>
                  <a:cubicBezTo>
                    <a:pt x="312" y="410"/>
                    <a:pt x="311" y="410"/>
                    <a:pt x="311" y="412"/>
                  </a:cubicBezTo>
                  <a:cubicBezTo>
                    <a:pt x="310" y="413"/>
                    <a:pt x="311" y="414"/>
                    <a:pt x="310" y="415"/>
                  </a:cubicBezTo>
                  <a:cubicBezTo>
                    <a:pt x="309" y="415"/>
                    <a:pt x="309" y="415"/>
                    <a:pt x="309" y="415"/>
                  </a:cubicBezTo>
                  <a:cubicBezTo>
                    <a:pt x="308" y="415"/>
                    <a:pt x="306" y="414"/>
                    <a:pt x="306" y="414"/>
                  </a:cubicBezTo>
                  <a:cubicBezTo>
                    <a:pt x="305" y="414"/>
                    <a:pt x="305" y="413"/>
                    <a:pt x="305" y="412"/>
                  </a:cubicBezTo>
                  <a:cubicBezTo>
                    <a:pt x="306" y="411"/>
                    <a:pt x="306" y="410"/>
                    <a:pt x="305" y="409"/>
                  </a:cubicBezTo>
                  <a:cubicBezTo>
                    <a:pt x="304" y="408"/>
                    <a:pt x="303" y="407"/>
                    <a:pt x="303" y="406"/>
                  </a:cubicBezTo>
                  <a:cubicBezTo>
                    <a:pt x="303" y="405"/>
                    <a:pt x="305" y="405"/>
                    <a:pt x="305" y="403"/>
                  </a:cubicBezTo>
                  <a:cubicBezTo>
                    <a:pt x="306" y="402"/>
                    <a:pt x="305" y="401"/>
                    <a:pt x="305" y="400"/>
                  </a:cubicBezTo>
                  <a:cubicBezTo>
                    <a:pt x="305" y="398"/>
                    <a:pt x="306" y="398"/>
                    <a:pt x="305" y="396"/>
                  </a:cubicBezTo>
                  <a:cubicBezTo>
                    <a:pt x="304" y="395"/>
                    <a:pt x="303" y="396"/>
                    <a:pt x="304" y="395"/>
                  </a:cubicBezTo>
                  <a:cubicBezTo>
                    <a:pt x="304" y="394"/>
                    <a:pt x="305" y="394"/>
                    <a:pt x="305" y="394"/>
                  </a:cubicBezTo>
                  <a:cubicBezTo>
                    <a:pt x="306" y="393"/>
                    <a:pt x="307" y="392"/>
                    <a:pt x="308" y="392"/>
                  </a:cubicBezTo>
                  <a:cubicBezTo>
                    <a:pt x="309" y="391"/>
                    <a:pt x="311" y="392"/>
                    <a:pt x="311" y="391"/>
                  </a:cubicBezTo>
                  <a:cubicBezTo>
                    <a:pt x="311" y="391"/>
                    <a:pt x="311" y="391"/>
                    <a:pt x="311" y="391"/>
                  </a:cubicBezTo>
                  <a:moveTo>
                    <a:pt x="418" y="346"/>
                  </a:moveTo>
                  <a:cubicBezTo>
                    <a:pt x="417" y="346"/>
                    <a:pt x="417" y="346"/>
                    <a:pt x="417" y="346"/>
                  </a:cubicBezTo>
                  <a:cubicBezTo>
                    <a:pt x="416" y="345"/>
                    <a:pt x="416" y="344"/>
                    <a:pt x="415" y="343"/>
                  </a:cubicBezTo>
                  <a:cubicBezTo>
                    <a:pt x="414" y="342"/>
                    <a:pt x="411" y="341"/>
                    <a:pt x="412" y="339"/>
                  </a:cubicBezTo>
                  <a:cubicBezTo>
                    <a:pt x="412" y="339"/>
                    <a:pt x="412" y="339"/>
                    <a:pt x="412" y="339"/>
                  </a:cubicBezTo>
                  <a:cubicBezTo>
                    <a:pt x="414" y="339"/>
                    <a:pt x="416" y="340"/>
                    <a:pt x="418" y="340"/>
                  </a:cubicBezTo>
                  <a:cubicBezTo>
                    <a:pt x="418" y="346"/>
                    <a:pt x="418" y="346"/>
                    <a:pt x="418" y="346"/>
                  </a:cubicBezTo>
                  <a:moveTo>
                    <a:pt x="418" y="327"/>
                  </a:moveTo>
                  <a:cubicBezTo>
                    <a:pt x="417" y="326"/>
                    <a:pt x="417" y="325"/>
                    <a:pt x="418" y="325"/>
                  </a:cubicBezTo>
                  <a:cubicBezTo>
                    <a:pt x="418" y="327"/>
                    <a:pt x="418" y="327"/>
                    <a:pt x="418" y="327"/>
                  </a:cubicBezTo>
                  <a:moveTo>
                    <a:pt x="255" y="275"/>
                  </a:moveTo>
                  <a:cubicBezTo>
                    <a:pt x="255" y="275"/>
                    <a:pt x="255" y="274"/>
                    <a:pt x="254" y="274"/>
                  </a:cubicBezTo>
                  <a:cubicBezTo>
                    <a:pt x="254" y="274"/>
                    <a:pt x="253" y="274"/>
                    <a:pt x="252" y="273"/>
                  </a:cubicBezTo>
                  <a:cubicBezTo>
                    <a:pt x="252" y="273"/>
                    <a:pt x="250" y="273"/>
                    <a:pt x="251" y="272"/>
                  </a:cubicBezTo>
                  <a:cubicBezTo>
                    <a:pt x="252" y="272"/>
                    <a:pt x="252" y="272"/>
                    <a:pt x="252" y="272"/>
                  </a:cubicBezTo>
                  <a:cubicBezTo>
                    <a:pt x="252" y="272"/>
                    <a:pt x="252" y="272"/>
                    <a:pt x="253" y="272"/>
                  </a:cubicBezTo>
                  <a:cubicBezTo>
                    <a:pt x="253" y="272"/>
                    <a:pt x="253" y="272"/>
                    <a:pt x="253" y="272"/>
                  </a:cubicBezTo>
                  <a:cubicBezTo>
                    <a:pt x="254" y="272"/>
                    <a:pt x="255" y="273"/>
                    <a:pt x="255" y="273"/>
                  </a:cubicBezTo>
                  <a:cubicBezTo>
                    <a:pt x="255" y="273"/>
                    <a:pt x="255" y="273"/>
                    <a:pt x="255" y="273"/>
                  </a:cubicBezTo>
                  <a:cubicBezTo>
                    <a:pt x="256" y="273"/>
                    <a:pt x="256" y="273"/>
                    <a:pt x="257" y="273"/>
                  </a:cubicBezTo>
                  <a:cubicBezTo>
                    <a:pt x="257" y="273"/>
                    <a:pt x="257" y="273"/>
                    <a:pt x="257" y="273"/>
                  </a:cubicBezTo>
                  <a:cubicBezTo>
                    <a:pt x="257" y="273"/>
                    <a:pt x="257" y="273"/>
                    <a:pt x="257" y="273"/>
                  </a:cubicBezTo>
                  <a:cubicBezTo>
                    <a:pt x="257" y="274"/>
                    <a:pt x="257" y="274"/>
                    <a:pt x="257" y="274"/>
                  </a:cubicBezTo>
                  <a:cubicBezTo>
                    <a:pt x="256" y="274"/>
                    <a:pt x="256" y="274"/>
                    <a:pt x="256" y="274"/>
                  </a:cubicBezTo>
                  <a:cubicBezTo>
                    <a:pt x="255" y="275"/>
                    <a:pt x="255" y="275"/>
                    <a:pt x="255" y="275"/>
                  </a:cubicBezTo>
                  <a:cubicBezTo>
                    <a:pt x="255" y="275"/>
                    <a:pt x="255" y="275"/>
                    <a:pt x="255" y="275"/>
                  </a:cubicBezTo>
                  <a:moveTo>
                    <a:pt x="271" y="272"/>
                  </a:moveTo>
                  <a:cubicBezTo>
                    <a:pt x="271" y="272"/>
                    <a:pt x="271" y="272"/>
                    <a:pt x="271" y="272"/>
                  </a:cubicBezTo>
                  <a:cubicBezTo>
                    <a:pt x="271" y="272"/>
                    <a:pt x="271" y="272"/>
                    <a:pt x="271" y="272"/>
                  </a:cubicBezTo>
                  <a:cubicBezTo>
                    <a:pt x="271" y="272"/>
                    <a:pt x="271" y="272"/>
                    <a:pt x="271" y="272"/>
                  </a:cubicBezTo>
                  <a:cubicBezTo>
                    <a:pt x="271" y="272"/>
                    <a:pt x="271" y="272"/>
                    <a:pt x="271" y="272"/>
                  </a:cubicBezTo>
                  <a:moveTo>
                    <a:pt x="259" y="273"/>
                  </a:moveTo>
                  <a:cubicBezTo>
                    <a:pt x="258" y="273"/>
                    <a:pt x="258" y="272"/>
                    <a:pt x="258" y="272"/>
                  </a:cubicBezTo>
                  <a:cubicBezTo>
                    <a:pt x="258" y="272"/>
                    <a:pt x="258" y="272"/>
                    <a:pt x="258" y="272"/>
                  </a:cubicBezTo>
                  <a:cubicBezTo>
                    <a:pt x="258" y="272"/>
                    <a:pt x="259" y="272"/>
                    <a:pt x="259" y="272"/>
                  </a:cubicBezTo>
                  <a:cubicBezTo>
                    <a:pt x="259" y="272"/>
                    <a:pt x="259" y="272"/>
                    <a:pt x="259" y="272"/>
                  </a:cubicBezTo>
                  <a:cubicBezTo>
                    <a:pt x="259" y="273"/>
                    <a:pt x="259" y="273"/>
                    <a:pt x="259" y="273"/>
                  </a:cubicBezTo>
                  <a:cubicBezTo>
                    <a:pt x="259" y="273"/>
                    <a:pt x="259" y="273"/>
                    <a:pt x="259" y="273"/>
                  </a:cubicBezTo>
                  <a:moveTo>
                    <a:pt x="272" y="272"/>
                  </a:moveTo>
                  <a:cubicBezTo>
                    <a:pt x="272" y="272"/>
                    <a:pt x="272" y="272"/>
                    <a:pt x="272" y="272"/>
                  </a:cubicBezTo>
                  <a:cubicBezTo>
                    <a:pt x="273" y="272"/>
                    <a:pt x="273" y="271"/>
                    <a:pt x="273" y="271"/>
                  </a:cubicBezTo>
                  <a:cubicBezTo>
                    <a:pt x="273" y="271"/>
                    <a:pt x="273" y="271"/>
                    <a:pt x="273" y="271"/>
                  </a:cubicBezTo>
                  <a:cubicBezTo>
                    <a:pt x="273" y="272"/>
                    <a:pt x="273" y="272"/>
                    <a:pt x="273" y="272"/>
                  </a:cubicBezTo>
                  <a:cubicBezTo>
                    <a:pt x="273" y="273"/>
                    <a:pt x="273" y="273"/>
                    <a:pt x="273" y="273"/>
                  </a:cubicBezTo>
                  <a:cubicBezTo>
                    <a:pt x="273" y="273"/>
                    <a:pt x="273" y="273"/>
                    <a:pt x="272" y="274"/>
                  </a:cubicBezTo>
                  <a:cubicBezTo>
                    <a:pt x="271" y="274"/>
                    <a:pt x="271" y="274"/>
                    <a:pt x="271" y="274"/>
                  </a:cubicBezTo>
                  <a:cubicBezTo>
                    <a:pt x="271" y="274"/>
                    <a:pt x="271" y="274"/>
                    <a:pt x="271" y="274"/>
                  </a:cubicBezTo>
                  <a:cubicBezTo>
                    <a:pt x="271" y="274"/>
                    <a:pt x="270" y="274"/>
                    <a:pt x="270" y="274"/>
                  </a:cubicBezTo>
                  <a:cubicBezTo>
                    <a:pt x="270" y="273"/>
                    <a:pt x="270" y="273"/>
                    <a:pt x="270" y="273"/>
                  </a:cubicBezTo>
                  <a:cubicBezTo>
                    <a:pt x="270" y="273"/>
                    <a:pt x="270" y="273"/>
                    <a:pt x="270" y="273"/>
                  </a:cubicBezTo>
                  <a:cubicBezTo>
                    <a:pt x="271" y="272"/>
                    <a:pt x="271" y="272"/>
                    <a:pt x="271" y="272"/>
                  </a:cubicBezTo>
                  <a:cubicBezTo>
                    <a:pt x="271" y="272"/>
                    <a:pt x="271" y="272"/>
                    <a:pt x="272" y="272"/>
                  </a:cubicBezTo>
                  <a:moveTo>
                    <a:pt x="234" y="265"/>
                  </a:moveTo>
                  <a:cubicBezTo>
                    <a:pt x="234" y="265"/>
                    <a:pt x="234" y="265"/>
                    <a:pt x="234" y="265"/>
                  </a:cubicBezTo>
                  <a:cubicBezTo>
                    <a:pt x="234" y="266"/>
                    <a:pt x="234" y="267"/>
                    <a:pt x="234" y="267"/>
                  </a:cubicBezTo>
                  <a:cubicBezTo>
                    <a:pt x="234" y="268"/>
                    <a:pt x="234" y="268"/>
                    <a:pt x="234" y="269"/>
                  </a:cubicBezTo>
                  <a:cubicBezTo>
                    <a:pt x="234" y="269"/>
                    <a:pt x="234" y="269"/>
                    <a:pt x="234" y="269"/>
                  </a:cubicBezTo>
                  <a:cubicBezTo>
                    <a:pt x="234" y="269"/>
                    <a:pt x="234" y="269"/>
                    <a:pt x="233" y="269"/>
                  </a:cubicBezTo>
                  <a:cubicBezTo>
                    <a:pt x="233" y="268"/>
                    <a:pt x="232" y="268"/>
                    <a:pt x="232" y="268"/>
                  </a:cubicBezTo>
                  <a:cubicBezTo>
                    <a:pt x="231" y="268"/>
                    <a:pt x="231" y="267"/>
                    <a:pt x="230" y="267"/>
                  </a:cubicBezTo>
                  <a:cubicBezTo>
                    <a:pt x="230" y="267"/>
                    <a:pt x="230" y="267"/>
                    <a:pt x="230" y="267"/>
                  </a:cubicBezTo>
                  <a:cubicBezTo>
                    <a:pt x="230" y="267"/>
                    <a:pt x="230" y="267"/>
                    <a:pt x="229" y="267"/>
                  </a:cubicBezTo>
                  <a:cubicBezTo>
                    <a:pt x="229" y="267"/>
                    <a:pt x="228" y="267"/>
                    <a:pt x="228" y="267"/>
                  </a:cubicBezTo>
                  <a:cubicBezTo>
                    <a:pt x="229" y="266"/>
                    <a:pt x="230" y="266"/>
                    <a:pt x="230" y="266"/>
                  </a:cubicBezTo>
                  <a:cubicBezTo>
                    <a:pt x="231" y="266"/>
                    <a:pt x="231" y="266"/>
                    <a:pt x="232" y="266"/>
                  </a:cubicBezTo>
                  <a:cubicBezTo>
                    <a:pt x="232" y="266"/>
                    <a:pt x="232" y="266"/>
                    <a:pt x="232" y="266"/>
                  </a:cubicBezTo>
                  <a:cubicBezTo>
                    <a:pt x="233" y="266"/>
                    <a:pt x="233" y="266"/>
                    <a:pt x="234" y="265"/>
                  </a:cubicBezTo>
                  <a:cubicBezTo>
                    <a:pt x="234" y="265"/>
                    <a:pt x="234" y="265"/>
                    <a:pt x="234" y="265"/>
                  </a:cubicBezTo>
                  <a:moveTo>
                    <a:pt x="206" y="264"/>
                  </a:moveTo>
                  <a:cubicBezTo>
                    <a:pt x="206" y="264"/>
                    <a:pt x="206" y="264"/>
                    <a:pt x="206" y="264"/>
                  </a:cubicBezTo>
                  <a:cubicBezTo>
                    <a:pt x="206" y="264"/>
                    <a:pt x="206" y="264"/>
                    <a:pt x="206" y="264"/>
                  </a:cubicBezTo>
                  <a:cubicBezTo>
                    <a:pt x="206" y="264"/>
                    <a:pt x="206" y="264"/>
                    <a:pt x="206" y="264"/>
                  </a:cubicBezTo>
                  <a:cubicBezTo>
                    <a:pt x="207" y="264"/>
                    <a:pt x="207" y="265"/>
                    <a:pt x="206" y="265"/>
                  </a:cubicBezTo>
                  <a:cubicBezTo>
                    <a:pt x="206" y="265"/>
                    <a:pt x="206" y="265"/>
                    <a:pt x="206" y="265"/>
                  </a:cubicBezTo>
                  <a:cubicBezTo>
                    <a:pt x="206" y="265"/>
                    <a:pt x="206" y="265"/>
                    <a:pt x="206" y="265"/>
                  </a:cubicBezTo>
                  <a:cubicBezTo>
                    <a:pt x="206" y="264"/>
                    <a:pt x="206" y="264"/>
                    <a:pt x="206" y="264"/>
                  </a:cubicBezTo>
                  <a:cubicBezTo>
                    <a:pt x="206" y="264"/>
                    <a:pt x="206" y="264"/>
                    <a:pt x="206" y="264"/>
                  </a:cubicBezTo>
                  <a:cubicBezTo>
                    <a:pt x="206" y="264"/>
                    <a:pt x="206" y="264"/>
                    <a:pt x="206" y="264"/>
                  </a:cubicBezTo>
                  <a:cubicBezTo>
                    <a:pt x="206" y="264"/>
                    <a:pt x="206" y="264"/>
                    <a:pt x="206" y="264"/>
                  </a:cubicBezTo>
                  <a:cubicBezTo>
                    <a:pt x="206" y="264"/>
                    <a:pt x="206" y="264"/>
                    <a:pt x="206" y="264"/>
                  </a:cubicBezTo>
                  <a:moveTo>
                    <a:pt x="210" y="262"/>
                  </a:moveTo>
                  <a:cubicBezTo>
                    <a:pt x="210" y="261"/>
                    <a:pt x="210" y="261"/>
                    <a:pt x="210" y="261"/>
                  </a:cubicBezTo>
                  <a:cubicBezTo>
                    <a:pt x="210" y="261"/>
                    <a:pt x="210" y="261"/>
                    <a:pt x="211" y="261"/>
                  </a:cubicBezTo>
                  <a:cubicBezTo>
                    <a:pt x="211" y="261"/>
                    <a:pt x="211" y="261"/>
                    <a:pt x="211" y="261"/>
                  </a:cubicBezTo>
                  <a:cubicBezTo>
                    <a:pt x="211" y="261"/>
                    <a:pt x="212" y="262"/>
                    <a:pt x="212" y="262"/>
                  </a:cubicBezTo>
                  <a:cubicBezTo>
                    <a:pt x="212" y="262"/>
                    <a:pt x="212" y="262"/>
                    <a:pt x="212" y="262"/>
                  </a:cubicBezTo>
                  <a:cubicBezTo>
                    <a:pt x="211" y="262"/>
                    <a:pt x="211" y="263"/>
                    <a:pt x="210" y="263"/>
                  </a:cubicBezTo>
                  <a:cubicBezTo>
                    <a:pt x="210" y="263"/>
                    <a:pt x="210" y="263"/>
                    <a:pt x="209" y="263"/>
                  </a:cubicBezTo>
                  <a:cubicBezTo>
                    <a:pt x="209" y="263"/>
                    <a:pt x="209" y="263"/>
                    <a:pt x="209" y="263"/>
                  </a:cubicBezTo>
                  <a:cubicBezTo>
                    <a:pt x="209" y="263"/>
                    <a:pt x="209" y="263"/>
                    <a:pt x="209" y="263"/>
                  </a:cubicBezTo>
                  <a:cubicBezTo>
                    <a:pt x="209" y="262"/>
                    <a:pt x="209" y="262"/>
                    <a:pt x="209" y="262"/>
                  </a:cubicBezTo>
                  <a:cubicBezTo>
                    <a:pt x="209" y="262"/>
                    <a:pt x="209" y="262"/>
                    <a:pt x="209" y="262"/>
                  </a:cubicBezTo>
                  <a:cubicBezTo>
                    <a:pt x="209" y="262"/>
                    <a:pt x="209" y="262"/>
                    <a:pt x="210" y="262"/>
                  </a:cubicBezTo>
                  <a:moveTo>
                    <a:pt x="212" y="261"/>
                  </a:moveTo>
                  <a:cubicBezTo>
                    <a:pt x="211" y="261"/>
                    <a:pt x="211" y="261"/>
                    <a:pt x="211" y="261"/>
                  </a:cubicBezTo>
                  <a:cubicBezTo>
                    <a:pt x="212" y="261"/>
                    <a:pt x="211" y="261"/>
                    <a:pt x="211" y="261"/>
                  </a:cubicBezTo>
                  <a:cubicBezTo>
                    <a:pt x="211" y="260"/>
                    <a:pt x="211" y="260"/>
                    <a:pt x="211" y="260"/>
                  </a:cubicBezTo>
                  <a:cubicBezTo>
                    <a:pt x="211" y="260"/>
                    <a:pt x="212" y="260"/>
                    <a:pt x="212" y="260"/>
                  </a:cubicBezTo>
                  <a:cubicBezTo>
                    <a:pt x="212" y="260"/>
                    <a:pt x="212" y="260"/>
                    <a:pt x="212" y="261"/>
                  </a:cubicBezTo>
                  <a:cubicBezTo>
                    <a:pt x="212" y="261"/>
                    <a:pt x="212" y="261"/>
                    <a:pt x="212" y="261"/>
                  </a:cubicBezTo>
                  <a:moveTo>
                    <a:pt x="222" y="258"/>
                  </a:moveTo>
                  <a:cubicBezTo>
                    <a:pt x="222" y="258"/>
                    <a:pt x="222" y="258"/>
                    <a:pt x="222" y="258"/>
                  </a:cubicBezTo>
                  <a:cubicBezTo>
                    <a:pt x="222" y="258"/>
                    <a:pt x="222" y="258"/>
                    <a:pt x="222" y="258"/>
                  </a:cubicBezTo>
                  <a:cubicBezTo>
                    <a:pt x="221" y="258"/>
                    <a:pt x="221" y="258"/>
                    <a:pt x="221" y="258"/>
                  </a:cubicBezTo>
                  <a:cubicBezTo>
                    <a:pt x="223" y="258"/>
                    <a:pt x="222" y="260"/>
                    <a:pt x="223" y="261"/>
                  </a:cubicBezTo>
                  <a:cubicBezTo>
                    <a:pt x="223" y="262"/>
                    <a:pt x="223" y="262"/>
                    <a:pt x="223" y="262"/>
                  </a:cubicBezTo>
                  <a:cubicBezTo>
                    <a:pt x="222" y="263"/>
                    <a:pt x="222" y="263"/>
                    <a:pt x="222" y="263"/>
                  </a:cubicBezTo>
                  <a:cubicBezTo>
                    <a:pt x="221" y="264"/>
                    <a:pt x="221" y="264"/>
                    <a:pt x="221" y="264"/>
                  </a:cubicBezTo>
                  <a:cubicBezTo>
                    <a:pt x="221" y="264"/>
                    <a:pt x="221" y="264"/>
                    <a:pt x="220" y="264"/>
                  </a:cubicBezTo>
                  <a:cubicBezTo>
                    <a:pt x="220" y="264"/>
                    <a:pt x="220" y="264"/>
                    <a:pt x="220" y="264"/>
                  </a:cubicBezTo>
                  <a:cubicBezTo>
                    <a:pt x="220" y="263"/>
                    <a:pt x="221" y="262"/>
                    <a:pt x="221" y="261"/>
                  </a:cubicBezTo>
                  <a:cubicBezTo>
                    <a:pt x="220" y="260"/>
                    <a:pt x="219" y="260"/>
                    <a:pt x="220" y="259"/>
                  </a:cubicBezTo>
                  <a:cubicBezTo>
                    <a:pt x="220" y="259"/>
                    <a:pt x="220" y="259"/>
                    <a:pt x="220" y="259"/>
                  </a:cubicBezTo>
                  <a:cubicBezTo>
                    <a:pt x="221" y="259"/>
                    <a:pt x="221" y="258"/>
                    <a:pt x="222" y="258"/>
                  </a:cubicBezTo>
                  <a:moveTo>
                    <a:pt x="221" y="256"/>
                  </a:moveTo>
                  <a:cubicBezTo>
                    <a:pt x="220" y="256"/>
                    <a:pt x="221" y="255"/>
                    <a:pt x="221" y="254"/>
                  </a:cubicBezTo>
                  <a:cubicBezTo>
                    <a:pt x="221" y="254"/>
                    <a:pt x="221" y="253"/>
                    <a:pt x="222" y="253"/>
                  </a:cubicBezTo>
                  <a:cubicBezTo>
                    <a:pt x="222" y="253"/>
                    <a:pt x="222" y="253"/>
                    <a:pt x="222" y="253"/>
                  </a:cubicBezTo>
                  <a:cubicBezTo>
                    <a:pt x="223" y="254"/>
                    <a:pt x="222" y="255"/>
                    <a:pt x="222" y="255"/>
                  </a:cubicBezTo>
                  <a:cubicBezTo>
                    <a:pt x="222" y="256"/>
                    <a:pt x="223" y="256"/>
                    <a:pt x="222" y="256"/>
                  </a:cubicBezTo>
                  <a:cubicBezTo>
                    <a:pt x="221" y="256"/>
                    <a:pt x="221" y="256"/>
                    <a:pt x="221" y="256"/>
                  </a:cubicBezTo>
                  <a:moveTo>
                    <a:pt x="189" y="216"/>
                  </a:moveTo>
                  <a:cubicBezTo>
                    <a:pt x="190" y="215"/>
                    <a:pt x="190" y="215"/>
                    <a:pt x="190" y="215"/>
                  </a:cubicBezTo>
                  <a:cubicBezTo>
                    <a:pt x="190" y="215"/>
                    <a:pt x="191" y="215"/>
                    <a:pt x="191" y="215"/>
                  </a:cubicBezTo>
                  <a:cubicBezTo>
                    <a:pt x="191" y="215"/>
                    <a:pt x="192" y="215"/>
                    <a:pt x="192" y="215"/>
                  </a:cubicBezTo>
                  <a:cubicBezTo>
                    <a:pt x="192" y="217"/>
                    <a:pt x="192" y="217"/>
                    <a:pt x="192" y="217"/>
                  </a:cubicBezTo>
                  <a:cubicBezTo>
                    <a:pt x="192" y="217"/>
                    <a:pt x="192" y="217"/>
                    <a:pt x="192" y="218"/>
                  </a:cubicBezTo>
                  <a:cubicBezTo>
                    <a:pt x="192" y="218"/>
                    <a:pt x="191" y="218"/>
                    <a:pt x="191" y="219"/>
                  </a:cubicBezTo>
                  <a:cubicBezTo>
                    <a:pt x="192" y="220"/>
                    <a:pt x="192" y="220"/>
                    <a:pt x="192" y="220"/>
                  </a:cubicBezTo>
                  <a:cubicBezTo>
                    <a:pt x="191" y="220"/>
                    <a:pt x="191" y="220"/>
                    <a:pt x="191" y="220"/>
                  </a:cubicBezTo>
                  <a:cubicBezTo>
                    <a:pt x="191" y="221"/>
                    <a:pt x="191" y="222"/>
                    <a:pt x="191" y="222"/>
                  </a:cubicBezTo>
                  <a:cubicBezTo>
                    <a:pt x="191" y="223"/>
                    <a:pt x="191" y="223"/>
                    <a:pt x="191" y="223"/>
                  </a:cubicBezTo>
                  <a:cubicBezTo>
                    <a:pt x="191" y="224"/>
                    <a:pt x="191" y="224"/>
                    <a:pt x="191" y="224"/>
                  </a:cubicBezTo>
                  <a:cubicBezTo>
                    <a:pt x="191" y="224"/>
                    <a:pt x="191" y="224"/>
                    <a:pt x="191" y="225"/>
                  </a:cubicBezTo>
                  <a:cubicBezTo>
                    <a:pt x="190" y="225"/>
                    <a:pt x="190" y="225"/>
                    <a:pt x="190" y="225"/>
                  </a:cubicBezTo>
                  <a:cubicBezTo>
                    <a:pt x="189" y="225"/>
                    <a:pt x="189" y="225"/>
                    <a:pt x="189" y="225"/>
                  </a:cubicBezTo>
                  <a:cubicBezTo>
                    <a:pt x="188" y="225"/>
                    <a:pt x="188" y="226"/>
                    <a:pt x="188" y="226"/>
                  </a:cubicBezTo>
                  <a:cubicBezTo>
                    <a:pt x="187" y="227"/>
                    <a:pt x="187" y="227"/>
                    <a:pt x="186" y="227"/>
                  </a:cubicBezTo>
                  <a:cubicBezTo>
                    <a:pt x="186" y="227"/>
                    <a:pt x="186" y="227"/>
                    <a:pt x="186" y="227"/>
                  </a:cubicBezTo>
                  <a:cubicBezTo>
                    <a:pt x="185" y="227"/>
                    <a:pt x="185" y="227"/>
                    <a:pt x="184" y="227"/>
                  </a:cubicBezTo>
                  <a:cubicBezTo>
                    <a:pt x="184" y="227"/>
                    <a:pt x="184" y="227"/>
                    <a:pt x="184" y="227"/>
                  </a:cubicBezTo>
                  <a:cubicBezTo>
                    <a:pt x="184" y="227"/>
                    <a:pt x="184" y="227"/>
                    <a:pt x="184" y="227"/>
                  </a:cubicBezTo>
                  <a:cubicBezTo>
                    <a:pt x="184" y="226"/>
                    <a:pt x="184" y="226"/>
                    <a:pt x="184" y="226"/>
                  </a:cubicBezTo>
                  <a:cubicBezTo>
                    <a:pt x="184" y="226"/>
                    <a:pt x="184" y="226"/>
                    <a:pt x="184" y="226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3" y="226"/>
                    <a:pt x="183" y="226"/>
                    <a:pt x="183" y="226"/>
                  </a:cubicBezTo>
                  <a:cubicBezTo>
                    <a:pt x="183" y="225"/>
                    <a:pt x="183" y="224"/>
                    <a:pt x="183" y="224"/>
                  </a:cubicBezTo>
                  <a:cubicBezTo>
                    <a:pt x="184" y="224"/>
                    <a:pt x="184" y="224"/>
                    <a:pt x="185" y="224"/>
                  </a:cubicBezTo>
                  <a:cubicBezTo>
                    <a:pt x="185" y="224"/>
                    <a:pt x="185" y="224"/>
                    <a:pt x="185" y="224"/>
                  </a:cubicBezTo>
                  <a:cubicBezTo>
                    <a:pt x="185" y="223"/>
                    <a:pt x="187" y="223"/>
                    <a:pt x="186" y="223"/>
                  </a:cubicBezTo>
                  <a:cubicBezTo>
                    <a:pt x="186" y="223"/>
                    <a:pt x="186" y="223"/>
                    <a:pt x="186" y="223"/>
                  </a:cubicBezTo>
                  <a:cubicBezTo>
                    <a:pt x="185" y="223"/>
                    <a:pt x="185" y="223"/>
                    <a:pt x="185" y="223"/>
                  </a:cubicBezTo>
                  <a:cubicBezTo>
                    <a:pt x="185" y="223"/>
                    <a:pt x="185" y="223"/>
                    <a:pt x="185" y="223"/>
                  </a:cubicBezTo>
                  <a:cubicBezTo>
                    <a:pt x="185" y="223"/>
                    <a:pt x="184" y="223"/>
                    <a:pt x="184" y="222"/>
                  </a:cubicBezTo>
                  <a:cubicBezTo>
                    <a:pt x="185" y="221"/>
                    <a:pt x="185" y="221"/>
                    <a:pt x="185" y="221"/>
                  </a:cubicBezTo>
                  <a:cubicBezTo>
                    <a:pt x="185" y="221"/>
                    <a:pt x="186" y="221"/>
                    <a:pt x="186" y="221"/>
                  </a:cubicBezTo>
                  <a:cubicBezTo>
                    <a:pt x="185" y="220"/>
                    <a:pt x="185" y="220"/>
                    <a:pt x="185" y="220"/>
                  </a:cubicBezTo>
                  <a:cubicBezTo>
                    <a:pt x="185" y="220"/>
                    <a:pt x="185" y="220"/>
                    <a:pt x="185" y="220"/>
                  </a:cubicBezTo>
                  <a:cubicBezTo>
                    <a:pt x="184" y="220"/>
                    <a:pt x="184" y="220"/>
                    <a:pt x="184" y="220"/>
                  </a:cubicBezTo>
                  <a:cubicBezTo>
                    <a:pt x="184" y="220"/>
                    <a:pt x="184" y="220"/>
                    <a:pt x="184" y="220"/>
                  </a:cubicBezTo>
                  <a:cubicBezTo>
                    <a:pt x="184" y="219"/>
                    <a:pt x="184" y="219"/>
                    <a:pt x="184" y="219"/>
                  </a:cubicBezTo>
                  <a:cubicBezTo>
                    <a:pt x="185" y="219"/>
                    <a:pt x="185" y="219"/>
                    <a:pt x="185" y="219"/>
                  </a:cubicBezTo>
                  <a:cubicBezTo>
                    <a:pt x="184" y="218"/>
                    <a:pt x="184" y="218"/>
                    <a:pt x="184" y="218"/>
                  </a:cubicBezTo>
                  <a:cubicBezTo>
                    <a:pt x="185" y="218"/>
                    <a:pt x="185" y="218"/>
                    <a:pt x="185" y="218"/>
                  </a:cubicBezTo>
                  <a:cubicBezTo>
                    <a:pt x="185" y="218"/>
                    <a:pt x="186" y="218"/>
                    <a:pt x="186" y="218"/>
                  </a:cubicBezTo>
                  <a:cubicBezTo>
                    <a:pt x="186" y="218"/>
                    <a:pt x="186" y="219"/>
                    <a:pt x="187" y="219"/>
                  </a:cubicBezTo>
                  <a:cubicBezTo>
                    <a:pt x="187" y="219"/>
                    <a:pt x="187" y="218"/>
                    <a:pt x="187" y="218"/>
                  </a:cubicBezTo>
                  <a:cubicBezTo>
                    <a:pt x="187" y="218"/>
                    <a:pt x="186" y="218"/>
                    <a:pt x="187" y="218"/>
                  </a:cubicBezTo>
                  <a:cubicBezTo>
                    <a:pt x="188" y="217"/>
                    <a:pt x="188" y="217"/>
                    <a:pt x="187" y="217"/>
                  </a:cubicBezTo>
                  <a:cubicBezTo>
                    <a:pt x="187" y="216"/>
                    <a:pt x="187" y="216"/>
                    <a:pt x="187" y="216"/>
                  </a:cubicBezTo>
                  <a:cubicBezTo>
                    <a:pt x="187" y="216"/>
                    <a:pt x="187" y="216"/>
                    <a:pt x="187" y="216"/>
                  </a:cubicBezTo>
                  <a:cubicBezTo>
                    <a:pt x="187" y="215"/>
                    <a:pt x="187" y="215"/>
                    <a:pt x="187" y="215"/>
                  </a:cubicBezTo>
                  <a:cubicBezTo>
                    <a:pt x="188" y="215"/>
                    <a:pt x="188" y="215"/>
                    <a:pt x="188" y="215"/>
                  </a:cubicBezTo>
                  <a:cubicBezTo>
                    <a:pt x="188" y="215"/>
                    <a:pt x="188" y="215"/>
                    <a:pt x="188" y="215"/>
                  </a:cubicBezTo>
                  <a:cubicBezTo>
                    <a:pt x="189" y="216"/>
                    <a:pt x="189" y="216"/>
                    <a:pt x="189" y="216"/>
                  </a:cubicBezTo>
                  <a:moveTo>
                    <a:pt x="218" y="210"/>
                  </a:moveTo>
                  <a:cubicBezTo>
                    <a:pt x="218" y="210"/>
                    <a:pt x="218" y="210"/>
                    <a:pt x="218" y="210"/>
                  </a:cubicBezTo>
                  <a:cubicBezTo>
                    <a:pt x="217" y="210"/>
                    <a:pt x="217" y="209"/>
                    <a:pt x="218" y="209"/>
                  </a:cubicBezTo>
                  <a:cubicBezTo>
                    <a:pt x="219" y="209"/>
                    <a:pt x="219" y="209"/>
                    <a:pt x="219" y="209"/>
                  </a:cubicBezTo>
                  <a:cubicBezTo>
                    <a:pt x="219" y="209"/>
                    <a:pt x="219" y="208"/>
                    <a:pt x="220" y="208"/>
                  </a:cubicBezTo>
                  <a:cubicBezTo>
                    <a:pt x="220" y="208"/>
                    <a:pt x="220" y="208"/>
                    <a:pt x="220" y="207"/>
                  </a:cubicBezTo>
                  <a:cubicBezTo>
                    <a:pt x="221" y="207"/>
                    <a:pt x="221" y="206"/>
                    <a:pt x="221" y="206"/>
                  </a:cubicBezTo>
                  <a:cubicBezTo>
                    <a:pt x="221" y="206"/>
                    <a:pt x="221" y="206"/>
                    <a:pt x="221" y="206"/>
                  </a:cubicBezTo>
                  <a:cubicBezTo>
                    <a:pt x="222" y="206"/>
                    <a:pt x="222" y="205"/>
                    <a:pt x="222" y="205"/>
                  </a:cubicBezTo>
                  <a:cubicBezTo>
                    <a:pt x="222" y="205"/>
                    <a:pt x="222" y="205"/>
                    <a:pt x="222" y="205"/>
                  </a:cubicBezTo>
                  <a:cubicBezTo>
                    <a:pt x="223" y="206"/>
                    <a:pt x="223" y="206"/>
                    <a:pt x="223" y="206"/>
                  </a:cubicBezTo>
                  <a:cubicBezTo>
                    <a:pt x="223" y="207"/>
                    <a:pt x="223" y="207"/>
                    <a:pt x="223" y="208"/>
                  </a:cubicBezTo>
                  <a:cubicBezTo>
                    <a:pt x="222" y="208"/>
                    <a:pt x="222" y="208"/>
                    <a:pt x="221" y="208"/>
                  </a:cubicBezTo>
                  <a:cubicBezTo>
                    <a:pt x="221" y="208"/>
                    <a:pt x="221" y="208"/>
                    <a:pt x="220" y="209"/>
                  </a:cubicBezTo>
                  <a:cubicBezTo>
                    <a:pt x="220" y="209"/>
                    <a:pt x="220" y="209"/>
                    <a:pt x="219" y="209"/>
                  </a:cubicBezTo>
                  <a:cubicBezTo>
                    <a:pt x="219" y="209"/>
                    <a:pt x="218" y="210"/>
                    <a:pt x="218" y="210"/>
                  </a:cubicBezTo>
                  <a:moveTo>
                    <a:pt x="192" y="213"/>
                  </a:moveTo>
                  <a:cubicBezTo>
                    <a:pt x="192" y="213"/>
                    <a:pt x="192" y="212"/>
                    <a:pt x="192" y="212"/>
                  </a:cubicBezTo>
                  <a:cubicBezTo>
                    <a:pt x="192" y="212"/>
                    <a:pt x="192" y="211"/>
                    <a:pt x="193" y="211"/>
                  </a:cubicBezTo>
                  <a:cubicBezTo>
                    <a:pt x="193" y="210"/>
                    <a:pt x="193" y="210"/>
                    <a:pt x="193" y="210"/>
                  </a:cubicBezTo>
                  <a:cubicBezTo>
                    <a:pt x="193" y="209"/>
                    <a:pt x="192" y="209"/>
                    <a:pt x="192" y="208"/>
                  </a:cubicBezTo>
                  <a:cubicBezTo>
                    <a:pt x="193" y="208"/>
                    <a:pt x="193" y="208"/>
                    <a:pt x="193" y="208"/>
                  </a:cubicBezTo>
                  <a:cubicBezTo>
                    <a:pt x="193" y="207"/>
                    <a:pt x="193" y="207"/>
                    <a:pt x="193" y="207"/>
                  </a:cubicBezTo>
                  <a:cubicBezTo>
                    <a:pt x="193" y="206"/>
                    <a:pt x="193" y="206"/>
                    <a:pt x="194" y="206"/>
                  </a:cubicBezTo>
                  <a:cubicBezTo>
                    <a:pt x="193" y="205"/>
                    <a:pt x="193" y="205"/>
                    <a:pt x="193" y="205"/>
                  </a:cubicBezTo>
                  <a:cubicBezTo>
                    <a:pt x="193" y="205"/>
                    <a:pt x="194" y="205"/>
                    <a:pt x="194" y="205"/>
                  </a:cubicBezTo>
                  <a:cubicBezTo>
                    <a:pt x="196" y="204"/>
                    <a:pt x="196" y="204"/>
                    <a:pt x="198" y="204"/>
                  </a:cubicBezTo>
                  <a:cubicBezTo>
                    <a:pt x="198" y="204"/>
                    <a:pt x="198" y="204"/>
                    <a:pt x="198" y="204"/>
                  </a:cubicBezTo>
                  <a:cubicBezTo>
                    <a:pt x="198" y="204"/>
                    <a:pt x="198" y="204"/>
                    <a:pt x="198" y="204"/>
                  </a:cubicBezTo>
                  <a:cubicBezTo>
                    <a:pt x="197" y="204"/>
                    <a:pt x="197" y="204"/>
                    <a:pt x="197" y="204"/>
                  </a:cubicBezTo>
                  <a:cubicBezTo>
                    <a:pt x="197" y="205"/>
                    <a:pt x="197" y="205"/>
                    <a:pt x="197" y="205"/>
                  </a:cubicBezTo>
                  <a:cubicBezTo>
                    <a:pt x="197" y="206"/>
                    <a:pt x="197" y="206"/>
                    <a:pt x="197" y="206"/>
                  </a:cubicBezTo>
                  <a:cubicBezTo>
                    <a:pt x="196" y="206"/>
                    <a:pt x="196" y="206"/>
                    <a:pt x="196" y="207"/>
                  </a:cubicBezTo>
                  <a:cubicBezTo>
                    <a:pt x="195" y="207"/>
                    <a:pt x="196" y="208"/>
                    <a:pt x="196" y="208"/>
                  </a:cubicBezTo>
                  <a:cubicBezTo>
                    <a:pt x="196" y="208"/>
                    <a:pt x="196" y="208"/>
                    <a:pt x="197" y="208"/>
                  </a:cubicBezTo>
                  <a:cubicBezTo>
                    <a:pt x="197" y="207"/>
                    <a:pt x="197" y="207"/>
                    <a:pt x="197" y="207"/>
                  </a:cubicBezTo>
                  <a:cubicBezTo>
                    <a:pt x="198" y="207"/>
                    <a:pt x="198" y="207"/>
                    <a:pt x="198" y="207"/>
                  </a:cubicBezTo>
                  <a:cubicBezTo>
                    <a:pt x="198" y="206"/>
                    <a:pt x="198" y="206"/>
                    <a:pt x="198" y="206"/>
                  </a:cubicBezTo>
                  <a:cubicBezTo>
                    <a:pt x="199" y="207"/>
                    <a:pt x="199" y="207"/>
                    <a:pt x="199" y="207"/>
                  </a:cubicBezTo>
                  <a:cubicBezTo>
                    <a:pt x="200" y="207"/>
                    <a:pt x="200" y="208"/>
                    <a:pt x="200" y="208"/>
                  </a:cubicBezTo>
                  <a:cubicBezTo>
                    <a:pt x="199" y="209"/>
                    <a:pt x="199" y="209"/>
                    <a:pt x="199" y="209"/>
                  </a:cubicBezTo>
                  <a:cubicBezTo>
                    <a:pt x="199" y="209"/>
                    <a:pt x="199" y="209"/>
                    <a:pt x="199" y="209"/>
                  </a:cubicBezTo>
                  <a:cubicBezTo>
                    <a:pt x="199" y="210"/>
                    <a:pt x="199" y="210"/>
                    <a:pt x="199" y="210"/>
                  </a:cubicBezTo>
                  <a:cubicBezTo>
                    <a:pt x="199" y="210"/>
                    <a:pt x="198" y="210"/>
                    <a:pt x="198" y="211"/>
                  </a:cubicBezTo>
                  <a:cubicBezTo>
                    <a:pt x="199" y="211"/>
                    <a:pt x="199" y="211"/>
                    <a:pt x="198" y="212"/>
                  </a:cubicBezTo>
                  <a:cubicBezTo>
                    <a:pt x="197" y="212"/>
                    <a:pt x="197" y="212"/>
                    <a:pt x="197" y="212"/>
                  </a:cubicBezTo>
                  <a:cubicBezTo>
                    <a:pt x="197" y="213"/>
                    <a:pt x="198" y="213"/>
                    <a:pt x="198" y="213"/>
                  </a:cubicBezTo>
                  <a:cubicBezTo>
                    <a:pt x="198" y="213"/>
                    <a:pt x="198" y="213"/>
                    <a:pt x="199" y="213"/>
                  </a:cubicBezTo>
                  <a:cubicBezTo>
                    <a:pt x="199" y="213"/>
                    <a:pt x="199" y="213"/>
                    <a:pt x="199" y="213"/>
                  </a:cubicBezTo>
                  <a:cubicBezTo>
                    <a:pt x="199" y="213"/>
                    <a:pt x="200" y="214"/>
                    <a:pt x="200" y="214"/>
                  </a:cubicBezTo>
                  <a:cubicBezTo>
                    <a:pt x="200" y="215"/>
                    <a:pt x="200" y="215"/>
                    <a:pt x="200" y="216"/>
                  </a:cubicBezTo>
                  <a:cubicBezTo>
                    <a:pt x="200" y="216"/>
                    <a:pt x="201" y="217"/>
                    <a:pt x="201" y="217"/>
                  </a:cubicBezTo>
                  <a:cubicBezTo>
                    <a:pt x="201" y="217"/>
                    <a:pt x="202" y="217"/>
                    <a:pt x="202" y="218"/>
                  </a:cubicBezTo>
                  <a:cubicBezTo>
                    <a:pt x="203" y="218"/>
                    <a:pt x="203" y="218"/>
                    <a:pt x="203" y="218"/>
                  </a:cubicBezTo>
                  <a:cubicBezTo>
                    <a:pt x="202" y="218"/>
                    <a:pt x="202" y="218"/>
                    <a:pt x="202" y="218"/>
                  </a:cubicBezTo>
                  <a:cubicBezTo>
                    <a:pt x="202" y="219"/>
                    <a:pt x="202" y="219"/>
                    <a:pt x="202" y="219"/>
                  </a:cubicBezTo>
                  <a:cubicBezTo>
                    <a:pt x="202" y="219"/>
                    <a:pt x="202" y="219"/>
                    <a:pt x="202" y="219"/>
                  </a:cubicBezTo>
                  <a:cubicBezTo>
                    <a:pt x="203" y="219"/>
                    <a:pt x="203" y="220"/>
                    <a:pt x="203" y="220"/>
                  </a:cubicBezTo>
                  <a:cubicBezTo>
                    <a:pt x="203" y="221"/>
                    <a:pt x="203" y="221"/>
                    <a:pt x="204" y="222"/>
                  </a:cubicBezTo>
                  <a:cubicBezTo>
                    <a:pt x="205" y="222"/>
                    <a:pt x="205" y="222"/>
                    <a:pt x="205" y="222"/>
                  </a:cubicBezTo>
                  <a:cubicBezTo>
                    <a:pt x="205" y="222"/>
                    <a:pt x="206" y="222"/>
                    <a:pt x="206" y="223"/>
                  </a:cubicBezTo>
                  <a:cubicBezTo>
                    <a:pt x="206" y="223"/>
                    <a:pt x="206" y="224"/>
                    <a:pt x="206" y="224"/>
                  </a:cubicBezTo>
                  <a:cubicBezTo>
                    <a:pt x="206" y="225"/>
                    <a:pt x="206" y="225"/>
                    <a:pt x="206" y="225"/>
                  </a:cubicBezTo>
                  <a:cubicBezTo>
                    <a:pt x="205" y="225"/>
                    <a:pt x="205" y="225"/>
                    <a:pt x="205" y="225"/>
                  </a:cubicBezTo>
                  <a:cubicBezTo>
                    <a:pt x="205" y="226"/>
                    <a:pt x="205" y="226"/>
                    <a:pt x="205" y="226"/>
                  </a:cubicBezTo>
                  <a:cubicBezTo>
                    <a:pt x="205" y="226"/>
                    <a:pt x="205" y="226"/>
                    <a:pt x="205" y="226"/>
                  </a:cubicBezTo>
                  <a:cubicBezTo>
                    <a:pt x="204" y="227"/>
                    <a:pt x="204" y="227"/>
                    <a:pt x="204" y="227"/>
                  </a:cubicBezTo>
                  <a:cubicBezTo>
                    <a:pt x="204" y="228"/>
                    <a:pt x="205" y="228"/>
                    <a:pt x="205" y="228"/>
                  </a:cubicBezTo>
                  <a:cubicBezTo>
                    <a:pt x="205" y="228"/>
                    <a:pt x="206" y="228"/>
                    <a:pt x="206" y="228"/>
                  </a:cubicBezTo>
                  <a:cubicBezTo>
                    <a:pt x="205" y="229"/>
                    <a:pt x="205" y="229"/>
                    <a:pt x="204" y="229"/>
                  </a:cubicBezTo>
                  <a:cubicBezTo>
                    <a:pt x="203" y="229"/>
                    <a:pt x="202" y="229"/>
                    <a:pt x="202" y="230"/>
                  </a:cubicBezTo>
                  <a:cubicBezTo>
                    <a:pt x="201" y="230"/>
                    <a:pt x="200" y="230"/>
                    <a:pt x="200" y="230"/>
                  </a:cubicBezTo>
                  <a:cubicBezTo>
                    <a:pt x="199" y="230"/>
                    <a:pt x="198" y="230"/>
                    <a:pt x="198" y="230"/>
                  </a:cubicBezTo>
                  <a:cubicBezTo>
                    <a:pt x="198" y="230"/>
                    <a:pt x="197" y="230"/>
                    <a:pt x="197" y="230"/>
                  </a:cubicBezTo>
                  <a:cubicBezTo>
                    <a:pt x="197" y="230"/>
                    <a:pt x="197" y="232"/>
                    <a:pt x="196" y="232"/>
                  </a:cubicBezTo>
                  <a:cubicBezTo>
                    <a:pt x="196" y="232"/>
                    <a:pt x="196" y="232"/>
                    <a:pt x="195" y="232"/>
                  </a:cubicBezTo>
                  <a:cubicBezTo>
                    <a:pt x="195" y="232"/>
                    <a:pt x="195" y="232"/>
                    <a:pt x="195" y="232"/>
                  </a:cubicBezTo>
                  <a:cubicBezTo>
                    <a:pt x="195" y="232"/>
                    <a:pt x="195" y="232"/>
                    <a:pt x="194" y="232"/>
                  </a:cubicBezTo>
                  <a:cubicBezTo>
                    <a:pt x="194" y="232"/>
                    <a:pt x="194" y="232"/>
                    <a:pt x="194" y="232"/>
                  </a:cubicBezTo>
                  <a:cubicBezTo>
                    <a:pt x="194" y="232"/>
                    <a:pt x="193" y="232"/>
                    <a:pt x="192" y="232"/>
                  </a:cubicBezTo>
                  <a:cubicBezTo>
                    <a:pt x="192" y="232"/>
                    <a:pt x="192" y="232"/>
                    <a:pt x="192" y="232"/>
                  </a:cubicBezTo>
                  <a:cubicBezTo>
                    <a:pt x="193" y="232"/>
                    <a:pt x="193" y="232"/>
                    <a:pt x="193" y="232"/>
                  </a:cubicBezTo>
                  <a:cubicBezTo>
                    <a:pt x="193" y="231"/>
                    <a:pt x="193" y="231"/>
                    <a:pt x="193" y="230"/>
                  </a:cubicBezTo>
                  <a:cubicBezTo>
                    <a:pt x="194" y="230"/>
                    <a:pt x="194" y="230"/>
                    <a:pt x="194" y="230"/>
                  </a:cubicBezTo>
                  <a:cubicBezTo>
                    <a:pt x="194" y="230"/>
                    <a:pt x="194" y="230"/>
                    <a:pt x="194" y="230"/>
                  </a:cubicBezTo>
                  <a:cubicBezTo>
                    <a:pt x="195" y="229"/>
                    <a:pt x="195" y="229"/>
                    <a:pt x="195" y="229"/>
                  </a:cubicBezTo>
                  <a:cubicBezTo>
                    <a:pt x="195" y="229"/>
                    <a:pt x="195" y="229"/>
                    <a:pt x="195" y="229"/>
                  </a:cubicBezTo>
                  <a:cubicBezTo>
                    <a:pt x="195" y="228"/>
                    <a:pt x="196" y="228"/>
                    <a:pt x="196" y="228"/>
                  </a:cubicBezTo>
                  <a:cubicBezTo>
                    <a:pt x="197" y="228"/>
                    <a:pt x="198" y="228"/>
                    <a:pt x="198" y="228"/>
                  </a:cubicBezTo>
                  <a:cubicBezTo>
                    <a:pt x="197" y="227"/>
                    <a:pt x="197" y="227"/>
                    <a:pt x="197" y="227"/>
                  </a:cubicBezTo>
                  <a:cubicBezTo>
                    <a:pt x="197" y="227"/>
                    <a:pt x="196" y="228"/>
                    <a:pt x="195" y="228"/>
                  </a:cubicBezTo>
                  <a:cubicBezTo>
                    <a:pt x="195" y="228"/>
                    <a:pt x="195" y="228"/>
                    <a:pt x="195" y="227"/>
                  </a:cubicBezTo>
                  <a:cubicBezTo>
                    <a:pt x="195" y="227"/>
                    <a:pt x="195" y="227"/>
                    <a:pt x="195" y="227"/>
                  </a:cubicBezTo>
                  <a:cubicBezTo>
                    <a:pt x="194" y="227"/>
                    <a:pt x="194" y="227"/>
                    <a:pt x="194" y="227"/>
                  </a:cubicBezTo>
                  <a:cubicBezTo>
                    <a:pt x="193" y="227"/>
                    <a:pt x="193" y="227"/>
                    <a:pt x="193" y="227"/>
                  </a:cubicBezTo>
                  <a:cubicBezTo>
                    <a:pt x="194" y="226"/>
                    <a:pt x="194" y="226"/>
                    <a:pt x="194" y="226"/>
                  </a:cubicBezTo>
                  <a:cubicBezTo>
                    <a:pt x="194" y="225"/>
                    <a:pt x="194" y="225"/>
                    <a:pt x="194" y="225"/>
                  </a:cubicBezTo>
                  <a:cubicBezTo>
                    <a:pt x="194" y="224"/>
                    <a:pt x="195" y="224"/>
                    <a:pt x="195" y="224"/>
                  </a:cubicBezTo>
                  <a:cubicBezTo>
                    <a:pt x="194" y="223"/>
                    <a:pt x="194" y="223"/>
                    <a:pt x="194" y="223"/>
                  </a:cubicBezTo>
                  <a:cubicBezTo>
                    <a:pt x="194" y="223"/>
                    <a:pt x="194" y="223"/>
                    <a:pt x="194" y="223"/>
                  </a:cubicBezTo>
                  <a:cubicBezTo>
                    <a:pt x="195" y="222"/>
                    <a:pt x="195" y="222"/>
                    <a:pt x="196" y="222"/>
                  </a:cubicBezTo>
                  <a:cubicBezTo>
                    <a:pt x="197" y="222"/>
                    <a:pt x="198" y="221"/>
                    <a:pt x="198" y="221"/>
                  </a:cubicBezTo>
                  <a:cubicBezTo>
                    <a:pt x="198" y="220"/>
                    <a:pt x="198" y="220"/>
                    <a:pt x="198" y="220"/>
                  </a:cubicBezTo>
                  <a:cubicBezTo>
                    <a:pt x="197" y="219"/>
                    <a:pt x="197" y="219"/>
                    <a:pt x="197" y="219"/>
                  </a:cubicBezTo>
                  <a:cubicBezTo>
                    <a:pt x="197" y="219"/>
                    <a:pt x="197" y="219"/>
                    <a:pt x="196" y="218"/>
                  </a:cubicBezTo>
                  <a:cubicBezTo>
                    <a:pt x="196" y="218"/>
                    <a:pt x="196" y="217"/>
                    <a:pt x="196" y="217"/>
                  </a:cubicBezTo>
                  <a:cubicBezTo>
                    <a:pt x="196" y="217"/>
                    <a:pt x="197" y="216"/>
                    <a:pt x="196" y="216"/>
                  </a:cubicBezTo>
                  <a:cubicBezTo>
                    <a:pt x="195" y="216"/>
                    <a:pt x="195" y="216"/>
                    <a:pt x="195" y="216"/>
                  </a:cubicBezTo>
                  <a:cubicBezTo>
                    <a:pt x="195" y="216"/>
                    <a:pt x="195" y="216"/>
                    <a:pt x="195" y="216"/>
                  </a:cubicBezTo>
                  <a:cubicBezTo>
                    <a:pt x="195" y="216"/>
                    <a:pt x="195" y="216"/>
                    <a:pt x="195" y="216"/>
                  </a:cubicBezTo>
                  <a:cubicBezTo>
                    <a:pt x="194" y="217"/>
                    <a:pt x="194" y="217"/>
                    <a:pt x="194" y="217"/>
                  </a:cubicBezTo>
                  <a:cubicBezTo>
                    <a:pt x="194" y="216"/>
                    <a:pt x="194" y="216"/>
                    <a:pt x="194" y="215"/>
                  </a:cubicBezTo>
                  <a:cubicBezTo>
                    <a:pt x="193" y="215"/>
                    <a:pt x="193" y="215"/>
                    <a:pt x="194" y="214"/>
                  </a:cubicBezTo>
                  <a:cubicBezTo>
                    <a:pt x="194" y="214"/>
                    <a:pt x="193" y="213"/>
                    <a:pt x="193" y="212"/>
                  </a:cubicBezTo>
                  <a:cubicBezTo>
                    <a:pt x="193" y="212"/>
                    <a:pt x="194" y="211"/>
                    <a:pt x="193" y="211"/>
                  </a:cubicBezTo>
                  <a:cubicBezTo>
                    <a:pt x="193" y="211"/>
                    <a:pt x="193" y="211"/>
                    <a:pt x="193" y="211"/>
                  </a:cubicBezTo>
                  <a:cubicBezTo>
                    <a:pt x="193" y="212"/>
                    <a:pt x="193" y="213"/>
                    <a:pt x="192" y="213"/>
                  </a:cubicBezTo>
                  <a:moveTo>
                    <a:pt x="113" y="191"/>
                  </a:moveTo>
                  <a:cubicBezTo>
                    <a:pt x="113" y="191"/>
                    <a:pt x="113" y="191"/>
                    <a:pt x="113" y="191"/>
                  </a:cubicBezTo>
                  <a:cubicBezTo>
                    <a:pt x="113" y="191"/>
                    <a:pt x="113" y="191"/>
                    <a:pt x="113" y="191"/>
                  </a:cubicBezTo>
                  <a:cubicBezTo>
                    <a:pt x="113" y="191"/>
                    <a:pt x="113" y="191"/>
                    <a:pt x="113" y="191"/>
                  </a:cubicBezTo>
                  <a:moveTo>
                    <a:pt x="129" y="112"/>
                  </a:moveTo>
                  <a:cubicBezTo>
                    <a:pt x="130" y="111"/>
                    <a:pt x="130" y="111"/>
                    <a:pt x="130" y="111"/>
                  </a:cubicBezTo>
                  <a:cubicBezTo>
                    <a:pt x="129" y="112"/>
                    <a:pt x="129" y="112"/>
                    <a:pt x="129" y="112"/>
                  </a:cubicBezTo>
                  <a:moveTo>
                    <a:pt x="148" y="107"/>
                  </a:moveTo>
                  <a:cubicBezTo>
                    <a:pt x="148" y="107"/>
                    <a:pt x="148" y="107"/>
                    <a:pt x="148" y="107"/>
                  </a:cubicBezTo>
                  <a:cubicBezTo>
                    <a:pt x="149" y="107"/>
                    <a:pt x="149" y="107"/>
                    <a:pt x="149" y="107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0" y="106"/>
                    <a:pt x="150" y="106"/>
                    <a:pt x="150" y="106"/>
                  </a:cubicBezTo>
                  <a:cubicBezTo>
                    <a:pt x="151" y="106"/>
                    <a:pt x="151" y="106"/>
                    <a:pt x="151" y="107"/>
                  </a:cubicBezTo>
                  <a:cubicBezTo>
                    <a:pt x="152" y="107"/>
                    <a:pt x="152" y="107"/>
                    <a:pt x="152" y="107"/>
                  </a:cubicBezTo>
                  <a:cubicBezTo>
                    <a:pt x="153" y="107"/>
                    <a:pt x="153" y="107"/>
                    <a:pt x="153" y="107"/>
                  </a:cubicBezTo>
                  <a:cubicBezTo>
                    <a:pt x="154" y="107"/>
                    <a:pt x="154" y="107"/>
                    <a:pt x="154" y="107"/>
                  </a:cubicBezTo>
                  <a:cubicBezTo>
                    <a:pt x="154" y="107"/>
                    <a:pt x="154" y="107"/>
                    <a:pt x="155" y="107"/>
                  </a:cubicBezTo>
                  <a:cubicBezTo>
                    <a:pt x="155" y="107"/>
                    <a:pt x="155" y="107"/>
                    <a:pt x="156" y="107"/>
                  </a:cubicBezTo>
                  <a:cubicBezTo>
                    <a:pt x="156" y="107"/>
                    <a:pt x="157" y="107"/>
                    <a:pt x="157" y="107"/>
                  </a:cubicBezTo>
                  <a:cubicBezTo>
                    <a:pt x="158" y="107"/>
                    <a:pt x="159" y="107"/>
                    <a:pt x="160" y="107"/>
                  </a:cubicBezTo>
                  <a:cubicBezTo>
                    <a:pt x="160" y="107"/>
                    <a:pt x="162" y="107"/>
                    <a:pt x="163" y="107"/>
                  </a:cubicBezTo>
                  <a:cubicBezTo>
                    <a:pt x="164" y="107"/>
                    <a:pt x="164" y="107"/>
                    <a:pt x="164" y="107"/>
                  </a:cubicBezTo>
                  <a:cubicBezTo>
                    <a:pt x="162" y="107"/>
                    <a:pt x="160" y="107"/>
                    <a:pt x="158" y="108"/>
                  </a:cubicBezTo>
                  <a:cubicBezTo>
                    <a:pt x="157" y="108"/>
                    <a:pt x="156" y="108"/>
                    <a:pt x="155" y="109"/>
                  </a:cubicBezTo>
                  <a:cubicBezTo>
                    <a:pt x="154" y="109"/>
                    <a:pt x="154" y="109"/>
                    <a:pt x="153" y="109"/>
                  </a:cubicBezTo>
                  <a:cubicBezTo>
                    <a:pt x="153" y="109"/>
                    <a:pt x="152" y="109"/>
                    <a:pt x="152" y="109"/>
                  </a:cubicBezTo>
                  <a:cubicBezTo>
                    <a:pt x="153" y="110"/>
                    <a:pt x="151" y="111"/>
                    <a:pt x="150" y="111"/>
                  </a:cubicBezTo>
                  <a:cubicBezTo>
                    <a:pt x="151" y="112"/>
                    <a:pt x="151" y="112"/>
                    <a:pt x="151" y="112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1" y="113"/>
                    <a:pt x="151" y="113"/>
                    <a:pt x="151" y="113"/>
                  </a:cubicBezTo>
                  <a:cubicBezTo>
                    <a:pt x="152" y="113"/>
                    <a:pt x="152" y="112"/>
                    <a:pt x="152" y="112"/>
                  </a:cubicBezTo>
                  <a:cubicBezTo>
                    <a:pt x="153" y="111"/>
                    <a:pt x="153" y="111"/>
                    <a:pt x="154" y="111"/>
                  </a:cubicBezTo>
                  <a:cubicBezTo>
                    <a:pt x="155" y="110"/>
                    <a:pt x="157" y="110"/>
                    <a:pt x="158" y="110"/>
                  </a:cubicBezTo>
                  <a:cubicBezTo>
                    <a:pt x="160" y="109"/>
                    <a:pt x="161" y="109"/>
                    <a:pt x="162" y="109"/>
                  </a:cubicBezTo>
                  <a:cubicBezTo>
                    <a:pt x="163" y="109"/>
                    <a:pt x="163" y="109"/>
                    <a:pt x="164" y="109"/>
                  </a:cubicBezTo>
                  <a:cubicBezTo>
                    <a:pt x="164" y="109"/>
                    <a:pt x="165" y="109"/>
                    <a:pt x="165" y="109"/>
                  </a:cubicBezTo>
                  <a:cubicBezTo>
                    <a:pt x="165" y="109"/>
                    <a:pt x="166" y="109"/>
                    <a:pt x="166" y="109"/>
                  </a:cubicBezTo>
                  <a:cubicBezTo>
                    <a:pt x="166" y="109"/>
                    <a:pt x="167" y="108"/>
                    <a:pt x="168" y="108"/>
                  </a:cubicBezTo>
                  <a:cubicBezTo>
                    <a:pt x="168" y="108"/>
                    <a:pt x="168" y="108"/>
                    <a:pt x="168" y="108"/>
                  </a:cubicBezTo>
                  <a:cubicBezTo>
                    <a:pt x="168" y="109"/>
                    <a:pt x="167" y="109"/>
                    <a:pt x="167" y="110"/>
                  </a:cubicBezTo>
                  <a:cubicBezTo>
                    <a:pt x="167" y="110"/>
                    <a:pt x="167" y="110"/>
                    <a:pt x="168" y="111"/>
                  </a:cubicBezTo>
                  <a:cubicBezTo>
                    <a:pt x="168" y="111"/>
                    <a:pt x="168" y="111"/>
                    <a:pt x="169" y="111"/>
                  </a:cubicBezTo>
                  <a:cubicBezTo>
                    <a:pt x="169" y="111"/>
                    <a:pt x="170" y="112"/>
                    <a:pt x="169" y="112"/>
                  </a:cubicBezTo>
                  <a:cubicBezTo>
                    <a:pt x="169" y="112"/>
                    <a:pt x="169" y="112"/>
                    <a:pt x="168" y="112"/>
                  </a:cubicBezTo>
                  <a:cubicBezTo>
                    <a:pt x="168" y="112"/>
                    <a:pt x="167" y="112"/>
                    <a:pt x="167" y="112"/>
                  </a:cubicBezTo>
                  <a:cubicBezTo>
                    <a:pt x="166" y="112"/>
                    <a:pt x="166" y="112"/>
                    <a:pt x="165" y="112"/>
                  </a:cubicBezTo>
                  <a:cubicBezTo>
                    <a:pt x="164" y="112"/>
                    <a:pt x="163" y="113"/>
                    <a:pt x="162" y="113"/>
                  </a:cubicBezTo>
                  <a:cubicBezTo>
                    <a:pt x="162" y="113"/>
                    <a:pt x="162" y="113"/>
                    <a:pt x="162" y="113"/>
                  </a:cubicBezTo>
                  <a:cubicBezTo>
                    <a:pt x="161" y="113"/>
                    <a:pt x="161" y="113"/>
                    <a:pt x="160" y="113"/>
                  </a:cubicBezTo>
                  <a:cubicBezTo>
                    <a:pt x="160" y="113"/>
                    <a:pt x="159" y="112"/>
                    <a:pt x="158" y="112"/>
                  </a:cubicBezTo>
                  <a:cubicBezTo>
                    <a:pt x="157" y="112"/>
                    <a:pt x="156" y="113"/>
                    <a:pt x="156" y="113"/>
                  </a:cubicBezTo>
                  <a:cubicBezTo>
                    <a:pt x="157" y="114"/>
                    <a:pt x="153" y="115"/>
                    <a:pt x="153" y="116"/>
                  </a:cubicBezTo>
                  <a:cubicBezTo>
                    <a:pt x="154" y="116"/>
                    <a:pt x="153" y="116"/>
                    <a:pt x="153" y="117"/>
                  </a:cubicBezTo>
                  <a:cubicBezTo>
                    <a:pt x="153" y="117"/>
                    <a:pt x="153" y="117"/>
                    <a:pt x="153" y="117"/>
                  </a:cubicBezTo>
                  <a:cubicBezTo>
                    <a:pt x="154" y="117"/>
                    <a:pt x="155" y="116"/>
                    <a:pt x="155" y="116"/>
                  </a:cubicBezTo>
                  <a:cubicBezTo>
                    <a:pt x="156" y="116"/>
                    <a:pt x="156" y="116"/>
                    <a:pt x="157" y="116"/>
                  </a:cubicBezTo>
                  <a:cubicBezTo>
                    <a:pt x="157" y="116"/>
                    <a:pt x="158" y="115"/>
                    <a:pt x="158" y="115"/>
                  </a:cubicBezTo>
                  <a:cubicBezTo>
                    <a:pt x="159" y="115"/>
                    <a:pt x="159" y="115"/>
                    <a:pt x="160" y="114"/>
                  </a:cubicBezTo>
                  <a:cubicBezTo>
                    <a:pt x="160" y="114"/>
                    <a:pt x="160" y="114"/>
                    <a:pt x="160" y="114"/>
                  </a:cubicBezTo>
                  <a:cubicBezTo>
                    <a:pt x="161" y="115"/>
                    <a:pt x="161" y="115"/>
                    <a:pt x="162" y="115"/>
                  </a:cubicBezTo>
                  <a:cubicBezTo>
                    <a:pt x="162" y="115"/>
                    <a:pt x="162" y="115"/>
                    <a:pt x="163" y="115"/>
                  </a:cubicBezTo>
                  <a:cubicBezTo>
                    <a:pt x="164" y="115"/>
                    <a:pt x="164" y="114"/>
                    <a:pt x="165" y="114"/>
                  </a:cubicBezTo>
                  <a:cubicBezTo>
                    <a:pt x="165" y="114"/>
                    <a:pt x="165" y="114"/>
                    <a:pt x="165" y="114"/>
                  </a:cubicBezTo>
                  <a:cubicBezTo>
                    <a:pt x="165" y="115"/>
                    <a:pt x="165" y="115"/>
                    <a:pt x="164" y="116"/>
                  </a:cubicBezTo>
                  <a:cubicBezTo>
                    <a:pt x="164" y="116"/>
                    <a:pt x="162" y="117"/>
                    <a:pt x="162" y="117"/>
                  </a:cubicBezTo>
                  <a:cubicBezTo>
                    <a:pt x="162" y="117"/>
                    <a:pt x="163" y="117"/>
                    <a:pt x="163" y="117"/>
                  </a:cubicBezTo>
                  <a:cubicBezTo>
                    <a:pt x="163" y="117"/>
                    <a:pt x="163" y="117"/>
                    <a:pt x="164" y="117"/>
                  </a:cubicBezTo>
                  <a:cubicBezTo>
                    <a:pt x="165" y="116"/>
                    <a:pt x="165" y="116"/>
                    <a:pt x="165" y="116"/>
                  </a:cubicBezTo>
                  <a:cubicBezTo>
                    <a:pt x="165" y="116"/>
                    <a:pt x="165" y="116"/>
                    <a:pt x="166" y="116"/>
                  </a:cubicBezTo>
                  <a:cubicBezTo>
                    <a:pt x="166" y="116"/>
                    <a:pt x="166" y="116"/>
                    <a:pt x="166" y="116"/>
                  </a:cubicBezTo>
                  <a:cubicBezTo>
                    <a:pt x="166" y="116"/>
                    <a:pt x="166" y="116"/>
                    <a:pt x="166" y="116"/>
                  </a:cubicBezTo>
                  <a:cubicBezTo>
                    <a:pt x="167" y="116"/>
                    <a:pt x="167" y="116"/>
                    <a:pt x="167" y="116"/>
                  </a:cubicBezTo>
                  <a:cubicBezTo>
                    <a:pt x="168" y="115"/>
                    <a:pt x="168" y="115"/>
                    <a:pt x="168" y="115"/>
                  </a:cubicBezTo>
                  <a:cubicBezTo>
                    <a:pt x="168" y="114"/>
                    <a:pt x="168" y="114"/>
                    <a:pt x="168" y="114"/>
                  </a:cubicBezTo>
                  <a:cubicBezTo>
                    <a:pt x="168" y="114"/>
                    <a:pt x="169" y="114"/>
                    <a:pt x="170" y="114"/>
                  </a:cubicBezTo>
                  <a:cubicBezTo>
                    <a:pt x="170" y="114"/>
                    <a:pt x="170" y="114"/>
                    <a:pt x="170" y="114"/>
                  </a:cubicBezTo>
                  <a:cubicBezTo>
                    <a:pt x="171" y="114"/>
                    <a:pt x="172" y="114"/>
                    <a:pt x="172" y="114"/>
                  </a:cubicBezTo>
                  <a:cubicBezTo>
                    <a:pt x="172" y="115"/>
                    <a:pt x="172" y="116"/>
                    <a:pt x="171" y="116"/>
                  </a:cubicBezTo>
                  <a:cubicBezTo>
                    <a:pt x="170" y="116"/>
                    <a:pt x="170" y="116"/>
                    <a:pt x="170" y="116"/>
                  </a:cubicBezTo>
                  <a:cubicBezTo>
                    <a:pt x="170" y="117"/>
                    <a:pt x="170" y="117"/>
                    <a:pt x="170" y="117"/>
                  </a:cubicBezTo>
                  <a:cubicBezTo>
                    <a:pt x="170" y="117"/>
                    <a:pt x="170" y="118"/>
                    <a:pt x="169" y="118"/>
                  </a:cubicBezTo>
                  <a:cubicBezTo>
                    <a:pt x="169" y="119"/>
                    <a:pt x="168" y="120"/>
                    <a:pt x="168" y="120"/>
                  </a:cubicBezTo>
                  <a:cubicBezTo>
                    <a:pt x="168" y="120"/>
                    <a:pt x="169" y="121"/>
                    <a:pt x="169" y="121"/>
                  </a:cubicBezTo>
                  <a:cubicBezTo>
                    <a:pt x="169" y="121"/>
                    <a:pt x="170" y="120"/>
                    <a:pt x="170" y="120"/>
                  </a:cubicBezTo>
                  <a:cubicBezTo>
                    <a:pt x="170" y="120"/>
                    <a:pt x="170" y="120"/>
                    <a:pt x="170" y="119"/>
                  </a:cubicBezTo>
                  <a:cubicBezTo>
                    <a:pt x="171" y="119"/>
                    <a:pt x="171" y="119"/>
                    <a:pt x="171" y="119"/>
                  </a:cubicBezTo>
                  <a:cubicBezTo>
                    <a:pt x="171" y="118"/>
                    <a:pt x="171" y="118"/>
                    <a:pt x="171" y="118"/>
                  </a:cubicBezTo>
                  <a:cubicBezTo>
                    <a:pt x="172" y="117"/>
                    <a:pt x="174" y="117"/>
                    <a:pt x="174" y="116"/>
                  </a:cubicBezTo>
                  <a:cubicBezTo>
                    <a:pt x="174" y="116"/>
                    <a:pt x="174" y="116"/>
                    <a:pt x="174" y="116"/>
                  </a:cubicBezTo>
                  <a:cubicBezTo>
                    <a:pt x="174" y="116"/>
                    <a:pt x="174" y="116"/>
                    <a:pt x="175" y="116"/>
                  </a:cubicBezTo>
                  <a:cubicBezTo>
                    <a:pt x="175" y="116"/>
                    <a:pt x="175" y="116"/>
                    <a:pt x="175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6" y="117"/>
                    <a:pt x="176" y="117"/>
                    <a:pt x="176" y="117"/>
                  </a:cubicBezTo>
                  <a:cubicBezTo>
                    <a:pt x="176" y="117"/>
                    <a:pt x="176" y="117"/>
                    <a:pt x="177" y="117"/>
                  </a:cubicBezTo>
                  <a:cubicBezTo>
                    <a:pt x="177" y="117"/>
                    <a:pt x="177" y="117"/>
                    <a:pt x="178" y="117"/>
                  </a:cubicBezTo>
                  <a:cubicBezTo>
                    <a:pt x="178" y="117"/>
                    <a:pt x="178" y="117"/>
                    <a:pt x="178" y="117"/>
                  </a:cubicBezTo>
                  <a:cubicBezTo>
                    <a:pt x="178" y="117"/>
                    <a:pt x="179" y="117"/>
                    <a:pt x="179" y="117"/>
                  </a:cubicBezTo>
                  <a:cubicBezTo>
                    <a:pt x="179" y="116"/>
                    <a:pt x="179" y="116"/>
                    <a:pt x="179" y="116"/>
                  </a:cubicBezTo>
                  <a:cubicBezTo>
                    <a:pt x="180" y="116"/>
                    <a:pt x="180" y="116"/>
                    <a:pt x="180" y="116"/>
                  </a:cubicBezTo>
                  <a:cubicBezTo>
                    <a:pt x="180" y="116"/>
                    <a:pt x="181" y="116"/>
                    <a:pt x="182" y="116"/>
                  </a:cubicBezTo>
                  <a:cubicBezTo>
                    <a:pt x="183" y="116"/>
                    <a:pt x="183" y="116"/>
                    <a:pt x="183" y="116"/>
                  </a:cubicBezTo>
                  <a:cubicBezTo>
                    <a:pt x="184" y="116"/>
                    <a:pt x="184" y="116"/>
                    <a:pt x="185" y="116"/>
                  </a:cubicBezTo>
                  <a:cubicBezTo>
                    <a:pt x="185" y="116"/>
                    <a:pt x="185" y="116"/>
                    <a:pt x="185" y="116"/>
                  </a:cubicBezTo>
                  <a:cubicBezTo>
                    <a:pt x="186" y="116"/>
                    <a:pt x="186" y="116"/>
                    <a:pt x="186" y="116"/>
                  </a:cubicBezTo>
                  <a:cubicBezTo>
                    <a:pt x="187" y="116"/>
                    <a:pt x="186" y="116"/>
                    <a:pt x="187" y="117"/>
                  </a:cubicBezTo>
                  <a:cubicBezTo>
                    <a:pt x="187" y="117"/>
                    <a:pt x="186" y="118"/>
                    <a:pt x="186" y="118"/>
                  </a:cubicBezTo>
                  <a:cubicBezTo>
                    <a:pt x="185" y="118"/>
                    <a:pt x="184" y="118"/>
                    <a:pt x="184" y="119"/>
                  </a:cubicBezTo>
                  <a:cubicBezTo>
                    <a:pt x="183" y="119"/>
                    <a:pt x="183" y="119"/>
                    <a:pt x="183" y="120"/>
                  </a:cubicBezTo>
                  <a:cubicBezTo>
                    <a:pt x="181" y="120"/>
                    <a:pt x="179" y="120"/>
                    <a:pt x="178" y="121"/>
                  </a:cubicBezTo>
                  <a:cubicBezTo>
                    <a:pt x="177" y="122"/>
                    <a:pt x="175" y="122"/>
                    <a:pt x="176" y="123"/>
                  </a:cubicBezTo>
                  <a:cubicBezTo>
                    <a:pt x="176" y="123"/>
                    <a:pt x="177" y="123"/>
                    <a:pt x="177" y="123"/>
                  </a:cubicBezTo>
                  <a:cubicBezTo>
                    <a:pt x="177" y="123"/>
                    <a:pt x="178" y="123"/>
                    <a:pt x="179" y="123"/>
                  </a:cubicBezTo>
                  <a:cubicBezTo>
                    <a:pt x="179" y="124"/>
                    <a:pt x="178" y="125"/>
                    <a:pt x="177" y="125"/>
                  </a:cubicBezTo>
                  <a:cubicBezTo>
                    <a:pt x="176" y="126"/>
                    <a:pt x="176" y="126"/>
                    <a:pt x="176" y="126"/>
                  </a:cubicBezTo>
                  <a:cubicBezTo>
                    <a:pt x="176" y="126"/>
                    <a:pt x="176" y="126"/>
                    <a:pt x="176" y="126"/>
                  </a:cubicBezTo>
                  <a:cubicBezTo>
                    <a:pt x="176" y="127"/>
                    <a:pt x="175" y="127"/>
                    <a:pt x="175" y="127"/>
                  </a:cubicBezTo>
                  <a:cubicBezTo>
                    <a:pt x="175" y="127"/>
                    <a:pt x="174" y="127"/>
                    <a:pt x="174" y="127"/>
                  </a:cubicBezTo>
                  <a:cubicBezTo>
                    <a:pt x="174" y="127"/>
                    <a:pt x="174" y="127"/>
                    <a:pt x="174" y="127"/>
                  </a:cubicBezTo>
                  <a:cubicBezTo>
                    <a:pt x="174" y="127"/>
                    <a:pt x="174" y="127"/>
                    <a:pt x="174" y="127"/>
                  </a:cubicBezTo>
                  <a:cubicBezTo>
                    <a:pt x="174" y="128"/>
                    <a:pt x="173" y="128"/>
                    <a:pt x="172" y="129"/>
                  </a:cubicBezTo>
                  <a:cubicBezTo>
                    <a:pt x="172" y="130"/>
                    <a:pt x="172" y="130"/>
                    <a:pt x="172" y="130"/>
                  </a:cubicBezTo>
                  <a:cubicBezTo>
                    <a:pt x="173" y="130"/>
                    <a:pt x="173" y="130"/>
                    <a:pt x="173" y="130"/>
                  </a:cubicBezTo>
                  <a:cubicBezTo>
                    <a:pt x="173" y="131"/>
                    <a:pt x="174" y="131"/>
                    <a:pt x="174" y="132"/>
                  </a:cubicBezTo>
                  <a:cubicBezTo>
                    <a:pt x="175" y="132"/>
                    <a:pt x="175" y="133"/>
                    <a:pt x="174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4" y="133"/>
                    <a:pt x="174" y="133"/>
                    <a:pt x="174" y="133"/>
                  </a:cubicBezTo>
                  <a:cubicBezTo>
                    <a:pt x="173" y="133"/>
                    <a:pt x="172" y="133"/>
                    <a:pt x="172" y="134"/>
                  </a:cubicBezTo>
                  <a:cubicBezTo>
                    <a:pt x="172" y="134"/>
                    <a:pt x="172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3" y="134"/>
                    <a:pt x="173" y="134"/>
                    <a:pt x="173" y="134"/>
                  </a:cubicBezTo>
                  <a:cubicBezTo>
                    <a:pt x="174" y="134"/>
                    <a:pt x="174" y="134"/>
                    <a:pt x="174" y="134"/>
                  </a:cubicBezTo>
                  <a:cubicBezTo>
                    <a:pt x="174" y="135"/>
                    <a:pt x="174" y="135"/>
                    <a:pt x="174" y="135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5" y="135"/>
                    <a:pt x="175" y="135"/>
                    <a:pt x="175" y="135"/>
                  </a:cubicBezTo>
                  <a:cubicBezTo>
                    <a:pt x="176" y="135"/>
                    <a:pt x="176" y="135"/>
                    <a:pt x="176" y="135"/>
                  </a:cubicBezTo>
                  <a:cubicBezTo>
                    <a:pt x="176" y="135"/>
                    <a:pt x="177" y="135"/>
                    <a:pt x="177" y="135"/>
                  </a:cubicBezTo>
                  <a:cubicBezTo>
                    <a:pt x="177" y="136"/>
                    <a:pt x="177" y="137"/>
                    <a:pt x="176" y="137"/>
                  </a:cubicBezTo>
                  <a:cubicBezTo>
                    <a:pt x="176" y="137"/>
                    <a:pt x="176" y="137"/>
                    <a:pt x="176" y="137"/>
                  </a:cubicBezTo>
                  <a:cubicBezTo>
                    <a:pt x="176" y="137"/>
                    <a:pt x="175" y="137"/>
                    <a:pt x="174" y="137"/>
                  </a:cubicBezTo>
                  <a:cubicBezTo>
                    <a:pt x="174" y="136"/>
                    <a:pt x="173" y="136"/>
                    <a:pt x="173" y="13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2" y="136"/>
                    <a:pt x="172" y="136"/>
                    <a:pt x="172" y="136"/>
                  </a:cubicBezTo>
                  <a:cubicBezTo>
                    <a:pt x="171" y="136"/>
                    <a:pt x="172" y="136"/>
                    <a:pt x="171" y="137"/>
                  </a:cubicBezTo>
                  <a:cubicBezTo>
                    <a:pt x="171" y="137"/>
                    <a:pt x="171" y="137"/>
                    <a:pt x="171" y="137"/>
                  </a:cubicBezTo>
                  <a:cubicBezTo>
                    <a:pt x="171" y="137"/>
                    <a:pt x="171" y="137"/>
                    <a:pt x="170" y="137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70" y="137"/>
                    <a:pt x="170" y="137"/>
                    <a:pt x="170" y="137"/>
                  </a:cubicBezTo>
                  <a:cubicBezTo>
                    <a:pt x="170" y="137"/>
                    <a:pt x="170" y="138"/>
                    <a:pt x="170" y="138"/>
                  </a:cubicBezTo>
                  <a:cubicBezTo>
                    <a:pt x="170" y="139"/>
                    <a:pt x="170" y="139"/>
                    <a:pt x="170" y="139"/>
                  </a:cubicBezTo>
                  <a:cubicBezTo>
                    <a:pt x="170" y="139"/>
                    <a:pt x="171" y="139"/>
                    <a:pt x="171" y="139"/>
                  </a:cubicBezTo>
                  <a:cubicBezTo>
                    <a:pt x="171" y="139"/>
                    <a:pt x="171" y="139"/>
                    <a:pt x="172" y="139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3" y="139"/>
                    <a:pt x="173" y="139"/>
                    <a:pt x="173" y="140"/>
                  </a:cubicBezTo>
                  <a:cubicBezTo>
                    <a:pt x="173" y="140"/>
                    <a:pt x="172" y="140"/>
                    <a:pt x="173" y="141"/>
                  </a:cubicBezTo>
                  <a:cubicBezTo>
                    <a:pt x="173" y="141"/>
                    <a:pt x="173" y="141"/>
                    <a:pt x="173" y="142"/>
                  </a:cubicBezTo>
                  <a:cubicBezTo>
                    <a:pt x="173" y="142"/>
                    <a:pt x="173" y="142"/>
                    <a:pt x="173" y="142"/>
                  </a:cubicBezTo>
                  <a:cubicBezTo>
                    <a:pt x="172" y="142"/>
                    <a:pt x="172" y="142"/>
                    <a:pt x="172" y="142"/>
                  </a:cubicBezTo>
                  <a:cubicBezTo>
                    <a:pt x="172" y="142"/>
                    <a:pt x="171" y="142"/>
                    <a:pt x="171" y="142"/>
                  </a:cubicBezTo>
                  <a:cubicBezTo>
                    <a:pt x="171" y="142"/>
                    <a:pt x="171" y="142"/>
                    <a:pt x="171" y="142"/>
                  </a:cubicBezTo>
                  <a:cubicBezTo>
                    <a:pt x="172" y="143"/>
                    <a:pt x="171" y="143"/>
                    <a:pt x="171" y="144"/>
                  </a:cubicBezTo>
                  <a:cubicBezTo>
                    <a:pt x="172" y="145"/>
                    <a:pt x="172" y="145"/>
                    <a:pt x="173" y="145"/>
                  </a:cubicBezTo>
                  <a:cubicBezTo>
                    <a:pt x="175" y="146"/>
                    <a:pt x="175" y="146"/>
                    <a:pt x="175" y="146"/>
                  </a:cubicBezTo>
                  <a:cubicBezTo>
                    <a:pt x="175" y="146"/>
                    <a:pt x="174" y="147"/>
                    <a:pt x="173" y="147"/>
                  </a:cubicBezTo>
                  <a:cubicBezTo>
                    <a:pt x="173" y="147"/>
                    <a:pt x="173" y="147"/>
                    <a:pt x="173" y="147"/>
                  </a:cubicBezTo>
                  <a:cubicBezTo>
                    <a:pt x="173" y="147"/>
                    <a:pt x="173" y="147"/>
                    <a:pt x="172" y="147"/>
                  </a:cubicBezTo>
                  <a:cubicBezTo>
                    <a:pt x="172" y="147"/>
                    <a:pt x="172" y="147"/>
                    <a:pt x="171" y="146"/>
                  </a:cubicBezTo>
                  <a:cubicBezTo>
                    <a:pt x="171" y="146"/>
                    <a:pt x="171" y="146"/>
                    <a:pt x="170" y="146"/>
                  </a:cubicBezTo>
                  <a:cubicBezTo>
                    <a:pt x="170" y="146"/>
                    <a:pt x="170" y="146"/>
                    <a:pt x="170" y="146"/>
                  </a:cubicBezTo>
                  <a:cubicBezTo>
                    <a:pt x="170" y="146"/>
                    <a:pt x="169" y="147"/>
                    <a:pt x="169" y="147"/>
                  </a:cubicBezTo>
                  <a:cubicBezTo>
                    <a:pt x="169" y="148"/>
                    <a:pt x="171" y="148"/>
                    <a:pt x="171" y="148"/>
                  </a:cubicBezTo>
                  <a:cubicBezTo>
                    <a:pt x="172" y="149"/>
                    <a:pt x="172" y="149"/>
                    <a:pt x="172" y="149"/>
                  </a:cubicBezTo>
                  <a:cubicBezTo>
                    <a:pt x="172" y="150"/>
                    <a:pt x="172" y="150"/>
                    <a:pt x="172" y="150"/>
                  </a:cubicBezTo>
                  <a:cubicBezTo>
                    <a:pt x="171" y="150"/>
                    <a:pt x="171" y="151"/>
                    <a:pt x="170" y="151"/>
                  </a:cubicBezTo>
                  <a:cubicBezTo>
                    <a:pt x="169" y="151"/>
                    <a:pt x="169" y="150"/>
                    <a:pt x="168" y="150"/>
                  </a:cubicBezTo>
                  <a:cubicBezTo>
                    <a:pt x="169" y="150"/>
                    <a:pt x="169" y="150"/>
                    <a:pt x="169" y="150"/>
                  </a:cubicBezTo>
                  <a:cubicBezTo>
                    <a:pt x="168" y="150"/>
                    <a:pt x="167" y="150"/>
                    <a:pt x="166" y="150"/>
                  </a:cubicBezTo>
                  <a:cubicBezTo>
                    <a:pt x="165" y="150"/>
                    <a:pt x="165" y="149"/>
                    <a:pt x="164" y="149"/>
                  </a:cubicBezTo>
                  <a:cubicBezTo>
                    <a:pt x="164" y="149"/>
                    <a:pt x="163" y="148"/>
                    <a:pt x="163" y="148"/>
                  </a:cubicBezTo>
                  <a:cubicBezTo>
                    <a:pt x="162" y="149"/>
                    <a:pt x="164" y="150"/>
                    <a:pt x="164" y="151"/>
                  </a:cubicBezTo>
                  <a:cubicBezTo>
                    <a:pt x="163" y="151"/>
                    <a:pt x="163" y="151"/>
                    <a:pt x="163" y="151"/>
                  </a:cubicBezTo>
                  <a:cubicBezTo>
                    <a:pt x="163" y="151"/>
                    <a:pt x="163" y="151"/>
                    <a:pt x="163" y="151"/>
                  </a:cubicBezTo>
                  <a:cubicBezTo>
                    <a:pt x="162" y="151"/>
                    <a:pt x="162" y="151"/>
                    <a:pt x="162" y="151"/>
                  </a:cubicBezTo>
                  <a:cubicBezTo>
                    <a:pt x="162" y="151"/>
                    <a:pt x="161" y="150"/>
                    <a:pt x="161" y="150"/>
                  </a:cubicBezTo>
                  <a:cubicBezTo>
                    <a:pt x="160" y="150"/>
                    <a:pt x="160" y="150"/>
                    <a:pt x="160" y="151"/>
                  </a:cubicBezTo>
                  <a:cubicBezTo>
                    <a:pt x="160" y="151"/>
                    <a:pt x="161" y="152"/>
                    <a:pt x="161" y="152"/>
                  </a:cubicBezTo>
                  <a:cubicBezTo>
                    <a:pt x="161" y="152"/>
                    <a:pt x="162" y="152"/>
                    <a:pt x="162" y="153"/>
                  </a:cubicBezTo>
                  <a:cubicBezTo>
                    <a:pt x="161" y="153"/>
                    <a:pt x="161" y="153"/>
                    <a:pt x="161" y="153"/>
                  </a:cubicBezTo>
                  <a:cubicBezTo>
                    <a:pt x="161" y="154"/>
                    <a:pt x="162" y="154"/>
                    <a:pt x="162" y="154"/>
                  </a:cubicBezTo>
                  <a:cubicBezTo>
                    <a:pt x="163" y="155"/>
                    <a:pt x="163" y="155"/>
                    <a:pt x="163" y="155"/>
                  </a:cubicBezTo>
                  <a:cubicBezTo>
                    <a:pt x="163" y="155"/>
                    <a:pt x="163" y="155"/>
                    <a:pt x="163" y="155"/>
                  </a:cubicBezTo>
                  <a:cubicBezTo>
                    <a:pt x="164" y="156"/>
                    <a:pt x="165" y="156"/>
                    <a:pt x="165" y="156"/>
                  </a:cubicBezTo>
                  <a:cubicBezTo>
                    <a:pt x="166" y="156"/>
                    <a:pt x="166" y="156"/>
                    <a:pt x="166" y="157"/>
                  </a:cubicBezTo>
                  <a:cubicBezTo>
                    <a:pt x="167" y="157"/>
                    <a:pt x="168" y="157"/>
                    <a:pt x="168" y="157"/>
                  </a:cubicBezTo>
                  <a:cubicBezTo>
                    <a:pt x="169" y="158"/>
                    <a:pt x="168" y="159"/>
                    <a:pt x="168" y="159"/>
                  </a:cubicBezTo>
                  <a:cubicBezTo>
                    <a:pt x="169" y="160"/>
                    <a:pt x="169" y="161"/>
                    <a:pt x="168" y="161"/>
                  </a:cubicBezTo>
                  <a:cubicBezTo>
                    <a:pt x="168" y="161"/>
                    <a:pt x="168" y="161"/>
                    <a:pt x="168" y="161"/>
                  </a:cubicBezTo>
                  <a:cubicBezTo>
                    <a:pt x="167" y="161"/>
                    <a:pt x="167" y="161"/>
                    <a:pt x="167" y="161"/>
                  </a:cubicBezTo>
                  <a:cubicBezTo>
                    <a:pt x="167" y="161"/>
                    <a:pt x="167" y="161"/>
                    <a:pt x="166" y="161"/>
                  </a:cubicBezTo>
                  <a:cubicBezTo>
                    <a:pt x="166" y="161"/>
                    <a:pt x="166" y="161"/>
                    <a:pt x="166" y="161"/>
                  </a:cubicBezTo>
                  <a:cubicBezTo>
                    <a:pt x="166" y="161"/>
                    <a:pt x="166" y="162"/>
                    <a:pt x="165" y="162"/>
                  </a:cubicBezTo>
                  <a:cubicBezTo>
                    <a:pt x="165" y="162"/>
                    <a:pt x="165" y="162"/>
                    <a:pt x="165" y="162"/>
                  </a:cubicBezTo>
                  <a:cubicBezTo>
                    <a:pt x="165" y="162"/>
                    <a:pt x="164" y="161"/>
                    <a:pt x="164" y="161"/>
                  </a:cubicBezTo>
                  <a:cubicBezTo>
                    <a:pt x="163" y="161"/>
                    <a:pt x="164" y="160"/>
                    <a:pt x="164" y="159"/>
                  </a:cubicBezTo>
                  <a:cubicBezTo>
                    <a:pt x="164" y="159"/>
                    <a:pt x="164" y="159"/>
                    <a:pt x="164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3" y="159"/>
                    <a:pt x="163" y="159"/>
                    <a:pt x="163" y="159"/>
                  </a:cubicBezTo>
                  <a:cubicBezTo>
                    <a:pt x="163" y="159"/>
                    <a:pt x="162" y="159"/>
                    <a:pt x="162" y="159"/>
                  </a:cubicBezTo>
                  <a:cubicBezTo>
                    <a:pt x="162" y="158"/>
                    <a:pt x="163" y="158"/>
                    <a:pt x="162" y="157"/>
                  </a:cubicBezTo>
                  <a:cubicBezTo>
                    <a:pt x="162" y="157"/>
                    <a:pt x="161" y="157"/>
                    <a:pt x="160" y="157"/>
                  </a:cubicBezTo>
                  <a:cubicBezTo>
                    <a:pt x="159" y="157"/>
                    <a:pt x="158" y="156"/>
                    <a:pt x="157" y="156"/>
                  </a:cubicBezTo>
                  <a:cubicBezTo>
                    <a:pt x="157" y="156"/>
                    <a:pt x="157" y="156"/>
                    <a:pt x="156" y="157"/>
                  </a:cubicBezTo>
                  <a:cubicBezTo>
                    <a:pt x="156" y="157"/>
                    <a:pt x="157" y="157"/>
                    <a:pt x="158" y="157"/>
                  </a:cubicBezTo>
                  <a:cubicBezTo>
                    <a:pt x="158" y="158"/>
                    <a:pt x="158" y="158"/>
                    <a:pt x="159" y="159"/>
                  </a:cubicBezTo>
                  <a:cubicBezTo>
                    <a:pt x="159" y="159"/>
                    <a:pt x="159" y="159"/>
                    <a:pt x="159" y="159"/>
                  </a:cubicBezTo>
                  <a:cubicBezTo>
                    <a:pt x="159" y="159"/>
                    <a:pt x="159" y="159"/>
                    <a:pt x="160" y="158"/>
                  </a:cubicBezTo>
                  <a:cubicBezTo>
                    <a:pt x="160" y="158"/>
                    <a:pt x="160" y="158"/>
                    <a:pt x="161" y="158"/>
                  </a:cubicBezTo>
                  <a:cubicBezTo>
                    <a:pt x="161" y="158"/>
                    <a:pt x="161" y="158"/>
                    <a:pt x="161" y="158"/>
                  </a:cubicBezTo>
                  <a:cubicBezTo>
                    <a:pt x="162" y="159"/>
                    <a:pt x="161" y="159"/>
                    <a:pt x="161" y="159"/>
                  </a:cubicBezTo>
                  <a:cubicBezTo>
                    <a:pt x="160" y="160"/>
                    <a:pt x="160" y="160"/>
                    <a:pt x="160" y="160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9" y="160"/>
                    <a:pt x="159" y="160"/>
                    <a:pt x="159" y="160"/>
                  </a:cubicBezTo>
                  <a:cubicBezTo>
                    <a:pt x="158" y="160"/>
                    <a:pt x="158" y="160"/>
                    <a:pt x="158" y="160"/>
                  </a:cubicBezTo>
                  <a:cubicBezTo>
                    <a:pt x="158" y="160"/>
                    <a:pt x="158" y="161"/>
                    <a:pt x="158" y="161"/>
                  </a:cubicBezTo>
                  <a:cubicBezTo>
                    <a:pt x="157" y="161"/>
                    <a:pt x="157" y="161"/>
                    <a:pt x="156" y="161"/>
                  </a:cubicBezTo>
                  <a:cubicBezTo>
                    <a:pt x="156" y="162"/>
                    <a:pt x="156" y="162"/>
                    <a:pt x="157" y="162"/>
                  </a:cubicBezTo>
                  <a:cubicBezTo>
                    <a:pt x="157" y="162"/>
                    <a:pt x="157" y="162"/>
                    <a:pt x="157" y="162"/>
                  </a:cubicBezTo>
                  <a:cubicBezTo>
                    <a:pt x="157" y="162"/>
                    <a:pt x="157" y="162"/>
                    <a:pt x="157" y="162"/>
                  </a:cubicBezTo>
                  <a:cubicBezTo>
                    <a:pt x="157" y="162"/>
                    <a:pt x="157" y="162"/>
                    <a:pt x="158" y="162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58" y="162"/>
                    <a:pt x="158" y="162"/>
                    <a:pt x="158" y="162"/>
                  </a:cubicBezTo>
                  <a:cubicBezTo>
                    <a:pt x="160" y="162"/>
                    <a:pt x="158" y="163"/>
                    <a:pt x="158" y="163"/>
                  </a:cubicBezTo>
                  <a:cubicBezTo>
                    <a:pt x="157" y="163"/>
                    <a:pt x="155" y="164"/>
                    <a:pt x="155" y="165"/>
                  </a:cubicBezTo>
                  <a:cubicBezTo>
                    <a:pt x="155" y="165"/>
                    <a:pt x="155" y="165"/>
                    <a:pt x="155" y="165"/>
                  </a:cubicBezTo>
                  <a:cubicBezTo>
                    <a:pt x="156" y="165"/>
                    <a:pt x="156" y="164"/>
                    <a:pt x="156" y="164"/>
                  </a:cubicBezTo>
                  <a:cubicBezTo>
                    <a:pt x="157" y="164"/>
                    <a:pt x="158" y="164"/>
                    <a:pt x="159" y="164"/>
                  </a:cubicBezTo>
                  <a:cubicBezTo>
                    <a:pt x="160" y="164"/>
                    <a:pt x="160" y="163"/>
                    <a:pt x="161" y="163"/>
                  </a:cubicBezTo>
                  <a:cubicBezTo>
                    <a:pt x="162" y="163"/>
                    <a:pt x="162" y="163"/>
                    <a:pt x="162" y="163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64" y="164"/>
                    <a:pt x="164" y="164"/>
                    <a:pt x="164" y="164"/>
                  </a:cubicBezTo>
                  <a:cubicBezTo>
                    <a:pt x="164" y="164"/>
                    <a:pt x="164" y="164"/>
                    <a:pt x="164" y="164"/>
                  </a:cubicBezTo>
                  <a:cubicBezTo>
                    <a:pt x="165" y="164"/>
                    <a:pt x="165" y="164"/>
                    <a:pt x="165" y="164"/>
                  </a:cubicBezTo>
                  <a:cubicBezTo>
                    <a:pt x="165" y="164"/>
                    <a:pt x="165" y="163"/>
                    <a:pt x="165" y="163"/>
                  </a:cubicBezTo>
                  <a:cubicBezTo>
                    <a:pt x="165" y="163"/>
                    <a:pt x="165" y="163"/>
                    <a:pt x="165" y="163"/>
                  </a:cubicBezTo>
                  <a:cubicBezTo>
                    <a:pt x="166" y="163"/>
                    <a:pt x="167" y="164"/>
                    <a:pt x="166" y="165"/>
                  </a:cubicBezTo>
                  <a:cubicBezTo>
                    <a:pt x="166" y="165"/>
                    <a:pt x="166" y="165"/>
                    <a:pt x="165" y="165"/>
                  </a:cubicBezTo>
                  <a:cubicBezTo>
                    <a:pt x="165" y="165"/>
                    <a:pt x="165" y="165"/>
                    <a:pt x="165" y="165"/>
                  </a:cubicBezTo>
                  <a:cubicBezTo>
                    <a:pt x="165" y="165"/>
                    <a:pt x="165" y="165"/>
                    <a:pt x="165" y="165"/>
                  </a:cubicBezTo>
                  <a:cubicBezTo>
                    <a:pt x="165" y="165"/>
                    <a:pt x="165" y="165"/>
                    <a:pt x="165" y="165"/>
                  </a:cubicBezTo>
                  <a:cubicBezTo>
                    <a:pt x="164" y="165"/>
                    <a:pt x="164" y="165"/>
                    <a:pt x="164" y="165"/>
                  </a:cubicBezTo>
                  <a:cubicBezTo>
                    <a:pt x="163" y="166"/>
                    <a:pt x="162" y="167"/>
                    <a:pt x="161" y="167"/>
                  </a:cubicBezTo>
                  <a:cubicBezTo>
                    <a:pt x="161" y="168"/>
                    <a:pt x="160" y="168"/>
                    <a:pt x="160" y="168"/>
                  </a:cubicBezTo>
                  <a:cubicBezTo>
                    <a:pt x="159" y="169"/>
                    <a:pt x="158" y="168"/>
                    <a:pt x="158" y="169"/>
                  </a:cubicBezTo>
                  <a:cubicBezTo>
                    <a:pt x="157" y="169"/>
                    <a:pt x="157" y="169"/>
                    <a:pt x="157" y="170"/>
                  </a:cubicBezTo>
                  <a:cubicBezTo>
                    <a:pt x="156" y="170"/>
                    <a:pt x="156" y="170"/>
                    <a:pt x="156" y="170"/>
                  </a:cubicBezTo>
                  <a:cubicBezTo>
                    <a:pt x="156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5" y="170"/>
                    <a:pt x="155" y="170"/>
                    <a:pt x="155" y="170"/>
                  </a:cubicBezTo>
                  <a:cubicBezTo>
                    <a:pt x="154" y="170"/>
                    <a:pt x="153" y="170"/>
                    <a:pt x="152" y="170"/>
                  </a:cubicBezTo>
                  <a:cubicBezTo>
                    <a:pt x="152" y="171"/>
                    <a:pt x="151" y="171"/>
                    <a:pt x="151" y="171"/>
                  </a:cubicBezTo>
                  <a:cubicBezTo>
                    <a:pt x="151" y="171"/>
                    <a:pt x="151" y="171"/>
                    <a:pt x="151" y="171"/>
                  </a:cubicBezTo>
                  <a:cubicBezTo>
                    <a:pt x="150" y="171"/>
                    <a:pt x="150" y="170"/>
                    <a:pt x="150" y="170"/>
                  </a:cubicBezTo>
                  <a:cubicBezTo>
                    <a:pt x="150" y="170"/>
                    <a:pt x="149" y="170"/>
                    <a:pt x="149" y="170"/>
                  </a:cubicBezTo>
                  <a:cubicBezTo>
                    <a:pt x="149" y="170"/>
                    <a:pt x="149" y="171"/>
                    <a:pt x="149" y="172"/>
                  </a:cubicBezTo>
                  <a:cubicBezTo>
                    <a:pt x="149" y="172"/>
                    <a:pt x="148" y="173"/>
                    <a:pt x="147" y="173"/>
                  </a:cubicBezTo>
                  <a:cubicBezTo>
                    <a:pt x="147" y="173"/>
                    <a:pt x="147" y="173"/>
                    <a:pt x="147" y="173"/>
                  </a:cubicBezTo>
                  <a:cubicBezTo>
                    <a:pt x="147" y="174"/>
                    <a:pt x="147" y="174"/>
                    <a:pt x="147" y="174"/>
                  </a:cubicBezTo>
                  <a:cubicBezTo>
                    <a:pt x="147" y="175"/>
                    <a:pt x="146" y="176"/>
                    <a:pt x="146" y="176"/>
                  </a:cubicBezTo>
                  <a:cubicBezTo>
                    <a:pt x="146" y="177"/>
                    <a:pt x="145" y="178"/>
                    <a:pt x="144" y="178"/>
                  </a:cubicBezTo>
                  <a:cubicBezTo>
                    <a:pt x="144" y="178"/>
                    <a:pt x="144" y="178"/>
                    <a:pt x="144" y="178"/>
                  </a:cubicBezTo>
                  <a:cubicBezTo>
                    <a:pt x="143" y="178"/>
                    <a:pt x="143" y="178"/>
                    <a:pt x="143" y="178"/>
                  </a:cubicBezTo>
                  <a:cubicBezTo>
                    <a:pt x="143" y="178"/>
                    <a:pt x="143" y="178"/>
                    <a:pt x="143" y="178"/>
                  </a:cubicBezTo>
                  <a:cubicBezTo>
                    <a:pt x="143" y="178"/>
                    <a:pt x="142" y="178"/>
                    <a:pt x="142" y="178"/>
                  </a:cubicBezTo>
                  <a:cubicBezTo>
                    <a:pt x="142" y="178"/>
                    <a:pt x="142" y="178"/>
                    <a:pt x="141" y="179"/>
                  </a:cubicBezTo>
                  <a:cubicBezTo>
                    <a:pt x="141" y="179"/>
                    <a:pt x="140" y="179"/>
                    <a:pt x="140" y="179"/>
                  </a:cubicBezTo>
                  <a:cubicBezTo>
                    <a:pt x="140" y="179"/>
                    <a:pt x="139" y="179"/>
                    <a:pt x="139" y="179"/>
                  </a:cubicBezTo>
                  <a:cubicBezTo>
                    <a:pt x="139" y="178"/>
                    <a:pt x="140" y="178"/>
                    <a:pt x="140" y="177"/>
                  </a:cubicBezTo>
                  <a:cubicBezTo>
                    <a:pt x="140" y="177"/>
                    <a:pt x="139" y="177"/>
                    <a:pt x="139" y="177"/>
                  </a:cubicBezTo>
                  <a:cubicBezTo>
                    <a:pt x="139" y="177"/>
                    <a:pt x="138" y="178"/>
                    <a:pt x="138" y="178"/>
                  </a:cubicBezTo>
                  <a:cubicBezTo>
                    <a:pt x="137" y="179"/>
                    <a:pt x="137" y="179"/>
                    <a:pt x="136" y="179"/>
                  </a:cubicBezTo>
                  <a:cubicBezTo>
                    <a:pt x="137" y="180"/>
                    <a:pt x="137" y="180"/>
                    <a:pt x="137" y="180"/>
                  </a:cubicBezTo>
                  <a:cubicBezTo>
                    <a:pt x="137" y="181"/>
                    <a:pt x="136" y="181"/>
                    <a:pt x="136" y="181"/>
                  </a:cubicBezTo>
                  <a:cubicBezTo>
                    <a:pt x="135" y="181"/>
                    <a:pt x="135" y="181"/>
                    <a:pt x="135" y="181"/>
                  </a:cubicBezTo>
                  <a:cubicBezTo>
                    <a:pt x="135" y="181"/>
                    <a:pt x="135" y="181"/>
                    <a:pt x="134" y="181"/>
                  </a:cubicBezTo>
                  <a:cubicBezTo>
                    <a:pt x="134" y="181"/>
                    <a:pt x="134" y="181"/>
                    <a:pt x="134" y="181"/>
                  </a:cubicBezTo>
                  <a:cubicBezTo>
                    <a:pt x="133" y="182"/>
                    <a:pt x="133" y="182"/>
                    <a:pt x="133" y="182"/>
                  </a:cubicBezTo>
                  <a:cubicBezTo>
                    <a:pt x="133" y="182"/>
                    <a:pt x="132" y="183"/>
                    <a:pt x="132" y="184"/>
                  </a:cubicBezTo>
                  <a:cubicBezTo>
                    <a:pt x="132" y="184"/>
                    <a:pt x="132" y="185"/>
                    <a:pt x="132" y="186"/>
                  </a:cubicBezTo>
                  <a:cubicBezTo>
                    <a:pt x="132" y="187"/>
                    <a:pt x="131" y="187"/>
                    <a:pt x="131" y="188"/>
                  </a:cubicBezTo>
                  <a:cubicBezTo>
                    <a:pt x="130" y="188"/>
                    <a:pt x="129" y="189"/>
                    <a:pt x="128" y="190"/>
                  </a:cubicBezTo>
                  <a:cubicBezTo>
                    <a:pt x="128" y="191"/>
                    <a:pt x="128" y="191"/>
                    <a:pt x="128" y="192"/>
                  </a:cubicBezTo>
                  <a:cubicBezTo>
                    <a:pt x="128" y="193"/>
                    <a:pt x="128" y="193"/>
                    <a:pt x="128" y="194"/>
                  </a:cubicBezTo>
                  <a:cubicBezTo>
                    <a:pt x="127" y="195"/>
                    <a:pt x="127" y="195"/>
                    <a:pt x="127" y="196"/>
                  </a:cubicBezTo>
                  <a:cubicBezTo>
                    <a:pt x="127" y="197"/>
                    <a:pt x="127" y="197"/>
                    <a:pt x="126" y="197"/>
                  </a:cubicBezTo>
                  <a:cubicBezTo>
                    <a:pt x="126" y="198"/>
                    <a:pt x="125" y="198"/>
                    <a:pt x="125" y="199"/>
                  </a:cubicBezTo>
                  <a:cubicBezTo>
                    <a:pt x="125" y="200"/>
                    <a:pt x="126" y="201"/>
                    <a:pt x="125" y="201"/>
                  </a:cubicBezTo>
                  <a:cubicBezTo>
                    <a:pt x="125" y="201"/>
                    <a:pt x="125" y="201"/>
                    <a:pt x="125" y="201"/>
                  </a:cubicBezTo>
                  <a:cubicBezTo>
                    <a:pt x="125" y="201"/>
                    <a:pt x="124" y="201"/>
                    <a:pt x="124" y="201"/>
                  </a:cubicBezTo>
                  <a:cubicBezTo>
                    <a:pt x="124" y="201"/>
                    <a:pt x="124" y="201"/>
                    <a:pt x="124" y="201"/>
                  </a:cubicBezTo>
                  <a:cubicBezTo>
                    <a:pt x="124" y="201"/>
                    <a:pt x="124" y="201"/>
                    <a:pt x="124" y="201"/>
                  </a:cubicBezTo>
                  <a:cubicBezTo>
                    <a:pt x="123" y="201"/>
                    <a:pt x="123" y="201"/>
                    <a:pt x="123" y="201"/>
                  </a:cubicBezTo>
                  <a:cubicBezTo>
                    <a:pt x="123" y="201"/>
                    <a:pt x="123" y="201"/>
                    <a:pt x="122" y="200"/>
                  </a:cubicBezTo>
                  <a:cubicBezTo>
                    <a:pt x="122" y="199"/>
                    <a:pt x="122" y="199"/>
                    <a:pt x="121" y="199"/>
                  </a:cubicBezTo>
                  <a:cubicBezTo>
                    <a:pt x="121" y="198"/>
                    <a:pt x="121" y="198"/>
                    <a:pt x="121" y="197"/>
                  </a:cubicBezTo>
                  <a:cubicBezTo>
                    <a:pt x="121" y="196"/>
                    <a:pt x="121" y="196"/>
                    <a:pt x="121" y="196"/>
                  </a:cubicBezTo>
                  <a:cubicBezTo>
                    <a:pt x="121" y="196"/>
                    <a:pt x="120" y="196"/>
                    <a:pt x="120" y="196"/>
                  </a:cubicBezTo>
                  <a:cubicBezTo>
                    <a:pt x="119" y="197"/>
                    <a:pt x="118" y="198"/>
                    <a:pt x="118" y="198"/>
                  </a:cubicBezTo>
                  <a:cubicBezTo>
                    <a:pt x="118" y="198"/>
                    <a:pt x="118" y="198"/>
                    <a:pt x="118" y="198"/>
                  </a:cubicBezTo>
                  <a:cubicBezTo>
                    <a:pt x="117" y="198"/>
                    <a:pt x="117" y="197"/>
                    <a:pt x="117" y="196"/>
                  </a:cubicBezTo>
                  <a:cubicBezTo>
                    <a:pt x="116" y="196"/>
                    <a:pt x="116" y="196"/>
                    <a:pt x="116" y="195"/>
                  </a:cubicBezTo>
                  <a:cubicBezTo>
                    <a:pt x="116" y="194"/>
                    <a:pt x="116" y="194"/>
                    <a:pt x="116" y="194"/>
                  </a:cubicBezTo>
                  <a:cubicBezTo>
                    <a:pt x="116" y="194"/>
                    <a:pt x="116" y="194"/>
                    <a:pt x="116" y="194"/>
                  </a:cubicBezTo>
                  <a:cubicBezTo>
                    <a:pt x="115" y="194"/>
                    <a:pt x="115" y="194"/>
                    <a:pt x="115" y="194"/>
                  </a:cubicBezTo>
                  <a:cubicBezTo>
                    <a:pt x="115" y="194"/>
                    <a:pt x="115" y="194"/>
                    <a:pt x="115" y="194"/>
                  </a:cubicBezTo>
                  <a:cubicBezTo>
                    <a:pt x="115" y="193"/>
                    <a:pt x="115" y="193"/>
                    <a:pt x="115" y="193"/>
                  </a:cubicBezTo>
                  <a:cubicBezTo>
                    <a:pt x="114" y="193"/>
                    <a:pt x="114" y="193"/>
                    <a:pt x="114" y="193"/>
                  </a:cubicBezTo>
                  <a:cubicBezTo>
                    <a:pt x="113" y="192"/>
                    <a:pt x="113" y="192"/>
                    <a:pt x="113" y="191"/>
                  </a:cubicBezTo>
                  <a:cubicBezTo>
                    <a:pt x="113" y="191"/>
                    <a:pt x="113" y="191"/>
                    <a:pt x="113" y="191"/>
                  </a:cubicBezTo>
                  <a:cubicBezTo>
                    <a:pt x="113" y="191"/>
                    <a:pt x="114" y="190"/>
                    <a:pt x="113" y="189"/>
                  </a:cubicBezTo>
                  <a:cubicBezTo>
                    <a:pt x="113" y="189"/>
                    <a:pt x="113" y="189"/>
                    <a:pt x="113" y="189"/>
                  </a:cubicBezTo>
                  <a:cubicBezTo>
                    <a:pt x="113" y="189"/>
                    <a:pt x="113" y="189"/>
                    <a:pt x="113" y="189"/>
                  </a:cubicBezTo>
                  <a:cubicBezTo>
                    <a:pt x="113" y="189"/>
                    <a:pt x="112" y="189"/>
                    <a:pt x="112" y="189"/>
                  </a:cubicBezTo>
                  <a:cubicBezTo>
                    <a:pt x="112" y="189"/>
                    <a:pt x="112" y="189"/>
                    <a:pt x="112" y="189"/>
                  </a:cubicBezTo>
                  <a:cubicBezTo>
                    <a:pt x="111" y="189"/>
                    <a:pt x="111" y="188"/>
                    <a:pt x="111" y="188"/>
                  </a:cubicBezTo>
                  <a:cubicBezTo>
                    <a:pt x="111" y="187"/>
                    <a:pt x="110" y="187"/>
                    <a:pt x="111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6"/>
                    <a:pt x="112" y="186"/>
                    <a:pt x="112" y="186"/>
                  </a:cubicBezTo>
                  <a:cubicBezTo>
                    <a:pt x="112" y="185"/>
                    <a:pt x="113" y="184"/>
                    <a:pt x="113" y="184"/>
                  </a:cubicBezTo>
                  <a:cubicBezTo>
                    <a:pt x="114" y="182"/>
                    <a:pt x="111" y="183"/>
                    <a:pt x="111" y="182"/>
                  </a:cubicBezTo>
                  <a:cubicBezTo>
                    <a:pt x="111" y="181"/>
                    <a:pt x="112" y="180"/>
                    <a:pt x="112" y="180"/>
                  </a:cubicBezTo>
                  <a:cubicBezTo>
                    <a:pt x="112" y="179"/>
                    <a:pt x="112" y="178"/>
                    <a:pt x="112" y="177"/>
                  </a:cubicBezTo>
                  <a:cubicBezTo>
                    <a:pt x="112" y="176"/>
                    <a:pt x="113" y="176"/>
                    <a:pt x="113" y="175"/>
                  </a:cubicBezTo>
                  <a:cubicBezTo>
                    <a:pt x="113" y="174"/>
                    <a:pt x="113" y="174"/>
                    <a:pt x="113" y="173"/>
                  </a:cubicBezTo>
                  <a:cubicBezTo>
                    <a:pt x="113" y="172"/>
                    <a:pt x="113" y="172"/>
                    <a:pt x="113" y="171"/>
                  </a:cubicBezTo>
                  <a:cubicBezTo>
                    <a:pt x="113" y="170"/>
                    <a:pt x="113" y="170"/>
                    <a:pt x="114" y="169"/>
                  </a:cubicBezTo>
                  <a:cubicBezTo>
                    <a:pt x="114" y="168"/>
                    <a:pt x="115" y="168"/>
                    <a:pt x="115" y="167"/>
                  </a:cubicBezTo>
                  <a:cubicBezTo>
                    <a:pt x="115" y="166"/>
                    <a:pt x="115" y="166"/>
                    <a:pt x="114" y="166"/>
                  </a:cubicBezTo>
                  <a:cubicBezTo>
                    <a:pt x="114" y="165"/>
                    <a:pt x="115" y="165"/>
                    <a:pt x="115" y="164"/>
                  </a:cubicBezTo>
                  <a:cubicBezTo>
                    <a:pt x="115" y="164"/>
                    <a:pt x="117" y="163"/>
                    <a:pt x="117" y="163"/>
                  </a:cubicBezTo>
                  <a:cubicBezTo>
                    <a:pt x="116" y="162"/>
                    <a:pt x="116" y="162"/>
                    <a:pt x="116" y="162"/>
                  </a:cubicBezTo>
                  <a:cubicBezTo>
                    <a:pt x="115" y="161"/>
                    <a:pt x="115" y="161"/>
                    <a:pt x="114" y="161"/>
                  </a:cubicBezTo>
                  <a:cubicBezTo>
                    <a:pt x="113" y="161"/>
                    <a:pt x="115" y="161"/>
                    <a:pt x="115" y="160"/>
                  </a:cubicBezTo>
                  <a:cubicBezTo>
                    <a:pt x="115" y="160"/>
                    <a:pt x="115" y="159"/>
                    <a:pt x="115" y="159"/>
                  </a:cubicBezTo>
                  <a:cubicBezTo>
                    <a:pt x="115" y="158"/>
                    <a:pt x="115" y="158"/>
                    <a:pt x="115" y="157"/>
                  </a:cubicBezTo>
                  <a:cubicBezTo>
                    <a:pt x="115" y="156"/>
                    <a:pt x="114" y="157"/>
                    <a:pt x="114" y="156"/>
                  </a:cubicBezTo>
                  <a:cubicBezTo>
                    <a:pt x="113" y="156"/>
                    <a:pt x="113" y="156"/>
                    <a:pt x="113" y="156"/>
                  </a:cubicBezTo>
                  <a:cubicBezTo>
                    <a:pt x="114" y="156"/>
                    <a:pt x="114" y="156"/>
                    <a:pt x="114" y="156"/>
                  </a:cubicBezTo>
                  <a:cubicBezTo>
                    <a:pt x="113" y="155"/>
                    <a:pt x="113" y="155"/>
                    <a:pt x="112" y="155"/>
                  </a:cubicBezTo>
                  <a:cubicBezTo>
                    <a:pt x="112" y="154"/>
                    <a:pt x="112" y="154"/>
                    <a:pt x="112" y="154"/>
                  </a:cubicBezTo>
                  <a:cubicBezTo>
                    <a:pt x="112" y="153"/>
                    <a:pt x="111" y="153"/>
                    <a:pt x="111" y="153"/>
                  </a:cubicBezTo>
                  <a:cubicBezTo>
                    <a:pt x="110" y="153"/>
                    <a:pt x="110" y="153"/>
                    <a:pt x="111" y="152"/>
                  </a:cubicBezTo>
                  <a:cubicBezTo>
                    <a:pt x="111" y="152"/>
                    <a:pt x="111" y="150"/>
                    <a:pt x="111" y="149"/>
                  </a:cubicBezTo>
                  <a:cubicBezTo>
                    <a:pt x="110" y="149"/>
                    <a:pt x="110" y="149"/>
                    <a:pt x="110" y="149"/>
                  </a:cubicBezTo>
                  <a:cubicBezTo>
                    <a:pt x="110" y="148"/>
                    <a:pt x="110" y="148"/>
                    <a:pt x="110" y="147"/>
                  </a:cubicBezTo>
                  <a:cubicBezTo>
                    <a:pt x="109" y="147"/>
                    <a:pt x="109" y="147"/>
                    <a:pt x="109" y="147"/>
                  </a:cubicBezTo>
                  <a:cubicBezTo>
                    <a:pt x="109" y="146"/>
                    <a:pt x="109" y="146"/>
                    <a:pt x="109" y="146"/>
                  </a:cubicBezTo>
                  <a:cubicBezTo>
                    <a:pt x="109" y="145"/>
                    <a:pt x="108" y="145"/>
                    <a:pt x="108" y="145"/>
                  </a:cubicBezTo>
                  <a:cubicBezTo>
                    <a:pt x="108" y="144"/>
                    <a:pt x="108" y="144"/>
                    <a:pt x="107" y="143"/>
                  </a:cubicBezTo>
                  <a:cubicBezTo>
                    <a:pt x="107" y="143"/>
                    <a:pt x="107" y="143"/>
                    <a:pt x="107" y="143"/>
                  </a:cubicBezTo>
                  <a:cubicBezTo>
                    <a:pt x="107" y="143"/>
                    <a:pt x="107" y="143"/>
                    <a:pt x="107" y="143"/>
                  </a:cubicBezTo>
                  <a:cubicBezTo>
                    <a:pt x="107" y="143"/>
                    <a:pt x="106" y="143"/>
                    <a:pt x="106" y="143"/>
                  </a:cubicBezTo>
                  <a:cubicBezTo>
                    <a:pt x="106" y="143"/>
                    <a:pt x="106" y="143"/>
                    <a:pt x="106" y="143"/>
                  </a:cubicBezTo>
                  <a:cubicBezTo>
                    <a:pt x="106" y="142"/>
                    <a:pt x="106" y="142"/>
                    <a:pt x="106" y="141"/>
                  </a:cubicBezTo>
                  <a:cubicBezTo>
                    <a:pt x="106" y="141"/>
                    <a:pt x="106" y="140"/>
                    <a:pt x="106" y="140"/>
                  </a:cubicBezTo>
                  <a:cubicBezTo>
                    <a:pt x="105" y="138"/>
                    <a:pt x="104" y="138"/>
                    <a:pt x="103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2" y="137"/>
                    <a:pt x="102" y="137"/>
                    <a:pt x="102" y="137"/>
                  </a:cubicBezTo>
                  <a:cubicBezTo>
                    <a:pt x="101" y="136"/>
                    <a:pt x="101" y="136"/>
                    <a:pt x="100" y="136"/>
                  </a:cubicBezTo>
                  <a:cubicBezTo>
                    <a:pt x="100" y="135"/>
                    <a:pt x="100" y="135"/>
                    <a:pt x="99" y="135"/>
                  </a:cubicBezTo>
                  <a:cubicBezTo>
                    <a:pt x="99" y="135"/>
                    <a:pt x="99" y="135"/>
                    <a:pt x="99" y="135"/>
                  </a:cubicBezTo>
                  <a:cubicBezTo>
                    <a:pt x="98" y="135"/>
                    <a:pt x="98" y="136"/>
                    <a:pt x="97" y="136"/>
                  </a:cubicBezTo>
                  <a:cubicBezTo>
                    <a:pt x="97" y="136"/>
                    <a:pt x="97" y="136"/>
                    <a:pt x="97" y="136"/>
                  </a:cubicBezTo>
                  <a:cubicBezTo>
                    <a:pt x="97" y="136"/>
                    <a:pt x="97" y="135"/>
                    <a:pt x="96" y="135"/>
                  </a:cubicBezTo>
                  <a:cubicBezTo>
                    <a:pt x="96" y="135"/>
                    <a:pt x="96" y="136"/>
                    <a:pt x="96" y="136"/>
                  </a:cubicBezTo>
                  <a:cubicBezTo>
                    <a:pt x="95" y="136"/>
                    <a:pt x="95" y="137"/>
                    <a:pt x="94" y="137"/>
                  </a:cubicBezTo>
                  <a:cubicBezTo>
                    <a:pt x="94" y="137"/>
                    <a:pt x="94" y="137"/>
                    <a:pt x="94" y="137"/>
                  </a:cubicBezTo>
                  <a:cubicBezTo>
                    <a:pt x="93" y="136"/>
                    <a:pt x="93" y="136"/>
                    <a:pt x="93" y="136"/>
                  </a:cubicBezTo>
                  <a:cubicBezTo>
                    <a:pt x="93" y="137"/>
                    <a:pt x="93" y="137"/>
                    <a:pt x="92" y="137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92" y="137"/>
                    <a:pt x="91" y="136"/>
                    <a:pt x="91" y="136"/>
                  </a:cubicBezTo>
                  <a:cubicBezTo>
                    <a:pt x="90" y="135"/>
                    <a:pt x="90" y="135"/>
                    <a:pt x="90" y="135"/>
                  </a:cubicBezTo>
                  <a:cubicBezTo>
                    <a:pt x="89" y="134"/>
                    <a:pt x="89" y="134"/>
                    <a:pt x="89" y="134"/>
                  </a:cubicBezTo>
                  <a:cubicBezTo>
                    <a:pt x="89" y="133"/>
                    <a:pt x="90" y="133"/>
                    <a:pt x="91" y="133"/>
                  </a:cubicBezTo>
                  <a:cubicBezTo>
                    <a:pt x="92" y="132"/>
                    <a:pt x="92" y="133"/>
                    <a:pt x="92" y="132"/>
                  </a:cubicBezTo>
                  <a:cubicBezTo>
                    <a:pt x="92" y="131"/>
                    <a:pt x="92" y="130"/>
                    <a:pt x="92" y="130"/>
                  </a:cubicBezTo>
                  <a:cubicBezTo>
                    <a:pt x="91" y="130"/>
                    <a:pt x="90" y="129"/>
                    <a:pt x="91" y="129"/>
                  </a:cubicBezTo>
                  <a:cubicBezTo>
                    <a:pt x="91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8"/>
                    <a:pt x="94" y="128"/>
                  </a:cubicBezTo>
                  <a:cubicBezTo>
                    <a:pt x="94" y="129"/>
                    <a:pt x="94" y="129"/>
                    <a:pt x="95" y="129"/>
                  </a:cubicBezTo>
                  <a:cubicBezTo>
                    <a:pt x="95" y="129"/>
                    <a:pt x="96" y="128"/>
                    <a:pt x="95" y="128"/>
                  </a:cubicBezTo>
                  <a:cubicBezTo>
                    <a:pt x="95" y="128"/>
                    <a:pt x="95" y="127"/>
                    <a:pt x="94" y="127"/>
                  </a:cubicBezTo>
                  <a:cubicBezTo>
                    <a:pt x="94" y="127"/>
                    <a:pt x="94" y="128"/>
                    <a:pt x="93" y="128"/>
                  </a:cubicBezTo>
                  <a:cubicBezTo>
                    <a:pt x="93" y="128"/>
                    <a:pt x="93" y="128"/>
                    <a:pt x="93" y="128"/>
                  </a:cubicBezTo>
                  <a:cubicBezTo>
                    <a:pt x="93" y="128"/>
                    <a:pt x="93" y="127"/>
                    <a:pt x="92" y="127"/>
                  </a:cubicBezTo>
                  <a:cubicBezTo>
                    <a:pt x="92" y="127"/>
                    <a:pt x="92" y="127"/>
                    <a:pt x="92" y="127"/>
                  </a:cubicBezTo>
                  <a:cubicBezTo>
                    <a:pt x="91" y="127"/>
                    <a:pt x="91" y="127"/>
                    <a:pt x="91" y="127"/>
                  </a:cubicBezTo>
                  <a:cubicBezTo>
                    <a:pt x="91" y="127"/>
                    <a:pt x="90" y="128"/>
                    <a:pt x="90" y="128"/>
                  </a:cubicBezTo>
                  <a:cubicBezTo>
                    <a:pt x="89" y="128"/>
                    <a:pt x="89" y="128"/>
                    <a:pt x="89" y="128"/>
                  </a:cubicBezTo>
                  <a:cubicBezTo>
                    <a:pt x="88" y="128"/>
                    <a:pt x="89" y="127"/>
                    <a:pt x="88" y="126"/>
                  </a:cubicBezTo>
                  <a:cubicBezTo>
                    <a:pt x="88" y="126"/>
                    <a:pt x="87" y="125"/>
                    <a:pt x="88" y="124"/>
                  </a:cubicBezTo>
                  <a:cubicBezTo>
                    <a:pt x="88" y="124"/>
                    <a:pt x="89" y="124"/>
                    <a:pt x="89" y="124"/>
                  </a:cubicBezTo>
                  <a:cubicBezTo>
                    <a:pt x="90" y="123"/>
                    <a:pt x="90" y="123"/>
                    <a:pt x="90" y="123"/>
                  </a:cubicBezTo>
                  <a:cubicBezTo>
                    <a:pt x="91" y="123"/>
                    <a:pt x="91" y="123"/>
                    <a:pt x="91" y="123"/>
                  </a:cubicBezTo>
                  <a:cubicBezTo>
                    <a:pt x="91" y="123"/>
                    <a:pt x="91" y="123"/>
                    <a:pt x="91" y="123"/>
                  </a:cubicBezTo>
                  <a:cubicBezTo>
                    <a:pt x="92" y="123"/>
                    <a:pt x="92" y="123"/>
                    <a:pt x="93" y="123"/>
                  </a:cubicBezTo>
                  <a:cubicBezTo>
                    <a:pt x="93" y="122"/>
                    <a:pt x="93" y="122"/>
                    <a:pt x="94" y="122"/>
                  </a:cubicBezTo>
                  <a:cubicBezTo>
                    <a:pt x="94" y="122"/>
                    <a:pt x="94" y="122"/>
                    <a:pt x="94" y="122"/>
                  </a:cubicBezTo>
                  <a:cubicBezTo>
                    <a:pt x="95" y="122"/>
                    <a:pt x="95" y="122"/>
                    <a:pt x="96" y="122"/>
                  </a:cubicBezTo>
                  <a:cubicBezTo>
                    <a:pt x="96" y="122"/>
                    <a:pt x="96" y="122"/>
                    <a:pt x="97" y="122"/>
                  </a:cubicBezTo>
                  <a:cubicBezTo>
                    <a:pt x="97" y="122"/>
                    <a:pt x="97" y="121"/>
                    <a:pt x="98" y="121"/>
                  </a:cubicBezTo>
                  <a:cubicBezTo>
                    <a:pt x="98" y="120"/>
                    <a:pt x="100" y="121"/>
                    <a:pt x="99" y="120"/>
                  </a:cubicBezTo>
                  <a:cubicBezTo>
                    <a:pt x="99" y="119"/>
                    <a:pt x="98" y="119"/>
                    <a:pt x="98" y="118"/>
                  </a:cubicBezTo>
                  <a:cubicBezTo>
                    <a:pt x="97" y="118"/>
                    <a:pt x="96" y="118"/>
                    <a:pt x="97" y="117"/>
                  </a:cubicBezTo>
                  <a:cubicBezTo>
                    <a:pt x="97" y="117"/>
                    <a:pt x="98" y="117"/>
                    <a:pt x="98" y="116"/>
                  </a:cubicBezTo>
                  <a:cubicBezTo>
                    <a:pt x="99" y="116"/>
                    <a:pt x="99" y="116"/>
                    <a:pt x="99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16"/>
                    <a:pt x="101" y="116"/>
                    <a:pt x="102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16"/>
                    <a:pt x="102" y="116"/>
                    <a:pt x="102" y="116"/>
                  </a:cubicBezTo>
                  <a:cubicBezTo>
                    <a:pt x="102" y="116"/>
                    <a:pt x="101" y="115"/>
                    <a:pt x="102" y="115"/>
                  </a:cubicBezTo>
                  <a:cubicBezTo>
                    <a:pt x="102" y="115"/>
                    <a:pt x="102" y="115"/>
                    <a:pt x="102" y="115"/>
                  </a:cubicBezTo>
                  <a:cubicBezTo>
                    <a:pt x="103" y="115"/>
                    <a:pt x="103" y="115"/>
                    <a:pt x="103" y="116"/>
                  </a:cubicBezTo>
                  <a:cubicBezTo>
                    <a:pt x="103" y="116"/>
                    <a:pt x="103" y="116"/>
                    <a:pt x="103" y="116"/>
                  </a:cubicBezTo>
                  <a:cubicBezTo>
                    <a:pt x="103" y="116"/>
                    <a:pt x="104" y="115"/>
                    <a:pt x="104" y="115"/>
                  </a:cubicBezTo>
                  <a:cubicBezTo>
                    <a:pt x="105" y="115"/>
                    <a:pt x="105" y="116"/>
                    <a:pt x="105" y="115"/>
                  </a:cubicBezTo>
                  <a:cubicBezTo>
                    <a:pt x="105" y="114"/>
                    <a:pt x="104" y="113"/>
                    <a:pt x="105" y="113"/>
                  </a:cubicBezTo>
                  <a:cubicBezTo>
                    <a:pt x="105" y="112"/>
                    <a:pt x="107" y="112"/>
                    <a:pt x="107" y="112"/>
                  </a:cubicBezTo>
                  <a:cubicBezTo>
                    <a:pt x="107" y="112"/>
                    <a:pt x="108" y="112"/>
                    <a:pt x="108" y="112"/>
                  </a:cubicBezTo>
                  <a:cubicBezTo>
                    <a:pt x="108" y="112"/>
                    <a:pt x="108" y="112"/>
                    <a:pt x="109" y="113"/>
                  </a:cubicBezTo>
                  <a:cubicBezTo>
                    <a:pt x="109" y="114"/>
                    <a:pt x="110" y="115"/>
                    <a:pt x="110" y="116"/>
                  </a:cubicBezTo>
                  <a:cubicBezTo>
                    <a:pt x="110" y="116"/>
                    <a:pt x="111" y="117"/>
                    <a:pt x="112" y="117"/>
                  </a:cubicBezTo>
                  <a:cubicBezTo>
                    <a:pt x="112" y="117"/>
                    <a:pt x="112" y="117"/>
                    <a:pt x="112" y="116"/>
                  </a:cubicBezTo>
                  <a:cubicBezTo>
                    <a:pt x="111" y="116"/>
                    <a:pt x="111" y="115"/>
                    <a:pt x="111" y="115"/>
                  </a:cubicBezTo>
                  <a:cubicBezTo>
                    <a:pt x="111" y="114"/>
                    <a:pt x="111" y="114"/>
                    <a:pt x="111" y="114"/>
                  </a:cubicBezTo>
                  <a:cubicBezTo>
                    <a:pt x="111" y="113"/>
                    <a:pt x="110" y="112"/>
                    <a:pt x="110" y="112"/>
                  </a:cubicBezTo>
                  <a:cubicBezTo>
                    <a:pt x="110" y="111"/>
                    <a:pt x="111" y="111"/>
                    <a:pt x="111" y="111"/>
                  </a:cubicBezTo>
                  <a:cubicBezTo>
                    <a:pt x="112" y="111"/>
                    <a:pt x="112" y="111"/>
                    <a:pt x="112" y="111"/>
                  </a:cubicBezTo>
                  <a:cubicBezTo>
                    <a:pt x="112" y="111"/>
                    <a:pt x="113" y="112"/>
                    <a:pt x="113" y="112"/>
                  </a:cubicBezTo>
                  <a:cubicBezTo>
                    <a:pt x="113" y="112"/>
                    <a:pt x="113" y="112"/>
                    <a:pt x="113" y="112"/>
                  </a:cubicBezTo>
                  <a:cubicBezTo>
                    <a:pt x="113" y="111"/>
                    <a:pt x="113" y="111"/>
                    <a:pt x="114" y="111"/>
                  </a:cubicBezTo>
                  <a:cubicBezTo>
                    <a:pt x="114" y="111"/>
                    <a:pt x="114" y="112"/>
                    <a:pt x="114" y="112"/>
                  </a:cubicBezTo>
                  <a:cubicBezTo>
                    <a:pt x="115" y="112"/>
                    <a:pt x="115" y="112"/>
                    <a:pt x="115" y="112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5" y="111"/>
                    <a:pt x="115" y="112"/>
                    <a:pt x="115" y="112"/>
                  </a:cubicBezTo>
                  <a:cubicBezTo>
                    <a:pt x="115" y="112"/>
                    <a:pt x="116" y="112"/>
                    <a:pt x="116" y="112"/>
                  </a:cubicBezTo>
                  <a:cubicBezTo>
                    <a:pt x="116" y="112"/>
                    <a:pt x="116" y="112"/>
                    <a:pt x="116" y="112"/>
                  </a:cubicBezTo>
                  <a:cubicBezTo>
                    <a:pt x="116" y="112"/>
                    <a:pt x="116" y="111"/>
                    <a:pt x="117" y="111"/>
                  </a:cubicBezTo>
                  <a:cubicBezTo>
                    <a:pt x="117" y="111"/>
                    <a:pt x="117" y="111"/>
                    <a:pt x="117" y="111"/>
                  </a:cubicBezTo>
                  <a:cubicBezTo>
                    <a:pt x="118" y="111"/>
                    <a:pt x="118" y="112"/>
                    <a:pt x="118" y="113"/>
                  </a:cubicBezTo>
                  <a:cubicBezTo>
                    <a:pt x="118" y="113"/>
                    <a:pt x="118" y="114"/>
                    <a:pt x="119" y="114"/>
                  </a:cubicBezTo>
                  <a:cubicBezTo>
                    <a:pt x="119" y="114"/>
                    <a:pt x="119" y="114"/>
                    <a:pt x="119" y="114"/>
                  </a:cubicBezTo>
                  <a:cubicBezTo>
                    <a:pt x="119" y="114"/>
                    <a:pt x="120" y="113"/>
                    <a:pt x="120" y="113"/>
                  </a:cubicBezTo>
                  <a:cubicBezTo>
                    <a:pt x="121" y="113"/>
                    <a:pt x="121" y="113"/>
                    <a:pt x="122" y="113"/>
                  </a:cubicBezTo>
                  <a:cubicBezTo>
                    <a:pt x="122" y="113"/>
                    <a:pt x="123" y="113"/>
                    <a:pt x="123" y="113"/>
                  </a:cubicBezTo>
                  <a:cubicBezTo>
                    <a:pt x="124" y="114"/>
                    <a:pt x="124" y="114"/>
                    <a:pt x="125" y="114"/>
                  </a:cubicBezTo>
                  <a:cubicBezTo>
                    <a:pt x="125" y="114"/>
                    <a:pt x="125" y="114"/>
                    <a:pt x="125" y="114"/>
                  </a:cubicBezTo>
                  <a:cubicBezTo>
                    <a:pt x="125" y="113"/>
                    <a:pt x="125" y="112"/>
                    <a:pt x="124" y="112"/>
                  </a:cubicBezTo>
                  <a:cubicBezTo>
                    <a:pt x="124" y="111"/>
                    <a:pt x="124" y="111"/>
                    <a:pt x="124" y="111"/>
                  </a:cubicBezTo>
                  <a:cubicBezTo>
                    <a:pt x="124" y="110"/>
                    <a:pt x="125" y="110"/>
                    <a:pt x="125" y="110"/>
                  </a:cubicBezTo>
                  <a:cubicBezTo>
                    <a:pt x="125" y="110"/>
                    <a:pt x="126" y="110"/>
                    <a:pt x="126" y="110"/>
                  </a:cubicBezTo>
                  <a:cubicBezTo>
                    <a:pt x="127" y="110"/>
                    <a:pt x="128" y="110"/>
                    <a:pt x="128" y="111"/>
                  </a:cubicBezTo>
                  <a:cubicBezTo>
                    <a:pt x="128" y="111"/>
                    <a:pt x="128" y="111"/>
                    <a:pt x="128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29" y="112"/>
                    <a:pt x="129" y="112"/>
                    <a:pt x="129" y="112"/>
                  </a:cubicBezTo>
                  <a:cubicBezTo>
                    <a:pt x="131" y="112"/>
                    <a:pt x="131" y="112"/>
                    <a:pt x="132" y="113"/>
                  </a:cubicBezTo>
                  <a:cubicBezTo>
                    <a:pt x="132" y="114"/>
                    <a:pt x="133" y="114"/>
                    <a:pt x="134" y="114"/>
                  </a:cubicBezTo>
                  <a:cubicBezTo>
                    <a:pt x="134" y="114"/>
                    <a:pt x="134" y="114"/>
                    <a:pt x="134" y="114"/>
                  </a:cubicBezTo>
                  <a:cubicBezTo>
                    <a:pt x="135" y="114"/>
                    <a:pt x="135" y="114"/>
                    <a:pt x="135" y="113"/>
                  </a:cubicBezTo>
                  <a:cubicBezTo>
                    <a:pt x="134" y="112"/>
                    <a:pt x="135" y="112"/>
                    <a:pt x="135" y="112"/>
                  </a:cubicBezTo>
                  <a:cubicBezTo>
                    <a:pt x="135" y="112"/>
                    <a:pt x="135" y="112"/>
                    <a:pt x="135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6" y="112"/>
                    <a:pt x="136" y="112"/>
                    <a:pt x="136" y="112"/>
                  </a:cubicBezTo>
                  <a:cubicBezTo>
                    <a:pt x="136" y="112"/>
                    <a:pt x="137" y="111"/>
                    <a:pt x="138" y="111"/>
                  </a:cubicBezTo>
                  <a:cubicBezTo>
                    <a:pt x="138" y="111"/>
                    <a:pt x="138" y="111"/>
                    <a:pt x="138" y="111"/>
                  </a:cubicBezTo>
                  <a:cubicBezTo>
                    <a:pt x="138" y="111"/>
                    <a:pt x="139" y="111"/>
                    <a:pt x="139" y="111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40" y="111"/>
                    <a:pt x="140" y="110"/>
                    <a:pt x="139" y="110"/>
                  </a:cubicBezTo>
                  <a:cubicBezTo>
                    <a:pt x="139" y="110"/>
                    <a:pt x="138" y="110"/>
                    <a:pt x="138" y="110"/>
                  </a:cubicBezTo>
                  <a:cubicBezTo>
                    <a:pt x="137" y="110"/>
                    <a:pt x="136" y="110"/>
                    <a:pt x="136" y="110"/>
                  </a:cubicBezTo>
                  <a:cubicBezTo>
                    <a:pt x="135" y="110"/>
                    <a:pt x="135" y="110"/>
                    <a:pt x="135" y="110"/>
                  </a:cubicBezTo>
                  <a:cubicBezTo>
                    <a:pt x="134" y="110"/>
                    <a:pt x="134" y="110"/>
                    <a:pt x="134" y="110"/>
                  </a:cubicBezTo>
                  <a:cubicBezTo>
                    <a:pt x="134" y="109"/>
                    <a:pt x="135" y="110"/>
                    <a:pt x="135" y="109"/>
                  </a:cubicBezTo>
                  <a:cubicBezTo>
                    <a:pt x="134" y="109"/>
                    <a:pt x="134" y="109"/>
                    <a:pt x="134" y="109"/>
                  </a:cubicBezTo>
                  <a:cubicBezTo>
                    <a:pt x="134" y="108"/>
                    <a:pt x="136" y="108"/>
                    <a:pt x="137" y="108"/>
                  </a:cubicBezTo>
                  <a:cubicBezTo>
                    <a:pt x="136" y="107"/>
                    <a:pt x="137" y="107"/>
                    <a:pt x="137" y="107"/>
                  </a:cubicBezTo>
                  <a:cubicBezTo>
                    <a:pt x="138" y="107"/>
                    <a:pt x="139" y="107"/>
                    <a:pt x="139" y="107"/>
                  </a:cubicBezTo>
                  <a:cubicBezTo>
                    <a:pt x="139" y="107"/>
                    <a:pt x="139" y="107"/>
                    <a:pt x="139" y="107"/>
                  </a:cubicBezTo>
                  <a:cubicBezTo>
                    <a:pt x="139" y="107"/>
                    <a:pt x="139" y="108"/>
                    <a:pt x="140" y="108"/>
                  </a:cubicBezTo>
                  <a:cubicBezTo>
                    <a:pt x="140" y="109"/>
                    <a:pt x="141" y="109"/>
                    <a:pt x="141" y="109"/>
                  </a:cubicBezTo>
                  <a:cubicBezTo>
                    <a:pt x="142" y="110"/>
                    <a:pt x="142" y="110"/>
                    <a:pt x="143" y="110"/>
                  </a:cubicBezTo>
                  <a:cubicBezTo>
                    <a:pt x="143" y="110"/>
                    <a:pt x="143" y="110"/>
                    <a:pt x="143" y="110"/>
                  </a:cubicBezTo>
                  <a:cubicBezTo>
                    <a:pt x="143" y="110"/>
                    <a:pt x="144" y="110"/>
                    <a:pt x="144" y="110"/>
                  </a:cubicBezTo>
                  <a:cubicBezTo>
                    <a:pt x="144" y="110"/>
                    <a:pt x="145" y="110"/>
                    <a:pt x="145" y="110"/>
                  </a:cubicBezTo>
                  <a:cubicBezTo>
                    <a:pt x="145" y="109"/>
                    <a:pt x="144" y="108"/>
                    <a:pt x="145" y="107"/>
                  </a:cubicBezTo>
                  <a:cubicBezTo>
                    <a:pt x="145" y="107"/>
                    <a:pt x="146" y="107"/>
                    <a:pt x="147" y="107"/>
                  </a:cubicBezTo>
                  <a:cubicBezTo>
                    <a:pt x="147" y="107"/>
                    <a:pt x="147" y="107"/>
                    <a:pt x="147" y="107"/>
                  </a:cubicBezTo>
                  <a:cubicBezTo>
                    <a:pt x="147" y="107"/>
                    <a:pt x="147" y="107"/>
                    <a:pt x="147" y="107"/>
                  </a:cubicBezTo>
                  <a:cubicBezTo>
                    <a:pt x="148" y="107"/>
                    <a:pt x="148" y="107"/>
                    <a:pt x="148" y="107"/>
                  </a:cubicBezTo>
                  <a:moveTo>
                    <a:pt x="330" y="0"/>
                  </a:moveTo>
                  <a:cubicBezTo>
                    <a:pt x="77" y="0"/>
                    <a:pt x="77" y="0"/>
                    <a:pt x="77" y="0"/>
                  </a:cubicBezTo>
                  <a:cubicBezTo>
                    <a:pt x="56" y="29"/>
                    <a:pt x="46" y="58"/>
                    <a:pt x="46" y="58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5" y="115"/>
                    <a:pt x="55" y="115"/>
                    <a:pt x="55" y="115"/>
                  </a:cubicBezTo>
                  <a:cubicBezTo>
                    <a:pt x="56" y="116"/>
                    <a:pt x="56" y="116"/>
                    <a:pt x="56" y="116"/>
                  </a:cubicBezTo>
                  <a:cubicBezTo>
                    <a:pt x="56" y="115"/>
                    <a:pt x="56" y="115"/>
                    <a:pt x="56" y="115"/>
                  </a:cubicBezTo>
                  <a:cubicBezTo>
                    <a:pt x="57" y="115"/>
                    <a:pt x="57" y="116"/>
                    <a:pt x="58" y="116"/>
                  </a:cubicBezTo>
                  <a:cubicBezTo>
                    <a:pt x="58" y="116"/>
                    <a:pt x="59" y="116"/>
                    <a:pt x="59" y="117"/>
                  </a:cubicBezTo>
                  <a:cubicBezTo>
                    <a:pt x="58" y="118"/>
                    <a:pt x="58" y="118"/>
                    <a:pt x="58" y="118"/>
                  </a:cubicBezTo>
                  <a:cubicBezTo>
                    <a:pt x="58" y="118"/>
                    <a:pt x="58" y="119"/>
                    <a:pt x="58" y="119"/>
                  </a:cubicBezTo>
                  <a:cubicBezTo>
                    <a:pt x="58" y="119"/>
                    <a:pt x="58" y="119"/>
                    <a:pt x="58" y="119"/>
                  </a:cubicBezTo>
                  <a:cubicBezTo>
                    <a:pt x="59" y="119"/>
                    <a:pt x="59" y="119"/>
                    <a:pt x="60" y="118"/>
                  </a:cubicBezTo>
                  <a:cubicBezTo>
                    <a:pt x="60" y="118"/>
                    <a:pt x="60" y="118"/>
                    <a:pt x="60" y="118"/>
                  </a:cubicBezTo>
                  <a:cubicBezTo>
                    <a:pt x="60" y="119"/>
                    <a:pt x="60" y="119"/>
                    <a:pt x="60" y="119"/>
                  </a:cubicBezTo>
                  <a:cubicBezTo>
                    <a:pt x="60" y="119"/>
                    <a:pt x="60" y="120"/>
                    <a:pt x="60" y="120"/>
                  </a:cubicBezTo>
                  <a:cubicBezTo>
                    <a:pt x="59" y="120"/>
                    <a:pt x="59" y="120"/>
                    <a:pt x="58" y="120"/>
                  </a:cubicBezTo>
                  <a:cubicBezTo>
                    <a:pt x="58" y="120"/>
                    <a:pt x="58" y="121"/>
                    <a:pt x="58" y="121"/>
                  </a:cubicBezTo>
                  <a:cubicBezTo>
                    <a:pt x="58" y="122"/>
                    <a:pt x="58" y="122"/>
                    <a:pt x="58" y="122"/>
                  </a:cubicBezTo>
                  <a:cubicBezTo>
                    <a:pt x="58" y="122"/>
                    <a:pt x="59" y="122"/>
                    <a:pt x="59" y="122"/>
                  </a:cubicBezTo>
                  <a:cubicBezTo>
                    <a:pt x="59" y="121"/>
                    <a:pt x="60" y="121"/>
                    <a:pt x="61" y="121"/>
                  </a:cubicBezTo>
                  <a:cubicBezTo>
                    <a:pt x="62" y="121"/>
                    <a:pt x="63" y="121"/>
                    <a:pt x="63" y="121"/>
                  </a:cubicBezTo>
                  <a:cubicBezTo>
                    <a:pt x="64" y="122"/>
                    <a:pt x="65" y="122"/>
                    <a:pt x="65" y="123"/>
                  </a:cubicBezTo>
                  <a:cubicBezTo>
                    <a:pt x="66" y="123"/>
                    <a:pt x="66" y="123"/>
                    <a:pt x="66" y="123"/>
                  </a:cubicBezTo>
                  <a:cubicBezTo>
                    <a:pt x="66" y="123"/>
                    <a:pt x="67" y="122"/>
                    <a:pt x="67" y="122"/>
                  </a:cubicBezTo>
                  <a:cubicBezTo>
                    <a:pt x="66" y="121"/>
                    <a:pt x="65" y="122"/>
                    <a:pt x="65" y="121"/>
                  </a:cubicBezTo>
                  <a:cubicBezTo>
                    <a:pt x="64" y="120"/>
                    <a:pt x="65" y="121"/>
                    <a:pt x="65" y="120"/>
                  </a:cubicBezTo>
                  <a:cubicBezTo>
                    <a:pt x="64" y="120"/>
                    <a:pt x="63" y="119"/>
                    <a:pt x="63" y="118"/>
                  </a:cubicBezTo>
                  <a:cubicBezTo>
                    <a:pt x="62" y="117"/>
                    <a:pt x="62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4" y="116"/>
                    <a:pt x="65" y="117"/>
                    <a:pt x="65" y="117"/>
                  </a:cubicBezTo>
                  <a:cubicBezTo>
                    <a:pt x="66" y="117"/>
                    <a:pt x="66" y="117"/>
                    <a:pt x="67" y="117"/>
                  </a:cubicBezTo>
                  <a:cubicBezTo>
                    <a:pt x="68" y="118"/>
                    <a:pt x="68" y="119"/>
                    <a:pt x="69" y="119"/>
                  </a:cubicBezTo>
                  <a:cubicBezTo>
                    <a:pt x="70" y="119"/>
                    <a:pt x="70" y="119"/>
                    <a:pt x="70" y="119"/>
                  </a:cubicBezTo>
                  <a:cubicBezTo>
                    <a:pt x="69" y="117"/>
                    <a:pt x="73" y="117"/>
                    <a:pt x="74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4" y="116"/>
                    <a:pt x="74" y="115"/>
                    <a:pt x="75" y="115"/>
                  </a:cubicBezTo>
                  <a:cubicBezTo>
                    <a:pt x="75" y="115"/>
                    <a:pt x="75" y="115"/>
                    <a:pt x="75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6" y="115"/>
                    <a:pt x="76" y="115"/>
                    <a:pt x="76" y="115"/>
                  </a:cubicBezTo>
                  <a:cubicBezTo>
                    <a:pt x="77" y="115"/>
                    <a:pt x="77" y="115"/>
                    <a:pt x="77" y="115"/>
                  </a:cubicBezTo>
                  <a:cubicBezTo>
                    <a:pt x="78" y="114"/>
                    <a:pt x="77" y="114"/>
                    <a:pt x="76" y="114"/>
                  </a:cubicBezTo>
                  <a:cubicBezTo>
                    <a:pt x="76" y="113"/>
                    <a:pt x="77" y="113"/>
                    <a:pt x="77" y="112"/>
                  </a:cubicBezTo>
                  <a:cubicBezTo>
                    <a:pt x="76" y="112"/>
                    <a:pt x="75" y="112"/>
                    <a:pt x="75" y="113"/>
                  </a:cubicBezTo>
                  <a:cubicBezTo>
                    <a:pt x="75" y="113"/>
                    <a:pt x="75" y="113"/>
                    <a:pt x="74" y="114"/>
                  </a:cubicBezTo>
                  <a:cubicBezTo>
                    <a:pt x="73" y="114"/>
                    <a:pt x="72" y="114"/>
                    <a:pt x="71" y="115"/>
                  </a:cubicBezTo>
                  <a:cubicBezTo>
                    <a:pt x="70" y="115"/>
                    <a:pt x="69" y="116"/>
                    <a:pt x="69" y="116"/>
                  </a:cubicBezTo>
                  <a:cubicBezTo>
                    <a:pt x="68" y="116"/>
                    <a:pt x="68" y="116"/>
                    <a:pt x="68" y="115"/>
                  </a:cubicBezTo>
                  <a:cubicBezTo>
                    <a:pt x="67" y="115"/>
                    <a:pt x="68" y="114"/>
                    <a:pt x="67" y="114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7" y="114"/>
                    <a:pt x="67" y="114"/>
                    <a:pt x="66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4"/>
                    <a:pt x="66" y="114"/>
                    <a:pt x="66" y="114"/>
                  </a:cubicBezTo>
                  <a:cubicBezTo>
                    <a:pt x="66" y="113"/>
                    <a:pt x="68" y="113"/>
                    <a:pt x="68" y="113"/>
                  </a:cubicBezTo>
                  <a:cubicBezTo>
                    <a:pt x="68" y="113"/>
                    <a:pt x="68" y="113"/>
                    <a:pt x="67" y="113"/>
                  </a:cubicBezTo>
                  <a:cubicBezTo>
                    <a:pt x="67" y="113"/>
                    <a:pt x="66" y="113"/>
                    <a:pt x="65" y="113"/>
                  </a:cubicBezTo>
                  <a:cubicBezTo>
                    <a:pt x="65" y="113"/>
                    <a:pt x="64" y="114"/>
                    <a:pt x="63" y="114"/>
                  </a:cubicBezTo>
                  <a:cubicBezTo>
                    <a:pt x="63" y="114"/>
                    <a:pt x="63" y="114"/>
                    <a:pt x="63" y="114"/>
                  </a:cubicBezTo>
                  <a:cubicBezTo>
                    <a:pt x="63" y="113"/>
                    <a:pt x="64" y="113"/>
                    <a:pt x="64" y="113"/>
                  </a:cubicBezTo>
                  <a:cubicBezTo>
                    <a:pt x="64" y="113"/>
                    <a:pt x="64" y="113"/>
                    <a:pt x="64" y="113"/>
                  </a:cubicBezTo>
                  <a:cubicBezTo>
                    <a:pt x="63" y="113"/>
                    <a:pt x="63" y="113"/>
                    <a:pt x="62" y="114"/>
                  </a:cubicBezTo>
                  <a:cubicBezTo>
                    <a:pt x="62" y="114"/>
                    <a:pt x="61" y="114"/>
                    <a:pt x="60" y="114"/>
                  </a:cubicBezTo>
                  <a:cubicBezTo>
                    <a:pt x="60" y="114"/>
                    <a:pt x="59" y="114"/>
                    <a:pt x="59" y="114"/>
                  </a:cubicBezTo>
                  <a:cubicBezTo>
                    <a:pt x="58" y="114"/>
                    <a:pt x="57" y="114"/>
                    <a:pt x="57" y="113"/>
                  </a:cubicBezTo>
                  <a:cubicBezTo>
                    <a:pt x="59" y="113"/>
                    <a:pt x="59" y="113"/>
                    <a:pt x="59" y="113"/>
                  </a:cubicBezTo>
                  <a:cubicBezTo>
                    <a:pt x="60" y="113"/>
                    <a:pt x="63" y="113"/>
                    <a:pt x="63" y="112"/>
                  </a:cubicBezTo>
                  <a:cubicBezTo>
                    <a:pt x="62" y="112"/>
                    <a:pt x="62" y="112"/>
                    <a:pt x="61" y="112"/>
                  </a:cubicBezTo>
                  <a:cubicBezTo>
                    <a:pt x="61" y="112"/>
                    <a:pt x="60" y="112"/>
                    <a:pt x="60" y="112"/>
                  </a:cubicBezTo>
                  <a:cubicBezTo>
                    <a:pt x="60" y="112"/>
                    <a:pt x="59" y="112"/>
                    <a:pt x="59" y="112"/>
                  </a:cubicBezTo>
                  <a:cubicBezTo>
                    <a:pt x="59" y="112"/>
                    <a:pt x="59" y="112"/>
                    <a:pt x="58" y="112"/>
                  </a:cubicBezTo>
                  <a:cubicBezTo>
                    <a:pt x="58" y="112"/>
                    <a:pt x="57" y="113"/>
                    <a:pt x="57" y="113"/>
                  </a:cubicBezTo>
                  <a:cubicBezTo>
                    <a:pt x="57" y="113"/>
                    <a:pt x="57" y="113"/>
                    <a:pt x="57" y="113"/>
                  </a:cubicBezTo>
                  <a:cubicBezTo>
                    <a:pt x="55" y="112"/>
                    <a:pt x="57" y="112"/>
                    <a:pt x="58" y="111"/>
                  </a:cubicBezTo>
                  <a:cubicBezTo>
                    <a:pt x="59" y="111"/>
                    <a:pt x="57" y="111"/>
                    <a:pt x="57" y="111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57" y="110"/>
                    <a:pt x="57" y="110"/>
                    <a:pt x="57" y="110"/>
                  </a:cubicBezTo>
                  <a:cubicBezTo>
                    <a:pt x="57" y="110"/>
                    <a:pt x="57" y="110"/>
                    <a:pt x="56" y="110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5" y="110"/>
                    <a:pt x="55" y="110"/>
                    <a:pt x="55" y="110"/>
                  </a:cubicBezTo>
                  <a:cubicBezTo>
                    <a:pt x="55" y="109"/>
                    <a:pt x="55" y="109"/>
                    <a:pt x="56" y="109"/>
                  </a:cubicBezTo>
                  <a:cubicBezTo>
                    <a:pt x="56" y="109"/>
                    <a:pt x="56" y="109"/>
                    <a:pt x="56" y="109"/>
                  </a:cubicBezTo>
                  <a:cubicBezTo>
                    <a:pt x="56" y="109"/>
                    <a:pt x="57" y="109"/>
                    <a:pt x="57" y="109"/>
                  </a:cubicBezTo>
                  <a:cubicBezTo>
                    <a:pt x="58" y="109"/>
                    <a:pt x="58" y="109"/>
                    <a:pt x="58" y="109"/>
                  </a:cubicBezTo>
                  <a:cubicBezTo>
                    <a:pt x="56" y="109"/>
                    <a:pt x="57" y="108"/>
                    <a:pt x="58" y="108"/>
                  </a:cubicBezTo>
                  <a:cubicBezTo>
                    <a:pt x="59" y="108"/>
                    <a:pt x="59" y="108"/>
                    <a:pt x="60" y="108"/>
                  </a:cubicBezTo>
                  <a:cubicBezTo>
                    <a:pt x="60" y="108"/>
                    <a:pt x="61" y="108"/>
                    <a:pt x="62" y="108"/>
                  </a:cubicBezTo>
                  <a:cubicBezTo>
                    <a:pt x="62" y="108"/>
                    <a:pt x="63" y="108"/>
                    <a:pt x="63" y="108"/>
                  </a:cubicBezTo>
                  <a:cubicBezTo>
                    <a:pt x="64" y="109"/>
                    <a:pt x="64" y="109"/>
                    <a:pt x="64" y="109"/>
                  </a:cubicBezTo>
                  <a:cubicBezTo>
                    <a:pt x="64" y="109"/>
                    <a:pt x="65" y="109"/>
                    <a:pt x="65" y="109"/>
                  </a:cubicBezTo>
                  <a:cubicBezTo>
                    <a:pt x="65" y="109"/>
                    <a:pt x="65" y="109"/>
                    <a:pt x="65" y="109"/>
                  </a:cubicBezTo>
                  <a:cubicBezTo>
                    <a:pt x="65" y="108"/>
                    <a:pt x="64" y="109"/>
                    <a:pt x="64" y="108"/>
                  </a:cubicBezTo>
                  <a:cubicBezTo>
                    <a:pt x="65" y="108"/>
                    <a:pt x="65" y="108"/>
                    <a:pt x="65" y="108"/>
                  </a:cubicBezTo>
                  <a:cubicBezTo>
                    <a:pt x="65" y="107"/>
                    <a:pt x="64" y="108"/>
                    <a:pt x="64" y="107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4" y="107"/>
                    <a:pt x="64" y="107"/>
                    <a:pt x="64" y="107"/>
                  </a:cubicBezTo>
                  <a:cubicBezTo>
                    <a:pt x="65" y="106"/>
                    <a:pt x="65" y="106"/>
                    <a:pt x="66" y="106"/>
                  </a:cubicBezTo>
                  <a:cubicBezTo>
                    <a:pt x="67" y="106"/>
                    <a:pt x="68" y="107"/>
                    <a:pt x="69" y="108"/>
                  </a:cubicBezTo>
                  <a:cubicBezTo>
                    <a:pt x="70" y="108"/>
                    <a:pt x="71" y="108"/>
                    <a:pt x="72" y="109"/>
                  </a:cubicBezTo>
                  <a:cubicBezTo>
                    <a:pt x="72" y="109"/>
                    <a:pt x="73" y="109"/>
                    <a:pt x="74" y="109"/>
                  </a:cubicBezTo>
                  <a:cubicBezTo>
                    <a:pt x="74" y="109"/>
                    <a:pt x="74" y="109"/>
                    <a:pt x="74" y="109"/>
                  </a:cubicBezTo>
                  <a:cubicBezTo>
                    <a:pt x="75" y="109"/>
                    <a:pt x="74" y="109"/>
                    <a:pt x="74" y="108"/>
                  </a:cubicBezTo>
                  <a:cubicBezTo>
                    <a:pt x="75" y="108"/>
                    <a:pt x="75" y="108"/>
                    <a:pt x="75" y="108"/>
                  </a:cubicBezTo>
                  <a:cubicBezTo>
                    <a:pt x="75" y="107"/>
                    <a:pt x="76" y="108"/>
                    <a:pt x="77" y="107"/>
                  </a:cubicBezTo>
                  <a:cubicBezTo>
                    <a:pt x="78" y="107"/>
                    <a:pt x="78" y="106"/>
                    <a:pt x="79" y="106"/>
                  </a:cubicBezTo>
                  <a:cubicBezTo>
                    <a:pt x="79" y="106"/>
                    <a:pt x="80" y="106"/>
                    <a:pt x="81" y="107"/>
                  </a:cubicBezTo>
                  <a:cubicBezTo>
                    <a:pt x="81" y="107"/>
                    <a:pt x="82" y="108"/>
                    <a:pt x="82" y="108"/>
                  </a:cubicBezTo>
                  <a:cubicBezTo>
                    <a:pt x="82" y="108"/>
                    <a:pt x="82" y="108"/>
                    <a:pt x="83" y="108"/>
                  </a:cubicBezTo>
                  <a:cubicBezTo>
                    <a:pt x="83" y="108"/>
                    <a:pt x="82" y="106"/>
                    <a:pt x="82" y="106"/>
                  </a:cubicBezTo>
                  <a:cubicBezTo>
                    <a:pt x="82" y="106"/>
                    <a:pt x="82" y="106"/>
                    <a:pt x="83" y="106"/>
                  </a:cubicBezTo>
                  <a:cubicBezTo>
                    <a:pt x="84" y="106"/>
                    <a:pt x="85" y="106"/>
                    <a:pt x="85" y="106"/>
                  </a:cubicBezTo>
                  <a:cubicBezTo>
                    <a:pt x="85" y="106"/>
                    <a:pt x="85" y="106"/>
                    <a:pt x="85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6" y="106"/>
                    <a:pt x="86" y="106"/>
                    <a:pt x="86" y="106"/>
                  </a:cubicBezTo>
                  <a:cubicBezTo>
                    <a:pt x="87" y="106"/>
                    <a:pt x="87" y="106"/>
                    <a:pt x="87" y="106"/>
                  </a:cubicBezTo>
                  <a:cubicBezTo>
                    <a:pt x="88" y="106"/>
                    <a:pt x="89" y="107"/>
                    <a:pt x="89" y="108"/>
                  </a:cubicBezTo>
                  <a:cubicBezTo>
                    <a:pt x="89" y="108"/>
                    <a:pt x="89" y="109"/>
                    <a:pt x="89" y="109"/>
                  </a:cubicBezTo>
                  <a:cubicBezTo>
                    <a:pt x="89" y="109"/>
                    <a:pt x="89" y="109"/>
                    <a:pt x="89" y="109"/>
                  </a:cubicBezTo>
                  <a:cubicBezTo>
                    <a:pt x="90" y="108"/>
                    <a:pt x="89" y="107"/>
                    <a:pt x="89" y="107"/>
                  </a:cubicBezTo>
                  <a:cubicBezTo>
                    <a:pt x="90" y="107"/>
                    <a:pt x="90" y="107"/>
                    <a:pt x="90" y="107"/>
                  </a:cubicBezTo>
                  <a:cubicBezTo>
                    <a:pt x="90" y="107"/>
                    <a:pt x="91" y="107"/>
                    <a:pt x="91" y="107"/>
                  </a:cubicBezTo>
                  <a:cubicBezTo>
                    <a:pt x="91" y="107"/>
                    <a:pt x="91" y="107"/>
                    <a:pt x="92" y="107"/>
                  </a:cubicBezTo>
                  <a:cubicBezTo>
                    <a:pt x="92" y="107"/>
                    <a:pt x="92" y="107"/>
                    <a:pt x="92" y="107"/>
                  </a:cubicBezTo>
                  <a:cubicBezTo>
                    <a:pt x="92" y="107"/>
                    <a:pt x="92" y="107"/>
                    <a:pt x="93" y="107"/>
                  </a:cubicBezTo>
                  <a:cubicBezTo>
                    <a:pt x="93" y="107"/>
                    <a:pt x="93" y="107"/>
                    <a:pt x="94" y="107"/>
                  </a:cubicBezTo>
                  <a:cubicBezTo>
                    <a:pt x="94" y="107"/>
                    <a:pt x="95" y="107"/>
                    <a:pt x="95" y="107"/>
                  </a:cubicBezTo>
                  <a:cubicBezTo>
                    <a:pt x="96" y="107"/>
                    <a:pt x="96" y="108"/>
                    <a:pt x="96" y="108"/>
                  </a:cubicBezTo>
                  <a:cubicBezTo>
                    <a:pt x="97" y="108"/>
                    <a:pt x="98" y="108"/>
                    <a:pt x="99" y="108"/>
                  </a:cubicBezTo>
                  <a:cubicBezTo>
                    <a:pt x="98" y="109"/>
                    <a:pt x="97" y="109"/>
                    <a:pt x="96" y="109"/>
                  </a:cubicBezTo>
                  <a:cubicBezTo>
                    <a:pt x="96" y="110"/>
                    <a:pt x="97" y="110"/>
                    <a:pt x="97" y="110"/>
                  </a:cubicBezTo>
                  <a:cubicBezTo>
                    <a:pt x="98" y="110"/>
                    <a:pt x="101" y="108"/>
                    <a:pt x="101" y="108"/>
                  </a:cubicBezTo>
                  <a:cubicBezTo>
                    <a:pt x="101" y="108"/>
                    <a:pt x="101" y="108"/>
                    <a:pt x="101" y="108"/>
                  </a:cubicBezTo>
                  <a:cubicBezTo>
                    <a:pt x="102" y="108"/>
                    <a:pt x="102" y="109"/>
                    <a:pt x="103" y="109"/>
                  </a:cubicBezTo>
                  <a:cubicBezTo>
                    <a:pt x="103" y="109"/>
                    <a:pt x="104" y="109"/>
                    <a:pt x="104" y="109"/>
                  </a:cubicBezTo>
                  <a:cubicBezTo>
                    <a:pt x="104" y="109"/>
                    <a:pt x="104" y="109"/>
                    <a:pt x="104" y="109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09"/>
                    <a:pt x="105" y="109"/>
                    <a:pt x="105" y="109"/>
                  </a:cubicBezTo>
                  <a:cubicBezTo>
                    <a:pt x="105" y="110"/>
                    <a:pt x="103" y="110"/>
                    <a:pt x="103" y="111"/>
                  </a:cubicBezTo>
                  <a:cubicBezTo>
                    <a:pt x="102" y="111"/>
                    <a:pt x="102" y="112"/>
                    <a:pt x="102" y="112"/>
                  </a:cubicBezTo>
                  <a:cubicBezTo>
                    <a:pt x="102" y="112"/>
                    <a:pt x="101" y="112"/>
                    <a:pt x="101" y="112"/>
                  </a:cubicBezTo>
                  <a:cubicBezTo>
                    <a:pt x="101" y="112"/>
                    <a:pt x="101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100" y="112"/>
                    <a:pt x="100" y="112"/>
                    <a:pt x="100" y="112"/>
                  </a:cubicBezTo>
                  <a:cubicBezTo>
                    <a:pt x="99" y="112"/>
                    <a:pt x="98" y="112"/>
                    <a:pt x="97" y="112"/>
                  </a:cubicBezTo>
                  <a:cubicBezTo>
                    <a:pt x="97" y="112"/>
                    <a:pt x="96" y="112"/>
                    <a:pt x="96" y="112"/>
                  </a:cubicBezTo>
                  <a:cubicBezTo>
                    <a:pt x="96" y="112"/>
                    <a:pt x="95" y="112"/>
                    <a:pt x="95" y="112"/>
                  </a:cubicBezTo>
                  <a:cubicBezTo>
                    <a:pt x="94" y="112"/>
                    <a:pt x="94" y="112"/>
                    <a:pt x="94" y="113"/>
                  </a:cubicBezTo>
                  <a:cubicBezTo>
                    <a:pt x="93" y="113"/>
                    <a:pt x="90" y="114"/>
                    <a:pt x="91" y="115"/>
                  </a:cubicBezTo>
                  <a:cubicBezTo>
                    <a:pt x="91" y="115"/>
                    <a:pt x="91" y="115"/>
                    <a:pt x="92" y="115"/>
                  </a:cubicBezTo>
                  <a:cubicBezTo>
                    <a:pt x="92" y="115"/>
                    <a:pt x="93" y="115"/>
                    <a:pt x="94" y="115"/>
                  </a:cubicBezTo>
                  <a:cubicBezTo>
                    <a:pt x="94" y="114"/>
                    <a:pt x="95" y="114"/>
                    <a:pt x="95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6" y="114"/>
                    <a:pt x="96" y="114"/>
                    <a:pt x="96" y="114"/>
                  </a:cubicBezTo>
                  <a:cubicBezTo>
                    <a:pt x="96" y="115"/>
                    <a:pt x="94" y="115"/>
                    <a:pt x="93" y="116"/>
                  </a:cubicBezTo>
                  <a:cubicBezTo>
                    <a:pt x="92" y="116"/>
                    <a:pt x="92" y="116"/>
                    <a:pt x="92" y="116"/>
                  </a:cubicBezTo>
                  <a:cubicBezTo>
                    <a:pt x="92" y="117"/>
                    <a:pt x="92" y="117"/>
                    <a:pt x="92" y="117"/>
                  </a:cubicBezTo>
                  <a:cubicBezTo>
                    <a:pt x="92" y="117"/>
                    <a:pt x="92" y="117"/>
                    <a:pt x="91" y="117"/>
                  </a:cubicBezTo>
                  <a:cubicBezTo>
                    <a:pt x="91" y="117"/>
                    <a:pt x="91" y="117"/>
                    <a:pt x="91" y="117"/>
                  </a:cubicBezTo>
                  <a:cubicBezTo>
                    <a:pt x="91" y="117"/>
                    <a:pt x="90" y="117"/>
                    <a:pt x="90" y="117"/>
                  </a:cubicBezTo>
                  <a:cubicBezTo>
                    <a:pt x="90" y="117"/>
                    <a:pt x="90" y="117"/>
                    <a:pt x="90" y="117"/>
                  </a:cubicBezTo>
                  <a:cubicBezTo>
                    <a:pt x="89" y="117"/>
                    <a:pt x="89" y="117"/>
                    <a:pt x="89" y="117"/>
                  </a:cubicBezTo>
                  <a:cubicBezTo>
                    <a:pt x="89" y="118"/>
                    <a:pt x="89" y="118"/>
                    <a:pt x="89" y="118"/>
                  </a:cubicBezTo>
                  <a:cubicBezTo>
                    <a:pt x="89" y="118"/>
                    <a:pt x="89" y="118"/>
                    <a:pt x="88" y="118"/>
                  </a:cubicBezTo>
                  <a:cubicBezTo>
                    <a:pt x="88" y="117"/>
                    <a:pt x="88" y="117"/>
                    <a:pt x="88" y="117"/>
                  </a:cubicBezTo>
                  <a:cubicBezTo>
                    <a:pt x="88" y="117"/>
                    <a:pt x="88" y="118"/>
                    <a:pt x="87" y="118"/>
                  </a:cubicBezTo>
                  <a:cubicBezTo>
                    <a:pt x="87" y="118"/>
                    <a:pt x="88" y="119"/>
                    <a:pt x="87" y="120"/>
                  </a:cubicBezTo>
                  <a:cubicBezTo>
                    <a:pt x="87" y="120"/>
                    <a:pt x="87" y="120"/>
                    <a:pt x="86" y="120"/>
                  </a:cubicBezTo>
                  <a:cubicBezTo>
                    <a:pt x="86" y="120"/>
                    <a:pt x="86" y="120"/>
                    <a:pt x="86" y="120"/>
                  </a:cubicBezTo>
                  <a:cubicBezTo>
                    <a:pt x="85" y="120"/>
                    <a:pt x="85" y="120"/>
                    <a:pt x="85" y="120"/>
                  </a:cubicBezTo>
                  <a:cubicBezTo>
                    <a:pt x="85" y="120"/>
                    <a:pt x="85" y="120"/>
                    <a:pt x="85" y="120"/>
                  </a:cubicBezTo>
                  <a:cubicBezTo>
                    <a:pt x="85" y="120"/>
                    <a:pt x="85" y="121"/>
                    <a:pt x="84" y="121"/>
                  </a:cubicBezTo>
                  <a:cubicBezTo>
                    <a:pt x="84" y="121"/>
                    <a:pt x="84" y="120"/>
                    <a:pt x="83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3" y="120"/>
                    <a:pt x="82" y="120"/>
                    <a:pt x="82" y="120"/>
                  </a:cubicBezTo>
                  <a:cubicBezTo>
                    <a:pt x="82" y="120"/>
                    <a:pt x="82" y="121"/>
                    <a:pt x="81" y="121"/>
                  </a:cubicBezTo>
                  <a:cubicBezTo>
                    <a:pt x="81" y="121"/>
                    <a:pt x="81" y="121"/>
                    <a:pt x="81" y="121"/>
                  </a:cubicBezTo>
                  <a:cubicBezTo>
                    <a:pt x="81" y="122"/>
                    <a:pt x="81" y="122"/>
                    <a:pt x="81" y="122"/>
                  </a:cubicBezTo>
                  <a:cubicBezTo>
                    <a:pt x="80" y="121"/>
                    <a:pt x="80" y="121"/>
                    <a:pt x="79" y="121"/>
                  </a:cubicBezTo>
                  <a:cubicBezTo>
                    <a:pt x="78" y="121"/>
                    <a:pt x="78" y="121"/>
                    <a:pt x="78" y="121"/>
                  </a:cubicBezTo>
                  <a:cubicBezTo>
                    <a:pt x="77" y="121"/>
                    <a:pt x="77" y="121"/>
                    <a:pt x="77" y="121"/>
                  </a:cubicBezTo>
                  <a:cubicBezTo>
                    <a:pt x="76" y="121"/>
                    <a:pt x="77" y="122"/>
                    <a:pt x="77" y="122"/>
                  </a:cubicBezTo>
                  <a:cubicBezTo>
                    <a:pt x="77" y="122"/>
                    <a:pt x="77" y="122"/>
                    <a:pt x="77" y="122"/>
                  </a:cubicBezTo>
                  <a:cubicBezTo>
                    <a:pt x="76" y="122"/>
                    <a:pt x="76" y="123"/>
                    <a:pt x="77" y="123"/>
                  </a:cubicBezTo>
                  <a:cubicBezTo>
                    <a:pt x="77" y="123"/>
                    <a:pt x="77" y="123"/>
                    <a:pt x="78" y="123"/>
                  </a:cubicBezTo>
                  <a:cubicBezTo>
                    <a:pt x="78" y="123"/>
                    <a:pt x="78" y="123"/>
                    <a:pt x="79" y="123"/>
                  </a:cubicBezTo>
                  <a:cubicBezTo>
                    <a:pt x="79" y="123"/>
                    <a:pt x="79" y="123"/>
                    <a:pt x="79" y="123"/>
                  </a:cubicBezTo>
                  <a:cubicBezTo>
                    <a:pt x="80" y="123"/>
                    <a:pt x="80" y="123"/>
                    <a:pt x="80" y="123"/>
                  </a:cubicBezTo>
                  <a:cubicBezTo>
                    <a:pt x="80" y="124"/>
                    <a:pt x="80" y="124"/>
                    <a:pt x="79" y="124"/>
                  </a:cubicBezTo>
                  <a:cubicBezTo>
                    <a:pt x="80" y="124"/>
                    <a:pt x="80" y="124"/>
                    <a:pt x="80" y="124"/>
                  </a:cubicBezTo>
                  <a:cubicBezTo>
                    <a:pt x="79" y="125"/>
                    <a:pt x="76" y="126"/>
                    <a:pt x="78" y="127"/>
                  </a:cubicBezTo>
                  <a:cubicBezTo>
                    <a:pt x="77" y="127"/>
                    <a:pt x="77" y="127"/>
                    <a:pt x="77" y="127"/>
                  </a:cubicBezTo>
                  <a:cubicBezTo>
                    <a:pt x="76" y="127"/>
                    <a:pt x="76" y="127"/>
                    <a:pt x="76" y="127"/>
                  </a:cubicBezTo>
                  <a:cubicBezTo>
                    <a:pt x="75" y="126"/>
                    <a:pt x="75" y="126"/>
                    <a:pt x="75" y="126"/>
                  </a:cubicBezTo>
                  <a:cubicBezTo>
                    <a:pt x="75" y="126"/>
                    <a:pt x="75" y="126"/>
                    <a:pt x="75" y="126"/>
                  </a:cubicBezTo>
                  <a:cubicBezTo>
                    <a:pt x="75" y="126"/>
                    <a:pt x="75" y="127"/>
                    <a:pt x="75" y="127"/>
                  </a:cubicBezTo>
                  <a:cubicBezTo>
                    <a:pt x="74" y="127"/>
                    <a:pt x="74" y="127"/>
                    <a:pt x="73" y="128"/>
                  </a:cubicBezTo>
                  <a:cubicBezTo>
                    <a:pt x="73" y="128"/>
                    <a:pt x="73" y="128"/>
                    <a:pt x="73" y="129"/>
                  </a:cubicBezTo>
                  <a:cubicBezTo>
                    <a:pt x="72" y="129"/>
                    <a:pt x="72" y="129"/>
                    <a:pt x="72" y="129"/>
                  </a:cubicBezTo>
                  <a:cubicBezTo>
                    <a:pt x="71" y="129"/>
                    <a:pt x="70" y="129"/>
                    <a:pt x="70" y="128"/>
                  </a:cubicBezTo>
                  <a:cubicBezTo>
                    <a:pt x="69" y="128"/>
                    <a:pt x="68" y="127"/>
                    <a:pt x="68" y="127"/>
                  </a:cubicBezTo>
                  <a:cubicBezTo>
                    <a:pt x="68" y="127"/>
                    <a:pt x="68" y="128"/>
                    <a:pt x="68" y="128"/>
                  </a:cubicBezTo>
                  <a:cubicBezTo>
                    <a:pt x="68" y="129"/>
                    <a:pt x="69" y="129"/>
                    <a:pt x="70" y="130"/>
                  </a:cubicBezTo>
                  <a:cubicBezTo>
                    <a:pt x="71" y="131"/>
                    <a:pt x="71" y="131"/>
                    <a:pt x="71" y="131"/>
                  </a:cubicBezTo>
                  <a:cubicBezTo>
                    <a:pt x="71" y="131"/>
                    <a:pt x="71" y="131"/>
                    <a:pt x="71" y="131"/>
                  </a:cubicBezTo>
                  <a:cubicBezTo>
                    <a:pt x="71" y="131"/>
                    <a:pt x="71" y="131"/>
                    <a:pt x="71" y="130"/>
                  </a:cubicBezTo>
                  <a:cubicBezTo>
                    <a:pt x="71" y="130"/>
                    <a:pt x="72" y="130"/>
                    <a:pt x="72" y="130"/>
                  </a:cubicBezTo>
                  <a:cubicBezTo>
                    <a:pt x="72" y="130"/>
                    <a:pt x="72" y="130"/>
                    <a:pt x="72" y="130"/>
                  </a:cubicBezTo>
                  <a:cubicBezTo>
                    <a:pt x="72" y="131"/>
                    <a:pt x="72" y="131"/>
                    <a:pt x="72" y="131"/>
                  </a:cubicBezTo>
                  <a:cubicBezTo>
                    <a:pt x="73" y="131"/>
                    <a:pt x="73" y="131"/>
                    <a:pt x="73" y="131"/>
                  </a:cubicBezTo>
                  <a:cubicBezTo>
                    <a:pt x="73" y="132"/>
                    <a:pt x="73" y="133"/>
                    <a:pt x="72" y="133"/>
                  </a:cubicBezTo>
                  <a:cubicBezTo>
                    <a:pt x="71" y="133"/>
                    <a:pt x="71" y="133"/>
                    <a:pt x="71" y="133"/>
                  </a:cubicBezTo>
                  <a:cubicBezTo>
                    <a:pt x="70" y="133"/>
                    <a:pt x="70" y="133"/>
                    <a:pt x="70" y="133"/>
                  </a:cubicBezTo>
                  <a:cubicBezTo>
                    <a:pt x="69" y="133"/>
                    <a:pt x="69" y="133"/>
                    <a:pt x="69" y="133"/>
                  </a:cubicBezTo>
                  <a:cubicBezTo>
                    <a:pt x="68" y="133"/>
                    <a:pt x="68" y="133"/>
                    <a:pt x="68" y="133"/>
                  </a:cubicBezTo>
                  <a:cubicBezTo>
                    <a:pt x="67" y="132"/>
                    <a:pt x="67" y="132"/>
                    <a:pt x="67" y="132"/>
                  </a:cubicBezTo>
                  <a:cubicBezTo>
                    <a:pt x="67" y="132"/>
                    <a:pt x="67" y="132"/>
                    <a:pt x="67" y="132"/>
                  </a:cubicBezTo>
                  <a:cubicBezTo>
                    <a:pt x="67" y="132"/>
                    <a:pt x="66" y="132"/>
                    <a:pt x="66" y="132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6" y="132"/>
                    <a:pt x="66" y="132"/>
                    <a:pt x="66" y="132"/>
                  </a:cubicBezTo>
                  <a:cubicBezTo>
                    <a:pt x="66" y="132"/>
                    <a:pt x="66" y="132"/>
                    <a:pt x="65" y="132"/>
                  </a:cubicBezTo>
                  <a:cubicBezTo>
                    <a:pt x="65" y="132"/>
                    <a:pt x="65" y="132"/>
                    <a:pt x="65" y="132"/>
                  </a:cubicBezTo>
                  <a:cubicBezTo>
                    <a:pt x="64" y="132"/>
                    <a:pt x="65" y="132"/>
                    <a:pt x="64" y="132"/>
                  </a:cubicBezTo>
                  <a:cubicBezTo>
                    <a:pt x="64" y="132"/>
                    <a:pt x="64" y="132"/>
                    <a:pt x="64" y="132"/>
                  </a:cubicBezTo>
                  <a:cubicBezTo>
                    <a:pt x="63" y="132"/>
                    <a:pt x="63" y="132"/>
                    <a:pt x="63" y="132"/>
                  </a:cubicBezTo>
                  <a:cubicBezTo>
                    <a:pt x="63" y="132"/>
                    <a:pt x="63" y="132"/>
                    <a:pt x="63" y="132"/>
                  </a:cubicBezTo>
                  <a:cubicBezTo>
                    <a:pt x="66" y="137"/>
                    <a:pt x="66" y="137"/>
                    <a:pt x="66" y="137"/>
                  </a:cubicBezTo>
                  <a:cubicBezTo>
                    <a:pt x="67" y="138"/>
                    <a:pt x="67" y="138"/>
                    <a:pt x="67" y="139"/>
                  </a:cubicBezTo>
                  <a:cubicBezTo>
                    <a:pt x="67" y="139"/>
                    <a:pt x="67" y="139"/>
                    <a:pt x="67" y="140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73" y="153"/>
                    <a:pt x="73" y="153"/>
                    <a:pt x="73" y="153"/>
                  </a:cubicBezTo>
                  <a:cubicBezTo>
                    <a:pt x="74" y="153"/>
                    <a:pt x="74" y="153"/>
                    <a:pt x="74" y="153"/>
                  </a:cubicBezTo>
                  <a:cubicBezTo>
                    <a:pt x="74" y="153"/>
                    <a:pt x="74" y="153"/>
                    <a:pt x="73" y="153"/>
                  </a:cubicBezTo>
                  <a:cubicBezTo>
                    <a:pt x="74" y="154"/>
                    <a:pt x="74" y="154"/>
                    <a:pt x="74" y="154"/>
                  </a:cubicBezTo>
                  <a:cubicBezTo>
                    <a:pt x="74" y="154"/>
                    <a:pt x="74" y="154"/>
                    <a:pt x="74" y="154"/>
                  </a:cubicBezTo>
                  <a:cubicBezTo>
                    <a:pt x="74" y="154"/>
                    <a:pt x="74" y="154"/>
                    <a:pt x="74" y="154"/>
                  </a:cubicBezTo>
                  <a:cubicBezTo>
                    <a:pt x="74" y="154"/>
                    <a:pt x="74" y="154"/>
                    <a:pt x="74" y="154"/>
                  </a:cubicBezTo>
                  <a:cubicBezTo>
                    <a:pt x="74" y="155"/>
                    <a:pt x="75" y="155"/>
                    <a:pt x="76" y="155"/>
                  </a:cubicBezTo>
                  <a:cubicBezTo>
                    <a:pt x="75" y="156"/>
                    <a:pt x="76" y="156"/>
                    <a:pt x="76" y="156"/>
                  </a:cubicBezTo>
                  <a:cubicBezTo>
                    <a:pt x="76" y="156"/>
                    <a:pt x="76" y="156"/>
                    <a:pt x="77" y="156"/>
                  </a:cubicBezTo>
                  <a:cubicBezTo>
                    <a:pt x="77" y="156"/>
                    <a:pt x="77" y="156"/>
                    <a:pt x="77" y="156"/>
                  </a:cubicBezTo>
                  <a:cubicBezTo>
                    <a:pt x="77" y="155"/>
                    <a:pt x="77" y="155"/>
                    <a:pt x="77" y="155"/>
                  </a:cubicBezTo>
                  <a:cubicBezTo>
                    <a:pt x="77" y="155"/>
                    <a:pt x="78" y="155"/>
                    <a:pt x="78" y="155"/>
                  </a:cubicBezTo>
                  <a:cubicBezTo>
                    <a:pt x="78" y="155"/>
                    <a:pt x="79" y="155"/>
                    <a:pt x="79" y="155"/>
                  </a:cubicBezTo>
                  <a:cubicBezTo>
                    <a:pt x="81" y="155"/>
                    <a:pt x="80" y="156"/>
                    <a:pt x="79" y="157"/>
                  </a:cubicBezTo>
                  <a:cubicBezTo>
                    <a:pt x="78" y="157"/>
                    <a:pt x="78" y="157"/>
                    <a:pt x="78" y="157"/>
                  </a:cubicBezTo>
                  <a:cubicBezTo>
                    <a:pt x="78" y="158"/>
                    <a:pt x="78" y="158"/>
                    <a:pt x="78" y="158"/>
                  </a:cubicBezTo>
                  <a:cubicBezTo>
                    <a:pt x="79" y="158"/>
                    <a:pt x="79" y="158"/>
                    <a:pt x="79" y="158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0" y="159"/>
                    <a:pt x="80" y="159"/>
                    <a:pt x="80" y="159"/>
                  </a:cubicBezTo>
                  <a:cubicBezTo>
                    <a:pt x="80" y="159"/>
                    <a:pt x="81" y="158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58"/>
                    <a:pt x="82" y="158"/>
                    <a:pt x="82" y="158"/>
                  </a:cubicBezTo>
                  <a:cubicBezTo>
                    <a:pt x="81" y="159"/>
                    <a:pt x="81" y="158"/>
                    <a:pt x="81" y="159"/>
                  </a:cubicBezTo>
                  <a:cubicBezTo>
                    <a:pt x="81" y="159"/>
                    <a:pt x="82" y="159"/>
                    <a:pt x="82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3" y="159"/>
                    <a:pt x="83" y="159"/>
                    <a:pt x="84" y="159"/>
                  </a:cubicBezTo>
                  <a:cubicBezTo>
                    <a:pt x="84" y="159"/>
                    <a:pt x="84" y="159"/>
                    <a:pt x="84" y="159"/>
                  </a:cubicBezTo>
                  <a:cubicBezTo>
                    <a:pt x="85" y="160"/>
                    <a:pt x="83" y="160"/>
                    <a:pt x="82" y="161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5" y="162"/>
                    <a:pt x="85" y="162"/>
                    <a:pt x="85" y="162"/>
                  </a:cubicBezTo>
                  <a:cubicBezTo>
                    <a:pt x="85" y="162"/>
                    <a:pt x="86" y="161"/>
                    <a:pt x="86" y="161"/>
                  </a:cubicBezTo>
                  <a:cubicBezTo>
                    <a:pt x="86" y="161"/>
                    <a:pt x="86" y="161"/>
                    <a:pt x="86" y="161"/>
                  </a:cubicBezTo>
                  <a:cubicBezTo>
                    <a:pt x="87" y="161"/>
                    <a:pt x="87" y="162"/>
                    <a:pt x="87" y="162"/>
                  </a:cubicBezTo>
                  <a:cubicBezTo>
                    <a:pt x="87" y="162"/>
                    <a:pt x="86" y="162"/>
                    <a:pt x="85" y="163"/>
                  </a:cubicBezTo>
                  <a:cubicBezTo>
                    <a:pt x="85" y="163"/>
                    <a:pt x="85" y="163"/>
                    <a:pt x="85" y="163"/>
                  </a:cubicBezTo>
                  <a:cubicBezTo>
                    <a:pt x="85" y="164"/>
                    <a:pt x="85" y="164"/>
                    <a:pt x="85" y="164"/>
                  </a:cubicBezTo>
                  <a:cubicBezTo>
                    <a:pt x="85" y="165"/>
                    <a:pt x="87" y="164"/>
                    <a:pt x="86" y="165"/>
                  </a:cubicBezTo>
                  <a:cubicBezTo>
                    <a:pt x="86" y="165"/>
                    <a:pt x="86" y="165"/>
                    <a:pt x="85" y="165"/>
                  </a:cubicBezTo>
                  <a:cubicBezTo>
                    <a:pt x="85" y="165"/>
                    <a:pt x="85" y="165"/>
                    <a:pt x="85" y="165"/>
                  </a:cubicBezTo>
                  <a:cubicBezTo>
                    <a:pt x="84" y="165"/>
                    <a:pt x="84" y="166"/>
                    <a:pt x="85" y="166"/>
                  </a:cubicBezTo>
                  <a:cubicBezTo>
                    <a:pt x="86" y="167"/>
                    <a:pt x="86" y="167"/>
                    <a:pt x="86" y="167"/>
                  </a:cubicBezTo>
                  <a:cubicBezTo>
                    <a:pt x="86" y="168"/>
                    <a:pt x="86" y="168"/>
                    <a:pt x="86" y="168"/>
                  </a:cubicBezTo>
                  <a:cubicBezTo>
                    <a:pt x="86" y="168"/>
                    <a:pt x="86" y="168"/>
                    <a:pt x="86" y="168"/>
                  </a:cubicBezTo>
                  <a:cubicBezTo>
                    <a:pt x="87" y="169"/>
                    <a:pt x="87" y="169"/>
                    <a:pt x="87" y="169"/>
                  </a:cubicBezTo>
                  <a:cubicBezTo>
                    <a:pt x="87" y="169"/>
                    <a:pt x="87" y="169"/>
                    <a:pt x="87" y="169"/>
                  </a:cubicBezTo>
                  <a:cubicBezTo>
                    <a:pt x="88" y="169"/>
                    <a:pt x="89" y="169"/>
                    <a:pt x="89" y="170"/>
                  </a:cubicBezTo>
                  <a:cubicBezTo>
                    <a:pt x="90" y="171"/>
                    <a:pt x="90" y="171"/>
                    <a:pt x="90" y="171"/>
                  </a:cubicBezTo>
                  <a:cubicBezTo>
                    <a:pt x="90" y="172"/>
                    <a:pt x="90" y="172"/>
                    <a:pt x="90" y="172"/>
                  </a:cubicBezTo>
                  <a:cubicBezTo>
                    <a:pt x="91" y="173"/>
                    <a:pt x="91" y="173"/>
                    <a:pt x="91" y="173"/>
                  </a:cubicBezTo>
                  <a:cubicBezTo>
                    <a:pt x="91" y="173"/>
                    <a:pt x="91" y="173"/>
                    <a:pt x="92" y="173"/>
                  </a:cubicBezTo>
                  <a:cubicBezTo>
                    <a:pt x="92" y="174"/>
                    <a:pt x="92" y="174"/>
                    <a:pt x="93" y="174"/>
                  </a:cubicBezTo>
                  <a:cubicBezTo>
                    <a:pt x="93" y="174"/>
                    <a:pt x="93" y="174"/>
                    <a:pt x="93" y="174"/>
                  </a:cubicBezTo>
                  <a:cubicBezTo>
                    <a:pt x="94" y="173"/>
                    <a:pt x="94" y="173"/>
                    <a:pt x="94" y="173"/>
                  </a:cubicBezTo>
                  <a:cubicBezTo>
                    <a:pt x="95" y="173"/>
                    <a:pt x="95" y="173"/>
                    <a:pt x="95" y="173"/>
                  </a:cubicBezTo>
                  <a:cubicBezTo>
                    <a:pt x="96" y="174"/>
                    <a:pt x="95" y="174"/>
                    <a:pt x="95" y="175"/>
                  </a:cubicBezTo>
                  <a:cubicBezTo>
                    <a:pt x="94" y="175"/>
                    <a:pt x="95" y="176"/>
                    <a:pt x="94" y="176"/>
                  </a:cubicBezTo>
                  <a:cubicBezTo>
                    <a:pt x="93" y="176"/>
                    <a:pt x="93" y="176"/>
                    <a:pt x="93" y="177"/>
                  </a:cubicBezTo>
                  <a:cubicBezTo>
                    <a:pt x="93" y="177"/>
                    <a:pt x="93" y="178"/>
                    <a:pt x="93" y="178"/>
                  </a:cubicBezTo>
                  <a:cubicBezTo>
                    <a:pt x="93" y="178"/>
                    <a:pt x="91" y="178"/>
                    <a:pt x="91" y="179"/>
                  </a:cubicBezTo>
                  <a:cubicBezTo>
                    <a:pt x="92" y="179"/>
                    <a:pt x="92" y="179"/>
                    <a:pt x="92" y="179"/>
                  </a:cubicBezTo>
                  <a:cubicBezTo>
                    <a:pt x="91" y="180"/>
                    <a:pt x="91" y="180"/>
                    <a:pt x="91" y="180"/>
                  </a:cubicBezTo>
                  <a:cubicBezTo>
                    <a:pt x="91" y="180"/>
                    <a:pt x="91" y="179"/>
                    <a:pt x="91" y="179"/>
                  </a:cubicBezTo>
                  <a:cubicBezTo>
                    <a:pt x="90" y="179"/>
                    <a:pt x="90" y="179"/>
                    <a:pt x="90" y="179"/>
                  </a:cubicBezTo>
                  <a:cubicBezTo>
                    <a:pt x="90" y="180"/>
                    <a:pt x="90" y="180"/>
                    <a:pt x="90" y="180"/>
                  </a:cubicBezTo>
                  <a:cubicBezTo>
                    <a:pt x="91" y="181"/>
                    <a:pt x="91" y="182"/>
                    <a:pt x="91" y="182"/>
                  </a:cubicBezTo>
                  <a:cubicBezTo>
                    <a:pt x="91" y="182"/>
                    <a:pt x="90" y="182"/>
                    <a:pt x="90" y="182"/>
                  </a:cubicBezTo>
                  <a:cubicBezTo>
                    <a:pt x="90" y="182"/>
                    <a:pt x="89" y="181"/>
                    <a:pt x="89" y="181"/>
                  </a:cubicBezTo>
                  <a:cubicBezTo>
                    <a:pt x="89" y="181"/>
                    <a:pt x="88" y="180"/>
                    <a:pt x="88" y="179"/>
                  </a:cubicBezTo>
                  <a:cubicBezTo>
                    <a:pt x="87" y="179"/>
                    <a:pt x="87" y="179"/>
                    <a:pt x="87" y="179"/>
                  </a:cubicBezTo>
                  <a:cubicBezTo>
                    <a:pt x="87" y="178"/>
                    <a:pt x="87" y="178"/>
                    <a:pt x="87" y="178"/>
                  </a:cubicBezTo>
                  <a:cubicBezTo>
                    <a:pt x="87" y="177"/>
                    <a:pt x="87" y="178"/>
                    <a:pt x="86" y="177"/>
                  </a:cubicBezTo>
                  <a:cubicBezTo>
                    <a:pt x="86" y="177"/>
                    <a:pt x="87" y="177"/>
                    <a:pt x="86" y="176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6" y="176"/>
                    <a:pt x="86" y="176"/>
                    <a:pt x="86" y="176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5" y="176"/>
                    <a:pt x="85" y="176"/>
                    <a:pt x="85" y="176"/>
                  </a:cubicBezTo>
                  <a:cubicBezTo>
                    <a:pt x="84" y="176"/>
                    <a:pt x="84" y="175"/>
                    <a:pt x="84" y="175"/>
                  </a:cubicBezTo>
                  <a:cubicBezTo>
                    <a:pt x="84" y="175"/>
                    <a:pt x="84" y="175"/>
                    <a:pt x="84" y="175"/>
                  </a:cubicBezTo>
                  <a:cubicBezTo>
                    <a:pt x="105" y="220"/>
                    <a:pt x="105" y="220"/>
                    <a:pt x="105" y="220"/>
                  </a:cubicBezTo>
                  <a:cubicBezTo>
                    <a:pt x="123" y="223"/>
                    <a:pt x="139" y="225"/>
                    <a:pt x="147" y="228"/>
                  </a:cubicBezTo>
                  <a:cubicBezTo>
                    <a:pt x="147" y="228"/>
                    <a:pt x="147" y="228"/>
                    <a:pt x="147" y="228"/>
                  </a:cubicBezTo>
                  <a:cubicBezTo>
                    <a:pt x="147" y="228"/>
                    <a:pt x="147" y="228"/>
                    <a:pt x="147" y="228"/>
                  </a:cubicBezTo>
                  <a:cubicBezTo>
                    <a:pt x="147" y="228"/>
                    <a:pt x="147" y="228"/>
                    <a:pt x="147" y="228"/>
                  </a:cubicBezTo>
                  <a:cubicBezTo>
                    <a:pt x="159" y="232"/>
                    <a:pt x="166" y="269"/>
                    <a:pt x="143" y="299"/>
                  </a:cubicBezTo>
                  <a:cubicBezTo>
                    <a:pt x="384" y="803"/>
                    <a:pt x="384" y="803"/>
                    <a:pt x="384" y="803"/>
                  </a:cubicBezTo>
                  <a:cubicBezTo>
                    <a:pt x="418" y="803"/>
                    <a:pt x="418" y="803"/>
                    <a:pt x="418" y="803"/>
                  </a:cubicBezTo>
                  <a:cubicBezTo>
                    <a:pt x="418" y="105"/>
                    <a:pt x="418" y="105"/>
                    <a:pt x="418" y="105"/>
                  </a:cubicBezTo>
                  <a:cubicBezTo>
                    <a:pt x="412" y="111"/>
                    <a:pt x="407" y="117"/>
                    <a:pt x="401" y="123"/>
                  </a:cubicBezTo>
                  <a:cubicBezTo>
                    <a:pt x="401" y="123"/>
                    <a:pt x="401" y="123"/>
                    <a:pt x="402" y="123"/>
                  </a:cubicBezTo>
                  <a:cubicBezTo>
                    <a:pt x="403" y="124"/>
                    <a:pt x="402" y="125"/>
                    <a:pt x="403" y="125"/>
                  </a:cubicBezTo>
                  <a:cubicBezTo>
                    <a:pt x="404" y="125"/>
                    <a:pt x="404" y="125"/>
                    <a:pt x="404" y="125"/>
                  </a:cubicBezTo>
                  <a:cubicBezTo>
                    <a:pt x="404" y="125"/>
                    <a:pt x="404" y="125"/>
                    <a:pt x="405" y="125"/>
                  </a:cubicBezTo>
                  <a:cubicBezTo>
                    <a:pt x="405" y="125"/>
                    <a:pt x="405" y="125"/>
                    <a:pt x="406" y="125"/>
                  </a:cubicBezTo>
                  <a:cubicBezTo>
                    <a:pt x="406" y="125"/>
                    <a:pt x="406" y="125"/>
                    <a:pt x="406" y="125"/>
                  </a:cubicBezTo>
                  <a:cubicBezTo>
                    <a:pt x="407" y="126"/>
                    <a:pt x="407" y="127"/>
                    <a:pt x="406" y="128"/>
                  </a:cubicBezTo>
                  <a:cubicBezTo>
                    <a:pt x="406" y="128"/>
                    <a:pt x="406" y="128"/>
                    <a:pt x="406" y="128"/>
                  </a:cubicBezTo>
                  <a:cubicBezTo>
                    <a:pt x="405" y="128"/>
                    <a:pt x="405" y="128"/>
                    <a:pt x="405" y="128"/>
                  </a:cubicBezTo>
                  <a:cubicBezTo>
                    <a:pt x="404" y="127"/>
                    <a:pt x="404" y="127"/>
                    <a:pt x="403" y="127"/>
                  </a:cubicBezTo>
                  <a:cubicBezTo>
                    <a:pt x="403" y="127"/>
                    <a:pt x="403" y="127"/>
                    <a:pt x="403" y="127"/>
                  </a:cubicBezTo>
                  <a:cubicBezTo>
                    <a:pt x="403" y="128"/>
                    <a:pt x="403" y="129"/>
                    <a:pt x="404" y="129"/>
                  </a:cubicBezTo>
                  <a:cubicBezTo>
                    <a:pt x="405" y="130"/>
                    <a:pt x="406" y="129"/>
                    <a:pt x="406" y="130"/>
                  </a:cubicBezTo>
                  <a:cubicBezTo>
                    <a:pt x="407" y="131"/>
                    <a:pt x="406" y="131"/>
                    <a:pt x="405" y="132"/>
                  </a:cubicBezTo>
                  <a:cubicBezTo>
                    <a:pt x="404" y="132"/>
                    <a:pt x="404" y="132"/>
                    <a:pt x="404" y="132"/>
                  </a:cubicBezTo>
                  <a:cubicBezTo>
                    <a:pt x="404" y="132"/>
                    <a:pt x="404" y="133"/>
                    <a:pt x="404" y="133"/>
                  </a:cubicBezTo>
                  <a:cubicBezTo>
                    <a:pt x="403" y="133"/>
                    <a:pt x="402" y="133"/>
                    <a:pt x="401" y="133"/>
                  </a:cubicBezTo>
                  <a:cubicBezTo>
                    <a:pt x="400" y="134"/>
                    <a:pt x="401" y="134"/>
                    <a:pt x="400" y="135"/>
                  </a:cubicBezTo>
                  <a:cubicBezTo>
                    <a:pt x="399" y="136"/>
                    <a:pt x="396" y="135"/>
                    <a:pt x="396" y="136"/>
                  </a:cubicBezTo>
                  <a:cubicBezTo>
                    <a:pt x="398" y="137"/>
                    <a:pt x="393" y="138"/>
                    <a:pt x="393" y="138"/>
                  </a:cubicBezTo>
                  <a:cubicBezTo>
                    <a:pt x="392" y="139"/>
                    <a:pt x="390" y="139"/>
                    <a:pt x="390" y="139"/>
                  </a:cubicBezTo>
                  <a:cubicBezTo>
                    <a:pt x="389" y="140"/>
                    <a:pt x="389" y="141"/>
                    <a:pt x="389" y="142"/>
                  </a:cubicBezTo>
                  <a:cubicBezTo>
                    <a:pt x="390" y="142"/>
                    <a:pt x="390" y="142"/>
                    <a:pt x="391" y="142"/>
                  </a:cubicBezTo>
                  <a:cubicBezTo>
                    <a:pt x="391" y="142"/>
                    <a:pt x="392" y="142"/>
                    <a:pt x="392" y="142"/>
                  </a:cubicBezTo>
                  <a:cubicBezTo>
                    <a:pt x="392" y="142"/>
                    <a:pt x="392" y="142"/>
                    <a:pt x="393" y="142"/>
                  </a:cubicBezTo>
                  <a:cubicBezTo>
                    <a:pt x="393" y="142"/>
                    <a:pt x="393" y="142"/>
                    <a:pt x="394" y="142"/>
                  </a:cubicBezTo>
                  <a:cubicBezTo>
                    <a:pt x="393" y="141"/>
                    <a:pt x="393" y="141"/>
                    <a:pt x="393" y="140"/>
                  </a:cubicBezTo>
                  <a:cubicBezTo>
                    <a:pt x="393" y="140"/>
                    <a:pt x="393" y="140"/>
                    <a:pt x="394" y="140"/>
                  </a:cubicBezTo>
                  <a:cubicBezTo>
                    <a:pt x="394" y="140"/>
                    <a:pt x="394" y="140"/>
                    <a:pt x="394" y="140"/>
                  </a:cubicBezTo>
                  <a:cubicBezTo>
                    <a:pt x="395" y="140"/>
                    <a:pt x="395" y="140"/>
                    <a:pt x="395" y="140"/>
                  </a:cubicBezTo>
                  <a:cubicBezTo>
                    <a:pt x="395" y="140"/>
                    <a:pt x="395" y="140"/>
                    <a:pt x="395" y="140"/>
                  </a:cubicBezTo>
                  <a:cubicBezTo>
                    <a:pt x="396" y="140"/>
                    <a:pt x="397" y="139"/>
                    <a:pt x="398" y="139"/>
                  </a:cubicBezTo>
                  <a:cubicBezTo>
                    <a:pt x="398" y="139"/>
                    <a:pt x="398" y="139"/>
                    <a:pt x="398" y="139"/>
                  </a:cubicBezTo>
                  <a:cubicBezTo>
                    <a:pt x="399" y="139"/>
                    <a:pt x="399" y="139"/>
                    <a:pt x="400" y="139"/>
                  </a:cubicBezTo>
                  <a:cubicBezTo>
                    <a:pt x="401" y="139"/>
                    <a:pt x="402" y="139"/>
                    <a:pt x="402" y="139"/>
                  </a:cubicBezTo>
                  <a:cubicBezTo>
                    <a:pt x="402" y="138"/>
                    <a:pt x="400" y="138"/>
                    <a:pt x="399" y="137"/>
                  </a:cubicBezTo>
                  <a:cubicBezTo>
                    <a:pt x="400" y="137"/>
                    <a:pt x="401" y="136"/>
                    <a:pt x="402" y="136"/>
                  </a:cubicBezTo>
                  <a:cubicBezTo>
                    <a:pt x="402" y="136"/>
                    <a:pt x="403" y="137"/>
                    <a:pt x="404" y="137"/>
                  </a:cubicBezTo>
                  <a:cubicBezTo>
                    <a:pt x="404" y="137"/>
                    <a:pt x="404" y="138"/>
                    <a:pt x="405" y="138"/>
                  </a:cubicBezTo>
                  <a:cubicBezTo>
                    <a:pt x="405" y="138"/>
                    <a:pt x="405" y="138"/>
                    <a:pt x="405" y="138"/>
                  </a:cubicBezTo>
                  <a:cubicBezTo>
                    <a:pt x="405" y="137"/>
                    <a:pt x="405" y="137"/>
                    <a:pt x="406" y="137"/>
                  </a:cubicBezTo>
                  <a:cubicBezTo>
                    <a:pt x="406" y="136"/>
                    <a:pt x="406" y="136"/>
                    <a:pt x="407" y="136"/>
                  </a:cubicBezTo>
                  <a:cubicBezTo>
                    <a:pt x="408" y="136"/>
                    <a:pt x="408" y="139"/>
                    <a:pt x="406" y="140"/>
                  </a:cubicBezTo>
                  <a:cubicBezTo>
                    <a:pt x="406" y="140"/>
                    <a:pt x="406" y="141"/>
                    <a:pt x="406" y="141"/>
                  </a:cubicBezTo>
                  <a:cubicBezTo>
                    <a:pt x="407" y="141"/>
                    <a:pt x="407" y="141"/>
                    <a:pt x="407" y="141"/>
                  </a:cubicBezTo>
                  <a:cubicBezTo>
                    <a:pt x="407" y="141"/>
                    <a:pt x="410" y="140"/>
                    <a:pt x="410" y="139"/>
                  </a:cubicBezTo>
                  <a:cubicBezTo>
                    <a:pt x="410" y="139"/>
                    <a:pt x="409" y="139"/>
                    <a:pt x="410" y="138"/>
                  </a:cubicBezTo>
                  <a:cubicBezTo>
                    <a:pt x="410" y="137"/>
                    <a:pt x="411" y="137"/>
                    <a:pt x="411" y="137"/>
                  </a:cubicBezTo>
                  <a:cubicBezTo>
                    <a:pt x="412" y="137"/>
                    <a:pt x="412" y="137"/>
                    <a:pt x="413" y="138"/>
                  </a:cubicBezTo>
                  <a:cubicBezTo>
                    <a:pt x="413" y="138"/>
                    <a:pt x="414" y="138"/>
                    <a:pt x="414" y="138"/>
                  </a:cubicBezTo>
                  <a:cubicBezTo>
                    <a:pt x="414" y="138"/>
                    <a:pt x="415" y="138"/>
                    <a:pt x="415" y="138"/>
                  </a:cubicBezTo>
                  <a:cubicBezTo>
                    <a:pt x="415" y="137"/>
                    <a:pt x="415" y="137"/>
                    <a:pt x="415" y="137"/>
                  </a:cubicBezTo>
                  <a:cubicBezTo>
                    <a:pt x="415" y="137"/>
                    <a:pt x="416" y="137"/>
                    <a:pt x="417" y="137"/>
                  </a:cubicBezTo>
                  <a:cubicBezTo>
                    <a:pt x="417" y="137"/>
                    <a:pt x="417" y="137"/>
                    <a:pt x="417" y="137"/>
                  </a:cubicBezTo>
                  <a:cubicBezTo>
                    <a:pt x="417" y="137"/>
                    <a:pt x="417" y="137"/>
                    <a:pt x="418" y="137"/>
                  </a:cubicBezTo>
                  <a:cubicBezTo>
                    <a:pt x="418" y="323"/>
                    <a:pt x="418" y="323"/>
                    <a:pt x="418" y="323"/>
                  </a:cubicBezTo>
                  <a:cubicBezTo>
                    <a:pt x="417" y="323"/>
                    <a:pt x="417" y="323"/>
                    <a:pt x="417" y="323"/>
                  </a:cubicBezTo>
                  <a:cubicBezTo>
                    <a:pt x="417" y="323"/>
                    <a:pt x="416" y="322"/>
                    <a:pt x="416" y="322"/>
                  </a:cubicBezTo>
                  <a:cubicBezTo>
                    <a:pt x="416" y="321"/>
                    <a:pt x="416" y="321"/>
                    <a:pt x="416" y="321"/>
                  </a:cubicBezTo>
                  <a:cubicBezTo>
                    <a:pt x="415" y="320"/>
                    <a:pt x="415" y="320"/>
                    <a:pt x="415" y="320"/>
                  </a:cubicBezTo>
                  <a:cubicBezTo>
                    <a:pt x="414" y="319"/>
                    <a:pt x="414" y="318"/>
                    <a:pt x="414" y="317"/>
                  </a:cubicBezTo>
                  <a:cubicBezTo>
                    <a:pt x="414" y="317"/>
                    <a:pt x="412" y="314"/>
                    <a:pt x="411" y="314"/>
                  </a:cubicBezTo>
                  <a:cubicBezTo>
                    <a:pt x="411" y="314"/>
                    <a:pt x="411" y="314"/>
                    <a:pt x="411" y="314"/>
                  </a:cubicBezTo>
                  <a:cubicBezTo>
                    <a:pt x="411" y="314"/>
                    <a:pt x="410" y="317"/>
                    <a:pt x="410" y="317"/>
                  </a:cubicBezTo>
                  <a:cubicBezTo>
                    <a:pt x="410" y="317"/>
                    <a:pt x="410" y="317"/>
                    <a:pt x="410" y="317"/>
                  </a:cubicBezTo>
                  <a:cubicBezTo>
                    <a:pt x="409" y="317"/>
                    <a:pt x="409" y="316"/>
                    <a:pt x="408" y="316"/>
                  </a:cubicBezTo>
                  <a:cubicBezTo>
                    <a:pt x="408" y="316"/>
                    <a:pt x="408" y="316"/>
                    <a:pt x="408" y="316"/>
                  </a:cubicBezTo>
                  <a:cubicBezTo>
                    <a:pt x="407" y="315"/>
                    <a:pt x="407" y="315"/>
                    <a:pt x="407" y="315"/>
                  </a:cubicBezTo>
                  <a:cubicBezTo>
                    <a:pt x="407" y="316"/>
                    <a:pt x="407" y="316"/>
                    <a:pt x="407" y="316"/>
                  </a:cubicBezTo>
                  <a:cubicBezTo>
                    <a:pt x="407" y="316"/>
                    <a:pt x="407" y="316"/>
                    <a:pt x="407" y="316"/>
                  </a:cubicBezTo>
                  <a:cubicBezTo>
                    <a:pt x="405" y="316"/>
                    <a:pt x="407" y="313"/>
                    <a:pt x="407" y="312"/>
                  </a:cubicBezTo>
                  <a:cubicBezTo>
                    <a:pt x="407" y="311"/>
                    <a:pt x="406" y="312"/>
                    <a:pt x="406" y="311"/>
                  </a:cubicBezTo>
                  <a:cubicBezTo>
                    <a:pt x="405" y="311"/>
                    <a:pt x="404" y="310"/>
                    <a:pt x="404" y="309"/>
                  </a:cubicBezTo>
                  <a:cubicBezTo>
                    <a:pt x="403" y="308"/>
                    <a:pt x="402" y="307"/>
                    <a:pt x="401" y="306"/>
                  </a:cubicBezTo>
                  <a:cubicBezTo>
                    <a:pt x="400" y="306"/>
                    <a:pt x="400" y="306"/>
                    <a:pt x="400" y="305"/>
                  </a:cubicBezTo>
                  <a:cubicBezTo>
                    <a:pt x="400" y="304"/>
                    <a:pt x="401" y="304"/>
                    <a:pt x="401" y="303"/>
                  </a:cubicBezTo>
                  <a:cubicBezTo>
                    <a:pt x="401" y="302"/>
                    <a:pt x="400" y="302"/>
                    <a:pt x="399" y="302"/>
                  </a:cubicBezTo>
                  <a:cubicBezTo>
                    <a:pt x="399" y="302"/>
                    <a:pt x="399" y="302"/>
                    <a:pt x="398" y="302"/>
                  </a:cubicBezTo>
                  <a:cubicBezTo>
                    <a:pt x="398" y="302"/>
                    <a:pt x="398" y="302"/>
                    <a:pt x="397" y="302"/>
                  </a:cubicBezTo>
                  <a:cubicBezTo>
                    <a:pt x="397" y="302"/>
                    <a:pt x="397" y="302"/>
                    <a:pt x="397" y="302"/>
                  </a:cubicBezTo>
                  <a:cubicBezTo>
                    <a:pt x="397" y="302"/>
                    <a:pt x="396" y="302"/>
                    <a:pt x="396" y="302"/>
                  </a:cubicBezTo>
                  <a:cubicBezTo>
                    <a:pt x="396" y="302"/>
                    <a:pt x="396" y="302"/>
                    <a:pt x="395" y="302"/>
                  </a:cubicBezTo>
                  <a:cubicBezTo>
                    <a:pt x="395" y="303"/>
                    <a:pt x="394" y="303"/>
                    <a:pt x="394" y="303"/>
                  </a:cubicBezTo>
                  <a:cubicBezTo>
                    <a:pt x="393" y="303"/>
                    <a:pt x="393" y="303"/>
                    <a:pt x="393" y="303"/>
                  </a:cubicBezTo>
                  <a:cubicBezTo>
                    <a:pt x="393" y="302"/>
                    <a:pt x="393" y="302"/>
                    <a:pt x="392" y="302"/>
                  </a:cubicBezTo>
                  <a:cubicBezTo>
                    <a:pt x="392" y="302"/>
                    <a:pt x="392" y="302"/>
                    <a:pt x="392" y="302"/>
                  </a:cubicBezTo>
                  <a:cubicBezTo>
                    <a:pt x="392" y="302"/>
                    <a:pt x="391" y="302"/>
                    <a:pt x="391" y="302"/>
                  </a:cubicBezTo>
                  <a:cubicBezTo>
                    <a:pt x="391" y="302"/>
                    <a:pt x="390" y="303"/>
                    <a:pt x="390" y="303"/>
                  </a:cubicBezTo>
                  <a:cubicBezTo>
                    <a:pt x="389" y="304"/>
                    <a:pt x="390" y="305"/>
                    <a:pt x="390" y="306"/>
                  </a:cubicBezTo>
                  <a:cubicBezTo>
                    <a:pt x="389" y="306"/>
                    <a:pt x="389" y="307"/>
                    <a:pt x="388" y="307"/>
                  </a:cubicBezTo>
                  <a:cubicBezTo>
                    <a:pt x="387" y="308"/>
                    <a:pt x="386" y="307"/>
                    <a:pt x="386" y="308"/>
                  </a:cubicBezTo>
                  <a:cubicBezTo>
                    <a:pt x="386" y="309"/>
                    <a:pt x="386" y="309"/>
                    <a:pt x="386" y="309"/>
                  </a:cubicBezTo>
                  <a:cubicBezTo>
                    <a:pt x="386" y="310"/>
                    <a:pt x="386" y="310"/>
                    <a:pt x="385" y="310"/>
                  </a:cubicBezTo>
                  <a:cubicBezTo>
                    <a:pt x="385" y="311"/>
                    <a:pt x="384" y="311"/>
                    <a:pt x="384" y="312"/>
                  </a:cubicBezTo>
                  <a:cubicBezTo>
                    <a:pt x="383" y="313"/>
                    <a:pt x="382" y="313"/>
                    <a:pt x="382" y="313"/>
                  </a:cubicBezTo>
                  <a:cubicBezTo>
                    <a:pt x="382" y="314"/>
                    <a:pt x="382" y="315"/>
                    <a:pt x="381" y="315"/>
                  </a:cubicBezTo>
                  <a:cubicBezTo>
                    <a:pt x="380" y="316"/>
                    <a:pt x="379" y="316"/>
                    <a:pt x="379" y="316"/>
                  </a:cubicBezTo>
                  <a:cubicBezTo>
                    <a:pt x="378" y="317"/>
                    <a:pt x="378" y="318"/>
                    <a:pt x="378" y="319"/>
                  </a:cubicBezTo>
                  <a:cubicBezTo>
                    <a:pt x="378" y="321"/>
                    <a:pt x="379" y="323"/>
                    <a:pt x="378" y="325"/>
                  </a:cubicBezTo>
                  <a:cubicBezTo>
                    <a:pt x="378" y="326"/>
                    <a:pt x="378" y="327"/>
                    <a:pt x="378" y="328"/>
                  </a:cubicBezTo>
                  <a:cubicBezTo>
                    <a:pt x="378" y="329"/>
                    <a:pt x="379" y="329"/>
                    <a:pt x="378" y="330"/>
                  </a:cubicBezTo>
                  <a:cubicBezTo>
                    <a:pt x="378" y="330"/>
                    <a:pt x="378" y="331"/>
                    <a:pt x="378" y="331"/>
                  </a:cubicBezTo>
                  <a:cubicBezTo>
                    <a:pt x="378" y="332"/>
                    <a:pt x="378" y="332"/>
                    <a:pt x="378" y="332"/>
                  </a:cubicBezTo>
                  <a:cubicBezTo>
                    <a:pt x="377" y="333"/>
                    <a:pt x="376" y="333"/>
                    <a:pt x="376" y="334"/>
                  </a:cubicBezTo>
                  <a:cubicBezTo>
                    <a:pt x="375" y="334"/>
                    <a:pt x="375" y="335"/>
                    <a:pt x="375" y="336"/>
                  </a:cubicBezTo>
                  <a:cubicBezTo>
                    <a:pt x="375" y="336"/>
                    <a:pt x="375" y="336"/>
                    <a:pt x="374" y="336"/>
                  </a:cubicBezTo>
                  <a:cubicBezTo>
                    <a:pt x="374" y="336"/>
                    <a:pt x="373" y="335"/>
                    <a:pt x="373" y="335"/>
                  </a:cubicBezTo>
                  <a:cubicBezTo>
                    <a:pt x="372" y="334"/>
                    <a:pt x="372" y="334"/>
                    <a:pt x="371" y="333"/>
                  </a:cubicBezTo>
                  <a:cubicBezTo>
                    <a:pt x="371" y="332"/>
                    <a:pt x="371" y="332"/>
                    <a:pt x="371" y="331"/>
                  </a:cubicBezTo>
                  <a:cubicBezTo>
                    <a:pt x="371" y="330"/>
                    <a:pt x="371" y="329"/>
                    <a:pt x="370" y="329"/>
                  </a:cubicBezTo>
                  <a:cubicBezTo>
                    <a:pt x="370" y="328"/>
                    <a:pt x="369" y="327"/>
                    <a:pt x="369" y="326"/>
                  </a:cubicBezTo>
                  <a:cubicBezTo>
                    <a:pt x="368" y="325"/>
                    <a:pt x="367" y="324"/>
                    <a:pt x="367" y="323"/>
                  </a:cubicBezTo>
                  <a:cubicBezTo>
                    <a:pt x="366" y="322"/>
                    <a:pt x="366" y="322"/>
                    <a:pt x="366" y="321"/>
                  </a:cubicBezTo>
                  <a:cubicBezTo>
                    <a:pt x="365" y="320"/>
                    <a:pt x="364" y="320"/>
                    <a:pt x="363" y="319"/>
                  </a:cubicBezTo>
                  <a:cubicBezTo>
                    <a:pt x="363" y="318"/>
                    <a:pt x="363" y="317"/>
                    <a:pt x="363" y="316"/>
                  </a:cubicBezTo>
                  <a:cubicBezTo>
                    <a:pt x="363" y="315"/>
                    <a:pt x="362" y="314"/>
                    <a:pt x="361" y="312"/>
                  </a:cubicBezTo>
                  <a:cubicBezTo>
                    <a:pt x="360" y="311"/>
                    <a:pt x="360" y="310"/>
                    <a:pt x="359" y="308"/>
                  </a:cubicBezTo>
                  <a:cubicBezTo>
                    <a:pt x="359" y="307"/>
                    <a:pt x="358" y="306"/>
                    <a:pt x="358" y="305"/>
                  </a:cubicBezTo>
                  <a:cubicBezTo>
                    <a:pt x="358" y="305"/>
                    <a:pt x="359" y="303"/>
                    <a:pt x="358" y="303"/>
                  </a:cubicBezTo>
                  <a:cubicBezTo>
                    <a:pt x="356" y="304"/>
                    <a:pt x="357" y="307"/>
                    <a:pt x="355" y="307"/>
                  </a:cubicBezTo>
                  <a:cubicBezTo>
                    <a:pt x="355" y="307"/>
                    <a:pt x="355" y="307"/>
                    <a:pt x="354" y="307"/>
                  </a:cubicBezTo>
                  <a:cubicBezTo>
                    <a:pt x="353" y="306"/>
                    <a:pt x="353" y="305"/>
                    <a:pt x="352" y="304"/>
                  </a:cubicBezTo>
                  <a:cubicBezTo>
                    <a:pt x="351" y="303"/>
                    <a:pt x="350" y="303"/>
                    <a:pt x="351" y="302"/>
                  </a:cubicBezTo>
                  <a:cubicBezTo>
                    <a:pt x="351" y="302"/>
                    <a:pt x="353" y="301"/>
                    <a:pt x="353" y="301"/>
                  </a:cubicBezTo>
                  <a:cubicBezTo>
                    <a:pt x="353" y="300"/>
                    <a:pt x="352" y="300"/>
                    <a:pt x="352" y="300"/>
                  </a:cubicBezTo>
                  <a:cubicBezTo>
                    <a:pt x="352" y="300"/>
                    <a:pt x="351" y="300"/>
                    <a:pt x="351" y="300"/>
                  </a:cubicBezTo>
                  <a:cubicBezTo>
                    <a:pt x="351" y="300"/>
                    <a:pt x="351" y="300"/>
                    <a:pt x="351" y="300"/>
                  </a:cubicBezTo>
                  <a:cubicBezTo>
                    <a:pt x="351" y="300"/>
                    <a:pt x="351" y="300"/>
                    <a:pt x="351" y="300"/>
                  </a:cubicBezTo>
                  <a:cubicBezTo>
                    <a:pt x="350" y="300"/>
                    <a:pt x="349" y="299"/>
                    <a:pt x="349" y="299"/>
                  </a:cubicBezTo>
                  <a:cubicBezTo>
                    <a:pt x="348" y="299"/>
                    <a:pt x="347" y="299"/>
                    <a:pt x="346" y="298"/>
                  </a:cubicBezTo>
                  <a:cubicBezTo>
                    <a:pt x="345" y="297"/>
                    <a:pt x="343" y="296"/>
                    <a:pt x="342" y="295"/>
                  </a:cubicBezTo>
                  <a:cubicBezTo>
                    <a:pt x="342" y="295"/>
                    <a:pt x="341" y="295"/>
                    <a:pt x="341" y="295"/>
                  </a:cubicBezTo>
                  <a:cubicBezTo>
                    <a:pt x="341" y="295"/>
                    <a:pt x="340" y="296"/>
                    <a:pt x="339" y="296"/>
                  </a:cubicBezTo>
                  <a:cubicBezTo>
                    <a:pt x="339" y="296"/>
                    <a:pt x="339" y="296"/>
                    <a:pt x="339" y="296"/>
                  </a:cubicBezTo>
                  <a:cubicBezTo>
                    <a:pt x="339" y="296"/>
                    <a:pt x="338" y="296"/>
                    <a:pt x="338" y="296"/>
                  </a:cubicBezTo>
                  <a:cubicBezTo>
                    <a:pt x="337" y="296"/>
                    <a:pt x="336" y="295"/>
                    <a:pt x="336" y="295"/>
                  </a:cubicBezTo>
                  <a:cubicBezTo>
                    <a:pt x="335" y="295"/>
                    <a:pt x="335" y="295"/>
                    <a:pt x="335" y="296"/>
                  </a:cubicBezTo>
                  <a:cubicBezTo>
                    <a:pt x="335" y="296"/>
                    <a:pt x="335" y="296"/>
                    <a:pt x="335" y="296"/>
                  </a:cubicBezTo>
                  <a:cubicBezTo>
                    <a:pt x="334" y="296"/>
                    <a:pt x="333" y="296"/>
                    <a:pt x="332" y="296"/>
                  </a:cubicBezTo>
                  <a:cubicBezTo>
                    <a:pt x="331" y="296"/>
                    <a:pt x="329" y="296"/>
                    <a:pt x="328" y="295"/>
                  </a:cubicBezTo>
                  <a:cubicBezTo>
                    <a:pt x="327" y="295"/>
                    <a:pt x="324" y="295"/>
                    <a:pt x="324" y="293"/>
                  </a:cubicBezTo>
                  <a:cubicBezTo>
                    <a:pt x="323" y="292"/>
                    <a:pt x="323" y="291"/>
                    <a:pt x="322" y="291"/>
                  </a:cubicBezTo>
                  <a:cubicBezTo>
                    <a:pt x="321" y="291"/>
                    <a:pt x="320" y="292"/>
                    <a:pt x="320" y="292"/>
                  </a:cubicBezTo>
                  <a:cubicBezTo>
                    <a:pt x="319" y="292"/>
                    <a:pt x="318" y="293"/>
                    <a:pt x="317" y="293"/>
                  </a:cubicBezTo>
                  <a:cubicBezTo>
                    <a:pt x="317" y="293"/>
                    <a:pt x="317" y="293"/>
                    <a:pt x="317" y="293"/>
                  </a:cubicBezTo>
                  <a:cubicBezTo>
                    <a:pt x="316" y="293"/>
                    <a:pt x="316" y="292"/>
                    <a:pt x="315" y="292"/>
                  </a:cubicBezTo>
                  <a:cubicBezTo>
                    <a:pt x="314" y="291"/>
                    <a:pt x="313" y="291"/>
                    <a:pt x="313" y="291"/>
                  </a:cubicBezTo>
                  <a:cubicBezTo>
                    <a:pt x="312" y="290"/>
                    <a:pt x="313" y="290"/>
                    <a:pt x="312" y="289"/>
                  </a:cubicBezTo>
                  <a:cubicBezTo>
                    <a:pt x="312" y="289"/>
                    <a:pt x="312" y="289"/>
                    <a:pt x="311" y="288"/>
                  </a:cubicBezTo>
                  <a:cubicBezTo>
                    <a:pt x="311" y="287"/>
                    <a:pt x="311" y="287"/>
                    <a:pt x="310" y="286"/>
                  </a:cubicBezTo>
                  <a:cubicBezTo>
                    <a:pt x="310" y="286"/>
                    <a:pt x="309" y="285"/>
                    <a:pt x="308" y="285"/>
                  </a:cubicBezTo>
                  <a:cubicBezTo>
                    <a:pt x="308" y="285"/>
                    <a:pt x="307" y="285"/>
                    <a:pt x="306" y="285"/>
                  </a:cubicBezTo>
                  <a:cubicBezTo>
                    <a:pt x="306" y="285"/>
                    <a:pt x="306" y="285"/>
                    <a:pt x="305" y="285"/>
                  </a:cubicBezTo>
                  <a:cubicBezTo>
                    <a:pt x="305" y="286"/>
                    <a:pt x="304" y="287"/>
                    <a:pt x="305" y="288"/>
                  </a:cubicBezTo>
                  <a:cubicBezTo>
                    <a:pt x="305" y="288"/>
                    <a:pt x="306" y="289"/>
                    <a:pt x="306" y="289"/>
                  </a:cubicBezTo>
                  <a:cubicBezTo>
                    <a:pt x="306" y="290"/>
                    <a:pt x="306" y="291"/>
                    <a:pt x="307" y="292"/>
                  </a:cubicBezTo>
                  <a:cubicBezTo>
                    <a:pt x="307" y="292"/>
                    <a:pt x="308" y="292"/>
                    <a:pt x="309" y="293"/>
                  </a:cubicBezTo>
                  <a:cubicBezTo>
                    <a:pt x="309" y="293"/>
                    <a:pt x="309" y="294"/>
                    <a:pt x="309" y="295"/>
                  </a:cubicBezTo>
                  <a:cubicBezTo>
                    <a:pt x="309" y="295"/>
                    <a:pt x="310" y="296"/>
                    <a:pt x="310" y="297"/>
                  </a:cubicBezTo>
                  <a:cubicBezTo>
                    <a:pt x="310" y="297"/>
                    <a:pt x="310" y="298"/>
                    <a:pt x="311" y="298"/>
                  </a:cubicBezTo>
                  <a:cubicBezTo>
                    <a:pt x="311" y="298"/>
                    <a:pt x="311" y="298"/>
                    <a:pt x="311" y="298"/>
                  </a:cubicBezTo>
                  <a:cubicBezTo>
                    <a:pt x="312" y="297"/>
                    <a:pt x="312" y="296"/>
                    <a:pt x="313" y="296"/>
                  </a:cubicBezTo>
                  <a:cubicBezTo>
                    <a:pt x="313" y="296"/>
                    <a:pt x="313" y="297"/>
                    <a:pt x="313" y="298"/>
                  </a:cubicBezTo>
                  <a:cubicBezTo>
                    <a:pt x="313" y="298"/>
                    <a:pt x="313" y="299"/>
                    <a:pt x="313" y="300"/>
                  </a:cubicBezTo>
                  <a:cubicBezTo>
                    <a:pt x="313" y="300"/>
                    <a:pt x="313" y="300"/>
                    <a:pt x="313" y="300"/>
                  </a:cubicBezTo>
                  <a:cubicBezTo>
                    <a:pt x="314" y="300"/>
                    <a:pt x="314" y="300"/>
                    <a:pt x="314" y="300"/>
                  </a:cubicBezTo>
                  <a:cubicBezTo>
                    <a:pt x="315" y="300"/>
                    <a:pt x="315" y="300"/>
                    <a:pt x="315" y="300"/>
                  </a:cubicBezTo>
                  <a:cubicBezTo>
                    <a:pt x="315" y="300"/>
                    <a:pt x="315" y="300"/>
                    <a:pt x="315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6" y="300"/>
                    <a:pt x="316" y="300"/>
                    <a:pt x="316" y="300"/>
                  </a:cubicBezTo>
                  <a:cubicBezTo>
                    <a:pt x="317" y="300"/>
                    <a:pt x="318" y="299"/>
                    <a:pt x="319" y="298"/>
                  </a:cubicBezTo>
                  <a:cubicBezTo>
                    <a:pt x="319" y="297"/>
                    <a:pt x="320" y="296"/>
                    <a:pt x="321" y="296"/>
                  </a:cubicBezTo>
                  <a:cubicBezTo>
                    <a:pt x="321" y="296"/>
                    <a:pt x="321" y="295"/>
                    <a:pt x="321" y="294"/>
                  </a:cubicBezTo>
                  <a:cubicBezTo>
                    <a:pt x="321" y="294"/>
                    <a:pt x="322" y="294"/>
                    <a:pt x="322" y="294"/>
                  </a:cubicBezTo>
                  <a:cubicBezTo>
                    <a:pt x="322" y="294"/>
                    <a:pt x="322" y="295"/>
                    <a:pt x="322" y="295"/>
                  </a:cubicBezTo>
                  <a:cubicBezTo>
                    <a:pt x="322" y="296"/>
                    <a:pt x="323" y="297"/>
                    <a:pt x="323" y="297"/>
                  </a:cubicBezTo>
                  <a:cubicBezTo>
                    <a:pt x="323" y="298"/>
                    <a:pt x="323" y="299"/>
                    <a:pt x="324" y="300"/>
                  </a:cubicBezTo>
                  <a:cubicBezTo>
                    <a:pt x="324" y="300"/>
                    <a:pt x="324" y="300"/>
                    <a:pt x="325" y="300"/>
                  </a:cubicBezTo>
                  <a:cubicBezTo>
                    <a:pt x="325" y="300"/>
                    <a:pt x="325" y="300"/>
                    <a:pt x="325" y="300"/>
                  </a:cubicBezTo>
                  <a:cubicBezTo>
                    <a:pt x="325" y="300"/>
                    <a:pt x="325" y="300"/>
                    <a:pt x="326" y="300"/>
                  </a:cubicBezTo>
                  <a:cubicBezTo>
                    <a:pt x="326" y="300"/>
                    <a:pt x="326" y="300"/>
                    <a:pt x="326" y="300"/>
                  </a:cubicBezTo>
                  <a:cubicBezTo>
                    <a:pt x="327" y="300"/>
                    <a:pt x="327" y="301"/>
                    <a:pt x="328" y="301"/>
                  </a:cubicBezTo>
                  <a:cubicBezTo>
                    <a:pt x="329" y="302"/>
                    <a:pt x="331" y="303"/>
                    <a:pt x="330" y="305"/>
                  </a:cubicBezTo>
                  <a:cubicBezTo>
                    <a:pt x="330" y="306"/>
                    <a:pt x="329" y="307"/>
                    <a:pt x="329" y="308"/>
                  </a:cubicBezTo>
                  <a:cubicBezTo>
                    <a:pt x="329" y="308"/>
                    <a:pt x="328" y="308"/>
                    <a:pt x="327" y="309"/>
                  </a:cubicBezTo>
                  <a:cubicBezTo>
                    <a:pt x="327" y="310"/>
                    <a:pt x="326" y="312"/>
                    <a:pt x="325" y="313"/>
                  </a:cubicBezTo>
                  <a:cubicBezTo>
                    <a:pt x="324" y="314"/>
                    <a:pt x="324" y="315"/>
                    <a:pt x="323" y="315"/>
                  </a:cubicBezTo>
                  <a:cubicBezTo>
                    <a:pt x="323" y="316"/>
                    <a:pt x="322" y="316"/>
                    <a:pt x="321" y="317"/>
                  </a:cubicBezTo>
                  <a:cubicBezTo>
                    <a:pt x="320" y="317"/>
                    <a:pt x="320" y="318"/>
                    <a:pt x="319" y="318"/>
                  </a:cubicBezTo>
                  <a:cubicBezTo>
                    <a:pt x="318" y="319"/>
                    <a:pt x="318" y="319"/>
                    <a:pt x="318" y="320"/>
                  </a:cubicBezTo>
                  <a:cubicBezTo>
                    <a:pt x="317" y="320"/>
                    <a:pt x="317" y="321"/>
                    <a:pt x="316" y="321"/>
                  </a:cubicBezTo>
                  <a:cubicBezTo>
                    <a:pt x="315" y="322"/>
                    <a:pt x="314" y="322"/>
                    <a:pt x="313" y="322"/>
                  </a:cubicBezTo>
                  <a:cubicBezTo>
                    <a:pt x="312" y="322"/>
                    <a:pt x="312" y="323"/>
                    <a:pt x="311" y="324"/>
                  </a:cubicBezTo>
                  <a:cubicBezTo>
                    <a:pt x="309" y="325"/>
                    <a:pt x="307" y="326"/>
                    <a:pt x="305" y="326"/>
                  </a:cubicBezTo>
                  <a:cubicBezTo>
                    <a:pt x="304" y="326"/>
                    <a:pt x="303" y="326"/>
                    <a:pt x="303" y="327"/>
                  </a:cubicBezTo>
                  <a:cubicBezTo>
                    <a:pt x="302" y="328"/>
                    <a:pt x="302" y="328"/>
                    <a:pt x="301" y="328"/>
                  </a:cubicBezTo>
                  <a:cubicBezTo>
                    <a:pt x="301" y="328"/>
                    <a:pt x="300" y="328"/>
                    <a:pt x="300" y="327"/>
                  </a:cubicBezTo>
                  <a:cubicBezTo>
                    <a:pt x="299" y="326"/>
                    <a:pt x="298" y="325"/>
                    <a:pt x="298" y="323"/>
                  </a:cubicBezTo>
                  <a:cubicBezTo>
                    <a:pt x="297" y="322"/>
                    <a:pt x="297" y="322"/>
                    <a:pt x="297" y="321"/>
                  </a:cubicBezTo>
                  <a:cubicBezTo>
                    <a:pt x="297" y="320"/>
                    <a:pt x="297" y="320"/>
                    <a:pt x="297" y="319"/>
                  </a:cubicBezTo>
                  <a:cubicBezTo>
                    <a:pt x="296" y="318"/>
                    <a:pt x="295" y="316"/>
                    <a:pt x="294" y="315"/>
                  </a:cubicBezTo>
                  <a:cubicBezTo>
                    <a:pt x="293" y="314"/>
                    <a:pt x="293" y="313"/>
                    <a:pt x="292" y="312"/>
                  </a:cubicBezTo>
                  <a:cubicBezTo>
                    <a:pt x="291" y="311"/>
                    <a:pt x="290" y="311"/>
                    <a:pt x="289" y="310"/>
                  </a:cubicBezTo>
                  <a:cubicBezTo>
                    <a:pt x="288" y="310"/>
                    <a:pt x="288" y="309"/>
                    <a:pt x="288" y="308"/>
                  </a:cubicBezTo>
                  <a:cubicBezTo>
                    <a:pt x="288" y="307"/>
                    <a:pt x="288" y="306"/>
                    <a:pt x="287" y="305"/>
                  </a:cubicBezTo>
                  <a:cubicBezTo>
                    <a:pt x="287" y="304"/>
                    <a:pt x="287" y="303"/>
                    <a:pt x="286" y="302"/>
                  </a:cubicBezTo>
                  <a:cubicBezTo>
                    <a:pt x="285" y="302"/>
                    <a:pt x="285" y="302"/>
                    <a:pt x="284" y="301"/>
                  </a:cubicBezTo>
                  <a:cubicBezTo>
                    <a:pt x="284" y="300"/>
                    <a:pt x="282" y="298"/>
                    <a:pt x="281" y="297"/>
                  </a:cubicBezTo>
                  <a:cubicBezTo>
                    <a:pt x="281" y="297"/>
                    <a:pt x="280" y="297"/>
                    <a:pt x="280" y="296"/>
                  </a:cubicBezTo>
                  <a:cubicBezTo>
                    <a:pt x="280" y="296"/>
                    <a:pt x="280" y="295"/>
                    <a:pt x="280" y="295"/>
                  </a:cubicBezTo>
                  <a:cubicBezTo>
                    <a:pt x="279" y="294"/>
                    <a:pt x="279" y="294"/>
                    <a:pt x="278" y="293"/>
                  </a:cubicBezTo>
                  <a:cubicBezTo>
                    <a:pt x="277" y="293"/>
                    <a:pt x="277" y="293"/>
                    <a:pt x="277" y="292"/>
                  </a:cubicBezTo>
                  <a:cubicBezTo>
                    <a:pt x="277" y="290"/>
                    <a:pt x="277" y="289"/>
                    <a:pt x="277" y="288"/>
                  </a:cubicBezTo>
                  <a:cubicBezTo>
                    <a:pt x="275" y="289"/>
                    <a:pt x="275" y="292"/>
                    <a:pt x="275" y="294"/>
                  </a:cubicBezTo>
                  <a:cubicBezTo>
                    <a:pt x="274" y="293"/>
                    <a:pt x="275" y="293"/>
                    <a:pt x="275" y="292"/>
                  </a:cubicBezTo>
                  <a:cubicBezTo>
                    <a:pt x="274" y="291"/>
                    <a:pt x="274" y="291"/>
                    <a:pt x="273" y="290"/>
                  </a:cubicBezTo>
                  <a:cubicBezTo>
                    <a:pt x="273" y="290"/>
                    <a:pt x="273" y="289"/>
                    <a:pt x="273" y="289"/>
                  </a:cubicBezTo>
                  <a:cubicBezTo>
                    <a:pt x="272" y="288"/>
                    <a:pt x="272" y="288"/>
                    <a:pt x="271" y="287"/>
                  </a:cubicBezTo>
                  <a:cubicBezTo>
                    <a:pt x="271" y="287"/>
                    <a:pt x="271" y="286"/>
                    <a:pt x="271" y="286"/>
                  </a:cubicBezTo>
                  <a:cubicBezTo>
                    <a:pt x="271" y="286"/>
                    <a:pt x="271" y="286"/>
                    <a:pt x="270" y="286"/>
                  </a:cubicBezTo>
                  <a:cubicBezTo>
                    <a:pt x="270" y="287"/>
                    <a:pt x="271" y="289"/>
                    <a:pt x="271" y="289"/>
                  </a:cubicBezTo>
                  <a:cubicBezTo>
                    <a:pt x="272" y="290"/>
                    <a:pt x="272" y="290"/>
                    <a:pt x="272" y="291"/>
                  </a:cubicBezTo>
                  <a:cubicBezTo>
                    <a:pt x="272" y="292"/>
                    <a:pt x="272" y="292"/>
                    <a:pt x="273" y="292"/>
                  </a:cubicBezTo>
                  <a:cubicBezTo>
                    <a:pt x="274" y="294"/>
                    <a:pt x="274" y="294"/>
                    <a:pt x="275" y="296"/>
                  </a:cubicBezTo>
                  <a:cubicBezTo>
                    <a:pt x="275" y="296"/>
                    <a:pt x="275" y="297"/>
                    <a:pt x="276" y="297"/>
                  </a:cubicBezTo>
                  <a:cubicBezTo>
                    <a:pt x="277" y="298"/>
                    <a:pt x="277" y="299"/>
                    <a:pt x="278" y="300"/>
                  </a:cubicBezTo>
                  <a:cubicBezTo>
                    <a:pt x="279" y="300"/>
                    <a:pt x="279" y="301"/>
                    <a:pt x="279" y="301"/>
                  </a:cubicBezTo>
                  <a:cubicBezTo>
                    <a:pt x="278" y="302"/>
                    <a:pt x="277" y="302"/>
                    <a:pt x="278" y="303"/>
                  </a:cubicBezTo>
                  <a:cubicBezTo>
                    <a:pt x="279" y="305"/>
                    <a:pt x="281" y="306"/>
                    <a:pt x="282" y="308"/>
                  </a:cubicBezTo>
                  <a:cubicBezTo>
                    <a:pt x="282" y="310"/>
                    <a:pt x="283" y="313"/>
                    <a:pt x="284" y="314"/>
                  </a:cubicBezTo>
                  <a:cubicBezTo>
                    <a:pt x="286" y="315"/>
                    <a:pt x="287" y="315"/>
                    <a:pt x="287" y="316"/>
                  </a:cubicBezTo>
                  <a:cubicBezTo>
                    <a:pt x="287" y="318"/>
                    <a:pt x="288" y="319"/>
                    <a:pt x="289" y="321"/>
                  </a:cubicBezTo>
                  <a:cubicBezTo>
                    <a:pt x="289" y="322"/>
                    <a:pt x="289" y="322"/>
                    <a:pt x="290" y="322"/>
                  </a:cubicBezTo>
                  <a:cubicBezTo>
                    <a:pt x="291" y="323"/>
                    <a:pt x="291" y="323"/>
                    <a:pt x="291" y="323"/>
                  </a:cubicBezTo>
                  <a:cubicBezTo>
                    <a:pt x="292" y="324"/>
                    <a:pt x="292" y="324"/>
                    <a:pt x="292" y="324"/>
                  </a:cubicBezTo>
                  <a:cubicBezTo>
                    <a:pt x="292" y="324"/>
                    <a:pt x="292" y="324"/>
                    <a:pt x="292" y="324"/>
                  </a:cubicBezTo>
                  <a:cubicBezTo>
                    <a:pt x="292" y="324"/>
                    <a:pt x="293" y="324"/>
                    <a:pt x="293" y="324"/>
                  </a:cubicBezTo>
                  <a:cubicBezTo>
                    <a:pt x="293" y="324"/>
                    <a:pt x="294" y="324"/>
                    <a:pt x="294" y="325"/>
                  </a:cubicBezTo>
                  <a:cubicBezTo>
                    <a:pt x="294" y="325"/>
                    <a:pt x="295" y="325"/>
                    <a:pt x="295" y="326"/>
                  </a:cubicBezTo>
                  <a:cubicBezTo>
                    <a:pt x="295" y="326"/>
                    <a:pt x="296" y="327"/>
                    <a:pt x="297" y="327"/>
                  </a:cubicBezTo>
                  <a:cubicBezTo>
                    <a:pt x="298" y="327"/>
                    <a:pt x="299" y="329"/>
                    <a:pt x="298" y="330"/>
                  </a:cubicBezTo>
                  <a:cubicBezTo>
                    <a:pt x="298" y="331"/>
                    <a:pt x="300" y="332"/>
                    <a:pt x="301" y="333"/>
                  </a:cubicBezTo>
                  <a:cubicBezTo>
                    <a:pt x="301" y="333"/>
                    <a:pt x="302" y="333"/>
                    <a:pt x="302" y="333"/>
                  </a:cubicBezTo>
                  <a:cubicBezTo>
                    <a:pt x="303" y="333"/>
                    <a:pt x="303" y="333"/>
                    <a:pt x="303" y="333"/>
                  </a:cubicBezTo>
                  <a:cubicBezTo>
                    <a:pt x="304" y="333"/>
                    <a:pt x="304" y="332"/>
                    <a:pt x="305" y="332"/>
                  </a:cubicBezTo>
                  <a:cubicBezTo>
                    <a:pt x="305" y="332"/>
                    <a:pt x="305" y="332"/>
                    <a:pt x="305" y="332"/>
                  </a:cubicBezTo>
                  <a:cubicBezTo>
                    <a:pt x="306" y="332"/>
                    <a:pt x="306" y="332"/>
                    <a:pt x="306" y="332"/>
                  </a:cubicBezTo>
                  <a:cubicBezTo>
                    <a:pt x="306" y="332"/>
                    <a:pt x="306" y="332"/>
                    <a:pt x="306" y="332"/>
                  </a:cubicBezTo>
                  <a:cubicBezTo>
                    <a:pt x="306" y="332"/>
                    <a:pt x="306" y="332"/>
                    <a:pt x="307" y="332"/>
                  </a:cubicBezTo>
                  <a:cubicBezTo>
                    <a:pt x="307" y="331"/>
                    <a:pt x="307" y="331"/>
                    <a:pt x="307" y="331"/>
                  </a:cubicBezTo>
                  <a:cubicBezTo>
                    <a:pt x="308" y="331"/>
                    <a:pt x="308" y="331"/>
                    <a:pt x="309" y="331"/>
                  </a:cubicBezTo>
                  <a:cubicBezTo>
                    <a:pt x="309" y="331"/>
                    <a:pt x="309" y="331"/>
                    <a:pt x="309" y="331"/>
                  </a:cubicBezTo>
                  <a:cubicBezTo>
                    <a:pt x="310" y="331"/>
                    <a:pt x="310" y="331"/>
                    <a:pt x="310" y="331"/>
                  </a:cubicBezTo>
                  <a:cubicBezTo>
                    <a:pt x="311" y="331"/>
                    <a:pt x="311" y="331"/>
                    <a:pt x="312" y="330"/>
                  </a:cubicBezTo>
                  <a:cubicBezTo>
                    <a:pt x="313" y="330"/>
                    <a:pt x="314" y="329"/>
                    <a:pt x="315" y="329"/>
                  </a:cubicBezTo>
                  <a:cubicBezTo>
                    <a:pt x="315" y="329"/>
                    <a:pt x="316" y="329"/>
                    <a:pt x="316" y="330"/>
                  </a:cubicBezTo>
                  <a:cubicBezTo>
                    <a:pt x="316" y="331"/>
                    <a:pt x="316" y="333"/>
                    <a:pt x="315" y="334"/>
                  </a:cubicBezTo>
                  <a:cubicBezTo>
                    <a:pt x="315" y="335"/>
                    <a:pt x="315" y="336"/>
                    <a:pt x="314" y="337"/>
                  </a:cubicBezTo>
                  <a:cubicBezTo>
                    <a:pt x="314" y="338"/>
                    <a:pt x="313" y="338"/>
                    <a:pt x="313" y="339"/>
                  </a:cubicBezTo>
                  <a:cubicBezTo>
                    <a:pt x="313" y="340"/>
                    <a:pt x="313" y="341"/>
                    <a:pt x="313" y="342"/>
                  </a:cubicBezTo>
                  <a:cubicBezTo>
                    <a:pt x="312" y="343"/>
                    <a:pt x="311" y="344"/>
                    <a:pt x="311" y="345"/>
                  </a:cubicBezTo>
                  <a:cubicBezTo>
                    <a:pt x="310" y="346"/>
                    <a:pt x="308" y="347"/>
                    <a:pt x="308" y="348"/>
                  </a:cubicBezTo>
                  <a:cubicBezTo>
                    <a:pt x="307" y="349"/>
                    <a:pt x="307" y="350"/>
                    <a:pt x="306" y="351"/>
                  </a:cubicBezTo>
                  <a:cubicBezTo>
                    <a:pt x="306" y="352"/>
                    <a:pt x="305" y="352"/>
                    <a:pt x="304" y="353"/>
                  </a:cubicBezTo>
                  <a:cubicBezTo>
                    <a:pt x="303" y="353"/>
                    <a:pt x="303" y="354"/>
                    <a:pt x="302" y="354"/>
                  </a:cubicBezTo>
                  <a:cubicBezTo>
                    <a:pt x="302" y="354"/>
                    <a:pt x="302" y="354"/>
                    <a:pt x="302" y="354"/>
                  </a:cubicBezTo>
                  <a:cubicBezTo>
                    <a:pt x="301" y="355"/>
                    <a:pt x="300" y="356"/>
                    <a:pt x="299" y="358"/>
                  </a:cubicBezTo>
                  <a:cubicBezTo>
                    <a:pt x="299" y="358"/>
                    <a:pt x="298" y="359"/>
                    <a:pt x="298" y="360"/>
                  </a:cubicBezTo>
                  <a:cubicBezTo>
                    <a:pt x="297" y="360"/>
                    <a:pt x="297" y="361"/>
                    <a:pt x="297" y="362"/>
                  </a:cubicBezTo>
                  <a:cubicBezTo>
                    <a:pt x="296" y="362"/>
                    <a:pt x="296" y="363"/>
                    <a:pt x="296" y="364"/>
                  </a:cubicBezTo>
                  <a:cubicBezTo>
                    <a:pt x="295" y="364"/>
                    <a:pt x="294" y="364"/>
                    <a:pt x="294" y="365"/>
                  </a:cubicBezTo>
                  <a:cubicBezTo>
                    <a:pt x="294" y="366"/>
                    <a:pt x="295" y="366"/>
                    <a:pt x="294" y="367"/>
                  </a:cubicBezTo>
                  <a:cubicBezTo>
                    <a:pt x="294" y="369"/>
                    <a:pt x="293" y="368"/>
                    <a:pt x="293" y="369"/>
                  </a:cubicBezTo>
                  <a:cubicBezTo>
                    <a:pt x="292" y="370"/>
                    <a:pt x="293" y="371"/>
                    <a:pt x="293" y="371"/>
                  </a:cubicBezTo>
                  <a:cubicBezTo>
                    <a:pt x="293" y="373"/>
                    <a:pt x="294" y="374"/>
                    <a:pt x="294" y="376"/>
                  </a:cubicBezTo>
                  <a:cubicBezTo>
                    <a:pt x="294" y="377"/>
                    <a:pt x="294" y="378"/>
                    <a:pt x="295" y="379"/>
                  </a:cubicBezTo>
                  <a:cubicBezTo>
                    <a:pt x="295" y="379"/>
                    <a:pt x="296" y="379"/>
                    <a:pt x="296" y="380"/>
                  </a:cubicBezTo>
                  <a:cubicBezTo>
                    <a:pt x="296" y="381"/>
                    <a:pt x="296" y="381"/>
                    <a:pt x="296" y="381"/>
                  </a:cubicBezTo>
                  <a:cubicBezTo>
                    <a:pt x="296" y="382"/>
                    <a:pt x="296" y="381"/>
                    <a:pt x="296" y="382"/>
                  </a:cubicBezTo>
                  <a:cubicBezTo>
                    <a:pt x="297" y="382"/>
                    <a:pt x="296" y="384"/>
                    <a:pt x="296" y="384"/>
                  </a:cubicBezTo>
                  <a:cubicBezTo>
                    <a:pt x="296" y="385"/>
                    <a:pt x="296" y="386"/>
                    <a:pt x="296" y="387"/>
                  </a:cubicBezTo>
                  <a:cubicBezTo>
                    <a:pt x="296" y="388"/>
                    <a:pt x="296" y="388"/>
                    <a:pt x="296" y="389"/>
                  </a:cubicBezTo>
                  <a:cubicBezTo>
                    <a:pt x="296" y="390"/>
                    <a:pt x="297" y="390"/>
                    <a:pt x="297" y="391"/>
                  </a:cubicBezTo>
                  <a:cubicBezTo>
                    <a:pt x="297" y="392"/>
                    <a:pt x="297" y="392"/>
                    <a:pt x="297" y="392"/>
                  </a:cubicBezTo>
                  <a:cubicBezTo>
                    <a:pt x="296" y="393"/>
                    <a:pt x="296" y="393"/>
                    <a:pt x="295" y="394"/>
                  </a:cubicBezTo>
                  <a:cubicBezTo>
                    <a:pt x="295" y="394"/>
                    <a:pt x="293" y="394"/>
                    <a:pt x="292" y="395"/>
                  </a:cubicBezTo>
                  <a:cubicBezTo>
                    <a:pt x="292" y="396"/>
                    <a:pt x="291" y="396"/>
                    <a:pt x="291" y="397"/>
                  </a:cubicBezTo>
                  <a:cubicBezTo>
                    <a:pt x="290" y="398"/>
                    <a:pt x="288" y="398"/>
                    <a:pt x="288" y="399"/>
                  </a:cubicBezTo>
                  <a:cubicBezTo>
                    <a:pt x="288" y="399"/>
                    <a:pt x="288" y="399"/>
                    <a:pt x="288" y="399"/>
                  </a:cubicBezTo>
                  <a:cubicBezTo>
                    <a:pt x="288" y="399"/>
                    <a:pt x="287" y="400"/>
                    <a:pt x="286" y="400"/>
                  </a:cubicBezTo>
                  <a:cubicBezTo>
                    <a:pt x="286" y="401"/>
                    <a:pt x="286" y="402"/>
                    <a:pt x="286" y="403"/>
                  </a:cubicBezTo>
                  <a:cubicBezTo>
                    <a:pt x="285" y="403"/>
                    <a:pt x="284" y="403"/>
                    <a:pt x="284" y="404"/>
                  </a:cubicBezTo>
                  <a:cubicBezTo>
                    <a:pt x="284" y="404"/>
                    <a:pt x="285" y="406"/>
                    <a:pt x="285" y="407"/>
                  </a:cubicBezTo>
                  <a:cubicBezTo>
                    <a:pt x="286" y="409"/>
                    <a:pt x="286" y="412"/>
                    <a:pt x="284" y="413"/>
                  </a:cubicBezTo>
                  <a:cubicBezTo>
                    <a:pt x="283" y="414"/>
                    <a:pt x="281" y="414"/>
                    <a:pt x="280" y="415"/>
                  </a:cubicBezTo>
                  <a:cubicBezTo>
                    <a:pt x="279" y="416"/>
                    <a:pt x="279" y="417"/>
                    <a:pt x="279" y="417"/>
                  </a:cubicBezTo>
                  <a:cubicBezTo>
                    <a:pt x="279" y="418"/>
                    <a:pt x="278" y="419"/>
                    <a:pt x="278" y="421"/>
                  </a:cubicBezTo>
                  <a:cubicBezTo>
                    <a:pt x="277" y="422"/>
                    <a:pt x="277" y="424"/>
                    <a:pt x="276" y="425"/>
                  </a:cubicBezTo>
                  <a:cubicBezTo>
                    <a:pt x="275" y="426"/>
                    <a:pt x="274" y="426"/>
                    <a:pt x="273" y="427"/>
                  </a:cubicBezTo>
                  <a:cubicBezTo>
                    <a:pt x="272" y="428"/>
                    <a:pt x="272" y="429"/>
                    <a:pt x="271" y="429"/>
                  </a:cubicBezTo>
                  <a:cubicBezTo>
                    <a:pt x="271" y="430"/>
                    <a:pt x="270" y="431"/>
                    <a:pt x="269" y="432"/>
                  </a:cubicBezTo>
                  <a:cubicBezTo>
                    <a:pt x="267" y="434"/>
                    <a:pt x="266" y="434"/>
                    <a:pt x="263" y="435"/>
                  </a:cubicBezTo>
                  <a:cubicBezTo>
                    <a:pt x="263" y="435"/>
                    <a:pt x="262" y="434"/>
                    <a:pt x="262" y="435"/>
                  </a:cubicBezTo>
                  <a:cubicBezTo>
                    <a:pt x="261" y="435"/>
                    <a:pt x="261" y="435"/>
                    <a:pt x="261" y="436"/>
                  </a:cubicBezTo>
                  <a:cubicBezTo>
                    <a:pt x="261" y="436"/>
                    <a:pt x="260" y="436"/>
                    <a:pt x="260" y="436"/>
                  </a:cubicBezTo>
                  <a:cubicBezTo>
                    <a:pt x="259" y="436"/>
                    <a:pt x="259" y="436"/>
                    <a:pt x="258" y="436"/>
                  </a:cubicBezTo>
                  <a:cubicBezTo>
                    <a:pt x="258" y="436"/>
                    <a:pt x="258" y="436"/>
                    <a:pt x="257" y="436"/>
                  </a:cubicBezTo>
                  <a:cubicBezTo>
                    <a:pt x="257" y="436"/>
                    <a:pt x="257" y="436"/>
                    <a:pt x="257" y="436"/>
                  </a:cubicBezTo>
                  <a:cubicBezTo>
                    <a:pt x="255" y="436"/>
                    <a:pt x="254" y="437"/>
                    <a:pt x="252" y="438"/>
                  </a:cubicBezTo>
                  <a:cubicBezTo>
                    <a:pt x="252" y="438"/>
                    <a:pt x="252" y="438"/>
                    <a:pt x="251" y="438"/>
                  </a:cubicBezTo>
                  <a:cubicBezTo>
                    <a:pt x="251" y="438"/>
                    <a:pt x="250" y="438"/>
                    <a:pt x="250" y="438"/>
                  </a:cubicBezTo>
                  <a:cubicBezTo>
                    <a:pt x="249" y="437"/>
                    <a:pt x="248" y="438"/>
                    <a:pt x="247" y="437"/>
                  </a:cubicBezTo>
                  <a:cubicBezTo>
                    <a:pt x="247" y="436"/>
                    <a:pt x="247" y="436"/>
                    <a:pt x="247" y="436"/>
                  </a:cubicBezTo>
                  <a:cubicBezTo>
                    <a:pt x="247" y="435"/>
                    <a:pt x="247" y="435"/>
                    <a:pt x="247" y="435"/>
                  </a:cubicBezTo>
                  <a:cubicBezTo>
                    <a:pt x="246" y="433"/>
                    <a:pt x="248" y="432"/>
                    <a:pt x="247" y="430"/>
                  </a:cubicBezTo>
                  <a:cubicBezTo>
                    <a:pt x="246" y="429"/>
                    <a:pt x="245" y="429"/>
                    <a:pt x="245" y="427"/>
                  </a:cubicBezTo>
                  <a:cubicBezTo>
                    <a:pt x="244" y="426"/>
                    <a:pt x="244" y="424"/>
                    <a:pt x="243" y="423"/>
                  </a:cubicBezTo>
                  <a:cubicBezTo>
                    <a:pt x="243" y="423"/>
                    <a:pt x="243" y="423"/>
                    <a:pt x="243" y="423"/>
                  </a:cubicBezTo>
                  <a:cubicBezTo>
                    <a:pt x="242" y="422"/>
                    <a:pt x="241" y="421"/>
                    <a:pt x="241" y="419"/>
                  </a:cubicBezTo>
                  <a:cubicBezTo>
                    <a:pt x="240" y="418"/>
                    <a:pt x="241" y="417"/>
                    <a:pt x="240" y="416"/>
                  </a:cubicBezTo>
                  <a:cubicBezTo>
                    <a:pt x="240" y="414"/>
                    <a:pt x="240" y="413"/>
                    <a:pt x="240" y="412"/>
                  </a:cubicBezTo>
                  <a:cubicBezTo>
                    <a:pt x="239" y="409"/>
                    <a:pt x="238" y="407"/>
                    <a:pt x="237" y="405"/>
                  </a:cubicBezTo>
                  <a:cubicBezTo>
                    <a:pt x="237" y="404"/>
                    <a:pt x="237" y="403"/>
                    <a:pt x="236" y="402"/>
                  </a:cubicBezTo>
                  <a:cubicBezTo>
                    <a:pt x="235" y="401"/>
                    <a:pt x="234" y="401"/>
                    <a:pt x="234" y="400"/>
                  </a:cubicBezTo>
                  <a:cubicBezTo>
                    <a:pt x="234" y="399"/>
                    <a:pt x="234" y="399"/>
                    <a:pt x="234" y="399"/>
                  </a:cubicBezTo>
                  <a:cubicBezTo>
                    <a:pt x="233" y="399"/>
                    <a:pt x="233" y="399"/>
                    <a:pt x="233" y="399"/>
                  </a:cubicBezTo>
                  <a:cubicBezTo>
                    <a:pt x="232" y="398"/>
                    <a:pt x="233" y="397"/>
                    <a:pt x="233" y="396"/>
                  </a:cubicBezTo>
                  <a:cubicBezTo>
                    <a:pt x="234" y="394"/>
                    <a:pt x="234" y="391"/>
                    <a:pt x="235" y="389"/>
                  </a:cubicBezTo>
                  <a:cubicBezTo>
                    <a:pt x="236" y="388"/>
                    <a:pt x="237" y="388"/>
                    <a:pt x="237" y="387"/>
                  </a:cubicBezTo>
                  <a:cubicBezTo>
                    <a:pt x="237" y="386"/>
                    <a:pt x="237" y="385"/>
                    <a:pt x="237" y="384"/>
                  </a:cubicBezTo>
                  <a:cubicBezTo>
                    <a:pt x="237" y="383"/>
                    <a:pt x="236" y="382"/>
                    <a:pt x="236" y="381"/>
                  </a:cubicBezTo>
                  <a:cubicBezTo>
                    <a:pt x="236" y="380"/>
                    <a:pt x="236" y="379"/>
                    <a:pt x="236" y="379"/>
                  </a:cubicBezTo>
                  <a:cubicBezTo>
                    <a:pt x="236" y="379"/>
                    <a:pt x="236" y="379"/>
                    <a:pt x="236" y="379"/>
                  </a:cubicBezTo>
                  <a:cubicBezTo>
                    <a:pt x="236" y="379"/>
                    <a:pt x="236" y="379"/>
                    <a:pt x="236" y="379"/>
                  </a:cubicBezTo>
                  <a:cubicBezTo>
                    <a:pt x="237" y="379"/>
                    <a:pt x="235" y="376"/>
                    <a:pt x="235" y="375"/>
                  </a:cubicBezTo>
                  <a:cubicBezTo>
                    <a:pt x="235" y="375"/>
                    <a:pt x="234" y="375"/>
                    <a:pt x="234" y="374"/>
                  </a:cubicBezTo>
                  <a:cubicBezTo>
                    <a:pt x="234" y="374"/>
                    <a:pt x="235" y="373"/>
                    <a:pt x="235" y="373"/>
                  </a:cubicBezTo>
                  <a:cubicBezTo>
                    <a:pt x="233" y="372"/>
                    <a:pt x="233" y="373"/>
                    <a:pt x="232" y="372"/>
                  </a:cubicBezTo>
                  <a:cubicBezTo>
                    <a:pt x="231" y="370"/>
                    <a:pt x="230" y="370"/>
                    <a:pt x="230" y="368"/>
                  </a:cubicBezTo>
                  <a:cubicBezTo>
                    <a:pt x="229" y="367"/>
                    <a:pt x="228" y="366"/>
                    <a:pt x="228" y="365"/>
                  </a:cubicBezTo>
                  <a:cubicBezTo>
                    <a:pt x="227" y="364"/>
                    <a:pt x="226" y="364"/>
                    <a:pt x="226" y="363"/>
                  </a:cubicBezTo>
                  <a:cubicBezTo>
                    <a:pt x="226" y="362"/>
                    <a:pt x="226" y="361"/>
                    <a:pt x="227" y="360"/>
                  </a:cubicBezTo>
                  <a:cubicBezTo>
                    <a:pt x="227" y="360"/>
                    <a:pt x="227" y="359"/>
                    <a:pt x="227" y="359"/>
                  </a:cubicBezTo>
                  <a:cubicBezTo>
                    <a:pt x="227" y="358"/>
                    <a:pt x="227" y="358"/>
                    <a:pt x="227" y="357"/>
                  </a:cubicBezTo>
                  <a:cubicBezTo>
                    <a:pt x="228" y="356"/>
                    <a:pt x="228" y="355"/>
                    <a:pt x="228" y="354"/>
                  </a:cubicBezTo>
                  <a:cubicBezTo>
                    <a:pt x="228" y="353"/>
                    <a:pt x="227" y="353"/>
                    <a:pt x="227" y="352"/>
                  </a:cubicBezTo>
                  <a:cubicBezTo>
                    <a:pt x="227" y="351"/>
                    <a:pt x="227" y="350"/>
                    <a:pt x="226" y="350"/>
                  </a:cubicBezTo>
                  <a:cubicBezTo>
                    <a:pt x="226" y="350"/>
                    <a:pt x="225" y="350"/>
                    <a:pt x="225" y="350"/>
                  </a:cubicBezTo>
                  <a:cubicBezTo>
                    <a:pt x="225" y="350"/>
                    <a:pt x="225" y="350"/>
                    <a:pt x="224" y="350"/>
                  </a:cubicBezTo>
                  <a:cubicBezTo>
                    <a:pt x="224" y="350"/>
                    <a:pt x="224" y="350"/>
                    <a:pt x="224" y="350"/>
                  </a:cubicBezTo>
                  <a:cubicBezTo>
                    <a:pt x="224" y="350"/>
                    <a:pt x="224" y="350"/>
                    <a:pt x="224" y="350"/>
                  </a:cubicBezTo>
                  <a:cubicBezTo>
                    <a:pt x="224" y="350"/>
                    <a:pt x="223" y="350"/>
                    <a:pt x="223" y="350"/>
                  </a:cubicBezTo>
                  <a:cubicBezTo>
                    <a:pt x="223" y="350"/>
                    <a:pt x="222" y="350"/>
                    <a:pt x="222" y="350"/>
                  </a:cubicBezTo>
                  <a:cubicBezTo>
                    <a:pt x="221" y="350"/>
                    <a:pt x="221" y="351"/>
                    <a:pt x="221" y="351"/>
                  </a:cubicBezTo>
                  <a:cubicBezTo>
                    <a:pt x="221" y="351"/>
                    <a:pt x="220" y="351"/>
                    <a:pt x="220" y="351"/>
                  </a:cubicBezTo>
                  <a:cubicBezTo>
                    <a:pt x="220" y="350"/>
                    <a:pt x="220" y="350"/>
                    <a:pt x="220" y="349"/>
                  </a:cubicBezTo>
                  <a:cubicBezTo>
                    <a:pt x="219" y="349"/>
                    <a:pt x="219" y="349"/>
                    <a:pt x="219" y="349"/>
                  </a:cubicBezTo>
                  <a:cubicBezTo>
                    <a:pt x="219" y="348"/>
                    <a:pt x="219" y="348"/>
                    <a:pt x="219" y="348"/>
                  </a:cubicBezTo>
                  <a:cubicBezTo>
                    <a:pt x="219" y="347"/>
                    <a:pt x="218" y="347"/>
                    <a:pt x="218" y="347"/>
                  </a:cubicBezTo>
                  <a:cubicBezTo>
                    <a:pt x="217" y="346"/>
                    <a:pt x="215" y="345"/>
                    <a:pt x="214" y="345"/>
                  </a:cubicBezTo>
                  <a:cubicBezTo>
                    <a:pt x="214" y="345"/>
                    <a:pt x="214" y="345"/>
                    <a:pt x="214" y="345"/>
                  </a:cubicBezTo>
                  <a:cubicBezTo>
                    <a:pt x="213" y="345"/>
                    <a:pt x="213" y="346"/>
                    <a:pt x="212" y="346"/>
                  </a:cubicBezTo>
                  <a:cubicBezTo>
                    <a:pt x="211" y="347"/>
                    <a:pt x="209" y="346"/>
                    <a:pt x="208" y="347"/>
                  </a:cubicBezTo>
                  <a:cubicBezTo>
                    <a:pt x="206" y="347"/>
                    <a:pt x="206" y="348"/>
                    <a:pt x="205" y="348"/>
                  </a:cubicBezTo>
                  <a:cubicBezTo>
                    <a:pt x="204" y="349"/>
                    <a:pt x="204" y="350"/>
                    <a:pt x="203" y="350"/>
                  </a:cubicBezTo>
                  <a:cubicBezTo>
                    <a:pt x="202" y="350"/>
                    <a:pt x="202" y="350"/>
                    <a:pt x="202" y="350"/>
                  </a:cubicBezTo>
                  <a:cubicBezTo>
                    <a:pt x="201" y="349"/>
                    <a:pt x="199" y="348"/>
                    <a:pt x="198" y="348"/>
                  </a:cubicBezTo>
                  <a:cubicBezTo>
                    <a:pt x="198" y="348"/>
                    <a:pt x="198" y="348"/>
                    <a:pt x="198" y="348"/>
                  </a:cubicBezTo>
                  <a:cubicBezTo>
                    <a:pt x="196" y="348"/>
                    <a:pt x="195" y="349"/>
                    <a:pt x="193" y="350"/>
                  </a:cubicBezTo>
                  <a:cubicBezTo>
                    <a:pt x="192" y="350"/>
                    <a:pt x="192" y="350"/>
                    <a:pt x="191" y="350"/>
                  </a:cubicBezTo>
                  <a:cubicBezTo>
                    <a:pt x="190" y="350"/>
                    <a:pt x="189" y="351"/>
                    <a:pt x="189" y="351"/>
                  </a:cubicBezTo>
                  <a:cubicBezTo>
                    <a:pt x="189" y="351"/>
                    <a:pt x="189" y="351"/>
                    <a:pt x="188" y="351"/>
                  </a:cubicBezTo>
                  <a:cubicBezTo>
                    <a:pt x="188" y="351"/>
                    <a:pt x="187" y="350"/>
                    <a:pt x="187" y="350"/>
                  </a:cubicBezTo>
                  <a:cubicBezTo>
                    <a:pt x="186" y="349"/>
                    <a:pt x="186" y="349"/>
                    <a:pt x="185" y="348"/>
                  </a:cubicBezTo>
                  <a:cubicBezTo>
                    <a:pt x="184" y="348"/>
                    <a:pt x="184" y="348"/>
                    <a:pt x="184" y="347"/>
                  </a:cubicBezTo>
                  <a:cubicBezTo>
                    <a:pt x="184" y="347"/>
                    <a:pt x="184" y="347"/>
                    <a:pt x="184" y="346"/>
                  </a:cubicBezTo>
                  <a:cubicBezTo>
                    <a:pt x="184" y="346"/>
                    <a:pt x="183" y="346"/>
                    <a:pt x="183" y="346"/>
                  </a:cubicBezTo>
                  <a:cubicBezTo>
                    <a:pt x="183" y="346"/>
                    <a:pt x="182" y="346"/>
                    <a:pt x="182" y="346"/>
                  </a:cubicBezTo>
                  <a:cubicBezTo>
                    <a:pt x="182" y="346"/>
                    <a:pt x="182" y="346"/>
                    <a:pt x="182" y="346"/>
                  </a:cubicBezTo>
                  <a:cubicBezTo>
                    <a:pt x="182" y="346"/>
                    <a:pt x="182" y="346"/>
                    <a:pt x="182" y="346"/>
                  </a:cubicBezTo>
                  <a:cubicBezTo>
                    <a:pt x="182" y="345"/>
                    <a:pt x="182" y="345"/>
                    <a:pt x="181" y="345"/>
                  </a:cubicBezTo>
                  <a:cubicBezTo>
                    <a:pt x="181" y="345"/>
                    <a:pt x="180" y="345"/>
                    <a:pt x="180" y="345"/>
                  </a:cubicBezTo>
                  <a:cubicBezTo>
                    <a:pt x="180" y="345"/>
                    <a:pt x="180" y="345"/>
                    <a:pt x="180" y="345"/>
                  </a:cubicBezTo>
                  <a:cubicBezTo>
                    <a:pt x="179" y="345"/>
                    <a:pt x="179" y="344"/>
                    <a:pt x="179" y="343"/>
                  </a:cubicBezTo>
                  <a:cubicBezTo>
                    <a:pt x="178" y="341"/>
                    <a:pt x="178" y="340"/>
                    <a:pt x="177" y="339"/>
                  </a:cubicBezTo>
                  <a:cubicBezTo>
                    <a:pt x="176" y="338"/>
                    <a:pt x="174" y="337"/>
                    <a:pt x="174" y="336"/>
                  </a:cubicBezTo>
                  <a:cubicBezTo>
                    <a:pt x="174" y="336"/>
                    <a:pt x="174" y="336"/>
                    <a:pt x="174" y="336"/>
                  </a:cubicBezTo>
                  <a:cubicBezTo>
                    <a:pt x="174" y="335"/>
                    <a:pt x="174" y="335"/>
                    <a:pt x="174" y="334"/>
                  </a:cubicBezTo>
                  <a:cubicBezTo>
                    <a:pt x="174" y="334"/>
                    <a:pt x="174" y="334"/>
                    <a:pt x="174" y="334"/>
                  </a:cubicBezTo>
                  <a:cubicBezTo>
                    <a:pt x="174" y="334"/>
                    <a:pt x="174" y="334"/>
                    <a:pt x="174" y="334"/>
                  </a:cubicBezTo>
                  <a:cubicBezTo>
                    <a:pt x="173" y="333"/>
                    <a:pt x="172" y="334"/>
                    <a:pt x="171" y="333"/>
                  </a:cubicBezTo>
                  <a:cubicBezTo>
                    <a:pt x="170" y="332"/>
                    <a:pt x="171" y="331"/>
                    <a:pt x="171" y="330"/>
                  </a:cubicBezTo>
                  <a:cubicBezTo>
                    <a:pt x="171" y="329"/>
                    <a:pt x="169" y="329"/>
                    <a:pt x="169" y="328"/>
                  </a:cubicBezTo>
                  <a:cubicBezTo>
                    <a:pt x="169" y="327"/>
                    <a:pt x="170" y="328"/>
                    <a:pt x="171" y="327"/>
                  </a:cubicBezTo>
                  <a:cubicBezTo>
                    <a:pt x="172" y="326"/>
                    <a:pt x="171" y="324"/>
                    <a:pt x="171" y="324"/>
                  </a:cubicBezTo>
                  <a:cubicBezTo>
                    <a:pt x="171" y="322"/>
                    <a:pt x="173" y="321"/>
                    <a:pt x="172" y="320"/>
                  </a:cubicBezTo>
                  <a:cubicBezTo>
                    <a:pt x="172" y="319"/>
                    <a:pt x="171" y="319"/>
                    <a:pt x="171" y="319"/>
                  </a:cubicBezTo>
                  <a:cubicBezTo>
                    <a:pt x="171" y="318"/>
                    <a:pt x="171" y="317"/>
                    <a:pt x="171" y="317"/>
                  </a:cubicBezTo>
                  <a:cubicBezTo>
                    <a:pt x="171" y="315"/>
                    <a:pt x="170" y="315"/>
                    <a:pt x="169" y="315"/>
                  </a:cubicBezTo>
                  <a:cubicBezTo>
                    <a:pt x="168" y="315"/>
                    <a:pt x="168" y="313"/>
                    <a:pt x="169" y="312"/>
                  </a:cubicBezTo>
                  <a:cubicBezTo>
                    <a:pt x="169" y="312"/>
                    <a:pt x="170" y="311"/>
                    <a:pt x="170" y="311"/>
                  </a:cubicBezTo>
                  <a:cubicBezTo>
                    <a:pt x="170" y="310"/>
                    <a:pt x="170" y="310"/>
                    <a:pt x="170" y="309"/>
                  </a:cubicBezTo>
                  <a:cubicBezTo>
                    <a:pt x="170" y="308"/>
                    <a:pt x="171" y="306"/>
                    <a:pt x="172" y="305"/>
                  </a:cubicBezTo>
                  <a:cubicBezTo>
                    <a:pt x="172" y="304"/>
                    <a:pt x="174" y="303"/>
                    <a:pt x="174" y="302"/>
                  </a:cubicBezTo>
                  <a:cubicBezTo>
                    <a:pt x="174" y="301"/>
                    <a:pt x="174" y="300"/>
                    <a:pt x="175" y="299"/>
                  </a:cubicBezTo>
                  <a:cubicBezTo>
                    <a:pt x="176" y="298"/>
                    <a:pt x="177" y="297"/>
                    <a:pt x="177" y="297"/>
                  </a:cubicBezTo>
                  <a:cubicBezTo>
                    <a:pt x="177" y="296"/>
                    <a:pt x="176" y="295"/>
                    <a:pt x="177" y="295"/>
                  </a:cubicBezTo>
                  <a:cubicBezTo>
                    <a:pt x="178" y="295"/>
                    <a:pt x="178" y="295"/>
                    <a:pt x="178" y="295"/>
                  </a:cubicBezTo>
                  <a:cubicBezTo>
                    <a:pt x="178" y="295"/>
                    <a:pt x="178" y="295"/>
                    <a:pt x="178" y="295"/>
                  </a:cubicBezTo>
                  <a:cubicBezTo>
                    <a:pt x="178" y="295"/>
                    <a:pt x="178" y="295"/>
                    <a:pt x="178" y="295"/>
                  </a:cubicBezTo>
                  <a:cubicBezTo>
                    <a:pt x="178" y="295"/>
                    <a:pt x="178" y="295"/>
                    <a:pt x="178" y="295"/>
                  </a:cubicBezTo>
                  <a:cubicBezTo>
                    <a:pt x="179" y="295"/>
                    <a:pt x="179" y="294"/>
                    <a:pt x="180" y="294"/>
                  </a:cubicBezTo>
                  <a:cubicBezTo>
                    <a:pt x="181" y="294"/>
                    <a:pt x="181" y="293"/>
                    <a:pt x="182" y="292"/>
                  </a:cubicBezTo>
                  <a:cubicBezTo>
                    <a:pt x="183" y="291"/>
                    <a:pt x="184" y="291"/>
                    <a:pt x="185" y="290"/>
                  </a:cubicBezTo>
                  <a:cubicBezTo>
                    <a:pt x="185" y="289"/>
                    <a:pt x="185" y="289"/>
                    <a:pt x="185" y="288"/>
                  </a:cubicBezTo>
                  <a:cubicBezTo>
                    <a:pt x="185" y="287"/>
                    <a:pt x="185" y="286"/>
                    <a:pt x="185" y="285"/>
                  </a:cubicBezTo>
                  <a:cubicBezTo>
                    <a:pt x="185" y="284"/>
                    <a:pt x="185" y="283"/>
                    <a:pt x="186" y="282"/>
                  </a:cubicBezTo>
                  <a:cubicBezTo>
                    <a:pt x="186" y="280"/>
                    <a:pt x="188" y="279"/>
                    <a:pt x="190" y="278"/>
                  </a:cubicBezTo>
                  <a:cubicBezTo>
                    <a:pt x="190" y="278"/>
                    <a:pt x="191" y="277"/>
                    <a:pt x="191" y="276"/>
                  </a:cubicBezTo>
                  <a:cubicBezTo>
                    <a:pt x="192" y="275"/>
                    <a:pt x="192" y="275"/>
                    <a:pt x="193" y="273"/>
                  </a:cubicBezTo>
                  <a:cubicBezTo>
                    <a:pt x="193" y="274"/>
                    <a:pt x="193" y="275"/>
                    <a:pt x="195" y="275"/>
                  </a:cubicBezTo>
                  <a:cubicBezTo>
                    <a:pt x="195" y="275"/>
                    <a:pt x="195" y="275"/>
                    <a:pt x="195" y="275"/>
                  </a:cubicBezTo>
                  <a:cubicBezTo>
                    <a:pt x="196" y="275"/>
                    <a:pt x="197" y="274"/>
                    <a:pt x="198" y="274"/>
                  </a:cubicBezTo>
                  <a:cubicBezTo>
                    <a:pt x="198" y="274"/>
                    <a:pt x="198" y="274"/>
                    <a:pt x="198" y="274"/>
                  </a:cubicBezTo>
                  <a:cubicBezTo>
                    <a:pt x="198" y="274"/>
                    <a:pt x="199" y="274"/>
                    <a:pt x="199" y="275"/>
                  </a:cubicBezTo>
                  <a:cubicBezTo>
                    <a:pt x="199" y="275"/>
                    <a:pt x="200" y="275"/>
                    <a:pt x="200" y="275"/>
                  </a:cubicBezTo>
                  <a:cubicBezTo>
                    <a:pt x="200" y="275"/>
                    <a:pt x="200" y="275"/>
                    <a:pt x="200" y="275"/>
                  </a:cubicBezTo>
                  <a:cubicBezTo>
                    <a:pt x="200" y="275"/>
                    <a:pt x="200" y="275"/>
                    <a:pt x="200" y="275"/>
                  </a:cubicBezTo>
                  <a:cubicBezTo>
                    <a:pt x="200" y="275"/>
                    <a:pt x="200" y="275"/>
                    <a:pt x="200" y="275"/>
                  </a:cubicBezTo>
                  <a:cubicBezTo>
                    <a:pt x="201" y="275"/>
                    <a:pt x="201" y="274"/>
                    <a:pt x="201" y="274"/>
                  </a:cubicBezTo>
                  <a:cubicBezTo>
                    <a:pt x="202" y="273"/>
                    <a:pt x="202" y="273"/>
                    <a:pt x="203" y="273"/>
                  </a:cubicBezTo>
                  <a:cubicBezTo>
                    <a:pt x="204" y="272"/>
                    <a:pt x="205" y="272"/>
                    <a:pt x="205" y="272"/>
                  </a:cubicBezTo>
                  <a:cubicBezTo>
                    <a:pt x="206" y="271"/>
                    <a:pt x="206" y="271"/>
                    <a:pt x="206" y="271"/>
                  </a:cubicBezTo>
                  <a:cubicBezTo>
                    <a:pt x="206" y="270"/>
                    <a:pt x="207" y="271"/>
                    <a:pt x="208" y="270"/>
                  </a:cubicBezTo>
                  <a:cubicBezTo>
                    <a:pt x="209" y="270"/>
                    <a:pt x="211" y="270"/>
                    <a:pt x="212" y="270"/>
                  </a:cubicBezTo>
                  <a:cubicBezTo>
                    <a:pt x="213" y="270"/>
                    <a:pt x="214" y="269"/>
                    <a:pt x="215" y="269"/>
                  </a:cubicBezTo>
                  <a:cubicBezTo>
                    <a:pt x="215" y="269"/>
                    <a:pt x="215" y="269"/>
                    <a:pt x="215" y="269"/>
                  </a:cubicBezTo>
                  <a:cubicBezTo>
                    <a:pt x="216" y="269"/>
                    <a:pt x="216" y="270"/>
                    <a:pt x="216" y="270"/>
                  </a:cubicBezTo>
                  <a:cubicBezTo>
                    <a:pt x="216" y="270"/>
                    <a:pt x="216" y="270"/>
                    <a:pt x="216" y="270"/>
                  </a:cubicBezTo>
                  <a:cubicBezTo>
                    <a:pt x="217" y="269"/>
                    <a:pt x="218" y="269"/>
                    <a:pt x="218" y="269"/>
                  </a:cubicBezTo>
                  <a:cubicBezTo>
                    <a:pt x="218" y="269"/>
                    <a:pt x="218" y="269"/>
                    <a:pt x="218" y="269"/>
                  </a:cubicBezTo>
                  <a:cubicBezTo>
                    <a:pt x="219" y="269"/>
                    <a:pt x="219" y="269"/>
                    <a:pt x="220" y="269"/>
                  </a:cubicBezTo>
                  <a:cubicBezTo>
                    <a:pt x="220" y="269"/>
                    <a:pt x="220" y="269"/>
                    <a:pt x="221" y="269"/>
                  </a:cubicBezTo>
                  <a:cubicBezTo>
                    <a:pt x="221" y="269"/>
                    <a:pt x="221" y="269"/>
                    <a:pt x="221" y="269"/>
                  </a:cubicBezTo>
                  <a:cubicBezTo>
                    <a:pt x="222" y="269"/>
                    <a:pt x="222" y="269"/>
                    <a:pt x="223" y="269"/>
                  </a:cubicBezTo>
                  <a:cubicBezTo>
                    <a:pt x="224" y="269"/>
                    <a:pt x="224" y="269"/>
                    <a:pt x="224" y="269"/>
                  </a:cubicBezTo>
                  <a:cubicBezTo>
                    <a:pt x="225" y="269"/>
                    <a:pt x="225" y="269"/>
                    <a:pt x="225" y="269"/>
                  </a:cubicBezTo>
                  <a:cubicBezTo>
                    <a:pt x="226" y="270"/>
                    <a:pt x="225" y="270"/>
                    <a:pt x="225" y="271"/>
                  </a:cubicBezTo>
                  <a:cubicBezTo>
                    <a:pt x="224" y="272"/>
                    <a:pt x="225" y="272"/>
                    <a:pt x="226" y="273"/>
                  </a:cubicBezTo>
                  <a:cubicBezTo>
                    <a:pt x="226" y="274"/>
                    <a:pt x="227" y="274"/>
                    <a:pt x="227" y="275"/>
                  </a:cubicBezTo>
                  <a:cubicBezTo>
                    <a:pt x="226" y="276"/>
                    <a:pt x="225" y="276"/>
                    <a:pt x="225" y="277"/>
                  </a:cubicBezTo>
                  <a:cubicBezTo>
                    <a:pt x="225" y="278"/>
                    <a:pt x="226" y="278"/>
                    <a:pt x="227" y="279"/>
                  </a:cubicBezTo>
                  <a:cubicBezTo>
                    <a:pt x="228" y="279"/>
                    <a:pt x="229" y="280"/>
                    <a:pt x="230" y="280"/>
                  </a:cubicBezTo>
                  <a:cubicBezTo>
                    <a:pt x="230" y="280"/>
                    <a:pt x="230" y="280"/>
                    <a:pt x="231" y="280"/>
                  </a:cubicBezTo>
                  <a:cubicBezTo>
                    <a:pt x="231" y="280"/>
                    <a:pt x="231" y="280"/>
                    <a:pt x="232" y="280"/>
                  </a:cubicBezTo>
                  <a:cubicBezTo>
                    <a:pt x="232" y="280"/>
                    <a:pt x="232" y="280"/>
                    <a:pt x="233" y="280"/>
                  </a:cubicBezTo>
                  <a:cubicBezTo>
                    <a:pt x="233" y="280"/>
                    <a:pt x="233" y="280"/>
                    <a:pt x="233" y="280"/>
                  </a:cubicBezTo>
                  <a:cubicBezTo>
                    <a:pt x="234" y="280"/>
                    <a:pt x="235" y="281"/>
                    <a:pt x="236" y="281"/>
                  </a:cubicBezTo>
                  <a:cubicBezTo>
                    <a:pt x="236" y="282"/>
                    <a:pt x="237" y="282"/>
                    <a:pt x="237" y="283"/>
                  </a:cubicBezTo>
                  <a:cubicBezTo>
                    <a:pt x="237" y="283"/>
                    <a:pt x="237" y="284"/>
                    <a:pt x="237" y="284"/>
                  </a:cubicBezTo>
                  <a:cubicBezTo>
                    <a:pt x="238" y="284"/>
                    <a:pt x="239" y="284"/>
                    <a:pt x="239" y="284"/>
                  </a:cubicBezTo>
                  <a:cubicBezTo>
                    <a:pt x="240" y="285"/>
                    <a:pt x="241" y="285"/>
                    <a:pt x="241" y="285"/>
                  </a:cubicBezTo>
                  <a:cubicBezTo>
                    <a:pt x="242" y="285"/>
                    <a:pt x="242" y="286"/>
                    <a:pt x="243" y="286"/>
                  </a:cubicBezTo>
                  <a:cubicBezTo>
                    <a:pt x="243" y="286"/>
                    <a:pt x="244" y="286"/>
                    <a:pt x="244" y="286"/>
                  </a:cubicBezTo>
                  <a:cubicBezTo>
                    <a:pt x="246" y="285"/>
                    <a:pt x="244" y="283"/>
                    <a:pt x="245" y="281"/>
                  </a:cubicBezTo>
                  <a:cubicBezTo>
                    <a:pt x="246" y="280"/>
                    <a:pt x="247" y="280"/>
                    <a:pt x="249" y="280"/>
                  </a:cubicBezTo>
                  <a:cubicBezTo>
                    <a:pt x="250" y="280"/>
                    <a:pt x="251" y="280"/>
                    <a:pt x="252" y="281"/>
                  </a:cubicBezTo>
                  <a:cubicBezTo>
                    <a:pt x="252" y="281"/>
                    <a:pt x="252" y="282"/>
                    <a:pt x="252" y="282"/>
                  </a:cubicBezTo>
                  <a:cubicBezTo>
                    <a:pt x="252" y="282"/>
                    <a:pt x="253" y="282"/>
                    <a:pt x="253" y="282"/>
                  </a:cubicBezTo>
                  <a:cubicBezTo>
                    <a:pt x="253" y="282"/>
                    <a:pt x="253" y="282"/>
                    <a:pt x="254" y="282"/>
                  </a:cubicBezTo>
                  <a:cubicBezTo>
                    <a:pt x="254" y="282"/>
                    <a:pt x="254" y="282"/>
                    <a:pt x="254" y="282"/>
                  </a:cubicBezTo>
                  <a:cubicBezTo>
                    <a:pt x="255" y="282"/>
                    <a:pt x="255" y="282"/>
                    <a:pt x="255" y="282"/>
                  </a:cubicBezTo>
                  <a:cubicBezTo>
                    <a:pt x="256" y="283"/>
                    <a:pt x="257" y="283"/>
                    <a:pt x="258" y="283"/>
                  </a:cubicBezTo>
                  <a:cubicBezTo>
                    <a:pt x="259" y="283"/>
                    <a:pt x="260" y="283"/>
                    <a:pt x="261" y="283"/>
                  </a:cubicBezTo>
                  <a:cubicBezTo>
                    <a:pt x="262" y="283"/>
                    <a:pt x="263" y="284"/>
                    <a:pt x="264" y="284"/>
                  </a:cubicBezTo>
                  <a:cubicBezTo>
                    <a:pt x="264" y="284"/>
                    <a:pt x="264" y="284"/>
                    <a:pt x="265" y="283"/>
                  </a:cubicBezTo>
                  <a:cubicBezTo>
                    <a:pt x="265" y="283"/>
                    <a:pt x="265" y="282"/>
                    <a:pt x="266" y="282"/>
                  </a:cubicBezTo>
                  <a:cubicBezTo>
                    <a:pt x="266" y="281"/>
                    <a:pt x="266" y="281"/>
                    <a:pt x="267" y="281"/>
                  </a:cubicBezTo>
                  <a:cubicBezTo>
                    <a:pt x="267" y="281"/>
                    <a:pt x="267" y="281"/>
                    <a:pt x="267" y="281"/>
                  </a:cubicBezTo>
                  <a:cubicBezTo>
                    <a:pt x="268" y="282"/>
                    <a:pt x="269" y="282"/>
                    <a:pt x="270" y="283"/>
                  </a:cubicBezTo>
                  <a:cubicBezTo>
                    <a:pt x="270" y="283"/>
                    <a:pt x="271" y="283"/>
                    <a:pt x="271" y="283"/>
                  </a:cubicBezTo>
                  <a:cubicBezTo>
                    <a:pt x="272" y="283"/>
                    <a:pt x="272" y="282"/>
                    <a:pt x="273" y="282"/>
                  </a:cubicBezTo>
                  <a:cubicBezTo>
                    <a:pt x="274" y="281"/>
                    <a:pt x="274" y="280"/>
                    <a:pt x="274" y="278"/>
                  </a:cubicBezTo>
                  <a:cubicBezTo>
                    <a:pt x="274" y="278"/>
                    <a:pt x="274" y="277"/>
                    <a:pt x="274" y="276"/>
                  </a:cubicBezTo>
                  <a:cubicBezTo>
                    <a:pt x="274" y="275"/>
                    <a:pt x="275" y="275"/>
                    <a:pt x="275" y="275"/>
                  </a:cubicBezTo>
                  <a:cubicBezTo>
                    <a:pt x="276" y="274"/>
                    <a:pt x="276" y="274"/>
                    <a:pt x="276" y="273"/>
                  </a:cubicBezTo>
                  <a:cubicBezTo>
                    <a:pt x="276" y="272"/>
                    <a:pt x="276" y="270"/>
                    <a:pt x="276" y="269"/>
                  </a:cubicBezTo>
                  <a:cubicBezTo>
                    <a:pt x="276" y="269"/>
                    <a:pt x="276" y="268"/>
                    <a:pt x="275" y="268"/>
                  </a:cubicBezTo>
                  <a:cubicBezTo>
                    <a:pt x="275" y="268"/>
                    <a:pt x="275" y="268"/>
                    <a:pt x="275" y="268"/>
                  </a:cubicBezTo>
                  <a:cubicBezTo>
                    <a:pt x="275" y="268"/>
                    <a:pt x="274" y="269"/>
                    <a:pt x="273" y="269"/>
                  </a:cubicBezTo>
                  <a:cubicBezTo>
                    <a:pt x="272" y="269"/>
                    <a:pt x="271" y="270"/>
                    <a:pt x="270" y="270"/>
                  </a:cubicBezTo>
                  <a:cubicBezTo>
                    <a:pt x="270" y="270"/>
                    <a:pt x="269" y="270"/>
                    <a:pt x="269" y="269"/>
                  </a:cubicBezTo>
                  <a:cubicBezTo>
                    <a:pt x="268" y="269"/>
                    <a:pt x="267" y="269"/>
                    <a:pt x="267" y="269"/>
                  </a:cubicBezTo>
                  <a:cubicBezTo>
                    <a:pt x="267" y="269"/>
                    <a:pt x="266" y="269"/>
                    <a:pt x="266" y="269"/>
                  </a:cubicBezTo>
                  <a:cubicBezTo>
                    <a:pt x="266" y="269"/>
                    <a:pt x="265" y="269"/>
                    <a:pt x="265" y="270"/>
                  </a:cubicBezTo>
                  <a:cubicBezTo>
                    <a:pt x="264" y="270"/>
                    <a:pt x="264" y="270"/>
                    <a:pt x="264" y="270"/>
                  </a:cubicBezTo>
                  <a:cubicBezTo>
                    <a:pt x="263" y="270"/>
                    <a:pt x="263" y="270"/>
                    <a:pt x="263" y="270"/>
                  </a:cubicBezTo>
                  <a:cubicBezTo>
                    <a:pt x="262" y="269"/>
                    <a:pt x="262" y="269"/>
                    <a:pt x="261" y="269"/>
                  </a:cubicBezTo>
                  <a:cubicBezTo>
                    <a:pt x="261" y="269"/>
                    <a:pt x="261" y="269"/>
                    <a:pt x="260" y="269"/>
                  </a:cubicBezTo>
                  <a:cubicBezTo>
                    <a:pt x="260" y="269"/>
                    <a:pt x="260" y="269"/>
                    <a:pt x="260" y="269"/>
                  </a:cubicBezTo>
                  <a:cubicBezTo>
                    <a:pt x="259" y="269"/>
                    <a:pt x="259" y="269"/>
                    <a:pt x="259" y="269"/>
                  </a:cubicBezTo>
                  <a:cubicBezTo>
                    <a:pt x="259" y="268"/>
                    <a:pt x="259" y="268"/>
                    <a:pt x="259" y="268"/>
                  </a:cubicBezTo>
                  <a:cubicBezTo>
                    <a:pt x="259" y="268"/>
                    <a:pt x="259" y="268"/>
                    <a:pt x="258" y="268"/>
                  </a:cubicBezTo>
                  <a:cubicBezTo>
                    <a:pt x="258" y="267"/>
                    <a:pt x="258" y="267"/>
                    <a:pt x="257" y="267"/>
                  </a:cubicBezTo>
                  <a:cubicBezTo>
                    <a:pt x="257" y="266"/>
                    <a:pt x="257" y="266"/>
                    <a:pt x="257" y="266"/>
                  </a:cubicBezTo>
                  <a:cubicBezTo>
                    <a:pt x="257" y="266"/>
                    <a:pt x="257" y="266"/>
                    <a:pt x="257" y="266"/>
                  </a:cubicBezTo>
                  <a:cubicBezTo>
                    <a:pt x="257" y="265"/>
                    <a:pt x="257" y="265"/>
                    <a:pt x="257" y="265"/>
                  </a:cubicBezTo>
                  <a:cubicBezTo>
                    <a:pt x="256" y="265"/>
                    <a:pt x="256" y="265"/>
                    <a:pt x="256" y="265"/>
                  </a:cubicBezTo>
                  <a:cubicBezTo>
                    <a:pt x="256" y="264"/>
                    <a:pt x="257" y="264"/>
                    <a:pt x="257" y="264"/>
                  </a:cubicBezTo>
                  <a:cubicBezTo>
                    <a:pt x="257" y="264"/>
                    <a:pt x="257" y="263"/>
                    <a:pt x="257" y="263"/>
                  </a:cubicBezTo>
                  <a:cubicBezTo>
                    <a:pt x="256" y="262"/>
                    <a:pt x="256" y="262"/>
                    <a:pt x="256" y="262"/>
                  </a:cubicBezTo>
                  <a:cubicBezTo>
                    <a:pt x="257" y="262"/>
                    <a:pt x="257" y="262"/>
                    <a:pt x="257" y="262"/>
                  </a:cubicBezTo>
                  <a:cubicBezTo>
                    <a:pt x="256" y="261"/>
                    <a:pt x="256" y="261"/>
                    <a:pt x="255" y="261"/>
                  </a:cubicBezTo>
                  <a:cubicBezTo>
                    <a:pt x="255" y="261"/>
                    <a:pt x="257" y="260"/>
                    <a:pt x="258" y="259"/>
                  </a:cubicBezTo>
                  <a:cubicBezTo>
                    <a:pt x="258" y="259"/>
                    <a:pt x="258" y="259"/>
                    <a:pt x="258" y="259"/>
                  </a:cubicBezTo>
                  <a:cubicBezTo>
                    <a:pt x="259" y="259"/>
                    <a:pt x="259" y="259"/>
                    <a:pt x="259" y="259"/>
                  </a:cubicBezTo>
                  <a:cubicBezTo>
                    <a:pt x="259" y="259"/>
                    <a:pt x="259" y="259"/>
                    <a:pt x="260" y="259"/>
                  </a:cubicBezTo>
                  <a:cubicBezTo>
                    <a:pt x="260" y="259"/>
                    <a:pt x="260" y="259"/>
                    <a:pt x="260" y="259"/>
                  </a:cubicBezTo>
                  <a:cubicBezTo>
                    <a:pt x="261" y="259"/>
                    <a:pt x="262" y="259"/>
                    <a:pt x="262" y="258"/>
                  </a:cubicBezTo>
                  <a:cubicBezTo>
                    <a:pt x="262" y="258"/>
                    <a:pt x="261" y="257"/>
                    <a:pt x="261" y="257"/>
                  </a:cubicBezTo>
                  <a:cubicBezTo>
                    <a:pt x="262" y="256"/>
                    <a:pt x="263" y="256"/>
                    <a:pt x="264" y="256"/>
                  </a:cubicBezTo>
                  <a:cubicBezTo>
                    <a:pt x="264" y="256"/>
                    <a:pt x="264" y="256"/>
                    <a:pt x="264" y="256"/>
                  </a:cubicBezTo>
                  <a:cubicBezTo>
                    <a:pt x="264" y="256"/>
                    <a:pt x="264" y="256"/>
                    <a:pt x="265" y="256"/>
                  </a:cubicBezTo>
                  <a:cubicBezTo>
                    <a:pt x="265" y="256"/>
                    <a:pt x="265" y="256"/>
                    <a:pt x="265" y="256"/>
                  </a:cubicBezTo>
                  <a:cubicBezTo>
                    <a:pt x="265" y="256"/>
                    <a:pt x="266" y="256"/>
                    <a:pt x="266" y="256"/>
                  </a:cubicBezTo>
                  <a:cubicBezTo>
                    <a:pt x="267" y="256"/>
                    <a:pt x="266" y="256"/>
                    <a:pt x="267" y="255"/>
                  </a:cubicBezTo>
                  <a:cubicBezTo>
                    <a:pt x="268" y="255"/>
                    <a:pt x="269" y="255"/>
                    <a:pt x="270" y="254"/>
                  </a:cubicBezTo>
                  <a:cubicBezTo>
                    <a:pt x="271" y="254"/>
                    <a:pt x="271" y="254"/>
                    <a:pt x="271" y="254"/>
                  </a:cubicBezTo>
                  <a:cubicBezTo>
                    <a:pt x="272" y="254"/>
                    <a:pt x="272" y="254"/>
                    <a:pt x="272" y="254"/>
                  </a:cubicBezTo>
                  <a:cubicBezTo>
                    <a:pt x="272" y="254"/>
                    <a:pt x="274" y="254"/>
                    <a:pt x="274" y="255"/>
                  </a:cubicBezTo>
                  <a:cubicBezTo>
                    <a:pt x="274" y="255"/>
                    <a:pt x="274" y="255"/>
                    <a:pt x="274" y="255"/>
                  </a:cubicBezTo>
                  <a:cubicBezTo>
                    <a:pt x="275" y="255"/>
                    <a:pt x="276" y="255"/>
                    <a:pt x="276" y="255"/>
                  </a:cubicBezTo>
                  <a:cubicBezTo>
                    <a:pt x="278" y="255"/>
                    <a:pt x="279" y="255"/>
                    <a:pt x="280" y="255"/>
                  </a:cubicBezTo>
                  <a:cubicBezTo>
                    <a:pt x="281" y="255"/>
                    <a:pt x="282" y="255"/>
                    <a:pt x="284" y="255"/>
                  </a:cubicBezTo>
                  <a:cubicBezTo>
                    <a:pt x="285" y="255"/>
                    <a:pt x="287" y="255"/>
                    <a:pt x="286" y="253"/>
                  </a:cubicBezTo>
                  <a:cubicBezTo>
                    <a:pt x="285" y="253"/>
                    <a:pt x="284" y="252"/>
                    <a:pt x="284" y="252"/>
                  </a:cubicBezTo>
                  <a:cubicBezTo>
                    <a:pt x="284" y="251"/>
                    <a:pt x="284" y="251"/>
                    <a:pt x="284" y="250"/>
                  </a:cubicBezTo>
                  <a:cubicBezTo>
                    <a:pt x="283" y="249"/>
                    <a:pt x="280" y="249"/>
                    <a:pt x="279" y="248"/>
                  </a:cubicBezTo>
                  <a:cubicBezTo>
                    <a:pt x="279" y="247"/>
                    <a:pt x="279" y="247"/>
                    <a:pt x="278" y="246"/>
                  </a:cubicBezTo>
                  <a:cubicBezTo>
                    <a:pt x="278" y="246"/>
                    <a:pt x="277" y="246"/>
                    <a:pt x="277" y="246"/>
                  </a:cubicBezTo>
                  <a:cubicBezTo>
                    <a:pt x="277" y="245"/>
                    <a:pt x="277" y="245"/>
                    <a:pt x="276" y="245"/>
                  </a:cubicBezTo>
                  <a:cubicBezTo>
                    <a:pt x="276" y="245"/>
                    <a:pt x="275" y="245"/>
                    <a:pt x="275" y="244"/>
                  </a:cubicBezTo>
                  <a:cubicBezTo>
                    <a:pt x="275" y="243"/>
                    <a:pt x="275" y="243"/>
                    <a:pt x="275" y="243"/>
                  </a:cubicBezTo>
                  <a:cubicBezTo>
                    <a:pt x="275" y="243"/>
                    <a:pt x="276" y="242"/>
                    <a:pt x="276" y="242"/>
                  </a:cubicBezTo>
                  <a:cubicBezTo>
                    <a:pt x="276" y="242"/>
                    <a:pt x="277" y="241"/>
                    <a:pt x="277" y="240"/>
                  </a:cubicBezTo>
                  <a:cubicBezTo>
                    <a:pt x="277" y="240"/>
                    <a:pt x="277" y="240"/>
                    <a:pt x="277" y="239"/>
                  </a:cubicBezTo>
                  <a:cubicBezTo>
                    <a:pt x="277" y="239"/>
                    <a:pt x="277" y="239"/>
                    <a:pt x="277" y="239"/>
                  </a:cubicBezTo>
                  <a:cubicBezTo>
                    <a:pt x="277" y="239"/>
                    <a:pt x="277" y="239"/>
                    <a:pt x="278" y="239"/>
                  </a:cubicBezTo>
                  <a:cubicBezTo>
                    <a:pt x="278" y="239"/>
                    <a:pt x="278" y="239"/>
                    <a:pt x="278" y="239"/>
                  </a:cubicBezTo>
                  <a:cubicBezTo>
                    <a:pt x="279" y="239"/>
                    <a:pt x="279" y="239"/>
                    <a:pt x="279" y="239"/>
                  </a:cubicBezTo>
                  <a:cubicBezTo>
                    <a:pt x="279" y="238"/>
                    <a:pt x="279" y="238"/>
                    <a:pt x="279" y="238"/>
                  </a:cubicBezTo>
                  <a:cubicBezTo>
                    <a:pt x="279" y="238"/>
                    <a:pt x="279" y="238"/>
                    <a:pt x="279" y="238"/>
                  </a:cubicBezTo>
                  <a:cubicBezTo>
                    <a:pt x="279" y="237"/>
                    <a:pt x="279" y="237"/>
                    <a:pt x="278" y="237"/>
                  </a:cubicBezTo>
                  <a:cubicBezTo>
                    <a:pt x="278" y="237"/>
                    <a:pt x="278" y="237"/>
                    <a:pt x="278" y="237"/>
                  </a:cubicBezTo>
                  <a:cubicBezTo>
                    <a:pt x="277" y="237"/>
                    <a:pt x="276" y="238"/>
                    <a:pt x="275" y="238"/>
                  </a:cubicBezTo>
                  <a:cubicBezTo>
                    <a:pt x="274" y="239"/>
                    <a:pt x="273" y="239"/>
                    <a:pt x="272" y="239"/>
                  </a:cubicBezTo>
                  <a:cubicBezTo>
                    <a:pt x="272" y="240"/>
                    <a:pt x="273" y="240"/>
                    <a:pt x="272" y="240"/>
                  </a:cubicBezTo>
                  <a:cubicBezTo>
                    <a:pt x="272" y="240"/>
                    <a:pt x="271" y="240"/>
                    <a:pt x="270" y="241"/>
                  </a:cubicBezTo>
                  <a:cubicBezTo>
                    <a:pt x="270" y="241"/>
                    <a:pt x="269" y="241"/>
                    <a:pt x="269" y="241"/>
                  </a:cubicBezTo>
                  <a:cubicBezTo>
                    <a:pt x="270" y="242"/>
                    <a:pt x="270" y="242"/>
                    <a:pt x="270" y="242"/>
                  </a:cubicBezTo>
                  <a:cubicBezTo>
                    <a:pt x="271" y="242"/>
                    <a:pt x="270" y="242"/>
                    <a:pt x="271" y="242"/>
                  </a:cubicBezTo>
                  <a:cubicBezTo>
                    <a:pt x="271" y="243"/>
                    <a:pt x="271" y="243"/>
                    <a:pt x="271" y="243"/>
                  </a:cubicBezTo>
                  <a:cubicBezTo>
                    <a:pt x="272" y="243"/>
                    <a:pt x="272" y="243"/>
                    <a:pt x="272" y="243"/>
                  </a:cubicBezTo>
                  <a:cubicBezTo>
                    <a:pt x="272" y="243"/>
                    <a:pt x="272" y="244"/>
                    <a:pt x="272" y="244"/>
                  </a:cubicBezTo>
                  <a:cubicBezTo>
                    <a:pt x="272" y="244"/>
                    <a:pt x="272" y="244"/>
                    <a:pt x="273" y="244"/>
                  </a:cubicBezTo>
                  <a:cubicBezTo>
                    <a:pt x="273" y="243"/>
                    <a:pt x="273" y="243"/>
                    <a:pt x="273" y="243"/>
                  </a:cubicBezTo>
                  <a:cubicBezTo>
                    <a:pt x="273" y="243"/>
                    <a:pt x="273" y="243"/>
                    <a:pt x="274" y="244"/>
                  </a:cubicBezTo>
                  <a:cubicBezTo>
                    <a:pt x="274" y="245"/>
                    <a:pt x="274" y="245"/>
                    <a:pt x="274" y="245"/>
                  </a:cubicBezTo>
                  <a:cubicBezTo>
                    <a:pt x="274" y="245"/>
                    <a:pt x="273" y="245"/>
                    <a:pt x="273" y="245"/>
                  </a:cubicBezTo>
                  <a:cubicBezTo>
                    <a:pt x="273" y="245"/>
                    <a:pt x="273" y="245"/>
                    <a:pt x="272" y="245"/>
                  </a:cubicBezTo>
                  <a:cubicBezTo>
                    <a:pt x="272" y="245"/>
                    <a:pt x="272" y="245"/>
                    <a:pt x="271" y="245"/>
                  </a:cubicBezTo>
                  <a:cubicBezTo>
                    <a:pt x="271" y="245"/>
                    <a:pt x="271" y="245"/>
                    <a:pt x="270" y="245"/>
                  </a:cubicBezTo>
                  <a:cubicBezTo>
                    <a:pt x="270" y="245"/>
                    <a:pt x="269" y="247"/>
                    <a:pt x="268" y="247"/>
                  </a:cubicBezTo>
                  <a:cubicBezTo>
                    <a:pt x="268" y="247"/>
                    <a:pt x="268" y="247"/>
                    <a:pt x="268" y="247"/>
                  </a:cubicBezTo>
                  <a:cubicBezTo>
                    <a:pt x="267" y="246"/>
                    <a:pt x="268" y="245"/>
                    <a:pt x="268" y="245"/>
                  </a:cubicBezTo>
                  <a:cubicBezTo>
                    <a:pt x="268" y="244"/>
                    <a:pt x="269" y="244"/>
                    <a:pt x="268" y="244"/>
                  </a:cubicBezTo>
                  <a:cubicBezTo>
                    <a:pt x="268" y="244"/>
                    <a:pt x="268" y="244"/>
                    <a:pt x="268" y="244"/>
                  </a:cubicBezTo>
                  <a:cubicBezTo>
                    <a:pt x="267" y="244"/>
                    <a:pt x="266" y="244"/>
                    <a:pt x="266" y="244"/>
                  </a:cubicBezTo>
                  <a:cubicBezTo>
                    <a:pt x="266" y="244"/>
                    <a:pt x="265" y="244"/>
                    <a:pt x="265" y="244"/>
                  </a:cubicBezTo>
                  <a:cubicBezTo>
                    <a:pt x="265" y="243"/>
                    <a:pt x="266" y="243"/>
                    <a:pt x="267" y="243"/>
                  </a:cubicBezTo>
                  <a:cubicBezTo>
                    <a:pt x="267" y="243"/>
                    <a:pt x="268" y="243"/>
                    <a:pt x="268" y="242"/>
                  </a:cubicBezTo>
                  <a:cubicBezTo>
                    <a:pt x="268" y="241"/>
                    <a:pt x="267" y="241"/>
                    <a:pt x="266" y="241"/>
                  </a:cubicBezTo>
                  <a:cubicBezTo>
                    <a:pt x="265" y="241"/>
                    <a:pt x="265" y="241"/>
                    <a:pt x="265" y="240"/>
                  </a:cubicBezTo>
                  <a:cubicBezTo>
                    <a:pt x="266" y="240"/>
                    <a:pt x="266" y="240"/>
                    <a:pt x="266" y="239"/>
                  </a:cubicBezTo>
                  <a:cubicBezTo>
                    <a:pt x="265" y="239"/>
                    <a:pt x="265" y="239"/>
                    <a:pt x="265" y="239"/>
                  </a:cubicBezTo>
                  <a:cubicBezTo>
                    <a:pt x="265" y="239"/>
                    <a:pt x="265" y="239"/>
                    <a:pt x="265" y="239"/>
                  </a:cubicBezTo>
                  <a:cubicBezTo>
                    <a:pt x="264" y="239"/>
                    <a:pt x="263" y="239"/>
                    <a:pt x="263" y="240"/>
                  </a:cubicBezTo>
                  <a:cubicBezTo>
                    <a:pt x="263" y="241"/>
                    <a:pt x="263" y="241"/>
                    <a:pt x="263" y="241"/>
                  </a:cubicBezTo>
                  <a:cubicBezTo>
                    <a:pt x="263" y="242"/>
                    <a:pt x="263" y="242"/>
                    <a:pt x="263" y="242"/>
                  </a:cubicBezTo>
                  <a:cubicBezTo>
                    <a:pt x="262" y="243"/>
                    <a:pt x="262" y="243"/>
                    <a:pt x="262" y="243"/>
                  </a:cubicBezTo>
                  <a:cubicBezTo>
                    <a:pt x="262" y="243"/>
                    <a:pt x="262" y="243"/>
                    <a:pt x="262" y="243"/>
                  </a:cubicBezTo>
                  <a:cubicBezTo>
                    <a:pt x="261" y="244"/>
                    <a:pt x="262" y="244"/>
                    <a:pt x="261" y="245"/>
                  </a:cubicBezTo>
                  <a:cubicBezTo>
                    <a:pt x="261" y="245"/>
                    <a:pt x="261" y="246"/>
                    <a:pt x="261" y="246"/>
                  </a:cubicBezTo>
                  <a:cubicBezTo>
                    <a:pt x="261" y="247"/>
                    <a:pt x="261" y="247"/>
                    <a:pt x="260" y="247"/>
                  </a:cubicBezTo>
                  <a:cubicBezTo>
                    <a:pt x="260" y="247"/>
                    <a:pt x="260" y="247"/>
                    <a:pt x="260" y="247"/>
                  </a:cubicBezTo>
                  <a:cubicBezTo>
                    <a:pt x="260" y="247"/>
                    <a:pt x="260" y="247"/>
                    <a:pt x="260" y="247"/>
                  </a:cubicBezTo>
                  <a:cubicBezTo>
                    <a:pt x="260" y="247"/>
                    <a:pt x="259" y="247"/>
                    <a:pt x="259" y="247"/>
                  </a:cubicBezTo>
                  <a:cubicBezTo>
                    <a:pt x="258" y="247"/>
                    <a:pt x="259" y="249"/>
                    <a:pt x="259" y="250"/>
                  </a:cubicBezTo>
                  <a:cubicBezTo>
                    <a:pt x="259" y="251"/>
                    <a:pt x="258" y="251"/>
                    <a:pt x="258" y="253"/>
                  </a:cubicBezTo>
                  <a:cubicBezTo>
                    <a:pt x="258" y="254"/>
                    <a:pt x="259" y="255"/>
                    <a:pt x="259" y="256"/>
                  </a:cubicBezTo>
                  <a:cubicBezTo>
                    <a:pt x="260" y="256"/>
                    <a:pt x="260" y="256"/>
                    <a:pt x="260" y="257"/>
                  </a:cubicBezTo>
                  <a:cubicBezTo>
                    <a:pt x="259" y="257"/>
                    <a:pt x="258" y="258"/>
                    <a:pt x="257" y="258"/>
                  </a:cubicBezTo>
                  <a:cubicBezTo>
                    <a:pt x="257" y="258"/>
                    <a:pt x="257" y="258"/>
                    <a:pt x="256" y="258"/>
                  </a:cubicBezTo>
                  <a:cubicBezTo>
                    <a:pt x="256" y="258"/>
                    <a:pt x="256" y="258"/>
                    <a:pt x="255" y="258"/>
                  </a:cubicBezTo>
                  <a:cubicBezTo>
                    <a:pt x="255" y="258"/>
                    <a:pt x="254" y="258"/>
                    <a:pt x="254" y="257"/>
                  </a:cubicBezTo>
                  <a:cubicBezTo>
                    <a:pt x="254" y="258"/>
                    <a:pt x="254" y="258"/>
                    <a:pt x="253" y="258"/>
                  </a:cubicBezTo>
                  <a:cubicBezTo>
                    <a:pt x="253" y="258"/>
                    <a:pt x="253" y="258"/>
                    <a:pt x="253" y="258"/>
                  </a:cubicBezTo>
                  <a:cubicBezTo>
                    <a:pt x="252" y="258"/>
                    <a:pt x="252" y="258"/>
                    <a:pt x="252" y="258"/>
                  </a:cubicBezTo>
                  <a:cubicBezTo>
                    <a:pt x="251" y="258"/>
                    <a:pt x="251" y="258"/>
                    <a:pt x="251" y="258"/>
                  </a:cubicBezTo>
                  <a:cubicBezTo>
                    <a:pt x="250" y="259"/>
                    <a:pt x="252" y="259"/>
                    <a:pt x="252" y="259"/>
                  </a:cubicBezTo>
                  <a:cubicBezTo>
                    <a:pt x="252" y="260"/>
                    <a:pt x="251" y="260"/>
                    <a:pt x="251" y="260"/>
                  </a:cubicBezTo>
                  <a:cubicBezTo>
                    <a:pt x="251" y="260"/>
                    <a:pt x="251" y="260"/>
                    <a:pt x="251" y="260"/>
                  </a:cubicBezTo>
                  <a:cubicBezTo>
                    <a:pt x="250" y="260"/>
                    <a:pt x="250" y="259"/>
                    <a:pt x="250" y="259"/>
                  </a:cubicBezTo>
                  <a:cubicBezTo>
                    <a:pt x="250" y="259"/>
                    <a:pt x="249" y="259"/>
                    <a:pt x="249" y="259"/>
                  </a:cubicBezTo>
                  <a:cubicBezTo>
                    <a:pt x="249" y="259"/>
                    <a:pt x="249" y="259"/>
                    <a:pt x="249" y="260"/>
                  </a:cubicBezTo>
                  <a:cubicBezTo>
                    <a:pt x="249" y="261"/>
                    <a:pt x="250" y="261"/>
                    <a:pt x="250" y="262"/>
                  </a:cubicBezTo>
                  <a:cubicBezTo>
                    <a:pt x="251" y="263"/>
                    <a:pt x="251" y="263"/>
                    <a:pt x="251" y="264"/>
                  </a:cubicBezTo>
                  <a:cubicBezTo>
                    <a:pt x="251" y="264"/>
                    <a:pt x="252" y="265"/>
                    <a:pt x="252" y="265"/>
                  </a:cubicBezTo>
                  <a:cubicBezTo>
                    <a:pt x="252" y="266"/>
                    <a:pt x="251" y="266"/>
                    <a:pt x="251" y="266"/>
                  </a:cubicBezTo>
                  <a:cubicBezTo>
                    <a:pt x="249" y="267"/>
                    <a:pt x="250" y="267"/>
                    <a:pt x="250" y="269"/>
                  </a:cubicBezTo>
                  <a:cubicBezTo>
                    <a:pt x="250" y="269"/>
                    <a:pt x="250" y="269"/>
                    <a:pt x="250" y="269"/>
                  </a:cubicBezTo>
                  <a:cubicBezTo>
                    <a:pt x="250" y="269"/>
                    <a:pt x="250" y="269"/>
                    <a:pt x="249" y="269"/>
                  </a:cubicBezTo>
                  <a:cubicBezTo>
                    <a:pt x="249" y="268"/>
                    <a:pt x="249" y="268"/>
                    <a:pt x="249" y="268"/>
                  </a:cubicBezTo>
                  <a:cubicBezTo>
                    <a:pt x="248" y="268"/>
                    <a:pt x="248" y="268"/>
                    <a:pt x="248" y="268"/>
                  </a:cubicBezTo>
                  <a:cubicBezTo>
                    <a:pt x="248" y="268"/>
                    <a:pt x="248" y="268"/>
                    <a:pt x="248" y="268"/>
                  </a:cubicBezTo>
                  <a:cubicBezTo>
                    <a:pt x="247" y="269"/>
                    <a:pt x="247" y="269"/>
                    <a:pt x="247" y="269"/>
                  </a:cubicBezTo>
                  <a:cubicBezTo>
                    <a:pt x="247" y="268"/>
                    <a:pt x="247" y="268"/>
                    <a:pt x="247" y="268"/>
                  </a:cubicBezTo>
                  <a:cubicBezTo>
                    <a:pt x="247" y="268"/>
                    <a:pt x="247" y="268"/>
                    <a:pt x="247" y="267"/>
                  </a:cubicBezTo>
                  <a:cubicBezTo>
                    <a:pt x="247" y="267"/>
                    <a:pt x="246" y="267"/>
                    <a:pt x="246" y="266"/>
                  </a:cubicBezTo>
                  <a:cubicBezTo>
                    <a:pt x="246" y="265"/>
                    <a:pt x="246" y="265"/>
                    <a:pt x="246" y="265"/>
                  </a:cubicBezTo>
                  <a:cubicBezTo>
                    <a:pt x="247" y="265"/>
                    <a:pt x="247" y="265"/>
                    <a:pt x="248" y="265"/>
                  </a:cubicBezTo>
                  <a:cubicBezTo>
                    <a:pt x="248" y="266"/>
                    <a:pt x="248" y="266"/>
                    <a:pt x="249" y="266"/>
                  </a:cubicBezTo>
                  <a:cubicBezTo>
                    <a:pt x="249" y="266"/>
                    <a:pt x="249" y="266"/>
                    <a:pt x="249" y="266"/>
                  </a:cubicBezTo>
                  <a:cubicBezTo>
                    <a:pt x="250" y="266"/>
                    <a:pt x="249" y="265"/>
                    <a:pt x="249" y="265"/>
                  </a:cubicBezTo>
                  <a:cubicBezTo>
                    <a:pt x="248" y="265"/>
                    <a:pt x="248" y="265"/>
                    <a:pt x="247" y="264"/>
                  </a:cubicBezTo>
                  <a:cubicBezTo>
                    <a:pt x="246" y="264"/>
                    <a:pt x="246" y="264"/>
                    <a:pt x="246" y="264"/>
                  </a:cubicBezTo>
                  <a:cubicBezTo>
                    <a:pt x="246" y="264"/>
                    <a:pt x="246" y="264"/>
                    <a:pt x="246" y="264"/>
                  </a:cubicBezTo>
                  <a:cubicBezTo>
                    <a:pt x="246" y="263"/>
                    <a:pt x="246" y="262"/>
                    <a:pt x="245" y="262"/>
                  </a:cubicBezTo>
                  <a:cubicBezTo>
                    <a:pt x="245" y="262"/>
                    <a:pt x="245" y="262"/>
                    <a:pt x="245" y="262"/>
                  </a:cubicBezTo>
                  <a:cubicBezTo>
                    <a:pt x="244" y="262"/>
                    <a:pt x="244" y="262"/>
                    <a:pt x="244" y="262"/>
                  </a:cubicBezTo>
                  <a:cubicBezTo>
                    <a:pt x="244" y="262"/>
                    <a:pt x="244" y="262"/>
                    <a:pt x="243" y="262"/>
                  </a:cubicBezTo>
                  <a:cubicBezTo>
                    <a:pt x="243" y="262"/>
                    <a:pt x="243" y="262"/>
                    <a:pt x="243" y="262"/>
                  </a:cubicBezTo>
                  <a:cubicBezTo>
                    <a:pt x="242" y="262"/>
                    <a:pt x="243" y="261"/>
                    <a:pt x="243" y="260"/>
                  </a:cubicBezTo>
                  <a:cubicBezTo>
                    <a:pt x="244" y="260"/>
                    <a:pt x="244" y="258"/>
                    <a:pt x="243" y="257"/>
                  </a:cubicBezTo>
                  <a:cubicBezTo>
                    <a:pt x="243" y="257"/>
                    <a:pt x="242" y="257"/>
                    <a:pt x="242" y="256"/>
                  </a:cubicBezTo>
                  <a:cubicBezTo>
                    <a:pt x="242" y="256"/>
                    <a:pt x="242" y="255"/>
                    <a:pt x="242" y="255"/>
                  </a:cubicBezTo>
                  <a:cubicBezTo>
                    <a:pt x="242" y="253"/>
                    <a:pt x="240" y="254"/>
                    <a:pt x="239" y="253"/>
                  </a:cubicBezTo>
                  <a:cubicBezTo>
                    <a:pt x="239" y="253"/>
                    <a:pt x="239" y="253"/>
                    <a:pt x="238" y="252"/>
                  </a:cubicBezTo>
                  <a:cubicBezTo>
                    <a:pt x="238" y="251"/>
                    <a:pt x="238" y="251"/>
                    <a:pt x="238" y="251"/>
                  </a:cubicBezTo>
                  <a:cubicBezTo>
                    <a:pt x="238" y="251"/>
                    <a:pt x="237" y="251"/>
                    <a:pt x="237" y="251"/>
                  </a:cubicBezTo>
                  <a:cubicBezTo>
                    <a:pt x="237" y="251"/>
                    <a:pt x="237" y="251"/>
                    <a:pt x="237" y="251"/>
                  </a:cubicBezTo>
                  <a:cubicBezTo>
                    <a:pt x="236" y="251"/>
                    <a:pt x="236" y="251"/>
                    <a:pt x="236" y="251"/>
                  </a:cubicBezTo>
                  <a:cubicBezTo>
                    <a:pt x="236" y="251"/>
                    <a:pt x="235" y="251"/>
                    <a:pt x="235" y="251"/>
                  </a:cubicBezTo>
                  <a:cubicBezTo>
                    <a:pt x="235" y="251"/>
                    <a:pt x="235" y="251"/>
                    <a:pt x="235" y="251"/>
                  </a:cubicBezTo>
                  <a:cubicBezTo>
                    <a:pt x="235" y="251"/>
                    <a:pt x="234" y="250"/>
                    <a:pt x="234" y="250"/>
                  </a:cubicBezTo>
                  <a:cubicBezTo>
                    <a:pt x="233" y="249"/>
                    <a:pt x="233" y="249"/>
                    <a:pt x="233" y="249"/>
                  </a:cubicBezTo>
                  <a:cubicBezTo>
                    <a:pt x="232" y="248"/>
                    <a:pt x="232" y="247"/>
                    <a:pt x="232" y="246"/>
                  </a:cubicBezTo>
                  <a:cubicBezTo>
                    <a:pt x="232" y="246"/>
                    <a:pt x="232" y="246"/>
                    <a:pt x="232" y="246"/>
                  </a:cubicBezTo>
                  <a:cubicBezTo>
                    <a:pt x="231" y="246"/>
                    <a:pt x="231" y="247"/>
                    <a:pt x="231" y="247"/>
                  </a:cubicBezTo>
                  <a:cubicBezTo>
                    <a:pt x="229" y="246"/>
                    <a:pt x="229" y="246"/>
                    <a:pt x="229" y="246"/>
                  </a:cubicBezTo>
                  <a:cubicBezTo>
                    <a:pt x="229" y="245"/>
                    <a:pt x="229" y="245"/>
                    <a:pt x="229" y="245"/>
                  </a:cubicBezTo>
                  <a:cubicBezTo>
                    <a:pt x="229" y="244"/>
                    <a:pt x="229" y="244"/>
                    <a:pt x="229" y="244"/>
                  </a:cubicBezTo>
                  <a:cubicBezTo>
                    <a:pt x="228" y="244"/>
                    <a:pt x="228" y="244"/>
                    <a:pt x="228" y="244"/>
                  </a:cubicBezTo>
                  <a:cubicBezTo>
                    <a:pt x="228" y="244"/>
                    <a:pt x="228" y="244"/>
                    <a:pt x="227" y="244"/>
                  </a:cubicBezTo>
                  <a:cubicBezTo>
                    <a:pt x="227" y="244"/>
                    <a:pt x="226" y="244"/>
                    <a:pt x="226" y="244"/>
                  </a:cubicBezTo>
                  <a:cubicBezTo>
                    <a:pt x="226" y="245"/>
                    <a:pt x="227" y="246"/>
                    <a:pt x="227" y="246"/>
                  </a:cubicBezTo>
                  <a:cubicBezTo>
                    <a:pt x="228" y="247"/>
                    <a:pt x="228" y="248"/>
                    <a:pt x="228" y="249"/>
                  </a:cubicBezTo>
                  <a:cubicBezTo>
                    <a:pt x="228" y="250"/>
                    <a:pt x="229" y="251"/>
                    <a:pt x="230" y="251"/>
                  </a:cubicBezTo>
                  <a:cubicBezTo>
                    <a:pt x="231" y="252"/>
                    <a:pt x="232" y="253"/>
                    <a:pt x="232" y="254"/>
                  </a:cubicBezTo>
                  <a:cubicBezTo>
                    <a:pt x="233" y="255"/>
                    <a:pt x="233" y="255"/>
                    <a:pt x="233" y="255"/>
                  </a:cubicBezTo>
                  <a:cubicBezTo>
                    <a:pt x="234" y="255"/>
                    <a:pt x="234" y="256"/>
                    <a:pt x="235" y="256"/>
                  </a:cubicBezTo>
                  <a:cubicBezTo>
                    <a:pt x="235" y="256"/>
                    <a:pt x="236" y="256"/>
                    <a:pt x="236" y="256"/>
                  </a:cubicBezTo>
                  <a:cubicBezTo>
                    <a:pt x="236" y="257"/>
                    <a:pt x="236" y="257"/>
                    <a:pt x="237" y="257"/>
                  </a:cubicBezTo>
                  <a:cubicBezTo>
                    <a:pt x="237" y="258"/>
                    <a:pt x="238" y="258"/>
                    <a:pt x="238" y="258"/>
                  </a:cubicBezTo>
                  <a:cubicBezTo>
                    <a:pt x="239" y="258"/>
                    <a:pt x="239" y="259"/>
                    <a:pt x="239" y="259"/>
                  </a:cubicBezTo>
                  <a:cubicBezTo>
                    <a:pt x="239" y="260"/>
                    <a:pt x="240" y="260"/>
                    <a:pt x="240" y="260"/>
                  </a:cubicBezTo>
                  <a:cubicBezTo>
                    <a:pt x="240" y="260"/>
                    <a:pt x="240" y="260"/>
                    <a:pt x="239" y="260"/>
                  </a:cubicBezTo>
                  <a:cubicBezTo>
                    <a:pt x="239" y="260"/>
                    <a:pt x="239" y="260"/>
                    <a:pt x="238" y="260"/>
                  </a:cubicBezTo>
                  <a:cubicBezTo>
                    <a:pt x="238" y="260"/>
                    <a:pt x="238" y="260"/>
                    <a:pt x="238" y="260"/>
                  </a:cubicBezTo>
                  <a:cubicBezTo>
                    <a:pt x="238" y="260"/>
                    <a:pt x="237" y="260"/>
                    <a:pt x="237" y="260"/>
                  </a:cubicBezTo>
                  <a:cubicBezTo>
                    <a:pt x="237" y="260"/>
                    <a:pt x="237" y="261"/>
                    <a:pt x="237" y="261"/>
                  </a:cubicBezTo>
                  <a:cubicBezTo>
                    <a:pt x="237" y="262"/>
                    <a:pt x="238" y="262"/>
                    <a:pt x="238" y="262"/>
                  </a:cubicBezTo>
                  <a:cubicBezTo>
                    <a:pt x="238" y="263"/>
                    <a:pt x="238" y="263"/>
                    <a:pt x="237" y="264"/>
                  </a:cubicBezTo>
                  <a:cubicBezTo>
                    <a:pt x="237" y="265"/>
                    <a:pt x="237" y="266"/>
                    <a:pt x="236" y="266"/>
                  </a:cubicBezTo>
                  <a:cubicBezTo>
                    <a:pt x="236" y="266"/>
                    <a:pt x="235" y="266"/>
                    <a:pt x="235" y="266"/>
                  </a:cubicBezTo>
                  <a:cubicBezTo>
                    <a:pt x="235" y="266"/>
                    <a:pt x="235" y="266"/>
                    <a:pt x="235" y="266"/>
                  </a:cubicBezTo>
                  <a:cubicBezTo>
                    <a:pt x="235" y="265"/>
                    <a:pt x="235" y="265"/>
                    <a:pt x="235" y="265"/>
                  </a:cubicBezTo>
                  <a:cubicBezTo>
                    <a:pt x="236" y="265"/>
                    <a:pt x="236" y="264"/>
                    <a:pt x="236" y="263"/>
                  </a:cubicBezTo>
                  <a:cubicBezTo>
                    <a:pt x="236" y="263"/>
                    <a:pt x="235" y="263"/>
                    <a:pt x="235" y="262"/>
                  </a:cubicBezTo>
                  <a:cubicBezTo>
                    <a:pt x="234" y="261"/>
                    <a:pt x="234" y="260"/>
                    <a:pt x="233" y="259"/>
                  </a:cubicBezTo>
                  <a:cubicBezTo>
                    <a:pt x="233" y="258"/>
                    <a:pt x="232" y="258"/>
                    <a:pt x="231" y="258"/>
                  </a:cubicBezTo>
                  <a:cubicBezTo>
                    <a:pt x="231" y="258"/>
                    <a:pt x="230" y="258"/>
                    <a:pt x="230" y="257"/>
                  </a:cubicBezTo>
                  <a:cubicBezTo>
                    <a:pt x="229" y="257"/>
                    <a:pt x="229" y="257"/>
                    <a:pt x="229" y="257"/>
                  </a:cubicBezTo>
                  <a:cubicBezTo>
                    <a:pt x="228" y="256"/>
                    <a:pt x="227" y="256"/>
                    <a:pt x="226" y="255"/>
                  </a:cubicBezTo>
                  <a:cubicBezTo>
                    <a:pt x="225" y="254"/>
                    <a:pt x="225" y="254"/>
                    <a:pt x="225" y="254"/>
                  </a:cubicBezTo>
                  <a:cubicBezTo>
                    <a:pt x="224" y="253"/>
                    <a:pt x="224" y="253"/>
                    <a:pt x="224" y="253"/>
                  </a:cubicBezTo>
                  <a:cubicBezTo>
                    <a:pt x="224" y="253"/>
                    <a:pt x="224" y="252"/>
                    <a:pt x="224" y="252"/>
                  </a:cubicBezTo>
                  <a:cubicBezTo>
                    <a:pt x="224" y="251"/>
                    <a:pt x="224" y="251"/>
                    <a:pt x="223" y="250"/>
                  </a:cubicBezTo>
                  <a:cubicBezTo>
                    <a:pt x="223" y="249"/>
                    <a:pt x="222" y="249"/>
                    <a:pt x="221" y="249"/>
                  </a:cubicBezTo>
                  <a:cubicBezTo>
                    <a:pt x="221" y="249"/>
                    <a:pt x="221" y="249"/>
                    <a:pt x="220" y="249"/>
                  </a:cubicBezTo>
                  <a:cubicBezTo>
                    <a:pt x="219" y="249"/>
                    <a:pt x="219" y="249"/>
                    <a:pt x="219" y="251"/>
                  </a:cubicBezTo>
                  <a:cubicBezTo>
                    <a:pt x="218" y="251"/>
                    <a:pt x="218" y="251"/>
                    <a:pt x="217" y="251"/>
                  </a:cubicBezTo>
                  <a:cubicBezTo>
                    <a:pt x="217" y="251"/>
                    <a:pt x="217" y="252"/>
                    <a:pt x="216" y="252"/>
                  </a:cubicBezTo>
                  <a:cubicBezTo>
                    <a:pt x="216" y="252"/>
                    <a:pt x="216" y="252"/>
                    <a:pt x="216" y="252"/>
                  </a:cubicBezTo>
                  <a:cubicBezTo>
                    <a:pt x="215" y="252"/>
                    <a:pt x="215" y="252"/>
                    <a:pt x="214" y="252"/>
                  </a:cubicBezTo>
                  <a:cubicBezTo>
                    <a:pt x="214" y="251"/>
                    <a:pt x="213" y="251"/>
                    <a:pt x="213" y="251"/>
                  </a:cubicBezTo>
                  <a:cubicBezTo>
                    <a:pt x="213" y="251"/>
                    <a:pt x="212" y="251"/>
                    <a:pt x="212" y="251"/>
                  </a:cubicBezTo>
                  <a:cubicBezTo>
                    <a:pt x="212" y="251"/>
                    <a:pt x="210" y="252"/>
                    <a:pt x="210" y="252"/>
                  </a:cubicBezTo>
                  <a:cubicBezTo>
                    <a:pt x="210" y="252"/>
                    <a:pt x="210" y="252"/>
                    <a:pt x="210" y="252"/>
                  </a:cubicBezTo>
                  <a:cubicBezTo>
                    <a:pt x="210" y="252"/>
                    <a:pt x="209" y="254"/>
                    <a:pt x="209" y="254"/>
                  </a:cubicBezTo>
                  <a:cubicBezTo>
                    <a:pt x="209" y="255"/>
                    <a:pt x="211" y="255"/>
                    <a:pt x="210" y="256"/>
                  </a:cubicBezTo>
                  <a:cubicBezTo>
                    <a:pt x="210" y="256"/>
                    <a:pt x="209" y="257"/>
                    <a:pt x="209" y="257"/>
                  </a:cubicBezTo>
                  <a:cubicBezTo>
                    <a:pt x="208" y="257"/>
                    <a:pt x="207" y="258"/>
                    <a:pt x="207" y="258"/>
                  </a:cubicBezTo>
                  <a:cubicBezTo>
                    <a:pt x="206" y="259"/>
                    <a:pt x="205" y="259"/>
                    <a:pt x="205" y="260"/>
                  </a:cubicBezTo>
                  <a:cubicBezTo>
                    <a:pt x="204" y="260"/>
                    <a:pt x="204" y="261"/>
                    <a:pt x="204" y="262"/>
                  </a:cubicBezTo>
                  <a:cubicBezTo>
                    <a:pt x="204" y="262"/>
                    <a:pt x="204" y="263"/>
                    <a:pt x="204" y="264"/>
                  </a:cubicBezTo>
                  <a:cubicBezTo>
                    <a:pt x="204" y="264"/>
                    <a:pt x="204" y="265"/>
                    <a:pt x="204" y="265"/>
                  </a:cubicBezTo>
                  <a:cubicBezTo>
                    <a:pt x="204" y="266"/>
                    <a:pt x="203" y="266"/>
                    <a:pt x="203" y="266"/>
                  </a:cubicBezTo>
                  <a:cubicBezTo>
                    <a:pt x="202" y="267"/>
                    <a:pt x="203" y="267"/>
                    <a:pt x="203" y="268"/>
                  </a:cubicBezTo>
                  <a:cubicBezTo>
                    <a:pt x="202" y="268"/>
                    <a:pt x="202" y="269"/>
                    <a:pt x="201" y="269"/>
                  </a:cubicBezTo>
                  <a:cubicBezTo>
                    <a:pt x="201" y="270"/>
                    <a:pt x="201" y="270"/>
                    <a:pt x="201" y="271"/>
                  </a:cubicBezTo>
                  <a:cubicBezTo>
                    <a:pt x="201" y="271"/>
                    <a:pt x="200" y="271"/>
                    <a:pt x="200" y="271"/>
                  </a:cubicBezTo>
                  <a:cubicBezTo>
                    <a:pt x="200" y="271"/>
                    <a:pt x="200" y="271"/>
                    <a:pt x="199" y="271"/>
                  </a:cubicBezTo>
                  <a:cubicBezTo>
                    <a:pt x="199" y="271"/>
                    <a:pt x="199" y="271"/>
                    <a:pt x="198" y="271"/>
                  </a:cubicBezTo>
                  <a:cubicBezTo>
                    <a:pt x="198" y="271"/>
                    <a:pt x="197" y="271"/>
                    <a:pt x="196" y="271"/>
                  </a:cubicBezTo>
                  <a:cubicBezTo>
                    <a:pt x="195" y="272"/>
                    <a:pt x="195" y="272"/>
                    <a:pt x="194" y="272"/>
                  </a:cubicBezTo>
                  <a:cubicBezTo>
                    <a:pt x="194" y="272"/>
                    <a:pt x="193" y="273"/>
                    <a:pt x="193" y="273"/>
                  </a:cubicBezTo>
                  <a:cubicBezTo>
                    <a:pt x="193" y="273"/>
                    <a:pt x="193" y="273"/>
                    <a:pt x="193" y="273"/>
                  </a:cubicBezTo>
                  <a:cubicBezTo>
                    <a:pt x="192" y="272"/>
                    <a:pt x="192" y="272"/>
                    <a:pt x="192" y="272"/>
                  </a:cubicBezTo>
                  <a:cubicBezTo>
                    <a:pt x="192" y="271"/>
                    <a:pt x="192" y="271"/>
                    <a:pt x="192" y="271"/>
                  </a:cubicBezTo>
                  <a:cubicBezTo>
                    <a:pt x="191" y="271"/>
                    <a:pt x="191" y="270"/>
                    <a:pt x="190" y="270"/>
                  </a:cubicBezTo>
                  <a:cubicBezTo>
                    <a:pt x="190" y="270"/>
                    <a:pt x="190" y="270"/>
                    <a:pt x="189" y="270"/>
                  </a:cubicBezTo>
                  <a:cubicBezTo>
                    <a:pt x="189" y="270"/>
                    <a:pt x="189" y="270"/>
                    <a:pt x="188" y="270"/>
                  </a:cubicBezTo>
                  <a:cubicBezTo>
                    <a:pt x="186" y="270"/>
                    <a:pt x="186" y="270"/>
                    <a:pt x="186" y="270"/>
                  </a:cubicBezTo>
                  <a:cubicBezTo>
                    <a:pt x="186" y="270"/>
                    <a:pt x="186" y="269"/>
                    <a:pt x="186" y="269"/>
                  </a:cubicBezTo>
                  <a:cubicBezTo>
                    <a:pt x="186" y="268"/>
                    <a:pt x="186" y="268"/>
                    <a:pt x="186" y="268"/>
                  </a:cubicBezTo>
                  <a:cubicBezTo>
                    <a:pt x="186" y="267"/>
                    <a:pt x="186" y="267"/>
                    <a:pt x="186" y="267"/>
                  </a:cubicBezTo>
                  <a:cubicBezTo>
                    <a:pt x="186" y="267"/>
                    <a:pt x="187" y="267"/>
                    <a:pt x="186" y="266"/>
                  </a:cubicBezTo>
                  <a:cubicBezTo>
                    <a:pt x="186" y="266"/>
                    <a:pt x="186" y="266"/>
                    <a:pt x="186" y="266"/>
                  </a:cubicBezTo>
                  <a:cubicBezTo>
                    <a:pt x="186" y="266"/>
                    <a:pt x="185" y="266"/>
                    <a:pt x="185" y="266"/>
                  </a:cubicBezTo>
                  <a:cubicBezTo>
                    <a:pt x="185" y="265"/>
                    <a:pt x="185" y="265"/>
                    <a:pt x="185" y="264"/>
                  </a:cubicBezTo>
                  <a:cubicBezTo>
                    <a:pt x="185" y="264"/>
                    <a:pt x="185" y="264"/>
                    <a:pt x="186" y="263"/>
                  </a:cubicBezTo>
                  <a:cubicBezTo>
                    <a:pt x="186" y="262"/>
                    <a:pt x="186" y="261"/>
                    <a:pt x="186" y="261"/>
                  </a:cubicBezTo>
                  <a:cubicBezTo>
                    <a:pt x="186" y="260"/>
                    <a:pt x="186" y="260"/>
                    <a:pt x="186" y="259"/>
                  </a:cubicBezTo>
                  <a:cubicBezTo>
                    <a:pt x="186" y="259"/>
                    <a:pt x="186" y="259"/>
                    <a:pt x="186" y="258"/>
                  </a:cubicBezTo>
                  <a:cubicBezTo>
                    <a:pt x="186" y="257"/>
                    <a:pt x="186" y="257"/>
                    <a:pt x="186" y="257"/>
                  </a:cubicBezTo>
                  <a:cubicBezTo>
                    <a:pt x="186" y="257"/>
                    <a:pt x="186" y="257"/>
                    <a:pt x="186" y="257"/>
                  </a:cubicBezTo>
                  <a:cubicBezTo>
                    <a:pt x="186" y="257"/>
                    <a:pt x="186" y="256"/>
                    <a:pt x="187" y="256"/>
                  </a:cubicBezTo>
                  <a:cubicBezTo>
                    <a:pt x="187" y="255"/>
                    <a:pt x="187" y="255"/>
                    <a:pt x="186" y="255"/>
                  </a:cubicBezTo>
                  <a:cubicBezTo>
                    <a:pt x="186" y="254"/>
                    <a:pt x="185" y="253"/>
                    <a:pt x="186" y="253"/>
                  </a:cubicBezTo>
                  <a:cubicBezTo>
                    <a:pt x="187" y="252"/>
                    <a:pt x="188" y="252"/>
                    <a:pt x="188" y="251"/>
                  </a:cubicBezTo>
                  <a:cubicBezTo>
                    <a:pt x="189" y="251"/>
                    <a:pt x="189" y="251"/>
                    <a:pt x="189" y="251"/>
                  </a:cubicBezTo>
                  <a:cubicBezTo>
                    <a:pt x="190" y="251"/>
                    <a:pt x="190" y="251"/>
                    <a:pt x="190" y="251"/>
                  </a:cubicBezTo>
                  <a:cubicBezTo>
                    <a:pt x="190" y="252"/>
                    <a:pt x="190" y="252"/>
                    <a:pt x="190" y="252"/>
                  </a:cubicBezTo>
                  <a:cubicBezTo>
                    <a:pt x="191" y="252"/>
                    <a:pt x="191" y="252"/>
                    <a:pt x="191" y="252"/>
                  </a:cubicBezTo>
                  <a:cubicBezTo>
                    <a:pt x="192" y="252"/>
                    <a:pt x="192" y="251"/>
                    <a:pt x="193" y="251"/>
                  </a:cubicBezTo>
                  <a:cubicBezTo>
                    <a:pt x="193" y="251"/>
                    <a:pt x="193" y="251"/>
                    <a:pt x="193" y="251"/>
                  </a:cubicBezTo>
                  <a:cubicBezTo>
                    <a:pt x="193" y="252"/>
                    <a:pt x="193" y="252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194" y="252"/>
                    <a:pt x="194" y="252"/>
                    <a:pt x="194" y="252"/>
                  </a:cubicBezTo>
                  <a:cubicBezTo>
                    <a:pt x="195" y="252"/>
                    <a:pt x="195" y="252"/>
                    <a:pt x="196" y="252"/>
                  </a:cubicBezTo>
                  <a:cubicBezTo>
                    <a:pt x="196" y="252"/>
                    <a:pt x="197" y="252"/>
                    <a:pt x="197" y="252"/>
                  </a:cubicBezTo>
                  <a:cubicBezTo>
                    <a:pt x="198" y="252"/>
                    <a:pt x="198" y="252"/>
                    <a:pt x="199" y="252"/>
                  </a:cubicBezTo>
                  <a:cubicBezTo>
                    <a:pt x="199" y="252"/>
                    <a:pt x="200" y="252"/>
                    <a:pt x="201" y="251"/>
                  </a:cubicBezTo>
                  <a:cubicBezTo>
                    <a:pt x="201" y="250"/>
                    <a:pt x="201" y="250"/>
                    <a:pt x="201" y="250"/>
                  </a:cubicBezTo>
                  <a:cubicBezTo>
                    <a:pt x="202" y="250"/>
                    <a:pt x="202" y="248"/>
                    <a:pt x="202" y="247"/>
                  </a:cubicBezTo>
                  <a:cubicBezTo>
                    <a:pt x="202" y="246"/>
                    <a:pt x="202" y="245"/>
                    <a:pt x="202" y="245"/>
                  </a:cubicBezTo>
                  <a:cubicBezTo>
                    <a:pt x="202" y="244"/>
                    <a:pt x="202" y="243"/>
                    <a:pt x="202" y="243"/>
                  </a:cubicBezTo>
                  <a:cubicBezTo>
                    <a:pt x="202" y="242"/>
                    <a:pt x="202" y="242"/>
                    <a:pt x="202" y="242"/>
                  </a:cubicBezTo>
                  <a:cubicBezTo>
                    <a:pt x="201" y="241"/>
                    <a:pt x="200" y="240"/>
                    <a:pt x="199" y="239"/>
                  </a:cubicBezTo>
                  <a:cubicBezTo>
                    <a:pt x="198" y="239"/>
                    <a:pt x="197" y="238"/>
                    <a:pt x="195" y="238"/>
                  </a:cubicBezTo>
                  <a:cubicBezTo>
                    <a:pt x="193" y="237"/>
                    <a:pt x="197" y="236"/>
                    <a:pt x="198" y="235"/>
                  </a:cubicBezTo>
                  <a:cubicBezTo>
                    <a:pt x="198" y="235"/>
                    <a:pt x="198" y="235"/>
                    <a:pt x="198" y="235"/>
                  </a:cubicBezTo>
                  <a:cubicBezTo>
                    <a:pt x="199" y="235"/>
                    <a:pt x="199" y="235"/>
                    <a:pt x="199" y="235"/>
                  </a:cubicBezTo>
                  <a:cubicBezTo>
                    <a:pt x="199" y="235"/>
                    <a:pt x="199" y="236"/>
                    <a:pt x="200" y="236"/>
                  </a:cubicBezTo>
                  <a:cubicBezTo>
                    <a:pt x="200" y="236"/>
                    <a:pt x="200" y="235"/>
                    <a:pt x="200" y="235"/>
                  </a:cubicBezTo>
                  <a:cubicBezTo>
                    <a:pt x="201" y="234"/>
                    <a:pt x="200" y="235"/>
                    <a:pt x="200" y="234"/>
                  </a:cubicBezTo>
                  <a:cubicBezTo>
                    <a:pt x="199" y="233"/>
                    <a:pt x="200" y="233"/>
                    <a:pt x="200" y="233"/>
                  </a:cubicBezTo>
                  <a:cubicBezTo>
                    <a:pt x="200" y="233"/>
                    <a:pt x="201" y="233"/>
                    <a:pt x="201" y="233"/>
                  </a:cubicBezTo>
                  <a:cubicBezTo>
                    <a:pt x="201" y="233"/>
                    <a:pt x="201" y="233"/>
                    <a:pt x="201" y="234"/>
                  </a:cubicBezTo>
                  <a:cubicBezTo>
                    <a:pt x="202" y="234"/>
                    <a:pt x="201" y="234"/>
                    <a:pt x="202" y="234"/>
                  </a:cubicBezTo>
                  <a:cubicBezTo>
                    <a:pt x="202" y="234"/>
                    <a:pt x="202" y="234"/>
                    <a:pt x="203" y="234"/>
                  </a:cubicBezTo>
                  <a:cubicBezTo>
                    <a:pt x="203" y="234"/>
                    <a:pt x="204" y="234"/>
                    <a:pt x="204" y="234"/>
                  </a:cubicBezTo>
                  <a:cubicBezTo>
                    <a:pt x="204" y="233"/>
                    <a:pt x="204" y="232"/>
                    <a:pt x="205" y="232"/>
                  </a:cubicBezTo>
                  <a:cubicBezTo>
                    <a:pt x="206" y="231"/>
                    <a:pt x="206" y="231"/>
                    <a:pt x="207" y="231"/>
                  </a:cubicBezTo>
                  <a:cubicBezTo>
                    <a:pt x="208" y="230"/>
                    <a:pt x="209" y="229"/>
                    <a:pt x="210" y="228"/>
                  </a:cubicBezTo>
                  <a:cubicBezTo>
                    <a:pt x="210" y="227"/>
                    <a:pt x="211" y="226"/>
                    <a:pt x="212" y="225"/>
                  </a:cubicBezTo>
                  <a:cubicBezTo>
                    <a:pt x="213" y="224"/>
                    <a:pt x="213" y="223"/>
                    <a:pt x="214" y="222"/>
                  </a:cubicBezTo>
                  <a:cubicBezTo>
                    <a:pt x="215" y="222"/>
                    <a:pt x="216" y="221"/>
                    <a:pt x="217" y="220"/>
                  </a:cubicBezTo>
                  <a:cubicBezTo>
                    <a:pt x="218" y="220"/>
                    <a:pt x="218" y="220"/>
                    <a:pt x="220" y="220"/>
                  </a:cubicBezTo>
                  <a:cubicBezTo>
                    <a:pt x="220" y="219"/>
                    <a:pt x="220" y="219"/>
                    <a:pt x="220" y="219"/>
                  </a:cubicBezTo>
                  <a:cubicBezTo>
                    <a:pt x="220" y="218"/>
                    <a:pt x="219" y="218"/>
                    <a:pt x="219" y="217"/>
                  </a:cubicBezTo>
                  <a:cubicBezTo>
                    <a:pt x="219" y="216"/>
                    <a:pt x="220" y="216"/>
                    <a:pt x="219" y="215"/>
                  </a:cubicBezTo>
                  <a:cubicBezTo>
                    <a:pt x="219" y="214"/>
                    <a:pt x="217" y="213"/>
                    <a:pt x="219" y="212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19" y="212"/>
                    <a:pt x="219" y="212"/>
                    <a:pt x="219" y="212"/>
                  </a:cubicBezTo>
                  <a:cubicBezTo>
                    <a:pt x="220" y="212"/>
                    <a:pt x="220" y="212"/>
                    <a:pt x="220" y="212"/>
                  </a:cubicBezTo>
                  <a:cubicBezTo>
                    <a:pt x="220" y="212"/>
                    <a:pt x="220" y="212"/>
                    <a:pt x="220" y="212"/>
                  </a:cubicBezTo>
                  <a:cubicBezTo>
                    <a:pt x="221" y="212"/>
                    <a:pt x="220" y="211"/>
                    <a:pt x="221" y="211"/>
                  </a:cubicBezTo>
                  <a:cubicBezTo>
                    <a:pt x="221" y="210"/>
                    <a:pt x="222" y="210"/>
                    <a:pt x="222" y="210"/>
                  </a:cubicBezTo>
                  <a:cubicBezTo>
                    <a:pt x="223" y="210"/>
                    <a:pt x="223" y="210"/>
                    <a:pt x="223" y="211"/>
                  </a:cubicBezTo>
                  <a:cubicBezTo>
                    <a:pt x="225" y="213"/>
                    <a:pt x="221" y="212"/>
                    <a:pt x="220" y="213"/>
                  </a:cubicBezTo>
                  <a:cubicBezTo>
                    <a:pt x="221" y="215"/>
                    <a:pt x="221" y="215"/>
                    <a:pt x="221" y="215"/>
                  </a:cubicBezTo>
                  <a:cubicBezTo>
                    <a:pt x="221" y="216"/>
                    <a:pt x="221" y="217"/>
                    <a:pt x="222" y="217"/>
                  </a:cubicBezTo>
                  <a:cubicBezTo>
                    <a:pt x="222" y="217"/>
                    <a:pt x="223" y="217"/>
                    <a:pt x="223" y="217"/>
                  </a:cubicBezTo>
                  <a:cubicBezTo>
                    <a:pt x="223" y="217"/>
                    <a:pt x="223" y="217"/>
                    <a:pt x="223" y="217"/>
                  </a:cubicBezTo>
                  <a:cubicBezTo>
                    <a:pt x="223" y="217"/>
                    <a:pt x="223" y="217"/>
                    <a:pt x="223" y="217"/>
                  </a:cubicBezTo>
                  <a:cubicBezTo>
                    <a:pt x="223" y="217"/>
                    <a:pt x="224" y="217"/>
                    <a:pt x="224" y="217"/>
                  </a:cubicBezTo>
                  <a:cubicBezTo>
                    <a:pt x="225" y="217"/>
                    <a:pt x="224" y="218"/>
                    <a:pt x="225" y="218"/>
                  </a:cubicBezTo>
                  <a:cubicBezTo>
                    <a:pt x="225" y="218"/>
                    <a:pt x="225" y="218"/>
                    <a:pt x="225" y="218"/>
                  </a:cubicBezTo>
                  <a:cubicBezTo>
                    <a:pt x="226" y="218"/>
                    <a:pt x="226" y="218"/>
                    <a:pt x="227" y="218"/>
                  </a:cubicBezTo>
                  <a:cubicBezTo>
                    <a:pt x="228" y="218"/>
                    <a:pt x="228" y="218"/>
                    <a:pt x="229" y="218"/>
                  </a:cubicBezTo>
                  <a:cubicBezTo>
                    <a:pt x="230" y="218"/>
                    <a:pt x="231" y="218"/>
                    <a:pt x="231" y="219"/>
                  </a:cubicBezTo>
                  <a:cubicBezTo>
                    <a:pt x="231" y="219"/>
                    <a:pt x="231" y="219"/>
                    <a:pt x="231" y="219"/>
                  </a:cubicBezTo>
                  <a:cubicBezTo>
                    <a:pt x="233" y="219"/>
                    <a:pt x="234" y="217"/>
                    <a:pt x="236" y="216"/>
                  </a:cubicBezTo>
                  <a:cubicBezTo>
                    <a:pt x="237" y="216"/>
                    <a:pt x="237" y="216"/>
                    <a:pt x="237" y="216"/>
                  </a:cubicBezTo>
                  <a:cubicBezTo>
                    <a:pt x="238" y="216"/>
                    <a:pt x="238" y="217"/>
                    <a:pt x="239" y="218"/>
                  </a:cubicBezTo>
                  <a:cubicBezTo>
                    <a:pt x="239" y="218"/>
                    <a:pt x="239" y="218"/>
                    <a:pt x="240" y="218"/>
                  </a:cubicBezTo>
                  <a:cubicBezTo>
                    <a:pt x="240" y="218"/>
                    <a:pt x="241" y="217"/>
                    <a:pt x="241" y="217"/>
                  </a:cubicBezTo>
                  <a:cubicBezTo>
                    <a:pt x="241" y="216"/>
                    <a:pt x="240" y="216"/>
                    <a:pt x="240" y="215"/>
                  </a:cubicBezTo>
                  <a:cubicBezTo>
                    <a:pt x="240" y="215"/>
                    <a:pt x="241" y="215"/>
                    <a:pt x="241" y="214"/>
                  </a:cubicBezTo>
                  <a:cubicBezTo>
                    <a:pt x="242" y="213"/>
                    <a:pt x="240" y="213"/>
                    <a:pt x="241" y="211"/>
                  </a:cubicBezTo>
                  <a:cubicBezTo>
                    <a:pt x="241" y="210"/>
                    <a:pt x="243" y="210"/>
                    <a:pt x="243" y="209"/>
                  </a:cubicBezTo>
                  <a:cubicBezTo>
                    <a:pt x="244" y="208"/>
                    <a:pt x="244" y="207"/>
                    <a:pt x="245" y="207"/>
                  </a:cubicBezTo>
                  <a:cubicBezTo>
                    <a:pt x="245" y="207"/>
                    <a:pt x="245" y="207"/>
                    <a:pt x="246" y="207"/>
                  </a:cubicBezTo>
                  <a:cubicBezTo>
                    <a:pt x="247" y="207"/>
                    <a:pt x="246" y="209"/>
                    <a:pt x="247" y="209"/>
                  </a:cubicBezTo>
                  <a:cubicBezTo>
                    <a:pt x="247" y="209"/>
                    <a:pt x="247" y="209"/>
                    <a:pt x="247" y="209"/>
                  </a:cubicBezTo>
                  <a:cubicBezTo>
                    <a:pt x="249" y="209"/>
                    <a:pt x="248" y="207"/>
                    <a:pt x="248" y="206"/>
                  </a:cubicBezTo>
                  <a:cubicBezTo>
                    <a:pt x="248" y="206"/>
                    <a:pt x="248" y="205"/>
                    <a:pt x="248" y="205"/>
                  </a:cubicBezTo>
                  <a:cubicBezTo>
                    <a:pt x="248" y="204"/>
                    <a:pt x="248" y="204"/>
                    <a:pt x="247" y="204"/>
                  </a:cubicBezTo>
                  <a:cubicBezTo>
                    <a:pt x="246" y="203"/>
                    <a:pt x="246" y="202"/>
                    <a:pt x="247" y="201"/>
                  </a:cubicBezTo>
                  <a:cubicBezTo>
                    <a:pt x="248" y="200"/>
                    <a:pt x="248" y="200"/>
                    <a:pt x="249" y="200"/>
                  </a:cubicBezTo>
                  <a:cubicBezTo>
                    <a:pt x="249" y="200"/>
                    <a:pt x="249" y="200"/>
                    <a:pt x="249" y="200"/>
                  </a:cubicBezTo>
                  <a:cubicBezTo>
                    <a:pt x="250" y="200"/>
                    <a:pt x="250" y="200"/>
                    <a:pt x="250" y="200"/>
                  </a:cubicBezTo>
                  <a:cubicBezTo>
                    <a:pt x="250" y="200"/>
                    <a:pt x="251" y="200"/>
                    <a:pt x="251" y="200"/>
                  </a:cubicBezTo>
                  <a:cubicBezTo>
                    <a:pt x="252" y="200"/>
                    <a:pt x="253" y="199"/>
                    <a:pt x="255" y="199"/>
                  </a:cubicBezTo>
                  <a:cubicBezTo>
                    <a:pt x="256" y="199"/>
                    <a:pt x="259" y="199"/>
                    <a:pt x="258" y="197"/>
                  </a:cubicBezTo>
                  <a:cubicBezTo>
                    <a:pt x="257" y="196"/>
                    <a:pt x="256" y="195"/>
                    <a:pt x="255" y="195"/>
                  </a:cubicBezTo>
                  <a:cubicBezTo>
                    <a:pt x="254" y="195"/>
                    <a:pt x="254" y="195"/>
                    <a:pt x="253" y="195"/>
                  </a:cubicBezTo>
                  <a:cubicBezTo>
                    <a:pt x="253" y="195"/>
                    <a:pt x="252" y="195"/>
                    <a:pt x="252" y="195"/>
                  </a:cubicBezTo>
                  <a:cubicBezTo>
                    <a:pt x="252" y="195"/>
                    <a:pt x="252" y="196"/>
                    <a:pt x="251" y="196"/>
                  </a:cubicBezTo>
                  <a:cubicBezTo>
                    <a:pt x="251" y="196"/>
                    <a:pt x="251" y="196"/>
                    <a:pt x="250" y="196"/>
                  </a:cubicBezTo>
                  <a:cubicBezTo>
                    <a:pt x="250" y="196"/>
                    <a:pt x="250" y="196"/>
                    <a:pt x="250" y="196"/>
                  </a:cubicBezTo>
                  <a:cubicBezTo>
                    <a:pt x="250" y="196"/>
                    <a:pt x="250" y="196"/>
                    <a:pt x="249" y="196"/>
                  </a:cubicBezTo>
                  <a:cubicBezTo>
                    <a:pt x="249" y="196"/>
                    <a:pt x="249" y="196"/>
                    <a:pt x="249" y="196"/>
                  </a:cubicBezTo>
                  <a:cubicBezTo>
                    <a:pt x="248" y="197"/>
                    <a:pt x="247" y="198"/>
                    <a:pt x="246" y="198"/>
                  </a:cubicBezTo>
                  <a:cubicBezTo>
                    <a:pt x="246" y="198"/>
                    <a:pt x="246" y="198"/>
                    <a:pt x="246" y="198"/>
                  </a:cubicBezTo>
                  <a:cubicBezTo>
                    <a:pt x="245" y="197"/>
                    <a:pt x="243" y="197"/>
                    <a:pt x="243" y="196"/>
                  </a:cubicBezTo>
                  <a:cubicBezTo>
                    <a:pt x="242" y="195"/>
                    <a:pt x="243" y="191"/>
                    <a:pt x="242" y="190"/>
                  </a:cubicBezTo>
                  <a:cubicBezTo>
                    <a:pt x="242" y="188"/>
                    <a:pt x="242" y="188"/>
                    <a:pt x="243" y="186"/>
                  </a:cubicBezTo>
                  <a:cubicBezTo>
                    <a:pt x="244" y="185"/>
                    <a:pt x="245" y="185"/>
                    <a:pt x="246" y="183"/>
                  </a:cubicBezTo>
                  <a:cubicBezTo>
                    <a:pt x="247" y="182"/>
                    <a:pt x="247" y="182"/>
                    <a:pt x="248" y="181"/>
                  </a:cubicBezTo>
                  <a:cubicBezTo>
                    <a:pt x="250" y="180"/>
                    <a:pt x="249" y="179"/>
                    <a:pt x="248" y="178"/>
                  </a:cubicBezTo>
                  <a:cubicBezTo>
                    <a:pt x="248" y="178"/>
                    <a:pt x="248" y="176"/>
                    <a:pt x="247" y="176"/>
                  </a:cubicBezTo>
                  <a:cubicBezTo>
                    <a:pt x="247" y="176"/>
                    <a:pt x="247" y="176"/>
                    <a:pt x="246" y="176"/>
                  </a:cubicBezTo>
                  <a:cubicBezTo>
                    <a:pt x="246" y="176"/>
                    <a:pt x="245" y="177"/>
                    <a:pt x="245" y="177"/>
                  </a:cubicBezTo>
                  <a:cubicBezTo>
                    <a:pt x="244" y="178"/>
                    <a:pt x="244" y="178"/>
                    <a:pt x="243" y="178"/>
                  </a:cubicBezTo>
                  <a:cubicBezTo>
                    <a:pt x="244" y="180"/>
                    <a:pt x="242" y="179"/>
                    <a:pt x="241" y="180"/>
                  </a:cubicBezTo>
                  <a:cubicBezTo>
                    <a:pt x="241" y="180"/>
                    <a:pt x="242" y="181"/>
                    <a:pt x="242" y="182"/>
                  </a:cubicBezTo>
                  <a:cubicBezTo>
                    <a:pt x="241" y="184"/>
                    <a:pt x="239" y="187"/>
                    <a:pt x="237" y="187"/>
                  </a:cubicBezTo>
                  <a:cubicBezTo>
                    <a:pt x="235" y="188"/>
                    <a:pt x="235" y="188"/>
                    <a:pt x="235" y="190"/>
                  </a:cubicBezTo>
                  <a:cubicBezTo>
                    <a:pt x="235" y="191"/>
                    <a:pt x="234" y="192"/>
                    <a:pt x="235" y="193"/>
                  </a:cubicBezTo>
                  <a:cubicBezTo>
                    <a:pt x="235" y="194"/>
                    <a:pt x="236" y="194"/>
                    <a:pt x="237" y="195"/>
                  </a:cubicBezTo>
                  <a:cubicBezTo>
                    <a:pt x="237" y="196"/>
                    <a:pt x="237" y="196"/>
                    <a:pt x="237" y="196"/>
                  </a:cubicBezTo>
                  <a:cubicBezTo>
                    <a:pt x="237" y="197"/>
                    <a:pt x="237" y="197"/>
                    <a:pt x="237" y="198"/>
                  </a:cubicBezTo>
                  <a:cubicBezTo>
                    <a:pt x="238" y="200"/>
                    <a:pt x="235" y="199"/>
                    <a:pt x="233" y="200"/>
                  </a:cubicBezTo>
                  <a:cubicBezTo>
                    <a:pt x="233" y="202"/>
                    <a:pt x="238" y="200"/>
                    <a:pt x="236" y="202"/>
                  </a:cubicBezTo>
                  <a:cubicBezTo>
                    <a:pt x="235" y="204"/>
                    <a:pt x="234" y="204"/>
                    <a:pt x="234" y="206"/>
                  </a:cubicBezTo>
                  <a:cubicBezTo>
                    <a:pt x="234" y="208"/>
                    <a:pt x="235" y="209"/>
                    <a:pt x="233" y="211"/>
                  </a:cubicBezTo>
                  <a:cubicBezTo>
                    <a:pt x="232" y="212"/>
                    <a:pt x="231" y="212"/>
                    <a:pt x="229" y="213"/>
                  </a:cubicBezTo>
                  <a:cubicBezTo>
                    <a:pt x="230" y="214"/>
                    <a:pt x="230" y="214"/>
                    <a:pt x="229" y="215"/>
                  </a:cubicBezTo>
                  <a:cubicBezTo>
                    <a:pt x="229" y="215"/>
                    <a:pt x="228" y="215"/>
                    <a:pt x="228" y="215"/>
                  </a:cubicBezTo>
                  <a:cubicBezTo>
                    <a:pt x="227" y="215"/>
                    <a:pt x="227" y="215"/>
                    <a:pt x="227" y="215"/>
                  </a:cubicBezTo>
                  <a:cubicBezTo>
                    <a:pt x="227" y="214"/>
                    <a:pt x="226" y="213"/>
                    <a:pt x="227" y="212"/>
                  </a:cubicBezTo>
                  <a:cubicBezTo>
                    <a:pt x="227" y="211"/>
                    <a:pt x="228" y="211"/>
                    <a:pt x="228" y="210"/>
                  </a:cubicBezTo>
                  <a:cubicBezTo>
                    <a:pt x="228" y="210"/>
                    <a:pt x="228" y="210"/>
                    <a:pt x="228" y="210"/>
                  </a:cubicBezTo>
                  <a:cubicBezTo>
                    <a:pt x="227" y="210"/>
                    <a:pt x="228" y="209"/>
                    <a:pt x="228" y="209"/>
                  </a:cubicBezTo>
                  <a:cubicBezTo>
                    <a:pt x="228" y="208"/>
                    <a:pt x="227" y="208"/>
                    <a:pt x="227" y="207"/>
                  </a:cubicBezTo>
                  <a:cubicBezTo>
                    <a:pt x="226" y="206"/>
                    <a:pt x="226" y="205"/>
                    <a:pt x="225" y="204"/>
                  </a:cubicBezTo>
                  <a:cubicBezTo>
                    <a:pt x="225" y="203"/>
                    <a:pt x="224" y="202"/>
                    <a:pt x="224" y="201"/>
                  </a:cubicBezTo>
                  <a:cubicBezTo>
                    <a:pt x="223" y="200"/>
                    <a:pt x="223" y="200"/>
                    <a:pt x="222" y="200"/>
                  </a:cubicBezTo>
                  <a:cubicBezTo>
                    <a:pt x="222" y="200"/>
                    <a:pt x="222" y="200"/>
                    <a:pt x="221" y="200"/>
                  </a:cubicBezTo>
                  <a:cubicBezTo>
                    <a:pt x="221" y="201"/>
                    <a:pt x="223" y="202"/>
                    <a:pt x="223" y="203"/>
                  </a:cubicBezTo>
                  <a:cubicBezTo>
                    <a:pt x="222" y="203"/>
                    <a:pt x="221" y="203"/>
                    <a:pt x="221" y="204"/>
                  </a:cubicBezTo>
                  <a:cubicBezTo>
                    <a:pt x="220" y="204"/>
                    <a:pt x="220" y="204"/>
                    <a:pt x="219" y="205"/>
                  </a:cubicBezTo>
                  <a:cubicBezTo>
                    <a:pt x="219" y="205"/>
                    <a:pt x="218" y="205"/>
                    <a:pt x="217" y="205"/>
                  </a:cubicBezTo>
                  <a:cubicBezTo>
                    <a:pt x="216" y="205"/>
                    <a:pt x="216" y="205"/>
                    <a:pt x="215" y="205"/>
                  </a:cubicBezTo>
                  <a:cubicBezTo>
                    <a:pt x="214" y="204"/>
                    <a:pt x="214" y="203"/>
                    <a:pt x="214" y="201"/>
                  </a:cubicBezTo>
                  <a:cubicBezTo>
                    <a:pt x="215" y="201"/>
                    <a:pt x="216" y="200"/>
                    <a:pt x="216" y="200"/>
                  </a:cubicBezTo>
                  <a:cubicBezTo>
                    <a:pt x="215" y="200"/>
                    <a:pt x="215" y="200"/>
                    <a:pt x="215" y="200"/>
                  </a:cubicBezTo>
                  <a:cubicBezTo>
                    <a:pt x="215" y="200"/>
                    <a:pt x="214" y="200"/>
                    <a:pt x="213" y="200"/>
                  </a:cubicBezTo>
                  <a:cubicBezTo>
                    <a:pt x="214" y="199"/>
                    <a:pt x="214" y="197"/>
                    <a:pt x="213" y="197"/>
                  </a:cubicBezTo>
                  <a:cubicBezTo>
                    <a:pt x="213" y="197"/>
                    <a:pt x="213" y="197"/>
                    <a:pt x="213" y="197"/>
                  </a:cubicBezTo>
                  <a:cubicBezTo>
                    <a:pt x="213" y="197"/>
                    <a:pt x="213" y="196"/>
                    <a:pt x="213" y="195"/>
                  </a:cubicBezTo>
                  <a:cubicBezTo>
                    <a:pt x="213" y="194"/>
                    <a:pt x="214" y="194"/>
                    <a:pt x="214" y="194"/>
                  </a:cubicBezTo>
                  <a:cubicBezTo>
                    <a:pt x="213" y="193"/>
                    <a:pt x="213" y="193"/>
                    <a:pt x="214" y="192"/>
                  </a:cubicBezTo>
                  <a:cubicBezTo>
                    <a:pt x="214" y="191"/>
                    <a:pt x="215" y="191"/>
                    <a:pt x="216" y="191"/>
                  </a:cubicBezTo>
                  <a:cubicBezTo>
                    <a:pt x="215" y="190"/>
                    <a:pt x="212" y="191"/>
                    <a:pt x="213" y="189"/>
                  </a:cubicBezTo>
                  <a:cubicBezTo>
                    <a:pt x="213" y="189"/>
                    <a:pt x="216" y="188"/>
                    <a:pt x="217" y="188"/>
                  </a:cubicBezTo>
                  <a:cubicBezTo>
                    <a:pt x="217" y="188"/>
                    <a:pt x="218" y="188"/>
                    <a:pt x="218" y="187"/>
                  </a:cubicBezTo>
                  <a:cubicBezTo>
                    <a:pt x="218" y="187"/>
                    <a:pt x="218" y="186"/>
                    <a:pt x="219" y="186"/>
                  </a:cubicBezTo>
                  <a:cubicBezTo>
                    <a:pt x="219" y="186"/>
                    <a:pt x="220" y="186"/>
                    <a:pt x="220" y="186"/>
                  </a:cubicBezTo>
                  <a:cubicBezTo>
                    <a:pt x="221" y="186"/>
                    <a:pt x="222" y="186"/>
                    <a:pt x="222" y="185"/>
                  </a:cubicBezTo>
                  <a:cubicBezTo>
                    <a:pt x="222" y="184"/>
                    <a:pt x="221" y="184"/>
                    <a:pt x="220" y="184"/>
                  </a:cubicBezTo>
                  <a:cubicBezTo>
                    <a:pt x="220" y="183"/>
                    <a:pt x="221" y="183"/>
                    <a:pt x="221" y="183"/>
                  </a:cubicBezTo>
                  <a:cubicBezTo>
                    <a:pt x="222" y="183"/>
                    <a:pt x="222" y="183"/>
                    <a:pt x="223" y="183"/>
                  </a:cubicBezTo>
                  <a:cubicBezTo>
                    <a:pt x="223" y="183"/>
                    <a:pt x="224" y="183"/>
                    <a:pt x="224" y="183"/>
                  </a:cubicBezTo>
                  <a:cubicBezTo>
                    <a:pt x="224" y="183"/>
                    <a:pt x="224" y="183"/>
                    <a:pt x="225" y="183"/>
                  </a:cubicBezTo>
                  <a:cubicBezTo>
                    <a:pt x="225" y="183"/>
                    <a:pt x="225" y="182"/>
                    <a:pt x="226" y="182"/>
                  </a:cubicBezTo>
                  <a:cubicBezTo>
                    <a:pt x="226" y="181"/>
                    <a:pt x="227" y="181"/>
                    <a:pt x="228" y="181"/>
                  </a:cubicBezTo>
                  <a:cubicBezTo>
                    <a:pt x="228" y="180"/>
                    <a:pt x="227" y="180"/>
                    <a:pt x="227" y="180"/>
                  </a:cubicBezTo>
                  <a:cubicBezTo>
                    <a:pt x="226" y="180"/>
                    <a:pt x="226" y="180"/>
                    <a:pt x="226" y="180"/>
                  </a:cubicBezTo>
                  <a:cubicBezTo>
                    <a:pt x="225" y="180"/>
                    <a:pt x="225" y="180"/>
                    <a:pt x="225" y="180"/>
                  </a:cubicBezTo>
                  <a:cubicBezTo>
                    <a:pt x="225" y="180"/>
                    <a:pt x="225" y="180"/>
                    <a:pt x="225" y="180"/>
                  </a:cubicBezTo>
                  <a:cubicBezTo>
                    <a:pt x="226" y="178"/>
                    <a:pt x="226" y="178"/>
                    <a:pt x="226" y="178"/>
                  </a:cubicBezTo>
                  <a:cubicBezTo>
                    <a:pt x="226" y="178"/>
                    <a:pt x="227" y="178"/>
                    <a:pt x="227" y="177"/>
                  </a:cubicBezTo>
                  <a:cubicBezTo>
                    <a:pt x="227" y="177"/>
                    <a:pt x="227" y="177"/>
                    <a:pt x="227" y="177"/>
                  </a:cubicBezTo>
                  <a:cubicBezTo>
                    <a:pt x="227" y="176"/>
                    <a:pt x="228" y="176"/>
                    <a:pt x="229" y="176"/>
                  </a:cubicBezTo>
                  <a:cubicBezTo>
                    <a:pt x="229" y="175"/>
                    <a:pt x="228" y="174"/>
                    <a:pt x="228" y="174"/>
                  </a:cubicBezTo>
                  <a:cubicBezTo>
                    <a:pt x="228" y="174"/>
                    <a:pt x="229" y="173"/>
                    <a:pt x="230" y="173"/>
                  </a:cubicBezTo>
                  <a:cubicBezTo>
                    <a:pt x="230" y="172"/>
                    <a:pt x="230" y="173"/>
                    <a:pt x="230" y="172"/>
                  </a:cubicBezTo>
                  <a:cubicBezTo>
                    <a:pt x="230" y="172"/>
                    <a:pt x="230" y="172"/>
                    <a:pt x="230" y="171"/>
                  </a:cubicBezTo>
                  <a:cubicBezTo>
                    <a:pt x="230" y="171"/>
                    <a:pt x="229" y="170"/>
                    <a:pt x="230" y="170"/>
                  </a:cubicBezTo>
                  <a:cubicBezTo>
                    <a:pt x="231" y="169"/>
                    <a:pt x="231" y="169"/>
                    <a:pt x="231" y="169"/>
                  </a:cubicBezTo>
                  <a:cubicBezTo>
                    <a:pt x="232" y="168"/>
                    <a:pt x="232" y="168"/>
                    <a:pt x="232" y="168"/>
                  </a:cubicBezTo>
                  <a:cubicBezTo>
                    <a:pt x="232" y="168"/>
                    <a:pt x="232" y="168"/>
                    <a:pt x="233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33" y="168"/>
                    <a:pt x="233" y="168"/>
                    <a:pt x="233" y="168"/>
                  </a:cubicBezTo>
                  <a:cubicBezTo>
                    <a:pt x="233" y="168"/>
                    <a:pt x="234" y="168"/>
                    <a:pt x="234" y="168"/>
                  </a:cubicBezTo>
                  <a:cubicBezTo>
                    <a:pt x="234" y="167"/>
                    <a:pt x="232" y="167"/>
                    <a:pt x="232" y="166"/>
                  </a:cubicBezTo>
                  <a:cubicBezTo>
                    <a:pt x="232" y="166"/>
                    <a:pt x="233" y="166"/>
                    <a:pt x="233" y="166"/>
                  </a:cubicBezTo>
                  <a:cubicBezTo>
                    <a:pt x="234" y="165"/>
                    <a:pt x="234" y="165"/>
                    <a:pt x="234" y="164"/>
                  </a:cubicBezTo>
                  <a:cubicBezTo>
                    <a:pt x="235" y="163"/>
                    <a:pt x="236" y="164"/>
                    <a:pt x="238" y="163"/>
                  </a:cubicBezTo>
                  <a:cubicBezTo>
                    <a:pt x="238" y="163"/>
                    <a:pt x="238" y="163"/>
                    <a:pt x="239" y="163"/>
                  </a:cubicBezTo>
                  <a:cubicBezTo>
                    <a:pt x="240" y="162"/>
                    <a:pt x="240" y="162"/>
                    <a:pt x="241" y="162"/>
                  </a:cubicBezTo>
                  <a:cubicBezTo>
                    <a:pt x="239" y="161"/>
                    <a:pt x="240" y="160"/>
                    <a:pt x="242" y="160"/>
                  </a:cubicBezTo>
                  <a:cubicBezTo>
                    <a:pt x="242" y="160"/>
                    <a:pt x="243" y="160"/>
                    <a:pt x="243" y="161"/>
                  </a:cubicBezTo>
                  <a:cubicBezTo>
                    <a:pt x="244" y="161"/>
                    <a:pt x="244" y="162"/>
                    <a:pt x="244" y="162"/>
                  </a:cubicBezTo>
                  <a:cubicBezTo>
                    <a:pt x="244" y="162"/>
                    <a:pt x="245" y="162"/>
                    <a:pt x="245" y="161"/>
                  </a:cubicBezTo>
                  <a:cubicBezTo>
                    <a:pt x="246" y="161"/>
                    <a:pt x="245" y="160"/>
                    <a:pt x="245" y="160"/>
                  </a:cubicBezTo>
                  <a:cubicBezTo>
                    <a:pt x="245" y="160"/>
                    <a:pt x="245" y="160"/>
                    <a:pt x="245" y="160"/>
                  </a:cubicBezTo>
                  <a:cubicBezTo>
                    <a:pt x="246" y="160"/>
                    <a:pt x="246" y="160"/>
                    <a:pt x="247" y="159"/>
                  </a:cubicBezTo>
                  <a:cubicBezTo>
                    <a:pt x="247" y="159"/>
                    <a:pt x="247" y="159"/>
                    <a:pt x="246" y="159"/>
                  </a:cubicBezTo>
                  <a:cubicBezTo>
                    <a:pt x="246" y="158"/>
                    <a:pt x="247" y="158"/>
                    <a:pt x="247" y="158"/>
                  </a:cubicBezTo>
                  <a:cubicBezTo>
                    <a:pt x="248" y="158"/>
                    <a:pt x="248" y="158"/>
                    <a:pt x="248" y="158"/>
                  </a:cubicBezTo>
                  <a:cubicBezTo>
                    <a:pt x="248" y="159"/>
                    <a:pt x="248" y="159"/>
                    <a:pt x="249" y="159"/>
                  </a:cubicBezTo>
                  <a:cubicBezTo>
                    <a:pt x="249" y="159"/>
                    <a:pt x="249" y="159"/>
                    <a:pt x="249" y="159"/>
                  </a:cubicBezTo>
                  <a:cubicBezTo>
                    <a:pt x="249" y="159"/>
                    <a:pt x="249" y="158"/>
                    <a:pt x="249" y="158"/>
                  </a:cubicBezTo>
                  <a:cubicBezTo>
                    <a:pt x="250" y="158"/>
                    <a:pt x="250" y="158"/>
                    <a:pt x="250" y="158"/>
                  </a:cubicBezTo>
                  <a:cubicBezTo>
                    <a:pt x="250" y="159"/>
                    <a:pt x="249" y="159"/>
                    <a:pt x="249" y="160"/>
                  </a:cubicBezTo>
                  <a:cubicBezTo>
                    <a:pt x="250" y="160"/>
                    <a:pt x="250" y="160"/>
                    <a:pt x="250" y="160"/>
                  </a:cubicBezTo>
                  <a:cubicBezTo>
                    <a:pt x="251" y="160"/>
                    <a:pt x="250" y="159"/>
                    <a:pt x="251" y="158"/>
                  </a:cubicBezTo>
                  <a:cubicBezTo>
                    <a:pt x="251" y="158"/>
                    <a:pt x="252" y="158"/>
                    <a:pt x="252" y="158"/>
                  </a:cubicBezTo>
                  <a:cubicBezTo>
                    <a:pt x="253" y="158"/>
                    <a:pt x="254" y="158"/>
                    <a:pt x="254" y="159"/>
                  </a:cubicBezTo>
                  <a:cubicBezTo>
                    <a:pt x="253" y="159"/>
                    <a:pt x="253" y="159"/>
                    <a:pt x="253" y="159"/>
                  </a:cubicBezTo>
                  <a:cubicBezTo>
                    <a:pt x="253" y="160"/>
                    <a:pt x="253" y="160"/>
                    <a:pt x="253" y="160"/>
                  </a:cubicBezTo>
                  <a:cubicBezTo>
                    <a:pt x="253" y="160"/>
                    <a:pt x="253" y="160"/>
                    <a:pt x="253" y="160"/>
                  </a:cubicBezTo>
                  <a:cubicBezTo>
                    <a:pt x="253" y="160"/>
                    <a:pt x="254" y="160"/>
                    <a:pt x="254" y="159"/>
                  </a:cubicBezTo>
                  <a:cubicBezTo>
                    <a:pt x="255" y="159"/>
                    <a:pt x="255" y="159"/>
                    <a:pt x="256" y="159"/>
                  </a:cubicBezTo>
                  <a:cubicBezTo>
                    <a:pt x="256" y="159"/>
                    <a:pt x="256" y="159"/>
                    <a:pt x="256" y="159"/>
                  </a:cubicBezTo>
                  <a:cubicBezTo>
                    <a:pt x="256" y="159"/>
                    <a:pt x="256" y="159"/>
                    <a:pt x="256" y="159"/>
                  </a:cubicBezTo>
                  <a:cubicBezTo>
                    <a:pt x="256" y="160"/>
                    <a:pt x="256" y="160"/>
                    <a:pt x="256" y="160"/>
                  </a:cubicBezTo>
                  <a:cubicBezTo>
                    <a:pt x="257" y="160"/>
                    <a:pt x="257" y="160"/>
                    <a:pt x="257" y="160"/>
                  </a:cubicBezTo>
                  <a:cubicBezTo>
                    <a:pt x="257" y="161"/>
                    <a:pt x="255" y="161"/>
                    <a:pt x="254" y="161"/>
                  </a:cubicBezTo>
                  <a:cubicBezTo>
                    <a:pt x="254" y="161"/>
                    <a:pt x="255" y="161"/>
                    <a:pt x="255" y="161"/>
                  </a:cubicBezTo>
                  <a:cubicBezTo>
                    <a:pt x="255" y="161"/>
                    <a:pt x="256" y="161"/>
                    <a:pt x="256" y="161"/>
                  </a:cubicBezTo>
                  <a:cubicBezTo>
                    <a:pt x="256" y="161"/>
                    <a:pt x="256" y="161"/>
                    <a:pt x="256" y="161"/>
                  </a:cubicBezTo>
                  <a:cubicBezTo>
                    <a:pt x="256" y="161"/>
                    <a:pt x="257" y="162"/>
                    <a:pt x="257" y="162"/>
                  </a:cubicBezTo>
                  <a:cubicBezTo>
                    <a:pt x="257" y="162"/>
                    <a:pt x="258" y="162"/>
                    <a:pt x="258" y="162"/>
                  </a:cubicBezTo>
                  <a:cubicBezTo>
                    <a:pt x="258" y="162"/>
                    <a:pt x="258" y="162"/>
                    <a:pt x="258" y="162"/>
                  </a:cubicBezTo>
                  <a:cubicBezTo>
                    <a:pt x="258" y="162"/>
                    <a:pt x="259" y="162"/>
                    <a:pt x="259" y="162"/>
                  </a:cubicBezTo>
                  <a:cubicBezTo>
                    <a:pt x="259" y="162"/>
                    <a:pt x="260" y="162"/>
                    <a:pt x="260" y="162"/>
                  </a:cubicBezTo>
                  <a:cubicBezTo>
                    <a:pt x="260" y="162"/>
                    <a:pt x="260" y="162"/>
                    <a:pt x="260" y="162"/>
                  </a:cubicBezTo>
                  <a:cubicBezTo>
                    <a:pt x="261" y="162"/>
                    <a:pt x="261" y="162"/>
                    <a:pt x="261" y="163"/>
                  </a:cubicBezTo>
                  <a:cubicBezTo>
                    <a:pt x="261" y="164"/>
                    <a:pt x="261" y="165"/>
                    <a:pt x="262" y="165"/>
                  </a:cubicBezTo>
                  <a:cubicBezTo>
                    <a:pt x="262" y="165"/>
                    <a:pt x="262" y="165"/>
                    <a:pt x="263" y="165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3" y="164"/>
                    <a:pt x="263" y="164"/>
                    <a:pt x="263" y="164"/>
                  </a:cubicBezTo>
                  <a:cubicBezTo>
                    <a:pt x="265" y="164"/>
                    <a:pt x="266" y="165"/>
                    <a:pt x="267" y="166"/>
                  </a:cubicBezTo>
                  <a:cubicBezTo>
                    <a:pt x="268" y="167"/>
                    <a:pt x="270" y="167"/>
                    <a:pt x="272" y="167"/>
                  </a:cubicBezTo>
                  <a:cubicBezTo>
                    <a:pt x="273" y="168"/>
                    <a:pt x="275" y="169"/>
                    <a:pt x="276" y="170"/>
                  </a:cubicBezTo>
                  <a:cubicBezTo>
                    <a:pt x="276" y="171"/>
                    <a:pt x="276" y="174"/>
                    <a:pt x="275" y="175"/>
                  </a:cubicBezTo>
                  <a:cubicBezTo>
                    <a:pt x="275" y="175"/>
                    <a:pt x="273" y="175"/>
                    <a:pt x="272" y="175"/>
                  </a:cubicBezTo>
                  <a:cubicBezTo>
                    <a:pt x="272" y="175"/>
                    <a:pt x="272" y="175"/>
                    <a:pt x="272" y="175"/>
                  </a:cubicBezTo>
                  <a:cubicBezTo>
                    <a:pt x="272" y="175"/>
                    <a:pt x="272" y="174"/>
                    <a:pt x="271" y="174"/>
                  </a:cubicBezTo>
                  <a:cubicBezTo>
                    <a:pt x="271" y="174"/>
                    <a:pt x="271" y="174"/>
                    <a:pt x="271" y="174"/>
                  </a:cubicBezTo>
                  <a:cubicBezTo>
                    <a:pt x="270" y="174"/>
                    <a:pt x="270" y="174"/>
                    <a:pt x="270" y="174"/>
                  </a:cubicBezTo>
                  <a:cubicBezTo>
                    <a:pt x="268" y="174"/>
                    <a:pt x="267" y="174"/>
                    <a:pt x="266" y="173"/>
                  </a:cubicBezTo>
                  <a:cubicBezTo>
                    <a:pt x="265" y="173"/>
                    <a:pt x="264" y="173"/>
                    <a:pt x="263" y="173"/>
                  </a:cubicBezTo>
                  <a:cubicBezTo>
                    <a:pt x="262" y="172"/>
                    <a:pt x="262" y="171"/>
                    <a:pt x="262" y="170"/>
                  </a:cubicBezTo>
                  <a:cubicBezTo>
                    <a:pt x="262" y="169"/>
                    <a:pt x="263" y="169"/>
                    <a:pt x="262" y="168"/>
                  </a:cubicBezTo>
                  <a:cubicBezTo>
                    <a:pt x="262" y="168"/>
                    <a:pt x="262" y="168"/>
                    <a:pt x="262" y="168"/>
                  </a:cubicBezTo>
                  <a:cubicBezTo>
                    <a:pt x="262" y="168"/>
                    <a:pt x="261" y="169"/>
                    <a:pt x="261" y="169"/>
                  </a:cubicBezTo>
                  <a:cubicBezTo>
                    <a:pt x="260" y="169"/>
                    <a:pt x="260" y="169"/>
                    <a:pt x="260" y="169"/>
                  </a:cubicBezTo>
                  <a:cubicBezTo>
                    <a:pt x="259" y="169"/>
                    <a:pt x="258" y="169"/>
                    <a:pt x="258" y="170"/>
                  </a:cubicBezTo>
                  <a:cubicBezTo>
                    <a:pt x="258" y="171"/>
                    <a:pt x="260" y="171"/>
                    <a:pt x="260" y="172"/>
                  </a:cubicBezTo>
                  <a:cubicBezTo>
                    <a:pt x="258" y="173"/>
                    <a:pt x="260" y="174"/>
                    <a:pt x="261" y="174"/>
                  </a:cubicBezTo>
                  <a:cubicBezTo>
                    <a:pt x="262" y="174"/>
                    <a:pt x="262" y="174"/>
                    <a:pt x="263" y="174"/>
                  </a:cubicBezTo>
                  <a:cubicBezTo>
                    <a:pt x="263" y="175"/>
                    <a:pt x="263" y="175"/>
                    <a:pt x="263" y="176"/>
                  </a:cubicBezTo>
                  <a:cubicBezTo>
                    <a:pt x="263" y="176"/>
                    <a:pt x="264" y="176"/>
                    <a:pt x="265" y="177"/>
                  </a:cubicBezTo>
                  <a:cubicBezTo>
                    <a:pt x="265" y="177"/>
                    <a:pt x="265" y="178"/>
                    <a:pt x="265" y="179"/>
                  </a:cubicBezTo>
                  <a:cubicBezTo>
                    <a:pt x="265" y="179"/>
                    <a:pt x="266" y="179"/>
                    <a:pt x="266" y="180"/>
                  </a:cubicBezTo>
                  <a:cubicBezTo>
                    <a:pt x="266" y="180"/>
                    <a:pt x="265" y="180"/>
                    <a:pt x="265" y="181"/>
                  </a:cubicBezTo>
                  <a:cubicBezTo>
                    <a:pt x="266" y="181"/>
                    <a:pt x="267" y="182"/>
                    <a:pt x="268" y="182"/>
                  </a:cubicBezTo>
                  <a:cubicBezTo>
                    <a:pt x="268" y="183"/>
                    <a:pt x="269" y="183"/>
                    <a:pt x="270" y="183"/>
                  </a:cubicBezTo>
                  <a:cubicBezTo>
                    <a:pt x="270" y="183"/>
                    <a:pt x="271" y="183"/>
                    <a:pt x="271" y="183"/>
                  </a:cubicBezTo>
                  <a:cubicBezTo>
                    <a:pt x="272" y="183"/>
                    <a:pt x="273" y="182"/>
                    <a:pt x="272" y="181"/>
                  </a:cubicBezTo>
                  <a:cubicBezTo>
                    <a:pt x="272" y="181"/>
                    <a:pt x="270" y="180"/>
                    <a:pt x="271" y="179"/>
                  </a:cubicBezTo>
                  <a:cubicBezTo>
                    <a:pt x="271" y="179"/>
                    <a:pt x="271" y="179"/>
                    <a:pt x="271" y="179"/>
                  </a:cubicBezTo>
                  <a:cubicBezTo>
                    <a:pt x="272" y="179"/>
                    <a:pt x="273" y="180"/>
                    <a:pt x="274" y="181"/>
                  </a:cubicBezTo>
                  <a:cubicBezTo>
                    <a:pt x="276" y="179"/>
                    <a:pt x="276" y="179"/>
                    <a:pt x="276" y="179"/>
                  </a:cubicBezTo>
                  <a:cubicBezTo>
                    <a:pt x="276" y="178"/>
                    <a:pt x="274" y="178"/>
                    <a:pt x="275" y="177"/>
                  </a:cubicBezTo>
                  <a:cubicBezTo>
                    <a:pt x="276" y="176"/>
                    <a:pt x="277" y="176"/>
                    <a:pt x="277" y="176"/>
                  </a:cubicBezTo>
                  <a:cubicBezTo>
                    <a:pt x="278" y="176"/>
                    <a:pt x="278" y="175"/>
                    <a:pt x="279" y="174"/>
                  </a:cubicBezTo>
                  <a:cubicBezTo>
                    <a:pt x="279" y="174"/>
                    <a:pt x="280" y="174"/>
                    <a:pt x="280" y="174"/>
                  </a:cubicBezTo>
                  <a:cubicBezTo>
                    <a:pt x="280" y="174"/>
                    <a:pt x="281" y="174"/>
                    <a:pt x="281" y="175"/>
                  </a:cubicBezTo>
                  <a:cubicBezTo>
                    <a:pt x="281" y="175"/>
                    <a:pt x="282" y="175"/>
                    <a:pt x="282" y="175"/>
                  </a:cubicBezTo>
                  <a:cubicBezTo>
                    <a:pt x="282" y="175"/>
                    <a:pt x="282" y="175"/>
                    <a:pt x="283" y="175"/>
                  </a:cubicBezTo>
                  <a:cubicBezTo>
                    <a:pt x="283" y="174"/>
                    <a:pt x="282" y="173"/>
                    <a:pt x="282" y="172"/>
                  </a:cubicBezTo>
                  <a:cubicBezTo>
                    <a:pt x="281" y="171"/>
                    <a:pt x="281" y="171"/>
                    <a:pt x="281" y="170"/>
                  </a:cubicBezTo>
                  <a:cubicBezTo>
                    <a:pt x="281" y="169"/>
                    <a:pt x="282" y="168"/>
                    <a:pt x="282" y="168"/>
                  </a:cubicBezTo>
                  <a:cubicBezTo>
                    <a:pt x="282" y="168"/>
                    <a:pt x="283" y="168"/>
                    <a:pt x="283" y="168"/>
                  </a:cubicBezTo>
                  <a:cubicBezTo>
                    <a:pt x="285" y="169"/>
                    <a:pt x="284" y="169"/>
                    <a:pt x="283" y="170"/>
                  </a:cubicBezTo>
                  <a:cubicBezTo>
                    <a:pt x="283" y="170"/>
                    <a:pt x="283" y="171"/>
                    <a:pt x="284" y="172"/>
                  </a:cubicBezTo>
                  <a:cubicBezTo>
                    <a:pt x="284" y="172"/>
                    <a:pt x="285" y="173"/>
                    <a:pt x="286" y="173"/>
                  </a:cubicBezTo>
                  <a:cubicBezTo>
                    <a:pt x="287" y="173"/>
                    <a:pt x="287" y="173"/>
                    <a:pt x="287" y="173"/>
                  </a:cubicBezTo>
                  <a:cubicBezTo>
                    <a:pt x="288" y="172"/>
                    <a:pt x="287" y="171"/>
                    <a:pt x="288" y="171"/>
                  </a:cubicBezTo>
                  <a:cubicBezTo>
                    <a:pt x="288" y="170"/>
                    <a:pt x="288" y="170"/>
                    <a:pt x="289" y="170"/>
                  </a:cubicBezTo>
                  <a:cubicBezTo>
                    <a:pt x="289" y="169"/>
                    <a:pt x="289" y="169"/>
                    <a:pt x="289" y="169"/>
                  </a:cubicBezTo>
                  <a:cubicBezTo>
                    <a:pt x="290" y="167"/>
                    <a:pt x="291" y="166"/>
                    <a:pt x="293" y="166"/>
                  </a:cubicBezTo>
                  <a:cubicBezTo>
                    <a:pt x="295" y="165"/>
                    <a:pt x="296" y="163"/>
                    <a:pt x="299" y="163"/>
                  </a:cubicBezTo>
                  <a:cubicBezTo>
                    <a:pt x="299" y="163"/>
                    <a:pt x="299" y="163"/>
                    <a:pt x="299" y="163"/>
                  </a:cubicBezTo>
                  <a:cubicBezTo>
                    <a:pt x="299" y="163"/>
                    <a:pt x="299" y="164"/>
                    <a:pt x="299" y="164"/>
                  </a:cubicBezTo>
                  <a:cubicBezTo>
                    <a:pt x="298" y="165"/>
                    <a:pt x="298" y="165"/>
                    <a:pt x="297" y="165"/>
                  </a:cubicBezTo>
                  <a:cubicBezTo>
                    <a:pt x="296" y="166"/>
                    <a:pt x="296" y="167"/>
                    <a:pt x="298" y="167"/>
                  </a:cubicBezTo>
                  <a:cubicBezTo>
                    <a:pt x="298" y="167"/>
                    <a:pt x="298" y="167"/>
                    <a:pt x="298" y="167"/>
                  </a:cubicBezTo>
                  <a:cubicBezTo>
                    <a:pt x="299" y="167"/>
                    <a:pt x="300" y="167"/>
                    <a:pt x="300" y="166"/>
                  </a:cubicBezTo>
                  <a:cubicBezTo>
                    <a:pt x="301" y="166"/>
                    <a:pt x="300" y="165"/>
                    <a:pt x="301" y="165"/>
                  </a:cubicBezTo>
                  <a:cubicBezTo>
                    <a:pt x="301" y="164"/>
                    <a:pt x="302" y="164"/>
                    <a:pt x="302" y="164"/>
                  </a:cubicBezTo>
                  <a:cubicBezTo>
                    <a:pt x="302" y="164"/>
                    <a:pt x="303" y="164"/>
                    <a:pt x="303" y="164"/>
                  </a:cubicBezTo>
                  <a:cubicBezTo>
                    <a:pt x="303" y="165"/>
                    <a:pt x="304" y="165"/>
                    <a:pt x="304" y="165"/>
                  </a:cubicBezTo>
                  <a:cubicBezTo>
                    <a:pt x="304" y="165"/>
                    <a:pt x="304" y="165"/>
                    <a:pt x="304" y="165"/>
                  </a:cubicBezTo>
                  <a:cubicBezTo>
                    <a:pt x="304" y="164"/>
                    <a:pt x="304" y="164"/>
                    <a:pt x="305" y="164"/>
                  </a:cubicBezTo>
                  <a:cubicBezTo>
                    <a:pt x="305" y="163"/>
                    <a:pt x="305" y="163"/>
                    <a:pt x="305" y="163"/>
                  </a:cubicBezTo>
                  <a:cubicBezTo>
                    <a:pt x="305" y="164"/>
                    <a:pt x="305" y="164"/>
                    <a:pt x="305" y="164"/>
                  </a:cubicBezTo>
                  <a:cubicBezTo>
                    <a:pt x="305" y="164"/>
                    <a:pt x="305" y="164"/>
                    <a:pt x="306" y="164"/>
                  </a:cubicBezTo>
                  <a:cubicBezTo>
                    <a:pt x="306" y="164"/>
                    <a:pt x="306" y="164"/>
                    <a:pt x="306" y="164"/>
                  </a:cubicBezTo>
                  <a:cubicBezTo>
                    <a:pt x="307" y="164"/>
                    <a:pt x="307" y="164"/>
                    <a:pt x="307" y="164"/>
                  </a:cubicBezTo>
                  <a:cubicBezTo>
                    <a:pt x="308" y="164"/>
                    <a:pt x="308" y="164"/>
                    <a:pt x="309" y="164"/>
                  </a:cubicBezTo>
                  <a:cubicBezTo>
                    <a:pt x="309" y="165"/>
                    <a:pt x="308" y="165"/>
                    <a:pt x="310" y="165"/>
                  </a:cubicBezTo>
                  <a:cubicBezTo>
                    <a:pt x="310" y="165"/>
                    <a:pt x="310" y="165"/>
                    <a:pt x="310" y="165"/>
                  </a:cubicBezTo>
                  <a:cubicBezTo>
                    <a:pt x="310" y="165"/>
                    <a:pt x="311" y="165"/>
                    <a:pt x="312" y="165"/>
                  </a:cubicBezTo>
                  <a:cubicBezTo>
                    <a:pt x="313" y="163"/>
                    <a:pt x="310" y="163"/>
                    <a:pt x="312" y="161"/>
                  </a:cubicBezTo>
                  <a:cubicBezTo>
                    <a:pt x="312" y="161"/>
                    <a:pt x="313" y="161"/>
                    <a:pt x="313" y="161"/>
                  </a:cubicBezTo>
                  <a:cubicBezTo>
                    <a:pt x="314" y="161"/>
                    <a:pt x="314" y="161"/>
                    <a:pt x="314" y="161"/>
                  </a:cubicBezTo>
                  <a:cubicBezTo>
                    <a:pt x="314" y="161"/>
                    <a:pt x="314" y="161"/>
                    <a:pt x="314" y="161"/>
                  </a:cubicBezTo>
                  <a:cubicBezTo>
                    <a:pt x="315" y="161"/>
                    <a:pt x="315" y="161"/>
                    <a:pt x="315" y="160"/>
                  </a:cubicBezTo>
                  <a:cubicBezTo>
                    <a:pt x="316" y="160"/>
                    <a:pt x="317" y="160"/>
                    <a:pt x="318" y="161"/>
                  </a:cubicBezTo>
                  <a:cubicBezTo>
                    <a:pt x="319" y="161"/>
                    <a:pt x="320" y="161"/>
                    <a:pt x="321" y="161"/>
                  </a:cubicBezTo>
                  <a:cubicBezTo>
                    <a:pt x="322" y="162"/>
                    <a:pt x="322" y="163"/>
                    <a:pt x="322" y="163"/>
                  </a:cubicBezTo>
                  <a:cubicBezTo>
                    <a:pt x="323" y="164"/>
                    <a:pt x="324" y="164"/>
                    <a:pt x="325" y="164"/>
                  </a:cubicBezTo>
                  <a:cubicBezTo>
                    <a:pt x="326" y="164"/>
                    <a:pt x="326" y="164"/>
                    <a:pt x="326" y="164"/>
                  </a:cubicBezTo>
                  <a:cubicBezTo>
                    <a:pt x="325" y="163"/>
                    <a:pt x="326" y="160"/>
                    <a:pt x="325" y="159"/>
                  </a:cubicBezTo>
                  <a:cubicBezTo>
                    <a:pt x="323" y="158"/>
                    <a:pt x="322" y="159"/>
                    <a:pt x="322" y="157"/>
                  </a:cubicBezTo>
                  <a:cubicBezTo>
                    <a:pt x="322" y="156"/>
                    <a:pt x="323" y="156"/>
                    <a:pt x="322" y="155"/>
                  </a:cubicBezTo>
                  <a:cubicBezTo>
                    <a:pt x="322" y="155"/>
                    <a:pt x="321" y="155"/>
                    <a:pt x="321" y="154"/>
                  </a:cubicBezTo>
                  <a:cubicBezTo>
                    <a:pt x="321" y="152"/>
                    <a:pt x="323" y="153"/>
                    <a:pt x="324" y="152"/>
                  </a:cubicBezTo>
                  <a:cubicBezTo>
                    <a:pt x="325" y="152"/>
                    <a:pt x="325" y="150"/>
                    <a:pt x="325" y="149"/>
                  </a:cubicBezTo>
                  <a:cubicBezTo>
                    <a:pt x="324" y="148"/>
                    <a:pt x="324" y="148"/>
                    <a:pt x="324" y="147"/>
                  </a:cubicBezTo>
                  <a:cubicBezTo>
                    <a:pt x="324" y="147"/>
                    <a:pt x="326" y="147"/>
                    <a:pt x="326" y="147"/>
                  </a:cubicBezTo>
                  <a:cubicBezTo>
                    <a:pt x="326" y="147"/>
                    <a:pt x="326" y="147"/>
                    <a:pt x="326" y="147"/>
                  </a:cubicBezTo>
                  <a:cubicBezTo>
                    <a:pt x="327" y="147"/>
                    <a:pt x="329" y="147"/>
                    <a:pt x="330" y="148"/>
                  </a:cubicBezTo>
                  <a:cubicBezTo>
                    <a:pt x="330" y="148"/>
                    <a:pt x="330" y="148"/>
                    <a:pt x="330" y="148"/>
                  </a:cubicBezTo>
                  <a:cubicBezTo>
                    <a:pt x="330" y="0"/>
                    <a:pt x="330" y="0"/>
                    <a:pt x="330" y="0"/>
                  </a:cubicBezTo>
                </a:path>
              </a:pathLst>
            </a:custGeom>
            <a:solidFill>
              <a:srgbClr val="F9F9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1" name="Rectangle 77"/>
            <p:cNvSpPr/>
            <p:nvPr/>
          </p:nvSpPr>
          <p:spPr bwMode="auto">
            <a:xfrm>
              <a:off x="2914739" y="5196999"/>
              <a:ext cx="741" cy="741"/>
            </a:xfrm>
            <a:prstGeom prst="rect">
              <a:avLst/>
            </a:prstGeom>
            <a:solidFill>
              <a:srgbClr val="DDDE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2" name="Freeform: Shape 78"/>
            <p:cNvSpPr/>
            <p:nvPr/>
          </p:nvSpPr>
          <p:spPr bwMode="auto">
            <a:xfrm>
              <a:off x="2914739" y="5196999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3" name="Freeform: Shape 79"/>
            <p:cNvSpPr/>
            <p:nvPr/>
          </p:nvSpPr>
          <p:spPr bwMode="auto">
            <a:xfrm>
              <a:off x="2942881" y="5057030"/>
              <a:ext cx="1481" cy="1481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  <a:close/>
                </a:path>
              </a:pathLst>
            </a:custGeom>
            <a:solidFill>
              <a:srgbClr val="DDDE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4" name="Freeform: Shape 80"/>
            <p:cNvSpPr/>
            <p:nvPr/>
          </p:nvSpPr>
          <p:spPr bwMode="auto">
            <a:xfrm>
              <a:off x="2942881" y="5057030"/>
              <a:ext cx="1481" cy="1481"/>
            </a:xfrm>
            <a:custGeom>
              <a:avLst/>
              <a:gdLst>
                <a:gd name="T0" fmla="*/ 2 w 2"/>
                <a:gd name="T1" fmla="*/ 0 h 2"/>
                <a:gd name="T2" fmla="*/ 0 w 2"/>
                <a:gd name="T3" fmla="*/ 2 h 2"/>
                <a:gd name="T4" fmla="*/ 2 w 2"/>
                <a:gd name="T5" fmla="*/ 0 h 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" h="2">
                  <a:moveTo>
                    <a:pt x="2" y="0"/>
                  </a:moveTo>
                  <a:lnTo>
                    <a:pt x="0" y="2"/>
                  </a:lnTo>
                  <a:lnTo>
                    <a:pt x="2" y="0"/>
                  </a:lnTo>
                </a:path>
              </a:pathLst>
            </a:cu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5" name="Freeform: Shape 81"/>
            <p:cNvSpPr/>
            <p:nvPr/>
          </p:nvSpPr>
          <p:spPr bwMode="auto">
            <a:xfrm>
              <a:off x="2869564" y="5048143"/>
              <a:ext cx="174777" cy="166631"/>
            </a:xfrm>
            <a:custGeom>
              <a:avLst/>
              <a:gdLst>
                <a:gd name="T0" fmla="*/ 60 w 100"/>
                <a:gd name="T1" fmla="*/ 1 h 95"/>
                <a:gd name="T2" fmla="*/ 52 w 100"/>
                <a:gd name="T3" fmla="*/ 1 h 95"/>
                <a:gd name="T4" fmla="*/ 49 w 100"/>
                <a:gd name="T5" fmla="*/ 4 h 95"/>
                <a:gd name="T6" fmla="*/ 49 w 100"/>
                <a:gd name="T7" fmla="*/ 6 h 95"/>
                <a:gd name="T8" fmla="*/ 42 w 100"/>
                <a:gd name="T9" fmla="*/ 6 h 95"/>
                <a:gd name="T10" fmla="*/ 37 w 100"/>
                <a:gd name="T11" fmla="*/ 6 h 95"/>
                <a:gd name="T12" fmla="*/ 31 w 100"/>
                <a:gd name="T13" fmla="*/ 7 h 95"/>
                <a:gd name="T14" fmla="*/ 27 w 100"/>
                <a:gd name="T15" fmla="*/ 6 h 95"/>
                <a:gd name="T16" fmla="*/ 24 w 100"/>
                <a:gd name="T17" fmla="*/ 9 h 95"/>
                <a:gd name="T18" fmla="*/ 18 w 100"/>
                <a:gd name="T19" fmla="*/ 9 h 95"/>
                <a:gd name="T20" fmla="*/ 15 w 100"/>
                <a:gd name="T21" fmla="*/ 10 h 95"/>
                <a:gd name="T22" fmla="*/ 12 w 100"/>
                <a:gd name="T23" fmla="*/ 14 h 95"/>
                <a:gd name="T24" fmla="*/ 4 w 100"/>
                <a:gd name="T25" fmla="*/ 17 h 95"/>
                <a:gd name="T26" fmla="*/ 5 w 100"/>
                <a:gd name="T27" fmla="*/ 21 h 95"/>
                <a:gd name="T28" fmla="*/ 6 w 100"/>
                <a:gd name="T29" fmla="*/ 22 h 95"/>
                <a:gd name="T30" fmla="*/ 4 w 100"/>
                <a:gd name="T31" fmla="*/ 30 h 95"/>
                <a:gd name="T32" fmla="*/ 10 w 100"/>
                <a:gd name="T33" fmla="*/ 30 h 95"/>
                <a:gd name="T34" fmla="*/ 19 w 100"/>
                <a:gd name="T35" fmla="*/ 34 h 95"/>
                <a:gd name="T36" fmla="*/ 22 w 100"/>
                <a:gd name="T37" fmla="*/ 40 h 95"/>
                <a:gd name="T38" fmla="*/ 25 w 100"/>
                <a:gd name="T39" fmla="*/ 49 h 95"/>
                <a:gd name="T40" fmla="*/ 29 w 100"/>
                <a:gd name="T41" fmla="*/ 56 h 95"/>
                <a:gd name="T42" fmla="*/ 26 w 100"/>
                <a:gd name="T43" fmla="*/ 69 h 95"/>
                <a:gd name="T44" fmla="*/ 24 w 100"/>
                <a:gd name="T45" fmla="*/ 82 h 95"/>
                <a:gd name="T46" fmla="*/ 27 w 100"/>
                <a:gd name="T47" fmla="*/ 87 h 95"/>
                <a:gd name="T48" fmla="*/ 31 w 100"/>
                <a:gd name="T49" fmla="*/ 92 h 95"/>
                <a:gd name="T50" fmla="*/ 37 w 100"/>
                <a:gd name="T51" fmla="*/ 95 h 95"/>
                <a:gd name="T52" fmla="*/ 41 w 100"/>
                <a:gd name="T53" fmla="*/ 88 h 95"/>
                <a:gd name="T54" fmla="*/ 47 w 100"/>
                <a:gd name="T55" fmla="*/ 75 h 95"/>
                <a:gd name="T56" fmla="*/ 52 w 100"/>
                <a:gd name="T57" fmla="*/ 73 h 95"/>
                <a:gd name="T58" fmla="*/ 59 w 100"/>
                <a:gd name="T59" fmla="*/ 70 h 95"/>
                <a:gd name="T60" fmla="*/ 64 w 100"/>
                <a:gd name="T61" fmla="*/ 65 h 95"/>
                <a:gd name="T62" fmla="*/ 73 w 100"/>
                <a:gd name="T63" fmla="*/ 62 h 95"/>
                <a:gd name="T64" fmla="*/ 78 w 100"/>
                <a:gd name="T65" fmla="*/ 57 h 95"/>
                <a:gd name="T66" fmla="*/ 72 w 100"/>
                <a:gd name="T67" fmla="*/ 58 h 95"/>
                <a:gd name="T68" fmla="*/ 70 w 100"/>
                <a:gd name="T69" fmla="*/ 56 h 95"/>
                <a:gd name="T70" fmla="*/ 73 w 100"/>
                <a:gd name="T71" fmla="*/ 54 h 95"/>
                <a:gd name="T72" fmla="*/ 69 w 100"/>
                <a:gd name="T73" fmla="*/ 51 h 95"/>
                <a:gd name="T74" fmla="*/ 77 w 100"/>
                <a:gd name="T75" fmla="*/ 53 h 95"/>
                <a:gd name="T76" fmla="*/ 81 w 100"/>
                <a:gd name="T77" fmla="*/ 55 h 95"/>
                <a:gd name="T78" fmla="*/ 74 w 100"/>
                <a:gd name="T79" fmla="*/ 47 h 95"/>
                <a:gd name="T80" fmla="*/ 77 w 100"/>
                <a:gd name="T81" fmla="*/ 45 h 95"/>
                <a:gd name="T82" fmla="*/ 85 w 100"/>
                <a:gd name="T83" fmla="*/ 43 h 95"/>
                <a:gd name="T84" fmla="*/ 86 w 100"/>
                <a:gd name="T85" fmla="*/ 41 h 95"/>
                <a:gd name="T86" fmla="*/ 86 w 100"/>
                <a:gd name="T87" fmla="*/ 36 h 95"/>
                <a:gd name="T88" fmla="*/ 83 w 100"/>
                <a:gd name="T89" fmla="*/ 31 h 95"/>
                <a:gd name="T90" fmla="*/ 87 w 100"/>
                <a:gd name="T91" fmla="*/ 31 h 95"/>
                <a:gd name="T92" fmla="*/ 87 w 100"/>
                <a:gd name="T93" fmla="*/ 28 h 95"/>
                <a:gd name="T94" fmla="*/ 87 w 100"/>
                <a:gd name="T95" fmla="*/ 26 h 95"/>
                <a:gd name="T96" fmla="*/ 89 w 100"/>
                <a:gd name="T97" fmla="*/ 20 h 95"/>
                <a:gd name="T98" fmla="*/ 97 w 100"/>
                <a:gd name="T99" fmla="*/ 13 h 95"/>
                <a:gd name="T100" fmla="*/ 93 w 100"/>
                <a:gd name="T101" fmla="*/ 10 h 95"/>
                <a:gd name="T102" fmla="*/ 88 w 100"/>
                <a:gd name="T103" fmla="*/ 11 h 95"/>
                <a:gd name="T104" fmla="*/ 82 w 100"/>
                <a:gd name="T105" fmla="*/ 15 h 95"/>
                <a:gd name="T106" fmla="*/ 83 w 100"/>
                <a:gd name="T107" fmla="*/ 8 h 95"/>
                <a:gd name="T108" fmla="*/ 77 w 100"/>
                <a:gd name="T109" fmla="*/ 11 h 95"/>
                <a:gd name="T110" fmla="*/ 73 w 100"/>
                <a:gd name="T111" fmla="*/ 8 h 95"/>
                <a:gd name="T112" fmla="*/ 69 w 100"/>
                <a:gd name="T113" fmla="*/ 7 h 95"/>
                <a:gd name="T114" fmla="*/ 82 w 100"/>
                <a:gd name="T115" fmla="*/ 6 h 95"/>
                <a:gd name="T116" fmla="*/ 77 w 100"/>
                <a:gd name="T117" fmla="*/ 3 h 95"/>
                <a:gd name="T118" fmla="*/ 63 w 100"/>
                <a:gd name="T119" fmla="*/ 5 h 95"/>
                <a:gd name="T120" fmla="*/ 70 w 100"/>
                <a:gd name="T121" fmla="*/ 1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00" h="95">
                  <a:moveTo>
                    <a:pt x="63" y="0"/>
                  </a:moveTo>
                  <a:cubicBezTo>
                    <a:pt x="63" y="0"/>
                    <a:pt x="63" y="0"/>
                    <a:pt x="63" y="0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1" y="1"/>
                  </a:cubicBezTo>
                  <a:cubicBezTo>
                    <a:pt x="61" y="1"/>
                    <a:pt x="61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59" y="1"/>
                    <a:pt x="58" y="1"/>
                    <a:pt x="58" y="1"/>
                  </a:cubicBezTo>
                  <a:cubicBezTo>
                    <a:pt x="57" y="2"/>
                    <a:pt x="58" y="3"/>
                    <a:pt x="58" y="4"/>
                  </a:cubicBezTo>
                  <a:cubicBezTo>
                    <a:pt x="58" y="4"/>
                    <a:pt x="57" y="4"/>
                    <a:pt x="57" y="4"/>
                  </a:cubicBezTo>
                  <a:cubicBezTo>
                    <a:pt x="57" y="4"/>
                    <a:pt x="56" y="4"/>
                    <a:pt x="56" y="4"/>
                  </a:cubicBezTo>
                  <a:cubicBezTo>
                    <a:pt x="56" y="4"/>
                    <a:pt x="56" y="4"/>
                    <a:pt x="56" y="4"/>
                  </a:cubicBezTo>
                  <a:cubicBezTo>
                    <a:pt x="55" y="4"/>
                    <a:pt x="55" y="4"/>
                    <a:pt x="54" y="3"/>
                  </a:cubicBezTo>
                  <a:cubicBezTo>
                    <a:pt x="54" y="3"/>
                    <a:pt x="53" y="3"/>
                    <a:pt x="53" y="2"/>
                  </a:cubicBezTo>
                  <a:cubicBezTo>
                    <a:pt x="52" y="2"/>
                    <a:pt x="52" y="1"/>
                    <a:pt x="52" y="1"/>
                  </a:cubicBezTo>
                  <a:cubicBezTo>
                    <a:pt x="52" y="1"/>
                    <a:pt x="52" y="1"/>
                    <a:pt x="52" y="1"/>
                  </a:cubicBezTo>
                  <a:cubicBezTo>
                    <a:pt x="52" y="1"/>
                    <a:pt x="51" y="1"/>
                    <a:pt x="50" y="1"/>
                  </a:cubicBezTo>
                  <a:cubicBezTo>
                    <a:pt x="50" y="1"/>
                    <a:pt x="49" y="1"/>
                    <a:pt x="50" y="2"/>
                  </a:cubicBezTo>
                  <a:cubicBezTo>
                    <a:pt x="49" y="2"/>
                    <a:pt x="47" y="2"/>
                    <a:pt x="47" y="3"/>
                  </a:cubicBezTo>
                  <a:cubicBezTo>
                    <a:pt x="48" y="3"/>
                    <a:pt x="48" y="3"/>
                    <a:pt x="48" y="3"/>
                  </a:cubicBezTo>
                  <a:cubicBezTo>
                    <a:pt x="48" y="4"/>
                    <a:pt x="47" y="3"/>
                    <a:pt x="47" y="4"/>
                  </a:cubicBezTo>
                  <a:cubicBezTo>
                    <a:pt x="47" y="4"/>
                    <a:pt x="47" y="4"/>
                    <a:pt x="48" y="4"/>
                  </a:cubicBezTo>
                  <a:cubicBezTo>
                    <a:pt x="48" y="4"/>
                    <a:pt x="48" y="4"/>
                    <a:pt x="49" y="4"/>
                  </a:cubicBezTo>
                  <a:cubicBezTo>
                    <a:pt x="49" y="4"/>
                    <a:pt x="50" y="4"/>
                    <a:pt x="51" y="4"/>
                  </a:cubicBezTo>
                  <a:cubicBezTo>
                    <a:pt x="51" y="4"/>
                    <a:pt x="52" y="4"/>
                    <a:pt x="52" y="4"/>
                  </a:cubicBezTo>
                  <a:cubicBezTo>
                    <a:pt x="53" y="4"/>
                    <a:pt x="53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5"/>
                    <a:pt x="51" y="5"/>
                    <a:pt x="51" y="5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0" y="5"/>
                    <a:pt x="49" y="6"/>
                    <a:pt x="49" y="6"/>
                  </a:cubicBezTo>
                  <a:cubicBezTo>
                    <a:pt x="49" y="6"/>
                    <a:pt x="49" y="6"/>
                    <a:pt x="49" y="6"/>
                  </a:cubicBezTo>
                  <a:cubicBezTo>
                    <a:pt x="49" y="6"/>
                    <a:pt x="49" y="6"/>
                    <a:pt x="48" y="6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48" y="6"/>
                    <a:pt x="47" y="6"/>
                    <a:pt x="48" y="7"/>
                  </a:cubicBezTo>
                  <a:cubicBezTo>
                    <a:pt x="48" y="8"/>
                    <a:pt x="48" y="8"/>
                    <a:pt x="47" y="8"/>
                  </a:cubicBezTo>
                  <a:cubicBezTo>
                    <a:pt x="47" y="8"/>
                    <a:pt x="47" y="8"/>
                    <a:pt x="47" y="8"/>
                  </a:cubicBezTo>
                  <a:cubicBezTo>
                    <a:pt x="46" y="8"/>
                    <a:pt x="45" y="8"/>
                    <a:pt x="45" y="7"/>
                  </a:cubicBezTo>
                  <a:cubicBezTo>
                    <a:pt x="44" y="6"/>
                    <a:pt x="44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1" y="5"/>
                    <a:pt x="41" y="5"/>
                    <a:pt x="41" y="5"/>
                  </a:cubicBezTo>
                  <a:cubicBezTo>
                    <a:pt x="41" y="4"/>
                    <a:pt x="40" y="4"/>
                    <a:pt x="39" y="4"/>
                  </a:cubicBezTo>
                  <a:cubicBezTo>
                    <a:pt x="39" y="4"/>
                    <a:pt x="38" y="4"/>
                    <a:pt x="38" y="4"/>
                  </a:cubicBezTo>
                  <a:cubicBezTo>
                    <a:pt x="38" y="4"/>
                    <a:pt x="37" y="4"/>
                    <a:pt x="37" y="5"/>
                  </a:cubicBezTo>
                  <a:cubicBezTo>
                    <a:pt x="37" y="5"/>
                    <a:pt x="37" y="5"/>
                    <a:pt x="37" y="6"/>
                  </a:cubicBezTo>
                  <a:cubicBezTo>
                    <a:pt x="38" y="6"/>
                    <a:pt x="38" y="7"/>
                    <a:pt x="38" y="8"/>
                  </a:cubicBezTo>
                  <a:cubicBezTo>
                    <a:pt x="38" y="8"/>
                    <a:pt x="38" y="8"/>
                    <a:pt x="38" y="8"/>
                  </a:cubicBezTo>
                  <a:cubicBezTo>
                    <a:pt x="37" y="8"/>
                    <a:pt x="37" y="8"/>
                    <a:pt x="36" y="7"/>
                  </a:cubicBezTo>
                  <a:cubicBezTo>
                    <a:pt x="36" y="7"/>
                    <a:pt x="35" y="7"/>
                    <a:pt x="35" y="7"/>
                  </a:cubicBezTo>
                  <a:cubicBezTo>
                    <a:pt x="34" y="7"/>
                    <a:pt x="34" y="7"/>
                    <a:pt x="33" y="7"/>
                  </a:cubicBezTo>
                  <a:cubicBezTo>
                    <a:pt x="33" y="7"/>
                    <a:pt x="32" y="8"/>
                    <a:pt x="32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1" y="8"/>
                    <a:pt x="31" y="7"/>
                    <a:pt x="31" y="7"/>
                  </a:cubicBezTo>
                  <a:cubicBezTo>
                    <a:pt x="31" y="6"/>
                    <a:pt x="31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9" y="6"/>
                    <a:pt x="29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6"/>
                    <a:pt x="28" y="6"/>
                    <a:pt x="28" y="6"/>
                  </a:cubicBezTo>
                  <a:cubicBezTo>
                    <a:pt x="28" y="6"/>
                    <a:pt x="28" y="5"/>
                    <a:pt x="28" y="5"/>
                  </a:cubicBezTo>
                  <a:cubicBezTo>
                    <a:pt x="28" y="5"/>
                    <a:pt x="28" y="5"/>
                    <a:pt x="28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27" y="6"/>
                    <a:pt x="27" y="5"/>
                    <a:pt x="27" y="5"/>
                  </a:cubicBezTo>
                  <a:cubicBezTo>
                    <a:pt x="26" y="5"/>
                    <a:pt x="26" y="5"/>
                    <a:pt x="26" y="6"/>
                  </a:cubicBezTo>
                  <a:cubicBezTo>
                    <a:pt x="26" y="6"/>
                    <a:pt x="26" y="6"/>
                    <a:pt x="26" y="6"/>
                  </a:cubicBezTo>
                  <a:cubicBezTo>
                    <a:pt x="26" y="6"/>
                    <a:pt x="25" y="5"/>
                    <a:pt x="25" y="5"/>
                  </a:cubicBezTo>
                  <a:cubicBezTo>
                    <a:pt x="25" y="5"/>
                    <a:pt x="25" y="5"/>
                    <a:pt x="24" y="5"/>
                  </a:cubicBezTo>
                  <a:cubicBezTo>
                    <a:pt x="24" y="5"/>
                    <a:pt x="23" y="5"/>
                    <a:pt x="23" y="6"/>
                  </a:cubicBezTo>
                  <a:cubicBezTo>
                    <a:pt x="23" y="6"/>
                    <a:pt x="24" y="7"/>
                    <a:pt x="24" y="8"/>
                  </a:cubicBezTo>
                  <a:cubicBezTo>
                    <a:pt x="24" y="8"/>
                    <a:pt x="24" y="8"/>
                    <a:pt x="24" y="9"/>
                  </a:cubicBezTo>
                  <a:cubicBezTo>
                    <a:pt x="24" y="9"/>
                    <a:pt x="24" y="10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4" y="11"/>
                    <a:pt x="23" y="10"/>
                    <a:pt x="23" y="10"/>
                  </a:cubicBezTo>
                  <a:cubicBezTo>
                    <a:pt x="23" y="9"/>
                    <a:pt x="22" y="8"/>
                    <a:pt x="22" y="7"/>
                  </a:cubicBezTo>
                  <a:cubicBezTo>
                    <a:pt x="21" y="6"/>
                    <a:pt x="21" y="6"/>
                    <a:pt x="21" y="6"/>
                  </a:cubicBezTo>
                  <a:cubicBezTo>
                    <a:pt x="21" y="6"/>
                    <a:pt x="20" y="6"/>
                    <a:pt x="20" y="6"/>
                  </a:cubicBezTo>
                  <a:cubicBezTo>
                    <a:pt x="20" y="6"/>
                    <a:pt x="18" y="6"/>
                    <a:pt x="18" y="7"/>
                  </a:cubicBezTo>
                  <a:cubicBezTo>
                    <a:pt x="17" y="7"/>
                    <a:pt x="18" y="8"/>
                    <a:pt x="18" y="9"/>
                  </a:cubicBezTo>
                  <a:cubicBezTo>
                    <a:pt x="18" y="10"/>
                    <a:pt x="18" y="9"/>
                    <a:pt x="17" y="9"/>
                  </a:cubicBezTo>
                  <a:cubicBezTo>
                    <a:pt x="17" y="9"/>
                    <a:pt x="16" y="10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ubicBezTo>
                    <a:pt x="16" y="9"/>
                    <a:pt x="16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4" y="9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4" y="10"/>
                    <a:pt x="13" y="10"/>
                    <a:pt x="13" y="10"/>
                  </a:cubicBezTo>
                  <a:cubicBezTo>
                    <a:pt x="13" y="10"/>
                    <a:pt x="13" y="10"/>
                    <a:pt x="12" y="10"/>
                  </a:cubicBezTo>
                  <a:cubicBezTo>
                    <a:pt x="12" y="10"/>
                    <a:pt x="12" y="10"/>
                    <a:pt x="11" y="10"/>
                  </a:cubicBezTo>
                  <a:cubicBezTo>
                    <a:pt x="11" y="11"/>
                    <a:pt x="10" y="11"/>
                    <a:pt x="10" y="11"/>
                  </a:cubicBezTo>
                  <a:cubicBezTo>
                    <a:pt x="9" y="12"/>
                    <a:pt x="10" y="12"/>
                    <a:pt x="11" y="12"/>
                  </a:cubicBezTo>
                  <a:cubicBezTo>
                    <a:pt x="11" y="13"/>
                    <a:pt x="12" y="13"/>
                    <a:pt x="12" y="14"/>
                  </a:cubicBezTo>
                  <a:cubicBezTo>
                    <a:pt x="13" y="15"/>
                    <a:pt x="11" y="14"/>
                    <a:pt x="11" y="15"/>
                  </a:cubicBezTo>
                  <a:cubicBezTo>
                    <a:pt x="10" y="15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7"/>
                  </a:cubicBezTo>
                  <a:cubicBezTo>
                    <a:pt x="5" y="17"/>
                    <a:pt x="5" y="17"/>
                    <a:pt x="4" y="17"/>
                  </a:cubicBezTo>
                  <a:cubicBezTo>
                    <a:pt x="4" y="17"/>
                    <a:pt x="4" y="17"/>
                    <a:pt x="4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3" y="17"/>
                    <a:pt x="3" y="17"/>
                    <a:pt x="2" y="18"/>
                  </a:cubicBezTo>
                  <a:cubicBezTo>
                    <a:pt x="2" y="18"/>
                    <a:pt x="1" y="18"/>
                    <a:pt x="1" y="18"/>
                  </a:cubicBezTo>
                  <a:cubicBezTo>
                    <a:pt x="0" y="19"/>
                    <a:pt x="1" y="20"/>
                    <a:pt x="1" y="20"/>
                  </a:cubicBezTo>
                  <a:cubicBezTo>
                    <a:pt x="2" y="21"/>
                    <a:pt x="1" y="22"/>
                    <a:pt x="2" y="22"/>
                  </a:cubicBezTo>
                  <a:cubicBezTo>
                    <a:pt x="2" y="22"/>
                    <a:pt x="2" y="22"/>
                    <a:pt x="3" y="22"/>
                  </a:cubicBezTo>
                  <a:cubicBezTo>
                    <a:pt x="3" y="22"/>
                    <a:pt x="4" y="21"/>
                    <a:pt x="4" y="21"/>
                  </a:cubicBezTo>
                  <a:cubicBezTo>
                    <a:pt x="4" y="21"/>
                    <a:pt x="4" y="21"/>
                    <a:pt x="5" y="21"/>
                  </a:cubicBezTo>
                  <a:cubicBezTo>
                    <a:pt x="5" y="21"/>
                    <a:pt x="5" y="21"/>
                    <a:pt x="5" y="21"/>
                  </a:cubicBezTo>
                  <a:cubicBezTo>
                    <a:pt x="6" y="21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7" y="22"/>
                    <a:pt x="7" y="21"/>
                    <a:pt x="7" y="21"/>
                  </a:cubicBezTo>
                  <a:cubicBezTo>
                    <a:pt x="8" y="21"/>
                    <a:pt x="8" y="22"/>
                    <a:pt x="8" y="22"/>
                  </a:cubicBezTo>
                  <a:cubicBezTo>
                    <a:pt x="9" y="22"/>
                    <a:pt x="8" y="23"/>
                    <a:pt x="8" y="23"/>
                  </a:cubicBezTo>
                  <a:cubicBezTo>
                    <a:pt x="7" y="23"/>
                    <a:pt x="7" y="23"/>
                    <a:pt x="7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6" y="22"/>
                    <a:pt x="6" y="22"/>
                  </a:cubicBezTo>
                  <a:cubicBezTo>
                    <a:pt x="6" y="22"/>
                    <a:pt x="4" y="22"/>
                    <a:pt x="4" y="23"/>
                  </a:cubicBezTo>
                  <a:cubicBezTo>
                    <a:pt x="3" y="23"/>
                    <a:pt x="4" y="24"/>
                    <a:pt x="5" y="24"/>
                  </a:cubicBezTo>
                  <a:cubicBezTo>
                    <a:pt x="5" y="24"/>
                    <a:pt x="5" y="25"/>
                    <a:pt x="5" y="26"/>
                  </a:cubicBezTo>
                  <a:cubicBezTo>
                    <a:pt x="5" y="27"/>
                    <a:pt x="5" y="26"/>
                    <a:pt x="4" y="27"/>
                  </a:cubicBezTo>
                  <a:cubicBezTo>
                    <a:pt x="3" y="27"/>
                    <a:pt x="2" y="27"/>
                    <a:pt x="2" y="28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4" y="30"/>
                    <a:pt x="4" y="30"/>
                    <a:pt x="4" y="30"/>
                  </a:cubicBezTo>
                  <a:cubicBezTo>
                    <a:pt x="4" y="30"/>
                    <a:pt x="5" y="31"/>
                    <a:pt x="5" y="31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6" y="31"/>
                    <a:pt x="6" y="31"/>
                    <a:pt x="6" y="30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8" y="31"/>
                    <a:pt x="8" y="30"/>
                    <a:pt x="9" y="30"/>
                  </a:cubicBezTo>
                  <a:cubicBezTo>
                    <a:pt x="9" y="30"/>
                    <a:pt x="9" y="29"/>
                    <a:pt x="9" y="29"/>
                  </a:cubicBezTo>
                  <a:cubicBezTo>
                    <a:pt x="10" y="29"/>
                    <a:pt x="10" y="30"/>
                    <a:pt x="10" y="30"/>
                  </a:cubicBezTo>
                  <a:cubicBezTo>
                    <a:pt x="10" y="30"/>
                    <a:pt x="10" y="30"/>
                    <a:pt x="10" y="30"/>
                  </a:cubicBezTo>
                  <a:cubicBezTo>
                    <a:pt x="11" y="30"/>
                    <a:pt x="11" y="29"/>
                    <a:pt x="12" y="29"/>
                  </a:cubicBezTo>
                  <a:cubicBezTo>
                    <a:pt x="12" y="29"/>
                    <a:pt x="12" y="29"/>
                    <a:pt x="12" y="29"/>
                  </a:cubicBezTo>
                  <a:cubicBezTo>
                    <a:pt x="13" y="29"/>
                    <a:pt x="13" y="29"/>
                    <a:pt x="13" y="30"/>
                  </a:cubicBezTo>
                  <a:cubicBezTo>
                    <a:pt x="14" y="30"/>
                    <a:pt x="14" y="30"/>
                    <a:pt x="15" y="31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7" y="32"/>
                    <a:pt x="18" y="32"/>
                    <a:pt x="19" y="34"/>
                  </a:cubicBezTo>
                  <a:cubicBezTo>
                    <a:pt x="19" y="34"/>
                    <a:pt x="19" y="35"/>
                    <a:pt x="19" y="35"/>
                  </a:cubicBezTo>
                  <a:cubicBezTo>
                    <a:pt x="19" y="36"/>
                    <a:pt x="19" y="36"/>
                    <a:pt x="19" y="37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9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1" y="38"/>
                    <a:pt x="21" y="38"/>
                    <a:pt x="21" y="39"/>
                  </a:cubicBezTo>
                  <a:cubicBezTo>
                    <a:pt x="21" y="39"/>
                    <a:pt x="22" y="39"/>
                    <a:pt x="22" y="40"/>
                  </a:cubicBezTo>
                  <a:cubicBezTo>
                    <a:pt x="22" y="41"/>
                    <a:pt x="22" y="41"/>
                    <a:pt x="22" y="41"/>
                  </a:cubicBezTo>
                  <a:cubicBezTo>
                    <a:pt x="22" y="41"/>
                    <a:pt x="22" y="41"/>
                    <a:pt x="23" y="41"/>
                  </a:cubicBezTo>
                  <a:cubicBezTo>
                    <a:pt x="23" y="42"/>
                    <a:pt x="23" y="42"/>
                    <a:pt x="23" y="43"/>
                  </a:cubicBezTo>
                  <a:cubicBezTo>
                    <a:pt x="23" y="43"/>
                    <a:pt x="23" y="43"/>
                    <a:pt x="24" y="43"/>
                  </a:cubicBezTo>
                  <a:cubicBezTo>
                    <a:pt x="24" y="44"/>
                    <a:pt x="24" y="46"/>
                    <a:pt x="24" y="46"/>
                  </a:cubicBezTo>
                  <a:cubicBezTo>
                    <a:pt x="23" y="47"/>
                    <a:pt x="23" y="47"/>
                    <a:pt x="24" y="47"/>
                  </a:cubicBezTo>
                  <a:cubicBezTo>
                    <a:pt x="24" y="47"/>
                    <a:pt x="25" y="47"/>
                    <a:pt x="25" y="48"/>
                  </a:cubicBezTo>
                  <a:cubicBezTo>
                    <a:pt x="25" y="48"/>
                    <a:pt x="25" y="48"/>
                    <a:pt x="25" y="49"/>
                  </a:cubicBezTo>
                  <a:cubicBezTo>
                    <a:pt x="26" y="49"/>
                    <a:pt x="26" y="49"/>
                    <a:pt x="27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7" y="50"/>
                    <a:pt x="27" y="50"/>
                    <a:pt x="27" y="50"/>
                  </a:cubicBezTo>
                  <a:cubicBezTo>
                    <a:pt x="27" y="51"/>
                    <a:pt x="28" y="50"/>
                    <a:pt x="28" y="51"/>
                  </a:cubicBezTo>
                  <a:cubicBezTo>
                    <a:pt x="28" y="52"/>
                    <a:pt x="28" y="52"/>
                    <a:pt x="28" y="53"/>
                  </a:cubicBezTo>
                  <a:cubicBezTo>
                    <a:pt x="28" y="53"/>
                    <a:pt x="28" y="54"/>
                    <a:pt x="28" y="54"/>
                  </a:cubicBezTo>
                  <a:cubicBezTo>
                    <a:pt x="28" y="55"/>
                    <a:pt x="26" y="55"/>
                    <a:pt x="27" y="55"/>
                  </a:cubicBezTo>
                  <a:cubicBezTo>
                    <a:pt x="28" y="55"/>
                    <a:pt x="28" y="55"/>
                    <a:pt x="29" y="56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7"/>
                    <a:pt x="28" y="58"/>
                    <a:pt x="28" y="58"/>
                  </a:cubicBezTo>
                  <a:cubicBezTo>
                    <a:pt x="28" y="59"/>
                    <a:pt x="27" y="59"/>
                    <a:pt x="27" y="60"/>
                  </a:cubicBezTo>
                  <a:cubicBezTo>
                    <a:pt x="28" y="60"/>
                    <a:pt x="28" y="60"/>
                    <a:pt x="28" y="61"/>
                  </a:cubicBezTo>
                  <a:cubicBezTo>
                    <a:pt x="28" y="62"/>
                    <a:pt x="27" y="62"/>
                    <a:pt x="27" y="63"/>
                  </a:cubicBezTo>
                  <a:cubicBezTo>
                    <a:pt x="26" y="64"/>
                    <a:pt x="26" y="64"/>
                    <a:pt x="26" y="65"/>
                  </a:cubicBezTo>
                  <a:cubicBezTo>
                    <a:pt x="26" y="66"/>
                    <a:pt x="26" y="66"/>
                    <a:pt x="26" y="67"/>
                  </a:cubicBezTo>
                  <a:cubicBezTo>
                    <a:pt x="26" y="68"/>
                    <a:pt x="26" y="68"/>
                    <a:pt x="26" y="69"/>
                  </a:cubicBezTo>
                  <a:cubicBezTo>
                    <a:pt x="26" y="70"/>
                    <a:pt x="25" y="70"/>
                    <a:pt x="25" y="71"/>
                  </a:cubicBezTo>
                  <a:cubicBezTo>
                    <a:pt x="25" y="72"/>
                    <a:pt x="25" y="73"/>
                    <a:pt x="25" y="74"/>
                  </a:cubicBezTo>
                  <a:cubicBezTo>
                    <a:pt x="25" y="74"/>
                    <a:pt x="24" y="75"/>
                    <a:pt x="24" y="76"/>
                  </a:cubicBezTo>
                  <a:cubicBezTo>
                    <a:pt x="24" y="77"/>
                    <a:pt x="27" y="76"/>
                    <a:pt x="26" y="78"/>
                  </a:cubicBezTo>
                  <a:cubicBezTo>
                    <a:pt x="26" y="78"/>
                    <a:pt x="25" y="79"/>
                    <a:pt x="25" y="80"/>
                  </a:cubicBezTo>
                  <a:cubicBezTo>
                    <a:pt x="25" y="80"/>
                    <a:pt x="25" y="80"/>
                    <a:pt x="25" y="80"/>
                  </a:cubicBezTo>
                  <a:cubicBezTo>
                    <a:pt x="24" y="80"/>
                    <a:pt x="24" y="80"/>
                    <a:pt x="24" y="80"/>
                  </a:cubicBezTo>
                  <a:cubicBezTo>
                    <a:pt x="23" y="81"/>
                    <a:pt x="24" y="81"/>
                    <a:pt x="24" y="82"/>
                  </a:cubicBezTo>
                  <a:cubicBezTo>
                    <a:pt x="24" y="82"/>
                    <a:pt x="24" y="83"/>
                    <a:pt x="25" y="83"/>
                  </a:cubicBezTo>
                  <a:cubicBezTo>
                    <a:pt x="25" y="83"/>
                    <a:pt x="25" y="83"/>
                    <a:pt x="25" y="83"/>
                  </a:cubicBezTo>
                  <a:cubicBezTo>
                    <a:pt x="25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6" y="83"/>
                    <a:pt x="26" y="83"/>
                    <a:pt x="26" y="83"/>
                  </a:cubicBezTo>
                  <a:cubicBezTo>
                    <a:pt x="27" y="84"/>
                    <a:pt x="26" y="85"/>
                    <a:pt x="26" y="85"/>
                  </a:cubicBezTo>
                  <a:cubicBezTo>
                    <a:pt x="26" y="85"/>
                    <a:pt x="26" y="85"/>
                    <a:pt x="26" y="85"/>
                  </a:cubicBezTo>
                  <a:cubicBezTo>
                    <a:pt x="26" y="86"/>
                    <a:pt x="26" y="86"/>
                    <a:pt x="27" y="87"/>
                  </a:cubicBezTo>
                  <a:cubicBezTo>
                    <a:pt x="28" y="87"/>
                    <a:pt x="28" y="87"/>
                    <a:pt x="28" y="87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8" y="88"/>
                    <a:pt x="28" y="88"/>
                    <a:pt x="29" y="88"/>
                  </a:cubicBezTo>
                  <a:cubicBezTo>
                    <a:pt x="29" y="88"/>
                    <a:pt x="29" y="88"/>
                    <a:pt x="29" y="88"/>
                  </a:cubicBezTo>
                  <a:cubicBezTo>
                    <a:pt x="29" y="88"/>
                    <a:pt x="29" y="88"/>
                    <a:pt x="29" y="89"/>
                  </a:cubicBezTo>
                  <a:cubicBezTo>
                    <a:pt x="29" y="90"/>
                    <a:pt x="29" y="90"/>
                    <a:pt x="30" y="90"/>
                  </a:cubicBezTo>
                  <a:cubicBezTo>
                    <a:pt x="30" y="91"/>
                    <a:pt x="30" y="92"/>
                    <a:pt x="31" y="92"/>
                  </a:cubicBezTo>
                  <a:cubicBezTo>
                    <a:pt x="31" y="92"/>
                    <a:pt x="31" y="92"/>
                    <a:pt x="31" y="92"/>
                  </a:cubicBezTo>
                  <a:cubicBezTo>
                    <a:pt x="31" y="92"/>
                    <a:pt x="32" y="91"/>
                    <a:pt x="33" y="90"/>
                  </a:cubicBezTo>
                  <a:cubicBezTo>
                    <a:pt x="33" y="90"/>
                    <a:pt x="34" y="90"/>
                    <a:pt x="34" y="90"/>
                  </a:cubicBezTo>
                  <a:cubicBezTo>
                    <a:pt x="34" y="90"/>
                    <a:pt x="34" y="90"/>
                    <a:pt x="34" y="91"/>
                  </a:cubicBezTo>
                  <a:cubicBezTo>
                    <a:pt x="34" y="92"/>
                    <a:pt x="34" y="92"/>
                    <a:pt x="34" y="93"/>
                  </a:cubicBezTo>
                  <a:cubicBezTo>
                    <a:pt x="35" y="93"/>
                    <a:pt x="35" y="93"/>
                    <a:pt x="35" y="94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36" y="95"/>
                    <a:pt x="36" y="95"/>
                    <a:pt x="37" y="95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7" y="95"/>
                    <a:pt x="37" y="95"/>
                    <a:pt x="37" y="95"/>
                  </a:cubicBezTo>
                  <a:cubicBezTo>
                    <a:pt x="37" y="95"/>
                    <a:pt x="38" y="95"/>
                    <a:pt x="38" y="95"/>
                  </a:cubicBezTo>
                  <a:cubicBezTo>
                    <a:pt x="38" y="95"/>
                    <a:pt x="38" y="95"/>
                    <a:pt x="38" y="95"/>
                  </a:cubicBezTo>
                  <a:cubicBezTo>
                    <a:pt x="39" y="95"/>
                    <a:pt x="38" y="94"/>
                    <a:pt x="38" y="93"/>
                  </a:cubicBezTo>
                  <a:cubicBezTo>
                    <a:pt x="38" y="92"/>
                    <a:pt x="39" y="92"/>
                    <a:pt x="39" y="91"/>
                  </a:cubicBezTo>
                  <a:cubicBezTo>
                    <a:pt x="40" y="91"/>
                    <a:pt x="40" y="91"/>
                    <a:pt x="40" y="90"/>
                  </a:cubicBezTo>
                  <a:cubicBezTo>
                    <a:pt x="40" y="89"/>
                    <a:pt x="40" y="89"/>
                    <a:pt x="41" y="88"/>
                  </a:cubicBezTo>
                  <a:cubicBezTo>
                    <a:pt x="41" y="87"/>
                    <a:pt x="41" y="87"/>
                    <a:pt x="41" y="86"/>
                  </a:cubicBezTo>
                  <a:cubicBezTo>
                    <a:pt x="41" y="85"/>
                    <a:pt x="41" y="85"/>
                    <a:pt x="41" y="84"/>
                  </a:cubicBezTo>
                  <a:cubicBezTo>
                    <a:pt x="42" y="83"/>
                    <a:pt x="43" y="82"/>
                    <a:pt x="44" y="82"/>
                  </a:cubicBezTo>
                  <a:cubicBezTo>
                    <a:pt x="44" y="81"/>
                    <a:pt x="45" y="81"/>
                    <a:pt x="45" y="80"/>
                  </a:cubicBezTo>
                  <a:cubicBezTo>
                    <a:pt x="45" y="79"/>
                    <a:pt x="45" y="78"/>
                    <a:pt x="45" y="78"/>
                  </a:cubicBezTo>
                  <a:cubicBezTo>
                    <a:pt x="45" y="77"/>
                    <a:pt x="46" y="76"/>
                    <a:pt x="46" y="76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7" y="75"/>
                    <a:pt x="47" y="75"/>
                    <a:pt x="47" y="75"/>
                  </a:cubicBezTo>
                  <a:cubicBezTo>
                    <a:pt x="48" y="75"/>
                    <a:pt x="48" y="75"/>
                    <a:pt x="48" y="75"/>
                  </a:cubicBezTo>
                  <a:cubicBezTo>
                    <a:pt x="49" y="75"/>
                    <a:pt x="49" y="75"/>
                    <a:pt x="49" y="75"/>
                  </a:cubicBezTo>
                  <a:cubicBezTo>
                    <a:pt x="49" y="75"/>
                    <a:pt x="50" y="75"/>
                    <a:pt x="50" y="74"/>
                  </a:cubicBezTo>
                  <a:cubicBezTo>
                    <a:pt x="49" y="73"/>
                    <a:pt x="49" y="73"/>
                    <a:pt x="49" y="73"/>
                  </a:cubicBezTo>
                  <a:cubicBezTo>
                    <a:pt x="50" y="73"/>
                    <a:pt x="50" y="73"/>
                    <a:pt x="51" y="72"/>
                  </a:cubicBezTo>
                  <a:cubicBezTo>
                    <a:pt x="51" y="72"/>
                    <a:pt x="52" y="71"/>
                    <a:pt x="52" y="71"/>
                  </a:cubicBezTo>
                  <a:cubicBezTo>
                    <a:pt x="52" y="71"/>
                    <a:pt x="53" y="71"/>
                    <a:pt x="53" y="71"/>
                  </a:cubicBezTo>
                  <a:cubicBezTo>
                    <a:pt x="53" y="72"/>
                    <a:pt x="52" y="72"/>
                    <a:pt x="52" y="73"/>
                  </a:cubicBezTo>
                  <a:cubicBezTo>
                    <a:pt x="52" y="73"/>
                    <a:pt x="53" y="73"/>
                    <a:pt x="53" y="73"/>
                  </a:cubicBezTo>
                  <a:cubicBezTo>
                    <a:pt x="53" y="73"/>
                    <a:pt x="54" y="73"/>
                    <a:pt x="54" y="73"/>
                  </a:cubicBezTo>
                  <a:cubicBezTo>
                    <a:pt x="55" y="72"/>
                    <a:pt x="55" y="72"/>
                    <a:pt x="55" y="72"/>
                  </a:cubicBezTo>
                  <a:cubicBezTo>
                    <a:pt x="55" y="72"/>
                    <a:pt x="56" y="72"/>
                    <a:pt x="56" y="72"/>
                  </a:cubicBezTo>
                  <a:cubicBezTo>
                    <a:pt x="56" y="72"/>
                    <a:pt x="56" y="72"/>
                    <a:pt x="56" y="72"/>
                  </a:cubicBezTo>
                  <a:cubicBezTo>
                    <a:pt x="56" y="72"/>
                    <a:pt x="56" y="72"/>
                    <a:pt x="57" y="72"/>
                  </a:cubicBezTo>
                  <a:cubicBezTo>
                    <a:pt x="57" y="72"/>
                    <a:pt x="57" y="72"/>
                    <a:pt x="57" y="72"/>
                  </a:cubicBezTo>
                  <a:cubicBezTo>
                    <a:pt x="58" y="72"/>
                    <a:pt x="59" y="71"/>
                    <a:pt x="59" y="70"/>
                  </a:cubicBezTo>
                  <a:cubicBezTo>
                    <a:pt x="59" y="70"/>
                    <a:pt x="60" y="69"/>
                    <a:pt x="60" y="68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0" y="67"/>
                    <a:pt x="60" y="67"/>
                    <a:pt x="60" y="67"/>
                  </a:cubicBezTo>
                  <a:cubicBezTo>
                    <a:pt x="61" y="67"/>
                    <a:pt x="62" y="66"/>
                    <a:pt x="62" y="66"/>
                  </a:cubicBezTo>
                  <a:cubicBezTo>
                    <a:pt x="62" y="65"/>
                    <a:pt x="62" y="64"/>
                    <a:pt x="62" y="64"/>
                  </a:cubicBezTo>
                  <a:cubicBezTo>
                    <a:pt x="62" y="64"/>
                    <a:pt x="63" y="64"/>
                    <a:pt x="63" y="64"/>
                  </a:cubicBezTo>
                  <a:cubicBezTo>
                    <a:pt x="63" y="64"/>
                    <a:pt x="63" y="65"/>
                    <a:pt x="64" y="65"/>
                  </a:cubicBezTo>
                  <a:cubicBezTo>
                    <a:pt x="64" y="65"/>
                    <a:pt x="64" y="65"/>
                    <a:pt x="64" y="65"/>
                  </a:cubicBezTo>
                  <a:cubicBezTo>
                    <a:pt x="64" y="65"/>
                    <a:pt x="65" y="65"/>
                    <a:pt x="65" y="64"/>
                  </a:cubicBezTo>
                  <a:cubicBezTo>
                    <a:pt x="66" y="64"/>
                    <a:pt x="67" y="64"/>
                    <a:pt x="68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64"/>
                    <a:pt x="68" y="64"/>
                    <a:pt x="68" y="64"/>
                  </a:cubicBezTo>
                  <a:cubicBezTo>
                    <a:pt x="68" y="64"/>
                    <a:pt x="69" y="64"/>
                    <a:pt x="69" y="64"/>
                  </a:cubicBezTo>
                  <a:cubicBezTo>
                    <a:pt x="69" y="64"/>
                    <a:pt x="69" y="64"/>
                    <a:pt x="70" y="64"/>
                  </a:cubicBezTo>
                  <a:cubicBezTo>
                    <a:pt x="70" y="63"/>
                    <a:pt x="70" y="63"/>
                    <a:pt x="71" y="63"/>
                  </a:cubicBezTo>
                  <a:cubicBezTo>
                    <a:pt x="71" y="62"/>
                    <a:pt x="72" y="63"/>
                    <a:pt x="73" y="62"/>
                  </a:cubicBezTo>
                  <a:cubicBezTo>
                    <a:pt x="73" y="62"/>
                    <a:pt x="74" y="62"/>
                    <a:pt x="74" y="61"/>
                  </a:cubicBezTo>
                  <a:cubicBezTo>
                    <a:pt x="75" y="61"/>
                    <a:pt x="76" y="60"/>
                    <a:pt x="77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8" y="59"/>
                    <a:pt x="78" y="59"/>
                    <a:pt x="78" y="59"/>
                  </a:cubicBezTo>
                  <a:cubicBezTo>
                    <a:pt x="79" y="59"/>
                    <a:pt x="79" y="59"/>
                    <a:pt x="79" y="59"/>
                  </a:cubicBezTo>
                  <a:cubicBezTo>
                    <a:pt x="80" y="58"/>
                    <a:pt x="79" y="57"/>
                    <a:pt x="78" y="57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78" y="57"/>
                    <a:pt x="78" y="58"/>
                    <a:pt x="78" y="58"/>
                  </a:cubicBezTo>
                  <a:cubicBezTo>
                    <a:pt x="78" y="58"/>
                    <a:pt x="78" y="58"/>
                    <a:pt x="77" y="58"/>
                  </a:cubicBezTo>
                  <a:cubicBezTo>
                    <a:pt x="77" y="58"/>
                    <a:pt x="77" y="58"/>
                    <a:pt x="77" y="58"/>
                  </a:cubicBezTo>
                  <a:cubicBezTo>
                    <a:pt x="76" y="57"/>
                    <a:pt x="76" y="57"/>
                    <a:pt x="76" y="57"/>
                  </a:cubicBezTo>
                  <a:cubicBezTo>
                    <a:pt x="76" y="57"/>
                    <a:pt x="76" y="57"/>
                    <a:pt x="75" y="57"/>
                  </a:cubicBezTo>
                  <a:cubicBezTo>
                    <a:pt x="75" y="57"/>
                    <a:pt x="75" y="57"/>
                    <a:pt x="74" y="57"/>
                  </a:cubicBezTo>
                  <a:cubicBezTo>
                    <a:pt x="73" y="57"/>
                    <a:pt x="73" y="58"/>
                    <a:pt x="72" y="58"/>
                  </a:cubicBezTo>
                  <a:cubicBezTo>
                    <a:pt x="71" y="58"/>
                    <a:pt x="70" y="58"/>
                    <a:pt x="69" y="58"/>
                  </a:cubicBezTo>
                  <a:cubicBezTo>
                    <a:pt x="69" y="58"/>
                    <a:pt x="69" y="59"/>
                    <a:pt x="68" y="59"/>
                  </a:cubicBezTo>
                  <a:cubicBezTo>
                    <a:pt x="68" y="59"/>
                    <a:pt x="68" y="59"/>
                    <a:pt x="68" y="59"/>
                  </a:cubicBezTo>
                  <a:cubicBezTo>
                    <a:pt x="68" y="58"/>
                    <a:pt x="70" y="57"/>
                    <a:pt x="71" y="57"/>
                  </a:cubicBezTo>
                  <a:cubicBezTo>
                    <a:pt x="71" y="57"/>
                    <a:pt x="73" y="56"/>
                    <a:pt x="71" y="56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1" y="56"/>
                    <a:pt x="71" y="56"/>
                    <a:pt x="71" y="56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70" y="56"/>
                    <a:pt x="70" y="56"/>
                    <a:pt x="70" y="56"/>
                  </a:cubicBezTo>
                  <a:cubicBezTo>
                    <a:pt x="69" y="56"/>
                    <a:pt x="69" y="56"/>
                    <a:pt x="69" y="55"/>
                  </a:cubicBezTo>
                  <a:cubicBezTo>
                    <a:pt x="70" y="55"/>
                    <a:pt x="70" y="55"/>
                    <a:pt x="71" y="55"/>
                  </a:cubicBezTo>
                  <a:cubicBezTo>
                    <a:pt x="71" y="55"/>
                    <a:pt x="71" y="54"/>
                    <a:pt x="71" y="54"/>
                  </a:cubicBezTo>
                  <a:cubicBezTo>
                    <a:pt x="71" y="54"/>
                    <a:pt x="71" y="54"/>
                    <a:pt x="72" y="54"/>
                  </a:cubicBezTo>
                  <a:cubicBezTo>
                    <a:pt x="72" y="54"/>
                    <a:pt x="72" y="54"/>
                    <a:pt x="72" y="54"/>
                  </a:cubicBezTo>
                  <a:cubicBezTo>
                    <a:pt x="72" y="54"/>
                    <a:pt x="72" y="54"/>
                    <a:pt x="73" y="54"/>
                  </a:cubicBezTo>
                  <a:cubicBezTo>
                    <a:pt x="73" y="54"/>
                    <a:pt x="73" y="54"/>
                    <a:pt x="74" y="53"/>
                  </a:cubicBezTo>
                  <a:cubicBezTo>
                    <a:pt x="74" y="53"/>
                    <a:pt x="75" y="53"/>
                    <a:pt x="74" y="52"/>
                  </a:cubicBezTo>
                  <a:cubicBezTo>
                    <a:pt x="74" y="52"/>
                    <a:pt x="74" y="52"/>
                    <a:pt x="74" y="52"/>
                  </a:cubicBezTo>
                  <a:cubicBezTo>
                    <a:pt x="73" y="52"/>
                    <a:pt x="73" y="52"/>
                    <a:pt x="73" y="52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2" y="53"/>
                    <a:pt x="72" y="53"/>
                    <a:pt x="72" y="53"/>
                  </a:cubicBezTo>
                  <a:cubicBezTo>
                    <a:pt x="71" y="52"/>
                    <a:pt x="71" y="52"/>
                    <a:pt x="71" y="51"/>
                  </a:cubicBezTo>
                  <a:cubicBezTo>
                    <a:pt x="70" y="51"/>
                    <a:pt x="69" y="51"/>
                    <a:pt x="69" y="51"/>
                  </a:cubicBezTo>
                  <a:cubicBezTo>
                    <a:pt x="70" y="50"/>
                    <a:pt x="70" y="50"/>
                    <a:pt x="70" y="50"/>
                  </a:cubicBezTo>
                  <a:cubicBezTo>
                    <a:pt x="71" y="50"/>
                    <a:pt x="72" y="51"/>
                    <a:pt x="73" y="51"/>
                  </a:cubicBezTo>
                  <a:cubicBezTo>
                    <a:pt x="74" y="51"/>
                    <a:pt x="75" y="51"/>
                    <a:pt x="75" y="51"/>
                  </a:cubicBezTo>
                  <a:cubicBezTo>
                    <a:pt x="76" y="52"/>
                    <a:pt x="75" y="52"/>
                    <a:pt x="75" y="53"/>
                  </a:cubicBezTo>
                  <a:cubicBezTo>
                    <a:pt x="75" y="53"/>
                    <a:pt x="76" y="53"/>
                    <a:pt x="76" y="53"/>
                  </a:cubicBezTo>
                  <a:cubicBezTo>
                    <a:pt x="76" y="53"/>
                    <a:pt x="76" y="53"/>
                    <a:pt x="76" y="53"/>
                  </a:cubicBezTo>
                  <a:cubicBezTo>
                    <a:pt x="76" y="53"/>
                    <a:pt x="76" y="53"/>
                    <a:pt x="77" y="53"/>
                  </a:cubicBezTo>
                  <a:cubicBezTo>
                    <a:pt x="77" y="53"/>
                    <a:pt x="77" y="53"/>
                    <a:pt x="77" y="53"/>
                  </a:cubicBezTo>
                  <a:cubicBezTo>
                    <a:pt x="77" y="54"/>
                    <a:pt x="76" y="55"/>
                    <a:pt x="77" y="55"/>
                  </a:cubicBezTo>
                  <a:cubicBezTo>
                    <a:pt x="77" y="55"/>
                    <a:pt x="78" y="56"/>
                    <a:pt x="78" y="56"/>
                  </a:cubicBezTo>
                  <a:cubicBezTo>
                    <a:pt x="78" y="56"/>
                    <a:pt x="78" y="56"/>
                    <a:pt x="78" y="56"/>
                  </a:cubicBezTo>
                  <a:cubicBezTo>
                    <a:pt x="79" y="56"/>
                    <a:pt x="79" y="55"/>
                    <a:pt x="79" y="55"/>
                  </a:cubicBezTo>
                  <a:cubicBezTo>
                    <a:pt x="79" y="55"/>
                    <a:pt x="79" y="55"/>
                    <a:pt x="79" y="55"/>
                  </a:cubicBezTo>
                  <a:cubicBezTo>
                    <a:pt x="80" y="55"/>
                    <a:pt x="80" y="55"/>
                    <a:pt x="80" y="55"/>
                  </a:cubicBezTo>
                  <a:cubicBezTo>
                    <a:pt x="80" y="55"/>
                    <a:pt x="80" y="55"/>
                    <a:pt x="81" y="55"/>
                  </a:cubicBezTo>
                  <a:cubicBezTo>
                    <a:pt x="81" y="55"/>
                    <a:pt x="81" y="55"/>
                    <a:pt x="81" y="55"/>
                  </a:cubicBezTo>
                  <a:cubicBezTo>
                    <a:pt x="82" y="55"/>
                    <a:pt x="82" y="54"/>
                    <a:pt x="81" y="53"/>
                  </a:cubicBezTo>
                  <a:cubicBezTo>
                    <a:pt x="81" y="53"/>
                    <a:pt x="82" y="52"/>
                    <a:pt x="81" y="51"/>
                  </a:cubicBezTo>
                  <a:cubicBezTo>
                    <a:pt x="81" y="51"/>
                    <a:pt x="80" y="51"/>
                    <a:pt x="79" y="51"/>
                  </a:cubicBezTo>
                  <a:cubicBezTo>
                    <a:pt x="79" y="50"/>
                    <a:pt x="79" y="50"/>
                    <a:pt x="78" y="50"/>
                  </a:cubicBezTo>
                  <a:cubicBezTo>
                    <a:pt x="78" y="50"/>
                    <a:pt x="77" y="50"/>
                    <a:pt x="76" y="49"/>
                  </a:cubicBezTo>
                  <a:cubicBezTo>
                    <a:pt x="76" y="49"/>
                    <a:pt x="76" y="49"/>
                    <a:pt x="76" y="49"/>
                  </a:cubicBezTo>
                  <a:cubicBezTo>
                    <a:pt x="75" y="48"/>
                    <a:pt x="75" y="48"/>
                    <a:pt x="75" y="48"/>
                  </a:cubicBezTo>
                  <a:cubicBezTo>
                    <a:pt x="75" y="48"/>
                    <a:pt x="74" y="48"/>
                    <a:pt x="74" y="47"/>
                  </a:cubicBezTo>
                  <a:cubicBezTo>
                    <a:pt x="75" y="47"/>
                    <a:pt x="75" y="47"/>
                    <a:pt x="75" y="47"/>
                  </a:cubicBezTo>
                  <a:cubicBezTo>
                    <a:pt x="75" y="46"/>
                    <a:pt x="74" y="46"/>
                    <a:pt x="74" y="46"/>
                  </a:cubicBezTo>
                  <a:cubicBezTo>
                    <a:pt x="74" y="46"/>
                    <a:pt x="73" y="45"/>
                    <a:pt x="73" y="45"/>
                  </a:cubicBezTo>
                  <a:cubicBezTo>
                    <a:pt x="73" y="44"/>
                    <a:pt x="73" y="44"/>
                    <a:pt x="74" y="44"/>
                  </a:cubicBezTo>
                  <a:cubicBezTo>
                    <a:pt x="74" y="44"/>
                    <a:pt x="75" y="45"/>
                    <a:pt x="75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6" y="45"/>
                  </a:cubicBezTo>
                  <a:cubicBezTo>
                    <a:pt x="76" y="45"/>
                    <a:pt x="76" y="45"/>
                    <a:pt x="77" y="45"/>
                  </a:cubicBezTo>
                  <a:cubicBezTo>
                    <a:pt x="77" y="44"/>
                    <a:pt x="75" y="43"/>
                    <a:pt x="76" y="42"/>
                  </a:cubicBezTo>
                  <a:cubicBezTo>
                    <a:pt x="76" y="42"/>
                    <a:pt x="77" y="43"/>
                    <a:pt x="77" y="43"/>
                  </a:cubicBezTo>
                  <a:cubicBezTo>
                    <a:pt x="78" y="43"/>
                    <a:pt x="78" y="44"/>
                    <a:pt x="79" y="44"/>
                  </a:cubicBezTo>
                  <a:cubicBezTo>
                    <a:pt x="80" y="44"/>
                    <a:pt x="81" y="44"/>
                    <a:pt x="82" y="44"/>
                  </a:cubicBezTo>
                  <a:cubicBezTo>
                    <a:pt x="81" y="44"/>
                    <a:pt x="81" y="44"/>
                    <a:pt x="81" y="44"/>
                  </a:cubicBezTo>
                  <a:cubicBezTo>
                    <a:pt x="82" y="44"/>
                    <a:pt x="82" y="45"/>
                    <a:pt x="83" y="45"/>
                  </a:cubicBezTo>
                  <a:cubicBezTo>
                    <a:pt x="84" y="45"/>
                    <a:pt x="84" y="44"/>
                    <a:pt x="85" y="44"/>
                  </a:cubicBezTo>
                  <a:cubicBezTo>
                    <a:pt x="85" y="44"/>
                    <a:pt x="85" y="44"/>
                    <a:pt x="85" y="43"/>
                  </a:cubicBezTo>
                  <a:cubicBezTo>
                    <a:pt x="85" y="43"/>
                    <a:pt x="85" y="43"/>
                    <a:pt x="84" y="42"/>
                  </a:cubicBezTo>
                  <a:cubicBezTo>
                    <a:pt x="84" y="42"/>
                    <a:pt x="82" y="42"/>
                    <a:pt x="82" y="41"/>
                  </a:cubicBezTo>
                  <a:cubicBezTo>
                    <a:pt x="82" y="41"/>
                    <a:pt x="83" y="40"/>
                    <a:pt x="83" y="40"/>
                  </a:cubicBezTo>
                  <a:cubicBezTo>
                    <a:pt x="83" y="40"/>
                    <a:pt x="83" y="40"/>
                    <a:pt x="83" y="40"/>
                  </a:cubicBezTo>
                  <a:cubicBezTo>
                    <a:pt x="84" y="40"/>
                    <a:pt x="84" y="40"/>
                    <a:pt x="84" y="40"/>
                  </a:cubicBezTo>
                  <a:cubicBezTo>
                    <a:pt x="85" y="41"/>
                    <a:pt x="85" y="41"/>
                    <a:pt x="85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6" y="41"/>
                    <a:pt x="86" y="41"/>
                    <a:pt x="86" y="41"/>
                  </a:cubicBezTo>
                  <a:cubicBezTo>
                    <a:pt x="87" y="41"/>
                    <a:pt x="88" y="40"/>
                    <a:pt x="88" y="40"/>
                  </a:cubicBezTo>
                  <a:cubicBezTo>
                    <a:pt x="86" y="39"/>
                    <a:pt x="86" y="39"/>
                    <a:pt x="86" y="39"/>
                  </a:cubicBezTo>
                  <a:cubicBezTo>
                    <a:pt x="85" y="39"/>
                    <a:pt x="85" y="39"/>
                    <a:pt x="84" y="38"/>
                  </a:cubicBezTo>
                  <a:cubicBezTo>
                    <a:pt x="84" y="37"/>
                    <a:pt x="85" y="37"/>
                    <a:pt x="84" y="36"/>
                  </a:cubicBezTo>
                  <a:cubicBezTo>
                    <a:pt x="84" y="36"/>
                    <a:pt x="84" y="36"/>
                    <a:pt x="84" y="36"/>
                  </a:cubicBezTo>
                  <a:cubicBezTo>
                    <a:pt x="84" y="36"/>
                    <a:pt x="85" y="36"/>
                    <a:pt x="85" y="36"/>
                  </a:cubicBezTo>
                  <a:cubicBezTo>
                    <a:pt x="85" y="36"/>
                    <a:pt x="85" y="36"/>
                    <a:pt x="86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5"/>
                    <a:pt x="86" y="35"/>
                    <a:pt x="86" y="35"/>
                  </a:cubicBezTo>
                  <a:cubicBezTo>
                    <a:pt x="85" y="34"/>
                    <a:pt x="86" y="34"/>
                    <a:pt x="86" y="34"/>
                  </a:cubicBezTo>
                  <a:cubicBezTo>
                    <a:pt x="86" y="33"/>
                    <a:pt x="86" y="33"/>
                    <a:pt x="85" y="33"/>
                  </a:cubicBezTo>
                  <a:cubicBezTo>
                    <a:pt x="85" y="33"/>
                    <a:pt x="85" y="33"/>
                    <a:pt x="85" y="33"/>
                  </a:cubicBezTo>
                  <a:cubicBezTo>
                    <a:pt x="84" y="33"/>
                    <a:pt x="84" y="33"/>
                    <a:pt x="84" y="33"/>
                  </a:cubicBezTo>
                  <a:cubicBezTo>
                    <a:pt x="84" y="33"/>
                    <a:pt x="83" y="33"/>
                    <a:pt x="83" y="33"/>
                  </a:cubicBezTo>
                  <a:cubicBezTo>
                    <a:pt x="83" y="33"/>
                    <a:pt x="83" y="33"/>
                    <a:pt x="83" y="32"/>
                  </a:cubicBezTo>
                  <a:cubicBezTo>
                    <a:pt x="83" y="32"/>
                    <a:pt x="83" y="31"/>
                    <a:pt x="83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5" y="30"/>
                    <a:pt x="84" y="30"/>
                    <a:pt x="85" y="30"/>
                  </a:cubicBezTo>
                  <a:cubicBezTo>
                    <a:pt x="85" y="30"/>
                    <a:pt x="85" y="30"/>
                    <a:pt x="85" y="30"/>
                  </a:cubicBezTo>
                  <a:cubicBezTo>
                    <a:pt x="85" y="30"/>
                    <a:pt x="85" y="30"/>
                    <a:pt x="86" y="30"/>
                  </a:cubicBezTo>
                  <a:cubicBezTo>
                    <a:pt x="86" y="30"/>
                    <a:pt x="87" y="30"/>
                    <a:pt x="87" y="31"/>
                  </a:cubicBezTo>
                  <a:cubicBezTo>
                    <a:pt x="88" y="31"/>
                    <a:pt x="89" y="31"/>
                    <a:pt x="89" y="31"/>
                  </a:cubicBezTo>
                  <a:cubicBezTo>
                    <a:pt x="89" y="31"/>
                    <a:pt x="89" y="31"/>
                    <a:pt x="89" y="31"/>
                  </a:cubicBezTo>
                  <a:cubicBezTo>
                    <a:pt x="90" y="31"/>
                    <a:pt x="90" y="30"/>
                    <a:pt x="90" y="29"/>
                  </a:cubicBezTo>
                  <a:cubicBezTo>
                    <a:pt x="90" y="29"/>
                    <a:pt x="89" y="29"/>
                    <a:pt x="89" y="29"/>
                  </a:cubicBezTo>
                  <a:cubicBezTo>
                    <a:pt x="89" y="29"/>
                    <a:pt x="89" y="29"/>
                    <a:pt x="88" y="29"/>
                  </a:cubicBezTo>
                  <a:cubicBezTo>
                    <a:pt x="88" y="29"/>
                    <a:pt x="88" y="29"/>
                    <a:pt x="88" y="29"/>
                  </a:cubicBezTo>
                  <a:cubicBezTo>
                    <a:pt x="88" y="29"/>
                    <a:pt x="88" y="29"/>
                    <a:pt x="87" y="29"/>
                  </a:cubicBezTo>
                  <a:cubicBezTo>
                    <a:pt x="87" y="29"/>
                    <a:pt x="87" y="29"/>
                    <a:pt x="87" y="28"/>
                  </a:cubicBezTo>
                  <a:cubicBezTo>
                    <a:pt x="87" y="28"/>
                    <a:pt x="87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5" y="28"/>
                    <a:pt x="85" y="28"/>
                    <a:pt x="85" y="28"/>
                  </a:cubicBezTo>
                  <a:cubicBezTo>
                    <a:pt x="85" y="27"/>
                    <a:pt x="86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7" y="27"/>
                    <a:pt x="87" y="27"/>
                    <a:pt x="87" y="27"/>
                  </a:cubicBezTo>
                  <a:cubicBezTo>
                    <a:pt x="88" y="27"/>
                    <a:pt x="88" y="26"/>
                    <a:pt x="87" y="26"/>
                  </a:cubicBezTo>
                  <a:cubicBezTo>
                    <a:pt x="87" y="25"/>
                    <a:pt x="86" y="25"/>
                    <a:pt x="86" y="24"/>
                  </a:cubicBezTo>
                  <a:cubicBezTo>
                    <a:pt x="85" y="24"/>
                    <a:pt x="85" y="24"/>
                    <a:pt x="85" y="24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86" y="22"/>
                    <a:pt x="87" y="22"/>
                    <a:pt x="87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7" y="21"/>
                    <a:pt x="87" y="21"/>
                  </a:cubicBezTo>
                  <a:cubicBezTo>
                    <a:pt x="87" y="21"/>
                    <a:pt x="88" y="21"/>
                    <a:pt x="88" y="21"/>
                  </a:cubicBezTo>
                  <a:cubicBezTo>
                    <a:pt x="88" y="21"/>
                    <a:pt x="89" y="21"/>
                    <a:pt x="89" y="20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90" y="19"/>
                    <a:pt x="90" y="19"/>
                    <a:pt x="90" y="19"/>
                  </a:cubicBezTo>
                  <a:cubicBezTo>
                    <a:pt x="91" y="19"/>
                    <a:pt x="92" y="18"/>
                    <a:pt x="92" y="17"/>
                  </a:cubicBezTo>
                  <a:cubicBezTo>
                    <a:pt x="91" y="17"/>
                    <a:pt x="90" y="17"/>
                    <a:pt x="90" y="17"/>
                  </a:cubicBezTo>
                  <a:cubicBezTo>
                    <a:pt x="90" y="17"/>
                    <a:pt x="89" y="17"/>
                    <a:pt x="89" y="17"/>
                  </a:cubicBezTo>
                  <a:cubicBezTo>
                    <a:pt x="88" y="16"/>
                    <a:pt x="90" y="16"/>
                    <a:pt x="91" y="15"/>
                  </a:cubicBezTo>
                  <a:cubicBezTo>
                    <a:pt x="92" y="14"/>
                    <a:pt x="94" y="14"/>
                    <a:pt x="96" y="14"/>
                  </a:cubicBezTo>
                  <a:cubicBezTo>
                    <a:pt x="96" y="13"/>
                    <a:pt x="96" y="13"/>
                    <a:pt x="97" y="13"/>
                  </a:cubicBezTo>
                  <a:cubicBezTo>
                    <a:pt x="97" y="12"/>
                    <a:pt x="98" y="12"/>
                    <a:pt x="99" y="12"/>
                  </a:cubicBezTo>
                  <a:cubicBezTo>
                    <a:pt x="99" y="12"/>
                    <a:pt x="100" y="11"/>
                    <a:pt x="100" y="11"/>
                  </a:cubicBezTo>
                  <a:cubicBezTo>
                    <a:pt x="99" y="10"/>
                    <a:pt x="100" y="10"/>
                    <a:pt x="99" y="10"/>
                  </a:cubicBezTo>
                  <a:cubicBezTo>
                    <a:pt x="99" y="10"/>
                    <a:pt x="99" y="10"/>
                    <a:pt x="98" y="10"/>
                  </a:cubicBezTo>
                  <a:cubicBezTo>
                    <a:pt x="98" y="10"/>
                    <a:pt x="98" y="10"/>
                    <a:pt x="98" y="10"/>
                  </a:cubicBezTo>
                  <a:cubicBezTo>
                    <a:pt x="97" y="10"/>
                    <a:pt x="97" y="10"/>
                    <a:pt x="96" y="10"/>
                  </a:cubicBezTo>
                  <a:cubicBezTo>
                    <a:pt x="96" y="10"/>
                    <a:pt x="96" y="10"/>
                    <a:pt x="95" y="10"/>
                  </a:cubicBezTo>
                  <a:cubicBezTo>
                    <a:pt x="94" y="10"/>
                    <a:pt x="93" y="10"/>
                    <a:pt x="93" y="10"/>
                  </a:cubicBezTo>
                  <a:cubicBezTo>
                    <a:pt x="93" y="10"/>
                    <a:pt x="93" y="10"/>
                    <a:pt x="92" y="10"/>
                  </a:cubicBezTo>
                  <a:cubicBezTo>
                    <a:pt x="92" y="10"/>
                    <a:pt x="92" y="10"/>
                    <a:pt x="92" y="11"/>
                  </a:cubicBezTo>
                  <a:cubicBezTo>
                    <a:pt x="92" y="11"/>
                    <a:pt x="91" y="11"/>
                    <a:pt x="91" y="11"/>
                  </a:cubicBezTo>
                  <a:cubicBezTo>
                    <a:pt x="91" y="11"/>
                    <a:pt x="91" y="11"/>
                    <a:pt x="91" y="11"/>
                  </a:cubicBezTo>
                  <a:cubicBezTo>
                    <a:pt x="90" y="11"/>
                    <a:pt x="90" y="11"/>
                    <a:pt x="90" y="11"/>
                  </a:cubicBezTo>
                  <a:cubicBezTo>
                    <a:pt x="89" y="11"/>
                    <a:pt x="89" y="11"/>
                    <a:pt x="89" y="11"/>
                  </a:cubicBezTo>
                  <a:cubicBezTo>
                    <a:pt x="89" y="11"/>
                    <a:pt x="89" y="11"/>
                    <a:pt x="88" y="11"/>
                  </a:cubicBezTo>
                  <a:cubicBezTo>
                    <a:pt x="88" y="11"/>
                    <a:pt x="88" y="11"/>
                    <a:pt x="88" y="11"/>
                  </a:cubicBezTo>
                  <a:cubicBezTo>
                    <a:pt x="88" y="10"/>
                    <a:pt x="88" y="10"/>
                    <a:pt x="88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0"/>
                    <a:pt x="87" y="10"/>
                    <a:pt x="87" y="10"/>
                  </a:cubicBezTo>
                  <a:cubicBezTo>
                    <a:pt x="87" y="11"/>
                    <a:pt x="85" y="11"/>
                    <a:pt x="84" y="12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3" y="13"/>
                    <a:pt x="83" y="13"/>
                    <a:pt x="83" y="13"/>
                  </a:cubicBezTo>
                  <a:cubicBezTo>
                    <a:pt x="83" y="14"/>
                    <a:pt x="83" y="14"/>
                    <a:pt x="83" y="14"/>
                  </a:cubicBezTo>
                  <a:cubicBezTo>
                    <a:pt x="83" y="14"/>
                    <a:pt x="82" y="15"/>
                    <a:pt x="82" y="15"/>
                  </a:cubicBezTo>
                  <a:cubicBezTo>
                    <a:pt x="82" y="15"/>
                    <a:pt x="81" y="14"/>
                    <a:pt x="81" y="14"/>
                  </a:cubicBezTo>
                  <a:cubicBezTo>
                    <a:pt x="81" y="14"/>
                    <a:pt x="82" y="13"/>
                    <a:pt x="82" y="12"/>
                  </a:cubicBezTo>
                  <a:cubicBezTo>
                    <a:pt x="83" y="12"/>
                    <a:pt x="83" y="11"/>
                    <a:pt x="83" y="11"/>
                  </a:cubicBezTo>
                  <a:cubicBezTo>
                    <a:pt x="83" y="10"/>
                    <a:pt x="83" y="10"/>
                    <a:pt x="83" y="10"/>
                  </a:cubicBezTo>
                  <a:cubicBezTo>
                    <a:pt x="84" y="10"/>
                    <a:pt x="84" y="10"/>
                    <a:pt x="84" y="10"/>
                  </a:cubicBezTo>
                  <a:cubicBezTo>
                    <a:pt x="85" y="10"/>
                    <a:pt x="85" y="9"/>
                    <a:pt x="85" y="8"/>
                  </a:cubicBezTo>
                  <a:cubicBezTo>
                    <a:pt x="85" y="8"/>
                    <a:pt x="84" y="8"/>
                    <a:pt x="83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2" y="8"/>
                    <a:pt x="81" y="8"/>
                    <a:pt x="81" y="8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0"/>
                    <a:pt x="80" y="10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9" y="10"/>
                    <a:pt x="79" y="10"/>
                    <a:pt x="79" y="10"/>
                  </a:cubicBezTo>
                  <a:cubicBezTo>
                    <a:pt x="78" y="10"/>
                    <a:pt x="78" y="10"/>
                    <a:pt x="78" y="10"/>
                  </a:cubicBezTo>
                  <a:cubicBezTo>
                    <a:pt x="77" y="11"/>
                    <a:pt x="77" y="11"/>
                    <a:pt x="77" y="11"/>
                  </a:cubicBezTo>
                  <a:cubicBezTo>
                    <a:pt x="76" y="11"/>
                    <a:pt x="76" y="11"/>
                    <a:pt x="76" y="11"/>
                  </a:cubicBezTo>
                  <a:cubicBezTo>
                    <a:pt x="76" y="11"/>
                    <a:pt x="75" y="11"/>
                    <a:pt x="75" y="11"/>
                  </a:cubicBezTo>
                  <a:cubicBezTo>
                    <a:pt x="75" y="11"/>
                    <a:pt x="77" y="10"/>
                    <a:pt x="77" y="10"/>
                  </a:cubicBezTo>
                  <a:cubicBezTo>
                    <a:pt x="78" y="9"/>
                    <a:pt x="78" y="9"/>
                    <a:pt x="78" y="8"/>
                  </a:cubicBezTo>
                  <a:cubicBezTo>
                    <a:pt x="78" y="8"/>
                    <a:pt x="78" y="8"/>
                    <a:pt x="78" y="8"/>
                  </a:cubicBezTo>
                  <a:cubicBezTo>
                    <a:pt x="77" y="8"/>
                    <a:pt x="77" y="9"/>
                    <a:pt x="76" y="9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4" y="9"/>
                    <a:pt x="74" y="9"/>
                    <a:pt x="73" y="8"/>
                  </a:cubicBezTo>
                  <a:cubicBezTo>
                    <a:pt x="73" y="8"/>
                    <a:pt x="73" y="8"/>
                    <a:pt x="73" y="8"/>
                  </a:cubicBezTo>
                  <a:cubicBezTo>
                    <a:pt x="72" y="9"/>
                    <a:pt x="72" y="9"/>
                    <a:pt x="71" y="9"/>
                  </a:cubicBezTo>
                  <a:cubicBezTo>
                    <a:pt x="71" y="9"/>
                    <a:pt x="70" y="10"/>
                    <a:pt x="70" y="10"/>
                  </a:cubicBezTo>
                  <a:cubicBezTo>
                    <a:pt x="69" y="10"/>
                    <a:pt x="69" y="10"/>
                    <a:pt x="68" y="10"/>
                  </a:cubicBezTo>
                  <a:cubicBezTo>
                    <a:pt x="68" y="10"/>
                    <a:pt x="67" y="11"/>
                    <a:pt x="66" y="11"/>
                  </a:cubicBezTo>
                  <a:cubicBezTo>
                    <a:pt x="66" y="11"/>
                    <a:pt x="66" y="11"/>
                    <a:pt x="66" y="11"/>
                  </a:cubicBezTo>
                  <a:cubicBezTo>
                    <a:pt x="66" y="10"/>
                    <a:pt x="67" y="10"/>
                    <a:pt x="66" y="10"/>
                  </a:cubicBezTo>
                  <a:cubicBezTo>
                    <a:pt x="66" y="9"/>
                    <a:pt x="70" y="8"/>
                    <a:pt x="69" y="7"/>
                  </a:cubicBezTo>
                  <a:cubicBezTo>
                    <a:pt x="69" y="7"/>
                    <a:pt x="70" y="6"/>
                    <a:pt x="71" y="6"/>
                  </a:cubicBezTo>
                  <a:cubicBezTo>
                    <a:pt x="72" y="6"/>
                    <a:pt x="73" y="7"/>
                    <a:pt x="73" y="7"/>
                  </a:cubicBezTo>
                  <a:cubicBezTo>
                    <a:pt x="74" y="7"/>
                    <a:pt x="74" y="7"/>
                    <a:pt x="75" y="7"/>
                  </a:cubicBezTo>
                  <a:cubicBezTo>
                    <a:pt x="75" y="7"/>
                    <a:pt x="75" y="7"/>
                    <a:pt x="75" y="7"/>
                  </a:cubicBezTo>
                  <a:cubicBezTo>
                    <a:pt x="76" y="7"/>
                    <a:pt x="77" y="6"/>
                    <a:pt x="78" y="6"/>
                  </a:cubicBezTo>
                  <a:cubicBezTo>
                    <a:pt x="79" y="6"/>
                    <a:pt x="79" y="6"/>
                    <a:pt x="80" y="6"/>
                  </a:cubicBezTo>
                  <a:cubicBezTo>
                    <a:pt x="80" y="6"/>
                    <a:pt x="81" y="6"/>
                    <a:pt x="81" y="6"/>
                  </a:cubicBezTo>
                  <a:cubicBezTo>
                    <a:pt x="82" y="6"/>
                    <a:pt x="82" y="6"/>
                    <a:pt x="82" y="6"/>
                  </a:cubicBezTo>
                  <a:cubicBezTo>
                    <a:pt x="83" y="6"/>
                    <a:pt x="82" y="5"/>
                    <a:pt x="82" y="5"/>
                  </a:cubicBezTo>
                  <a:cubicBezTo>
                    <a:pt x="81" y="5"/>
                    <a:pt x="81" y="5"/>
                    <a:pt x="81" y="5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3"/>
                    <a:pt x="81" y="3"/>
                    <a:pt x="81" y="2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0" y="2"/>
                    <a:pt x="79" y="3"/>
                    <a:pt x="79" y="3"/>
                  </a:cubicBezTo>
                  <a:cubicBezTo>
                    <a:pt x="79" y="3"/>
                    <a:pt x="78" y="3"/>
                    <a:pt x="78" y="3"/>
                  </a:cubicBezTo>
                  <a:cubicBezTo>
                    <a:pt x="78" y="3"/>
                    <a:pt x="77" y="3"/>
                    <a:pt x="77" y="3"/>
                  </a:cubicBezTo>
                  <a:cubicBezTo>
                    <a:pt x="76" y="3"/>
                    <a:pt x="76" y="3"/>
                    <a:pt x="75" y="3"/>
                  </a:cubicBezTo>
                  <a:cubicBezTo>
                    <a:pt x="74" y="3"/>
                    <a:pt x="73" y="3"/>
                    <a:pt x="71" y="4"/>
                  </a:cubicBezTo>
                  <a:cubicBezTo>
                    <a:pt x="70" y="4"/>
                    <a:pt x="68" y="4"/>
                    <a:pt x="67" y="5"/>
                  </a:cubicBezTo>
                  <a:cubicBezTo>
                    <a:pt x="66" y="5"/>
                    <a:pt x="66" y="5"/>
                    <a:pt x="65" y="6"/>
                  </a:cubicBezTo>
                  <a:cubicBezTo>
                    <a:pt x="65" y="6"/>
                    <a:pt x="65" y="7"/>
                    <a:pt x="64" y="7"/>
                  </a:cubicBezTo>
                  <a:cubicBezTo>
                    <a:pt x="64" y="7"/>
                    <a:pt x="64" y="7"/>
                    <a:pt x="64" y="7"/>
                  </a:cubicBezTo>
                  <a:cubicBezTo>
                    <a:pt x="64" y="6"/>
                    <a:pt x="64" y="6"/>
                    <a:pt x="64" y="6"/>
                  </a:cubicBezTo>
                  <a:cubicBezTo>
                    <a:pt x="63" y="5"/>
                    <a:pt x="63" y="5"/>
                    <a:pt x="63" y="5"/>
                  </a:cubicBezTo>
                  <a:cubicBezTo>
                    <a:pt x="64" y="5"/>
                    <a:pt x="66" y="4"/>
                    <a:pt x="65" y="3"/>
                  </a:cubicBezTo>
                  <a:cubicBezTo>
                    <a:pt x="65" y="3"/>
                    <a:pt x="66" y="3"/>
                    <a:pt x="66" y="3"/>
                  </a:cubicBezTo>
                  <a:cubicBezTo>
                    <a:pt x="67" y="3"/>
                    <a:pt x="67" y="3"/>
                    <a:pt x="68" y="3"/>
                  </a:cubicBezTo>
                  <a:cubicBezTo>
                    <a:pt x="69" y="2"/>
                    <a:pt x="70" y="2"/>
                    <a:pt x="71" y="2"/>
                  </a:cubicBezTo>
                  <a:cubicBezTo>
                    <a:pt x="73" y="1"/>
                    <a:pt x="75" y="1"/>
                    <a:pt x="77" y="1"/>
                  </a:cubicBezTo>
                  <a:cubicBezTo>
                    <a:pt x="77" y="1"/>
                    <a:pt x="77" y="1"/>
                    <a:pt x="76" y="1"/>
                  </a:cubicBezTo>
                  <a:cubicBezTo>
                    <a:pt x="75" y="1"/>
                    <a:pt x="73" y="1"/>
                    <a:pt x="73" y="1"/>
                  </a:cubicBezTo>
                  <a:cubicBezTo>
                    <a:pt x="72" y="1"/>
                    <a:pt x="71" y="1"/>
                    <a:pt x="70" y="1"/>
                  </a:cubicBezTo>
                  <a:cubicBezTo>
                    <a:pt x="70" y="1"/>
                    <a:pt x="69" y="1"/>
                    <a:pt x="69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7" y="1"/>
                    <a:pt x="67" y="1"/>
                    <a:pt x="67" y="1"/>
                  </a:cubicBezTo>
                  <a:cubicBezTo>
                    <a:pt x="66" y="1"/>
                    <a:pt x="66" y="1"/>
                    <a:pt x="66" y="1"/>
                  </a:cubicBezTo>
                  <a:cubicBezTo>
                    <a:pt x="65" y="1"/>
                    <a:pt x="65" y="1"/>
                    <a:pt x="65" y="1"/>
                  </a:cubicBezTo>
                  <a:cubicBezTo>
                    <a:pt x="65" y="1"/>
                    <a:pt x="65" y="1"/>
                    <a:pt x="64" y="1"/>
                  </a:cubicBezTo>
                  <a:cubicBezTo>
                    <a:pt x="64" y="0"/>
                    <a:pt x="64" y="0"/>
                    <a:pt x="63" y="0"/>
                  </a:cubicBezTo>
                </a:path>
              </a:pathLst>
            </a:custGeom>
            <a:solidFill>
              <a:srgbClr val="DDDE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6" name="Freeform: Shape 82"/>
            <p:cNvSpPr/>
            <p:nvPr/>
          </p:nvSpPr>
          <p:spPr bwMode="auto">
            <a:xfrm>
              <a:off x="2813280" y="5048143"/>
              <a:ext cx="87389" cy="47397"/>
            </a:xfrm>
            <a:custGeom>
              <a:avLst/>
              <a:gdLst>
                <a:gd name="T0" fmla="*/ 27 w 50"/>
                <a:gd name="T1" fmla="*/ 2 h 27"/>
                <a:gd name="T2" fmla="*/ 20 w 50"/>
                <a:gd name="T3" fmla="*/ 2 h 27"/>
                <a:gd name="T4" fmla="*/ 17 w 50"/>
                <a:gd name="T5" fmla="*/ 3 h 27"/>
                <a:gd name="T6" fmla="*/ 9 w 50"/>
                <a:gd name="T7" fmla="*/ 1 h 27"/>
                <a:gd name="T8" fmla="*/ 10 w 50"/>
                <a:gd name="T9" fmla="*/ 3 h 27"/>
                <a:gd name="T10" fmla="*/ 7 w 50"/>
                <a:gd name="T11" fmla="*/ 2 h 27"/>
                <a:gd name="T12" fmla="*/ 2 w 50"/>
                <a:gd name="T13" fmla="*/ 3 h 27"/>
                <a:gd name="T14" fmla="*/ 1 w 50"/>
                <a:gd name="T15" fmla="*/ 4 h 27"/>
                <a:gd name="T16" fmla="*/ 2 w 50"/>
                <a:gd name="T17" fmla="*/ 5 h 27"/>
                <a:gd name="T18" fmla="*/ 3 w 50"/>
                <a:gd name="T19" fmla="*/ 6 h 27"/>
                <a:gd name="T20" fmla="*/ 8 w 50"/>
                <a:gd name="T21" fmla="*/ 6 h 27"/>
                <a:gd name="T22" fmla="*/ 5 w 50"/>
                <a:gd name="T23" fmla="*/ 8 h 27"/>
                <a:gd name="T24" fmla="*/ 8 w 50"/>
                <a:gd name="T25" fmla="*/ 8 h 27"/>
                <a:gd name="T26" fmla="*/ 13 w 50"/>
                <a:gd name="T27" fmla="*/ 7 h 27"/>
                <a:gd name="T28" fmla="*/ 12 w 50"/>
                <a:gd name="T29" fmla="*/ 8 h 27"/>
                <a:gd name="T30" fmla="*/ 16 w 50"/>
                <a:gd name="T31" fmla="*/ 9 h 27"/>
                <a:gd name="T32" fmla="*/ 21 w 50"/>
                <a:gd name="T33" fmla="*/ 8 h 27"/>
                <a:gd name="T34" fmla="*/ 20 w 50"/>
                <a:gd name="T35" fmla="*/ 9 h 27"/>
                <a:gd name="T36" fmla="*/ 19 w 50"/>
                <a:gd name="T37" fmla="*/ 10 h 27"/>
                <a:gd name="T38" fmla="*/ 10 w 50"/>
                <a:gd name="T39" fmla="*/ 11 h 27"/>
                <a:gd name="T40" fmla="*/ 10 w 50"/>
                <a:gd name="T41" fmla="*/ 14 h 27"/>
                <a:gd name="T42" fmla="*/ 10 w 50"/>
                <a:gd name="T43" fmla="*/ 17 h 27"/>
                <a:gd name="T44" fmla="*/ 3 w 50"/>
                <a:gd name="T45" fmla="*/ 16 h 27"/>
                <a:gd name="T46" fmla="*/ 6 w 50"/>
                <a:gd name="T47" fmla="*/ 18 h 27"/>
                <a:gd name="T48" fmla="*/ 7 w 50"/>
                <a:gd name="T49" fmla="*/ 21 h 27"/>
                <a:gd name="T50" fmla="*/ 10 w 50"/>
                <a:gd name="T51" fmla="*/ 21 h 27"/>
                <a:gd name="T52" fmla="*/ 6 w 50"/>
                <a:gd name="T53" fmla="*/ 21 h 27"/>
                <a:gd name="T54" fmla="*/ 9 w 50"/>
                <a:gd name="T55" fmla="*/ 26 h 27"/>
                <a:gd name="T56" fmla="*/ 11 w 50"/>
                <a:gd name="T57" fmla="*/ 26 h 27"/>
                <a:gd name="T58" fmla="*/ 13 w 50"/>
                <a:gd name="T59" fmla="*/ 27 h 27"/>
                <a:gd name="T60" fmla="*/ 17 w 50"/>
                <a:gd name="T61" fmla="*/ 27 h 27"/>
                <a:gd name="T62" fmla="*/ 17 w 50"/>
                <a:gd name="T63" fmla="*/ 24 h 27"/>
                <a:gd name="T64" fmla="*/ 15 w 50"/>
                <a:gd name="T65" fmla="*/ 24 h 27"/>
                <a:gd name="T66" fmla="*/ 17 w 50"/>
                <a:gd name="T67" fmla="*/ 23 h 27"/>
                <a:gd name="T68" fmla="*/ 20 w 50"/>
                <a:gd name="T69" fmla="*/ 20 h 27"/>
                <a:gd name="T70" fmla="*/ 23 w 50"/>
                <a:gd name="T71" fmla="*/ 21 h 27"/>
                <a:gd name="T72" fmla="*/ 24 w 50"/>
                <a:gd name="T73" fmla="*/ 17 h 27"/>
                <a:gd name="T74" fmla="*/ 22 w 50"/>
                <a:gd name="T75" fmla="*/ 16 h 27"/>
                <a:gd name="T76" fmla="*/ 24 w 50"/>
                <a:gd name="T77" fmla="*/ 15 h 27"/>
                <a:gd name="T78" fmla="*/ 27 w 50"/>
                <a:gd name="T79" fmla="*/ 14 h 27"/>
                <a:gd name="T80" fmla="*/ 30 w 50"/>
                <a:gd name="T81" fmla="*/ 14 h 27"/>
                <a:gd name="T82" fmla="*/ 32 w 50"/>
                <a:gd name="T83" fmla="*/ 14 h 27"/>
                <a:gd name="T84" fmla="*/ 34 w 50"/>
                <a:gd name="T85" fmla="*/ 12 h 27"/>
                <a:gd name="T86" fmla="*/ 36 w 50"/>
                <a:gd name="T87" fmla="*/ 11 h 27"/>
                <a:gd name="T88" fmla="*/ 38 w 50"/>
                <a:gd name="T89" fmla="*/ 10 h 27"/>
                <a:gd name="T90" fmla="*/ 39 w 50"/>
                <a:gd name="T91" fmla="*/ 9 h 27"/>
                <a:gd name="T92" fmla="*/ 40 w 50"/>
                <a:gd name="T93" fmla="*/ 6 h 27"/>
                <a:gd name="T94" fmla="*/ 45 w 50"/>
                <a:gd name="T95" fmla="*/ 6 h 27"/>
                <a:gd name="T96" fmla="*/ 48 w 50"/>
                <a:gd name="T97" fmla="*/ 5 h 27"/>
                <a:gd name="T98" fmla="*/ 49 w 50"/>
                <a:gd name="T99" fmla="*/ 3 h 27"/>
                <a:gd name="T100" fmla="*/ 42 w 50"/>
                <a:gd name="T101" fmla="*/ 4 h 27"/>
                <a:gd name="T102" fmla="*/ 40 w 50"/>
                <a:gd name="T103" fmla="*/ 1 h 27"/>
                <a:gd name="T104" fmla="*/ 37 w 50"/>
                <a:gd name="T105" fmla="*/ 1 h 27"/>
                <a:gd name="T106" fmla="*/ 34 w 50"/>
                <a:gd name="T107" fmla="*/ 3 h 27"/>
                <a:gd name="T108" fmla="*/ 31 w 50"/>
                <a:gd name="T109" fmla="*/ 0 h 27"/>
                <a:gd name="T110" fmla="*/ 28 w 50"/>
                <a:gd name="T111" fmla="*/ 0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" h="27">
                  <a:moveTo>
                    <a:pt x="28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8" y="2"/>
                    <a:pt x="28" y="2"/>
                  </a:cubicBezTo>
                  <a:cubicBezTo>
                    <a:pt x="27" y="2"/>
                    <a:pt x="27" y="2"/>
                    <a:pt x="27" y="2"/>
                  </a:cubicBezTo>
                  <a:cubicBezTo>
                    <a:pt x="27" y="2"/>
                    <a:pt x="26" y="1"/>
                    <a:pt x="26" y="1"/>
                  </a:cubicBezTo>
                  <a:cubicBezTo>
                    <a:pt x="25" y="0"/>
                    <a:pt x="24" y="0"/>
                    <a:pt x="24" y="0"/>
                  </a:cubicBezTo>
                  <a:cubicBezTo>
                    <a:pt x="23" y="0"/>
                    <a:pt x="23" y="1"/>
                    <a:pt x="22" y="1"/>
                  </a:cubicBezTo>
                  <a:cubicBezTo>
                    <a:pt x="21" y="2"/>
                    <a:pt x="20" y="1"/>
                    <a:pt x="20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3"/>
                    <a:pt x="20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8" y="3"/>
                    <a:pt x="17" y="3"/>
                    <a:pt x="17" y="3"/>
                  </a:cubicBezTo>
                  <a:cubicBezTo>
                    <a:pt x="16" y="2"/>
                    <a:pt x="15" y="2"/>
                    <a:pt x="14" y="2"/>
                  </a:cubicBezTo>
                  <a:cubicBezTo>
                    <a:pt x="13" y="1"/>
                    <a:pt x="12" y="0"/>
                    <a:pt x="11" y="0"/>
                  </a:cubicBezTo>
                  <a:cubicBezTo>
                    <a:pt x="10" y="0"/>
                    <a:pt x="10" y="0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2"/>
                    <a:pt x="10" y="1"/>
                    <a:pt x="10" y="2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3"/>
                    <a:pt x="10" y="2"/>
                    <a:pt x="10" y="3"/>
                  </a:cubicBezTo>
                  <a:cubicBezTo>
                    <a:pt x="10" y="3"/>
                    <a:pt x="10" y="3"/>
                    <a:pt x="10" y="3"/>
                  </a:cubicBezTo>
                  <a:cubicBezTo>
                    <a:pt x="10" y="3"/>
                    <a:pt x="9" y="3"/>
                    <a:pt x="9" y="3"/>
                  </a:cubicBezTo>
                  <a:cubicBezTo>
                    <a:pt x="9" y="3"/>
                    <a:pt x="9" y="3"/>
                    <a:pt x="8" y="2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4" y="2"/>
                    <a:pt x="4" y="2"/>
                    <a:pt x="3" y="2"/>
                  </a:cubicBezTo>
                  <a:cubicBezTo>
                    <a:pt x="2" y="2"/>
                    <a:pt x="1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1" y="3"/>
                    <a:pt x="1" y="3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4" y="5"/>
                    <a:pt x="3" y="5"/>
                  </a:cubicBezTo>
                  <a:cubicBezTo>
                    <a:pt x="2" y="6"/>
                    <a:pt x="0" y="6"/>
                    <a:pt x="2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7"/>
                    <a:pt x="3" y="6"/>
                    <a:pt x="3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5" y="6"/>
                    <a:pt x="5" y="6"/>
                  </a:cubicBezTo>
                  <a:cubicBezTo>
                    <a:pt x="5" y="6"/>
                    <a:pt x="6" y="6"/>
                    <a:pt x="6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5" y="7"/>
                    <a:pt x="4" y="7"/>
                  </a:cubicBezTo>
                  <a:cubicBezTo>
                    <a:pt x="2" y="7"/>
                    <a:pt x="2" y="7"/>
                    <a:pt x="2" y="7"/>
                  </a:cubicBezTo>
                  <a:cubicBezTo>
                    <a:pt x="2" y="8"/>
                    <a:pt x="3" y="8"/>
                    <a:pt x="4" y="8"/>
                  </a:cubicBezTo>
                  <a:cubicBezTo>
                    <a:pt x="4" y="8"/>
                    <a:pt x="5" y="8"/>
                    <a:pt x="5" y="8"/>
                  </a:cubicBezTo>
                  <a:cubicBezTo>
                    <a:pt x="6" y="8"/>
                    <a:pt x="7" y="8"/>
                    <a:pt x="7" y="8"/>
                  </a:cubicBezTo>
                  <a:cubicBezTo>
                    <a:pt x="8" y="7"/>
                    <a:pt x="8" y="7"/>
                    <a:pt x="9" y="7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9" y="7"/>
                    <a:pt x="8" y="7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9" y="8"/>
                    <a:pt x="10" y="7"/>
                    <a:pt x="10" y="7"/>
                  </a:cubicBezTo>
                  <a:cubicBezTo>
                    <a:pt x="11" y="7"/>
                    <a:pt x="12" y="7"/>
                    <a:pt x="12" y="7"/>
                  </a:cubicBezTo>
                  <a:cubicBezTo>
                    <a:pt x="13" y="7"/>
                    <a:pt x="13" y="7"/>
                    <a:pt x="13" y="7"/>
                  </a:cubicBezTo>
                  <a:cubicBezTo>
                    <a:pt x="13" y="7"/>
                    <a:pt x="11" y="7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2" y="8"/>
                    <a:pt x="12" y="8"/>
                    <a:pt x="12" y="8"/>
                  </a:cubicBezTo>
                  <a:cubicBezTo>
                    <a:pt x="13" y="8"/>
                    <a:pt x="12" y="9"/>
                    <a:pt x="13" y="9"/>
                  </a:cubicBezTo>
                  <a:cubicBezTo>
                    <a:pt x="13" y="10"/>
                    <a:pt x="13" y="10"/>
                    <a:pt x="14" y="10"/>
                  </a:cubicBezTo>
                  <a:cubicBezTo>
                    <a:pt x="14" y="10"/>
                    <a:pt x="15" y="9"/>
                    <a:pt x="16" y="9"/>
                  </a:cubicBezTo>
                  <a:cubicBezTo>
                    <a:pt x="17" y="8"/>
                    <a:pt x="18" y="8"/>
                    <a:pt x="19" y="8"/>
                  </a:cubicBezTo>
                  <a:cubicBezTo>
                    <a:pt x="20" y="7"/>
                    <a:pt x="20" y="7"/>
                    <a:pt x="20" y="7"/>
                  </a:cubicBezTo>
                  <a:cubicBezTo>
                    <a:pt x="20" y="6"/>
                    <a:pt x="21" y="6"/>
                    <a:pt x="22" y="6"/>
                  </a:cubicBezTo>
                  <a:cubicBezTo>
                    <a:pt x="22" y="7"/>
                    <a:pt x="21" y="7"/>
                    <a:pt x="21" y="8"/>
                  </a:cubicBezTo>
                  <a:cubicBezTo>
                    <a:pt x="22" y="8"/>
                    <a:pt x="23" y="8"/>
                    <a:pt x="22" y="9"/>
                  </a:cubicBezTo>
                  <a:cubicBezTo>
                    <a:pt x="22" y="9"/>
                    <a:pt x="22" y="9"/>
                    <a:pt x="21" y="9"/>
                  </a:cubicBezTo>
                  <a:cubicBezTo>
                    <a:pt x="21" y="9"/>
                    <a:pt x="21" y="9"/>
                    <a:pt x="21" y="9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19" y="9"/>
                    <a:pt x="19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9" y="10"/>
                    <a:pt x="19" y="10"/>
                    <a:pt x="19" y="10"/>
                  </a:cubicBezTo>
                  <a:cubicBezTo>
                    <a:pt x="18" y="11"/>
                    <a:pt x="14" y="11"/>
                    <a:pt x="15" y="13"/>
                  </a:cubicBezTo>
                  <a:cubicBezTo>
                    <a:pt x="15" y="13"/>
                    <a:pt x="15" y="13"/>
                    <a:pt x="14" y="13"/>
                  </a:cubicBezTo>
                  <a:cubicBezTo>
                    <a:pt x="13" y="13"/>
                    <a:pt x="13" y="12"/>
                    <a:pt x="12" y="11"/>
                  </a:cubicBezTo>
                  <a:cubicBezTo>
                    <a:pt x="11" y="11"/>
                    <a:pt x="11" y="11"/>
                    <a:pt x="10" y="11"/>
                  </a:cubicBezTo>
                  <a:cubicBezTo>
                    <a:pt x="10" y="11"/>
                    <a:pt x="9" y="10"/>
                    <a:pt x="9" y="10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7" y="10"/>
                    <a:pt x="7" y="11"/>
                    <a:pt x="8" y="12"/>
                  </a:cubicBezTo>
                  <a:cubicBezTo>
                    <a:pt x="8" y="13"/>
                    <a:pt x="9" y="14"/>
                    <a:pt x="10" y="14"/>
                  </a:cubicBezTo>
                  <a:cubicBezTo>
                    <a:pt x="10" y="15"/>
                    <a:pt x="9" y="14"/>
                    <a:pt x="10" y="15"/>
                  </a:cubicBezTo>
                  <a:cubicBezTo>
                    <a:pt x="10" y="16"/>
                    <a:pt x="11" y="15"/>
                    <a:pt x="12" y="16"/>
                  </a:cubicBezTo>
                  <a:cubicBezTo>
                    <a:pt x="12" y="16"/>
                    <a:pt x="11" y="17"/>
                    <a:pt x="11" y="17"/>
                  </a:cubicBezTo>
                  <a:cubicBezTo>
                    <a:pt x="11" y="17"/>
                    <a:pt x="11" y="17"/>
                    <a:pt x="10" y="17"/>
                  </a:cubicBezTo>
                  <a:cubicBezTo>
                    <a:pt x="10" y="16"/>
                    <a:pt x="9" y="16"/>
                    <a:pt x="8" y="15"/>
                  </a:cubicBezTo>
                  <a:cubicBezTo>
                    <a:pt x="8" y="15"/>
                    <a:pt x="7" y="15"/>
                    <a:pt x="6" y="15"/>
                  </a:cubicBezTo>
                  <a:cubicBezTo>
                    <a:pt x="5" y="15"/>
                    <a:pt x="4" y="15"/>
                    <a:pt x="4" y="16"/>
                  </a:cubicBezTo>
                  <a:cubicBezTo>
                    <a:pt x="4" y="16"/>
                    <a:pt x="3" y="16"/>
                    <a:pt x="3" y="16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5" y="18"/>
                    <a:pt x="5" y="18"/>
                  </a:cubicBezTo>
                  <a:cubicBezTo>
                    <a:pt x="5" y="18"/>
                    <a:pt x="6" y="18"/>
                    <a:pt x="6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7" y="19"/>
                    <a:pt x="6" y="19"/>
                    <a:pt x="6" y="20"/>
                  </a:cubicBezTo>
                  <a:cubicBezTo>
                    <a:pt x="6" y="20"/>
                    <a:pt x="7" y="21"/>
                    <a:pt x="7" y="21"/>
                  </a:cubicBezTo>
                  <a:cubicBezTo>
                    <a:pt x="8" y="21"/>
                    <a:pt x="8" y="21"/>
                    <a:pt x="8" y="20"/>
                  </a:cubicBezTo>
                  <a:cubicBezTo>
                    <a:pt x="9" y="20"/>
                    <a:pt x="9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1" y="20"/>
                    <a:pt x="11" y="21"/>
                    <a:pt x="10" y="21"/>
                  </a:cubicBezTo>
                  <a:cubicBezTo>
                    <a:pt x="10" y="22"/>
                    <a:pt x="9" y="22"/>
                    <a:pt x="9" y="22"/>
                  </a:cubicBezTo>
                  <a:cubicBezTo>
                    <a:pt x="9" y="22"/>
                    <a:pt x="8" y="23"/>
                    <a:pt x="8" y="23"/>
                  </a:cubicBezTo>
                  <a:cubicBezTo>
                    <a:pt x="8" y="23"/>
                    <a:pt x="7" y="22"/>
                    <a:pt x="7" y="22"/>
                  </a:cubicBezTo>
                  <a:cubicBezTo>
                    <a:pt x="7" y="22"/>
                    <a:pt x="6" y="21"/>
                    <a:pt x="6" y="21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9" y="26"/>
                    <a:pt x="10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1" y="26"/>
                    <a:pt x="11" y="26"/>
                  </a:cubicBezTo>
                  <a:cubicBezTo>
                    <a:pt x="11" y="26"/>
                    <a:pt x="12" y="26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2" y="26"/>
                    <a:pt x="13" y="27"/>
                  </a:cubicBezTo>
                  <a:cubicBezTo>
                    <a:pt x="13" y="27"/>
                    <a:pt x="13" y="27"/>
                    <a:pt x="14" y="27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7" y="27"/>
                    <a:pt x="17" y="27"/>
                    <a:pt x="17" y="27"/>
                  </a:cubicBezTo>
                  <a:cubicBezTo>
                    <a:pt x="18" y="27"/>
                    <a:pt x="18" y="26"/>
                    <a:pt x="18" y="25"/>
                  </a:cubicBezTo>
                  <a:cubicBezTo>
                    <a:pt x="17" y="25"/>
                    <a:pt x="17" y="25"/>
                    <a:pt x="17" y="25"/>
                  </a:cubicBezTo>
                  <a:cubicBezTo>
                    <a:pt x="17" y="25"/>
                    <a:pt x="17" y="25"/>
                    <a:pt x="17" y="24"/>
                  </a:cubicBezTo>
                  <a:cubicBezTo>
                    <a:pt x="17" y="24"/>
                    <a:pt x="17" y="24"/>
                    <a:pt x="17" y="24"/>
                  </a:cubicBezTo>
                  <a:cubicBezTo>
                    <a:pt x="17" y="24"/>
                    <a:pt x="16" y="24"/>
                    <a:pt x="16" y="24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6" y="25"/>
                    <a:pt x="16" y="25"/>
                    <a:pt x="16" y="2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4" y="23"/>
                    <a:pt x="13" y="23"/>
                    <a:pt x="13" y="22"/>
                  </a:cubicBezTo>
                  <a:cubicBezTo>
                    <a:pt x="13" y="22"/>
                    <a:pt x="13" y="21"/>
                    <a:pt x="13" y="21"/>
                  </a:cubicBezTo>
                  <a:cubicBezTo>
                    <a:pt x="13" y="21"/>
                    <a:pt x="14" y="22"/>
                    <a:pt x="15" y="22"/>
                  </a:cubicBezTo>
                  <a:cubicBezTo>
                    <a:pt x="15" y="23"/>
                    <a:pt x="16" y="23"/>
                    <a:pt x="17" y="23"/>
                  </a:cubicBezTo>
                  <a:cubicBezTo>
                    <a:pt x="17" y="23"/>
                    <a:pt x="17" y="23"/>
                    <a:pt x="18" y="23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9" y="21"/>
                    <a:pt x="19" y="21"/>
                    <a:pt x="20" y="21"/>
                  </a:cubicBezTo>
                  <a:cubicBezTo>
                    <a:pt x="20" y="21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1" y="21"/>
                    <a:pt x="21" y="21"/>
                    <a:pt x="21" y="21"/>
                  </a:cubicBezTo>
                  <a:cubicBezTo>
                    <a:pt x="21" y="21"/>
                    <a:pt x="21" y="21"/>
                    <a:pt x="22" y="21"/>
                  </a:cubicBezTo>
                  <a:cubicBezTo>
                    <a:pt x="22" y="21"/>
                    <a:pt x="22" y="21"/>
                    <a:pt x="23" y="21"/>
                  </a:cubicBezTo>
                  <a:cubicBezTo>
                    <a:pt x="21" y="20"/>
                    <a:pt x="24" y="19"/>
                    <a:pt x="25" y="18"/>
                  </a:cubicBezTo>
                  <a:cubicBezTo>
                    <a:pt x="24" y="18"/>
                    <a:pt x="24" y="18"/>
                    <a:pt x="24" y="18"/>
                  </a:cubicBezTo>
                  <a:cubicBezTo>
                    <a:pt x="25" y="18"/>
                    <a:pt x="25" y="18"/>
                    <a:pt x="25" y="17"/>
                  </a:cubicBezTo>
                  <a:cubicBezTo>
                    <a:pt x="25" y="17"/>
                    <a:pt x="25" y="17"/>
                    <a:pt x="24" y="17"/>
                  </a:cubicBezTo>
                  <a:cubicBezTo>
                    <a:pt x="24" y="17"/>
                    <a:pt x="24" y="17"/>
                    <a:pt x="24" y="17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2" y="17"/>
                    <a:pt x="22" y="17"/>
                    <a:pt x="22" y="17"/>
                  </a:cubicBezTo>
                  <a:cubicBezTo>
                    <a:pt x="21" y="17"/>
                    <a:pt x="21" y="16"/>
                    <a:pt x="22" y="16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16"/>
                    <a:pt x="21" y="15"/>
                    <a:pt x="22" y="15"/>
                  </a:cubicBezTo>
                  <a:cubicBezTo>
                    <a:pt x="22" y="15"/>
                    <a:pt x="22" y="15"/>
                    <a:pt x="23" y="15"/>
                  </a:cubicBezTo>
                  <a:cubicBezTo>
                    <a:pt x="23" y="15"/>
                    <a:pt x="23" y="15"/>
                    <a:pt x="24" y="15"/>
                  </a:cubicBezTo>
                  <a:cubicBezTo>
                    <a:pt x="25" y="15"/>
                    <a:pt x="25" y="15"/>
                    <a:pt x="26" y="16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7" y="15"/>
                    <a:pt x="27" y="14"/>
                    <a:pt x="27" y="14"/>
                  </a:cubicBezTo>
                  <a:cubicBezTo>
                    <a:pt x="27" y="14"/>
                    <a:pt x="28" y="14"/>
                    <a:pt x="28" y="14"/>
                  </a:cubicBezTo>
                  <a:cubicBezTo>
                    <a:pt x="28" y="14"/>
                    <a:pt x="28" y="14"/>
                    <a:pt x="28" y="14"/>
                  </a:cubicBezTo>
                  <a:cubicBezTo>
                    <a:pt x="29" y="14"/>
                    <a:pt x="29" y="15"/>
                    <a:pt x="29" y="15"/>
                  </a:cubicBezTo>
                  <a:cubicBezTo>
                    <a:pt x="30" y="15"/>
                    <a:pt x="30" y="14"/>
                    <a:pt x="30" y="14"/>
                  </a:cubicBezTo>
                  <a:cubicBezTo>
                    <a:pt x="30" y="14"/>
                    <a:pt x="30" y="14"/>
                    <a:pt x="30" y="14"/>
                  </a:cubicBezTo>
                  <a:cubicBezTo>
                    <a:pt x="30" y="14"/>
                    <a:pt x="30" y="14"/>
                    <a:pt x="31" y="14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3"/>
                    <a:pt x="32" y="12"/>
                    <a:pt x="32" y="12"/>
                  </a:cubicBezTo>
                  <a:cubicBezTo>
                    <a:pt x="33" y="12"/>
                    <a:pt x="33" y="11"/>
                    <a:pt x="33" y="11"/>
                  </a:cubicBezTo>
                  <a:cubicBezTo>
                    <a:pt x="33" y="11"/>
                    <a:pt x="33" y="11"/>
                    <a:pt x="33" y="12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4" y="12"/>
                    <a:pt x="34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6" y="11"/>
                    <a:pt x="36" y="11"/>
                  </a:cubicBezTo>
                  <a:cubicBezTo>
                    <a:pt x="36" y="11"/>
                    <a:pt x="36" y="11"/>
                    <a:pt x="36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7" y="10"/>
                    <a:pt x="37" y="10"/>
                    <a:pt x="37" y="10"/>
                  </a:cubicBezTo>
                  <a:cubicBezTo>
                    <a:pt x="38" y="10"/>
                    <a:pt x="38" y="10"/>
                    <a:pt x="38" y="10"/>
                  </a:cubicBezTo>
                  <a:cubicBezTo>
                    <a:pt x="39" y="9"/>
                    <a:pt x="41" y="9"/>
                    <a:pt x="41" y="8"/>
                  </a:cubicBezTo>
                  <a:cubicBezTo>
                    <a:pt x="41" y="8"/>
                    <a:pt x="41" y="8"/>
                    <a:pt x="41" y="8"/>
                  </a:cubicBezTo>
                  <a:cubicBezTo>
                    <a:pt x="41" y="8"/>
                    <a:pt x="41" y="8"/>
                    <a:pt x="40" y="8"/>
                  </a:cubicBezTo>
                  <a:cubicBezTo>
                    <a:pt x="40" y="8"/>
                    <a:pt x="39" y="8"/>
                    <a:pt x="39" y="9"/>
                  </a:cubicBezTo>
                  <a:cubicBezTo>
                    <a:pt x="38" y="9"/>
                    <a:pt x="37" y="9"/>
                    <a:pt x="37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5" y="8"/>
                    <a:pt x="38" y="7"/>
                    <a:pt x="39" y="7"/>
                  </a:cubicBezTo>
                  <a:cubicBezTo>
                    <a:pt x="39" y="6"/>
                    <a:pt x="39" y="6"/>
                    <a:pt x="40" y="6"/>
                  </a:cubicBezTo>
                  <a:cubicBezTo>
                    <a:pt x="40" y="6"/>
                    <a:pt x="41" y="6"/>
                    <a:pt x="41" y="6"/>
                  </a:cubicBezTo>
                  <a:cubicBezTo>
                    <a:pt x="41" y="6"/>
                    <a:pt x="42" y="6"/>
                    <a:pt x="42" y="6"/>
                  </a:cubicBezTo>
                  <a:cubicBezTo>
                    <a:pt x="43" y="6"/>
                    <a:pt x="44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6" y="6"/>
                    <a:pt x="47" y="6"/>
                    <a:pt x="47" y="6"/>
                  </a:cubicBezTo>
                  <a:cubicBezTo>
                    <a:pt x="47" y="6"/>
                    <a:pt x="47" y="5"/>
                    <a:pt x="48" y="5"/>
                  </a:cubicBezTo>
                  <a:cubicBezTo>
                    <a:pt x="48" y="4"/>
                    <a:pt x="50" y="4"/>
                    <a:pt x="50" y="3"/>
                  </a:cubicBezTo>
                  <a:cubicBezTo>
                    <a:pt x="50" y="3"/>
                    <a:pt x="50" y="3"/>
                    <a:pt x="50" y="3"/>
                  </a:cubicBezTo>
                  <a:cubicBezTo>
                    <a:pt x="50" y="3"/>
                    <a:pt x="50" y="3"/>
                    <a:pt x="49" y="3"/>
                  </a:cubicBezTo>
                  <a:cubicBezTo>
                    <a:pt x="49" y="3"/>
                    <a:pt x="49" y="3"/>
                    <a:pt x="49" y="3"/>
                  </a:cubicBezTo>
                  <a:cubicBezTo>
                    <a:pt x="49" y="3"/>
                    <a:pt x="48" y="3"/>
                    <a:pt x="48" y="3"/>
                  </a:cubicBezTo>
                  <a:cubicBezTo>
                    <a:pt x="47" y="3"/>
                    <a:pt x="47" y="2"/>
                    <a:pt x="46" y="2"/>
                  </a:cubicBezTo>
                  <a:cubicBezTo>
                    <a:pt x="46" y="2"/>
                    <a:pt x="46" y="2"/>
                    <a:pt x="46" y="2"/>
                  </a:cubicBezTo>
                  <a:cubicBezTo>
                    <a:pt x="46" y="2"/>
                    <a:pt x="43" y="4"/>
                    <a:pt x="42" y="4"/>
                  </a:cubicBezTo>
                  <a:cubicBezTo>
                    <a:pt x="42" y="4"/>
                    <a:pt x="41" y="4"/>
                    <a:pt x="41" y="3"/>
                  </a:cubicBezTo>
                  <a:cubicBezTo>
                    <a:pt x="42" y="3"/>
                    <a:pt x="43" y="3"/>
                    <a:pt x="44" y="2"/>
                  </a:cubicBezTo>
                  <a:cubicBezTo>
                    <a:pt x="43" y="2"/>
                    <a:pt x="42" y="2"/>
                    <a:pt x="41" y="2"/>
                  </a:cubicBezTo>
                  <a:cubicBezTo>
                    <a:pt x="41" y="2"/>
                    <a:pt x="41" y="1"/>
                    <a:pt x="40" y="1"/>
                  </a:cubicBezTo>
                  <a:cubicBezTo>
                    <a:pt x="40" y="1"/>
                    <a:pt x="39" y="1"/>
                    <a:pt x="39" y="1"/>
                  </a:cubicBezTo>
                  <a:cubicBezTo>
                    <a:pt x="38" y="1"/>
                    <a:pt x="38" y="1"/>
                    <a:pt x="38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36" y="1"/>
                    <a:pt x="36" y="1"/>
                    <a:pt x="36" y="1"/>
                  </a:cubicBezTo>
                  <a:cubicBezTo>
                    <a:pt x="36" y="1"/>
                    <a:pt x="35" y="1"/>
                    <a:pt x="35" y="1"/>
                  </a:cubicBezTo>
                  <a:cubicBezTo>
                    <a:pt x="35" y="1"/>
                    <a:pt x="35" y="1"/>
                    <a:pt x="34" y="1"/>
                  </a:cubicBezTo>
                  <a:cubicBezTo>
                    <a:pt x="34" y="1"/>
                    <a:pt x="35" y="2"/>
                    <a:pt x="34" y="3"/>
                  </a:cubicBezTo>
                  <a:cubicBezTo>
                    <a:pt x="34" y="3"/>
                    <a:pt x="34" y="3"/>
                    <a:pt x="34" y="3"/>
                  </a:cubicBezTo>
                  <a:cubicBezTo>
                    <a:pt x="34" y="3"/>
                    <a:pt x="34" y="2"/>
                    <a:pt x="34" y="2"/>
                  </a:cubicBezTo>
                  <a:cubicBezTo>
                    <a:pt x="34" y="1"/>
                    <a:pt x="33" y="0"/>
                    <a:pt x="32" y="0"/>
                  </a:cubicBezTo>
                  <a:cubicBezTo>
                    <a:pt x="32" y="0"/>
                    <a:pt x="32" y="0"/>
                    <a:pt x="31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1" y="0"/>
                    <a:pt x="31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0"/>
                    <a:pt x="29" y="0"/>
                    <a:pt x="28" y="0"/>
                  </a:cubicBezTo>
                </a:path>
              </a:pathLst>
            </a:custGeom>
            <a:solidFill>
              <a:srgbClr val="DDDE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7" name="Freeform: Shape 83"/>
            <p:cNvSpPr/>
            <p:nvPr/>
          </p:nvSpPr>
          <p:spPr bwMode="auto">
            <a:xfrm>
              <a:off x="2813280" y="5063695"/>
              <a:ext cx="8887" cy="11109"/>
            </a:xfrm>
            <a:custGeom>
              <a:avLst/>
              <a:gdLst>
                <a:gd name="T0" fmla="*/ 1 w 5"/>
                <a:gd name="T1" fmla="*/ 0 h 6"/>
                <a:gd name="T2" fmla="*/ 1 w 5"/>
                <a:gd name="T3" fmla="*/ 1 h 6"/>
                <a:gd name="T4" fmla="*/ 0 w 5"/>
                <a:gd name="T5" fmla="*/ 0 h 6"/>
                <a:gd name="T6" fmla="*/ 0 w 5"/>
                <a:gd name="T7" fmla="*/ 0 h 6"/>
                <a:gd name="T8" fmla="*/ 3 w 5"/>
                <a:gd name="T9" fmla="*/ 6 h 6"/>
                <a:gd name="T10" fmla="*/ 3 w 5"/>
                <a:gd name="T11" fmla="*/ 5 h 6"/>
                <a:gd name="T12" fmla="*/ 5 w 5"/>
                <a:gd name="T13" fmla="*/ 5 h 6"/>
                <a:gd name="T14" fmla="*/ 5 w 5"/>
                <a:gd name="T15" fmla="*/ 4 h 6"/>
                <a:gd name="T16" fmla="*/ 5 w 5"/>
                <a:gd name="T17" fmla="*/ 3 h 6"/>
                <a:gd name="T18" fmla="*/ 5 w 5"/>
                <a:gd name="T19" fmla="*/ 3 h 6"/>
                <a:gd name="T20" fmla="*/ 3 w 5"/>
                <a:gd name="T21" fmla="*/ 4 h 6"/>
                <a:gd name="T22" fmla="*/ 3 w 5"/>
                <a:gd name="T23" fmla="*/ 4 h 6"/>
                <a:gd name="T24" fmla="*/ 3 w 5"/>
                <a:gd name="T25" fmla="*/ 3 h 6"/>
                <a:gd name="T26" fmla="*/ 4 w 5"/>
                <a:gd name="T27" fmla="*/ 2 h 6"/>
                <a:gd name="T28" fmla="*/ 3 w 5"/>
                <a:gd name="T29" fmla="*/ 1 h 6"/>
                <a:gd name="T30" fmla="*/ 1 w 5"/>
                <a:gd name="T31" fmla="*/ 0 h 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" h="6">
                  <a:moveTo>
                    <a:pt x="1" y="0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3" y="6"/>
                    <a:pt x="3" y="5"/>
                    <a:pt x="3" y="5"/>
                  </a:cubicBezTo>
                  <a:cubicBezTo>
                    <a:pt x="4" y="5"/>
                    <a:pt x="4" y="5"/>
                    <a:pt x="5" y="5"/>
                  </a:cubicBezTo>
                  <a:cubicBezTo>
                    <a:pt x="5" y="5"/>
                    <a:pt x="5" y="4"/>
                    <a:pt x="5" y="4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4"/>
                    <a:pt x="4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4"/>
                    <a:pt x="3" y="3"/>
                    <a:pt x="3" y="3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3" y="1"/>
                    <a:pt x="3" y="1"/>
                  </a:cubicBezTo>
                  <a:cubicBezTo>
                    <a:pt x="2" y="1"/>
                    <a:pt x="2" y="0"/>
                    <a:pt x="1" y="0"/>
                  </a:cubicBezTo>
                </a:path>
              </a:pathLst>
            </a:custGeom>
            <a:solidFill>
              <a:srgbClr val="DDDE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8" name="Freeform: Shape 84"/>
            <p:cNvSpPr/>
            <p:nvPr/>
          </p:nvSpPr>
          <p:spPr bwMode="auto">
            <a:xfrm>
              <a:off x="2832535" y="5102205"/>
              <a:ext cx="1481" cy="5925"/>
            </a:xfrm>
            <a:custGeom>
              <a:avLst/>
              <a:gdLst>
                <a:gd name="T0" fmla="*/ 0 w 1"/>
                <a:gd name="T1" fmla="*/ 0 h 3"/>
                <a:gd name="T2" fmla="*/ 1 w 1"/>
                <a:gd name="T3" fmla="*/ 3 h 3"/>
                <a:gd name="T4" fmla="*/ 1 w 1"/>
                <a:gd name="T5" fmla="*/ 2 h 3"/>
                <a:gd name="T6" fmla="*/ 0 w 1"/>
                <a:gd name="T7" fmla="*/ 0 h 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3">
                  <a:moveTo>
                    <a:pt x="0" y="0"/>
                  </a:moveTo>
                  <a:cubicBezTo>
                    <a:pt x="1" y="3"/>
                    <a:pt x="1" y="3"/>
                    <a:pt x="1" y="3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1" y="1"/>
                    <a:pt x="1" y="1"/>
                    <a:pt x="0" y="0"/>
                  </a:cubicBezTo>
                </a:path>
              </a:pathLst>
            </a:custGeom>
            <a:solidFill>
              <a:srgbClr val="DDDE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09" name="Freeform: Shape 85"/>
            <p:cNvSpPr/>
            <p:nvPr/>
          </p:nvSpPr>
          <p:spPr bwMode="auto">
            <a:xfrm>
              <a:off x="2844384" y="5130347"/>
              <a:ext cx="40732" cy="51100"/>
            </a:xfrm>
            <a:custGeom>
              <a:avLst/>
              <a:gdLst>
                <a:gd name="T0" fmla="*/ 1 w 23"/>
                <a:gd name="T1" fmla="*/ 1 h 29"/>
                <a:gd name="T2" fmla="*/ 11 w 23"/>
                <a:gd name="T3" fmla="*/ 22 h 29"/>
                <a:gd name="T4" fmla="*/ 12 w 23"/>
                <a:gd name="T5" fmla="*/ 23 h 29"/>
                <a:gd name="T6" fmla="*/ 13 w 23"/>
                <a:gd name="T7" fmla="*/ 23 h 29"/>
                <a:gd name="T8" fmla="*/ 13 w 23"/>
                <a:gd name="T9" fmla="*/ 23 h 29"/>
                <a:gd name="T10" fmla="*/ 14 w 23"/>
                <a:gd name="T11" fmla="*/ 25 h 29"/>
                <a:gd name="T12" fmla="*/ 15 w 23"/>
                <a:gd name="T13" fmla="*/ 26 h 29"/>
                <a:gd name="T14" fmla="*/ 17 w 23"/>
                <a:gd name="T15" fmla="*/ 29 h 29"/>
                <a:gd name="T16" fmla="*/ 17 w 23"/>
                <a:gd name="T17" fmla="*/ 27 h 29"/>
                <a:gd name="T18" fmla="*/ 18 w 23"/>
                <a:gd name="T19" fmla="*/ 26 h 29"/>
                <a:gd name="T20" fmla="*/ 19 w 23"/>
                <a:gd name="T21" fmla="*/ 26 h 29"/>
                <a:gd name="T22" fmla="*/ 20 w 23"/>
                <a:gd name="T23" fmla="*/ 25 h 29"/>
                <a:gd name="T24" fmla="*/ 21 w 23"/>
                <a:gd name="T25" fmla="*/ 23 h 29"/>
                <a:gd name="T26" fmla="*/ 22 w 23"/>
                <a:gd name="T27" fmla="*/ 20 h 29"/>
                <a:gd name="T28" fmla="*/ 20 w 23"/>
                <a:gd name="T29" fmla="*/ 21 h 29"/>
                <a:gd name="T30" fmla="*/ 19 w 23"/>
                <a:gd name="T31" fmla="*/ 20 h 29"/>
                <a:gd name="T32" fmla="*/ 17 w 23"/>
                <a:gd name="T33" fmla="*/ 19 h 29"/>
                <a:gd name="T34" fmla="*/ 16 w 23"/>
                <a:gd name="T35" fmla="*/ 17 h 29"/>
                <a:gd name="T36" fmla="*/ 14 w 23"/>
                <a:gd name="T37" fmla="*/ 16 h 29"/>
                <a:gd name="T38" fmla="*/ 13 w 23"/>
                <a:gd name="T39" fmla="*/ 15 h 29"/>
                <a:gd name="T40" fmla="*/ 12 w 23"/>
                <a:gd name="T41" fmla="*/ 13 h 29"/>
                <a:gd name="T42" fmla="*/ 12 w 23"/>
                <a:gd name="T43" fmla="*/ 12 h 29"/>
                <a:gd name="T44" fmla="*/ 12 w 23"/>
                <a:gd name="T45" fmla="*/ 11 h 29"/>
                <a:gd name="T46" fmla="*/ 12 w 23"/>
                <a:gd name="T47" fmla="*/ 10 h 29"/>
                <a:gd name="T48" fmla="*/ 13 w 23"/>
                <a:gd name="T49" fmla="*/ 8 h 29"/>
                <a:gd name="T50" fmla="*/ 12 w 23"/>
                <a:gd name="T51" fmla="*/ 9 h 29"/>
                <a:gd name="T52" fmla="*/ 11 w 23"/>
                <a:gd name="T53" fmla="*/ 8 h 29"/>
                <a:gd name="T54" fmla="*/ 10 w 23"/>
                <a:gd name="T55" fmla="*/ 8 h 29"/>
                <a:gd name="T56" fmla="*/ 9 w 23"/>
                <a:gd name="T57" fmla="*/ 8 h 29"/>
                <a:gd name="T58" fmla="*/ 11 w 23"/>
                <a:gd name="T59" fmla="*/ 6 h 29"/>
                <a:gd name="T60" fmla="*/ 9 w 23"/>
                <a:gd name="T61" fmla="*/ 6 h 29"/>
                <a:gd name="T62" fmla="*/ 9 w 23"/>
                <a:gd name="T63" fmla="*/ 5 h 29"/>
                <a:gd name="T64" fmla="*/ 8 w 23"/>
                <a:gd name="T65" fmla="*/ 5 h 29"/>
                <a:gd name="T66" fmla="*/ 7 w 23"/>
                <a:gd name="T67" fmla="*/ 6 h 29"/>
                <a:gd name="T68" fmla="*/ 5 w 23"/>
                <a:gd name="T69" fmla="*/ 5 h 29"/>
                <a:gd name="T70" fmla="*/ 6 w 23"/>
                <a:gd name="T71" fmla="*/ 4 h 29"/>
                <a:gd name="T72" fmla="*/ 5 w 23"/>
                <a:gd name="T73" fmla="*/ 2 h 29"/>
                <a:gd name="T74" fmla="*/ 4 w 23"/>
                <a:gd name="T75" fmla="*/ 3 h 29"/>
                <a:gd name="T76" fmla="*/ 3 w 23"/>
                <a:gd name="T77" fmla="*/ 3 h 29"/>
                <a:gd name="T78" fmla="*/ 1 w 23"/>
                <a:gd name="T79" fmla="*/ 1 h 29"/>
                <a:gd name="T80" fmla="*/ 0 w 23"/>
                <a:gd name="T81" fmla="*/ 0 h 29"/>
                <a:gd name="T82" fmla="*/ 0 w 23"/>
                <a:gd name="T83" fmla="*/ 0 h 29"/>
                <a:gd name="T84" fmla="*/ 0 w 23"/>
                <a:gd name="T85" fmla="*/ 0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" h="29"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22"/>
                    <a:pt x="11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4" y="25"/>
                    <a:pt x="14" y="24"/>
                    <a:pt x="14" y="25"/>
                  </a:cubicBezTo>
                  <a:cubicBezTo>
                    <a:pt x="14" y="25"/>
                    <a:pt x="14" y="25"/>
                    <a:pt x="14" y="26"/>
                  </a:cubicBezTo>
                  <a:cubicBezTo>
                    <a:pt x="14" y="26"/>
                    <a:pt x="14" y="26"/>
                    <a:pt x="15" y="26"/>
                  </a:cubicBezTo>
                  <a:cubicBezTo>
                    <a:pt x="15" y="27"/>
                    <a:pt x="16" y="28"/>
                    <a:pt x="16" y="28"/>
                  </a:cubicBezTo>
                  <a:cubicBezTo>
                    <a:pt x="16" y="28"/>
                    <a:pt x="17" y="29"/>
                    <a:pt x="17" y="29"/>
                  </a:cubicBezTo>
                  <a:cubicBezTo>
                    <a:pt x="17" y="29"/>
                    <a:pt x="18" y="29"/>
                    <a:pt x="18" y="29"/>
                  </a:cubicBezTo>
                  <a:cubicBezTo>
                    <a:pt x="18" y="29"/>
                    <a:pt x="18" y="28"/>
                    <a:pt x="17" y="27"/>
                  </a:cubicBezTo>
                  <a:cubicBezTo>
                    <a:pt x="17" y="26"/>
                    <a:pt x="17" y="26"/>
                    <a:pt x="17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6"/>
                    <a:pt x="18" y="27"/>
                    <a:pt x="18" y="27"/>
                  </a:cubicBezTo>
                  <a:cubicBezTo>
                    <a:pt x="18" y="27"/>
                    <a:pt x="18" y="27"/>
                    <a:pt x="19" y="26"/>
                  </a:cubicBezTo>
                  <a:cubicBezTo>
                    <a:pt x="18" y="26"/>
                    <a:pt x="18" y="26"/>
                    <a:pt x="18" y="26"/>
                  </a:cubicBezTo>
                  <a:cubicBezTo>
                    <a:pt x="18" y="25"/>
                    <a:pt x="20" y="25"/>
                    <a:pt x="20" y="25"/>
                  </a:cubicBezTo>
                  <a:cubicBezTo>
                    <a:pt x="20" y="25"/>
                    <a:pt x="20" y="24"/>
                    <a:pt x="20" y="24"/>
                  </a:cubicBezTo>
                  <a:cubicBezTo>
                    <a:pt x="20" y="23"/>
                    <a:pt x="20" y="23"/>
                    <a:pt x="21" y="23"/>
                  </a:cubicBezTo>
                  <a:cubicBezTo>
                    <a:pt x="22" y="23"/>
                    <a:pt x="21" y="22"/>
                    <a:pt x="22" y="22"/>
                  </a:cubicBezTo>
                  <a:cubicBezTo>
                    <a:pt x="22" y="21"/>
                    <a:pt x="23" y="21"/>
                    <a:pt x="22" y="20"/>
                  </a:cubicBezTo>
                  <a:cubicBezTo>
                    <a:pt x="22" y="20"/>
                    <a:pt x="22" y="20"/>
                    <a:pt x="21" y="20"/>
                  </a:cubicBezTo>
                  <a:cubicBezTo>
                    <a:pt x="21" y="20"/>
                    <a:pt x="21" y="20"/>
                    <a:pt x="20" y="21"/>
                  </a:cubicBezTo>
                  <a:cubicBezTo>
                    <a:pt x="20" y="21"/>
                    <a:pt x="20" y="21"/>
                    <a:pt x="20" y="21"/>
                  </a:cubicBezTo>
                  <a:cubicBezTo>
                    <a:pt x="19" y="21"/>
                    <a:pt x="19" y="21"/>
                    <a:pt x="19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7" y="19"/>
                    <a:pt x="17" y="19"/>
                    <a:pt x="17" y="19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16" y="17"/>
                    <a:pt x="16" y="17"/>
                    <a:pt x="16" y="17"/>
                  </a:cubicBezTo>
                  <a:cubicBezTo>
                    <a:pt x="16" y="16"/>
                    <a:pt x="15" y="16"/>
                    <a:pt x="14" y="16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4"/>
                    <a:pt x="13" y="14"/>
                    <a:pt x="13" y="14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1" y="13"/>
                    <a:pt x="11" y="12"/>
                    <a:pt x="12" y="12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3" y="12"/>
                    <a:pt x="13" y="12"/>
                    <a:pt x="13" y="12"/>
                  </a:cubicBezTo>
                  <a:cubicBezTo>
                    <a:pt x="14" y="11"/>
                    <a:pt x="12" y="12"/>
                    <a:pt x="12" y="11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13" y="9"/>
                    <a:pt x="14" y="9"/>
                    <a:pt x="14" y="9"/>
                  </a:cubicBezTo>
                  <a:cubicBezTo>
                    <a:pt x="14" y="9"/>
                    <a:pt x="14" y="8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2" y="9"/>
                    <a:pt x="12" y="9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0" y="8"/>
                  </a:cubicBezTo>
                  <a:cubicBezTo>
                    <a:pt x="10" y="8"/>
                    <a:pt x="10" y="8"/>
                    <a:pt x="10" y="8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7"/>
                    <a:pt x="12" y="7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0" y="6"/>
                    <a:pt x="10" y="6"/>
                    <a:pt x="9" y="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6"/>
                    <a:pt x="8" y="6"/>
                    <a:pt x="8" y="6"/>
                  </a:cubicBezTo>
                  <a:cubicBezTo>
                    <a:pt x="8" y="5"/>
                    <a:pt x="8" y="6"/>
                    <a:pt x="9" y="5"/>
                  </a:cubicBezTo>
                  <a:cubicBezTo>
                    <a:pt x="9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7" y="6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4"/>
                  </a:cubicBezTo>
                  <a:cubicBezTo>
                    <a:pt x="5" y="4"/>
                    <a:pt x="5" y="4"/>
                    <a:pt x="6" y="4"/>
                  </a:cubicBezTo>
                  <a:cubicBezTo>
                    <a:pt x="7" y="3"/>
                    <a:pt x="8" y="2"/>
                    <a:pt x="6" y="2"/>
                  </a:cubicBezTo>
                  <a:cubicBezTo>
                    <a:pt x="6" y="2"/>
                    <a:pt x="5" y="2"/>
                    <a:pt x="5" y="2"/>
                  </a:cubicBezTo>
                  <a:cubicBezTo>
                    <a:pt x="5" y="2"/>
                    <a:pt x="4" y="2"/>
                    <a:pt x="4" y="2"/>
                  </a:cubicBezTo>
                  <a:cubicBezTo>
                    <a:pt x="4" y="2"/>
                    <a:pt x="4" y="2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2" y="3"/>
                    <a:pt x="3" y="2"/>
                  </a:cubicBezTo>
                  <a:cubicBezTo>
                    <a:pt x="2" y="2"/>
                    <a:pt x="1" y="2"/>
                    <a:pt x="1" y="1"/>
                  </a:cubicBezTo>
                  <a:cubicBezTo>
                    <a:pt x="1" y="1"/>
                    <a:pt x="1" y="1"/>
                    <a:pt x="1" y="1"/>
                  </a:cubicBezTo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0"/>
                  </a:cubicBezTo>
                </a:path>
              </a:pathLst>
            </a:custGeom>
            <a:solidFill>
              <a:srgbClr val="DDDE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0" name="Freeform: Shape 86"/>
            <p:cNvSpPr/>
            <p:nvPr/>
          </p:nvSpPr>
          <p:spPr bwMode="auto">
            <a:xfrm>
              <a:off x="3011015" y="5077766"/>
              <a:ext cx="438424" cy="551732"/>
            </a:xfrm>
            <a:custGeom>
              <a:avLst/>
              <a:gdLst>
                <a:gd name="T0" fmla="*/ 154 w 250"/>
                <a:gd name="T1" fmla="*/ 32 h 315"/>
                <a:gd name="T2" fmla="*/ 139 w 250"/>
                <a:gd name="T3" fmla="*/ 41 h 315"/>
                <a:gd name="T4" fmla="*/ 131 w 250"/>
                <a:gd name="T5" fmla="*/ 40 h 315"/>
                <a:gd name="T6" fmla="*/ 111 w 250"/>
                <a:gd name="T7" fmla="*/ 51 h 315"/>
                <a:gd name="T8" fmla="*/ 93 w 250"/>
                <a:gd name="T9" fmla="*/ 51 h 315"/>
                <a:gd name="T10" fmla="*/ 104 w 250"/>
                <a:gd name="T11" fmla="*/ 44 h 315"/>
                <a:gd name="T12" fmla="*/ 89 w 250"/>
                <a:gd name="T13" fmla="*/ 37 h 315"/>
                <a:gd name="T14" fmla="*/ 81 w 250"/>
                <a:gd name="T15" fmla="*/ 36 h 315"/>
                <a:gd name="T16" fmla="*/ 66 w 250"/>
                <a:gd name="T17" fmla="*/ 45 h 315"/>
                <a:gd name="T18" fmla="*/ 58 w 250"/>
                <a:gd name="T19" fmla="*/ 57 h 315"/>
                <a:gd name="T20" fmla="*/ 46 w 250"/>
                <a:gd name="T21" fmla="*/ 71 h 315"/>
                <a:gd name="T22" fmla="*/ 59 w 250"/>
                <a:gd name="T23" fmla="*/ 84 h 315"/>
                <a:gd name="T24" fmla="*/ 67 w 250"/>
                <a:gd name="T25" fmla="*/ 67 h 315"/>
                <a:gd name="T26" fmla="*/ 81 w 250"/>
                <a:gd name="T27" fmla="*/ 73 h 315"/>
                <a:gd name="T28" fmla="*/ 79 w 250"/>
                <a:gd name="T29" fmla="*/ 86 h 315"/>
                <a:gd name="T30" fmla="*/ 57 w 250"/>
                <a:gd name="T31" fmla="*/ 95 h 315"/>
                <a:gd name="T32" fmla="*/ 51 w 250"/>
                <a:gd name="T33" fmla="*/ 92 h 315"/>
                <a:gd name="T34" fmla="*/ 32 w 250"/>
                <a:gd name="T35" fmla="*/ 112 h 315"/>
                <a:gd name="T36" fmla="*/ 26 w 250"/>
                <a:gd name="T37" fmla="*/ 129 h 315"/>
                <a:gd name="T38" fmla="*/ 18 w 250"/>
                <a:gd name="T39" fmla="*/ 140 h 315"/>
                <a:gd name="T40" fmla="*/ 28 w 250"/>
                <a:gd name="T41" fmla="*/ 148 h 315"/>
                <a:gd name="T42" fmla="*/ 42 w 250"/>
                <a:gd name="T43" fmla="*/ 129 h 315"/>
                <a:gd name="T44" fmla="*/ 63 w 250"/>
                <a:gd name="T45" fmla="*/ 135 h 315"/>
                <a:gd name="T46" fmla="*/ 70 w 250"/>
                <a:gd name="T47" fmla="*/ 135 h 315"/>
                <a:gd name="T48" fmla="*/ 64 w 250"/>
                <a:gd name="T49" fmla="*/ 123 h 315"/>
                <a:gd name="T50" fmla="*/ 76 w 250"/>
                <a:gd name="T51" fmla="*/ 139 h 315"/>
                <a:gd name="T52" fmla="*/ 81 w 250"/>
                <a:gd name="T53" fmla="*/ 145 h 315"/>
                <a:gd name="T54" fmla="*/ 85 w 250"/>
                <a:gd name="T55" fmla="*/ 135 h 315"/>
                <a:gd name="T56" fmla="*/ 95 w 250"/>
                <a:gd name="T57" fmla="*/ 119 h 315"/>
                <a:gd name="T58" fmla="*/ 102 w 250"/>
                <a:gd name="T59" fmla="*/ 122 h 315"/>
                <a:gd name="T60" fmla="*/ 107 w 250"/>
                <a:gd name="T61" fmla="*/ 115 h 315"/>
                <a:gd name="T62" fmla="*/ 111 w 250"/>
                <a:gd name="T63" fmla="*/ 125 h 315"/>
                <a:gd name="T64" fmla="*/ 96 w 250"/>
                <a:gd name="T65" fmla="*/ 133 h 315"/>
                <a:gd name="T66" fmla="*/ 89 w 250"/>
                <a:gd name="T67" fmla="*/ 144 h 315"/>
                <a:gd name="T68" fmla="*/ 108 w 250"/>
                <a:gd name="T69" fmla="*/ 146 h 315"/>
                <a:gd name="T70" fmla="*/ 86 w 250"/>
                <a:gd name="T71" fmla="*/ 159 h 315"/>
                <a:gd name="T72" fmla="*/ 62 w 250"/>
                <a:gd name="T73" fmla="*/ 157 h 315"/>
                <a:gd name="T74" fmla="*/ 47 w 250"/>
                <a:gd name="T75" fmla="*/ 146 h 315"/>
                <a:gd name="T76" fmla="*/ 23 w 250"/>
                <a:gd name="T77" fmla="*/ 153 h 315"/>
                <a:gd name="T78" fmla="*/ 2 w 250"/>
                <a:gd name="T79" fmla="*/ 186 h 315"/>
                <a:gd name="T80" fmla="*/ 9 w 250"/>
                <a:gd name="T81" fmla="*/ 216 h 315"/>
                <a:gd name="T82" fmla="*/ 30 w 250"/>
                <a:gd name="T83" fmla="*/ 225 h 315"/>
                <a:gd name="T84" fmla="*/ 56 w 250"/>
                <a:gd name="T85" fmla="*/ 227 h 315"/>
                <a:gd name="T86" fmla="*/ 68 w 250"/>
                <a:gd name="T87" fmla="*/ 256 h 315"/>
                <a:gd name="T88" fmla="*/ 75 w 250"/>
                <a:gd name="T89" fmla="*/ 300 h 315"/>
                <a:gd name="T90" fmla="*/ 103 w 250"/>
                <a:gd name="T91" fmla="*/ 306 h 315"/>
                <a:gd name="T92" fmla="*/ 129 w 250"/>
                <a:gd name="T93" fmla="*/ 268 h 315"/>
                <a:gd name="T94" fmla="*/ 134 w 250"/>
                <a:gd name="T95" fmla="*/ 231 h 315"/>
                <a:gd name="T96" fmla="*/ 139 w 250"/>
                <a:gd name="T97" fmla="*/ 209 h 315"/>
                <a:gd name="T98" fmla="*/ 121 w 250"/>
                <a:gd name="T99" fmla="*/ 198 h 315"/>
                <a:gd name="T100" fmla="*/ 107 w 250"/>
                <a:gd name="T101" fmla="*/ 169 h 315"/>
                <a:gd name="T102" fmla="*/ 130 w 250"/>
                <a:gd name="T103" fmla="*/ 200 h 315"/>
                <a:gd name="T104" fmla="*/ 158 w 250"/>
                <a:gd name="T105" fmla="*/ 177 h 315"/>
                <a:gd name="T106" fmla="*/ 145 w 250"/>
                <a:gd name="T107" fmla="*/ 177 h 315"/>
                <a:gd name="T108" fmla="*/ 145 w 250"/>
                <a:gd name="T109" fmla="*/ 168 h 315"/>
                <a:gd name="T110" fmla="*/ 178 w 250"/>
                <a:gd name="T111" fmla="*/ 175 h 315"/>
                <a:gd name="T112" fmla="*/ 198 w 250"/>
                <a:gd name="T113" fmla="*/ 198 h 315"/>
                <a:gd name="T114" fmla="*/ 213 w 250"/>
                <a:gd name="T115" fmla="*/ 192 h 315"/>
                <a:gd name="T116" fmla="*/ 229 w 250"/>
                <a:gd name="T117" fmla="*/ 179 h 315"/>
                <a:gd name="T118" fmla="*/ 243 w 250"/>
                <a:gd name="T119" fmla="*/ 191 h 315"/>
                <a:gd name="T120" fmla="*/ 239 w 250"/>
                <a:gd name="T121" fmla="*/ 18 h 315"/>
                <a:gd name="T122" fmla="*/ 226 w 250"/>
                <a:gd name="T123" fmla="*/ 17 h 315"/>
                <a:gd name="T124" fmla="*/ 235 w 250"/>
                <a:gd name="T125" fmla="*/ 4 h 3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50" h="315">
                  <a:moveTo>
                    <a:pt x="250" y="202"/>
                  </a:moveTo>
                  <a:cubicBezTo>
                    <a:pt x="249" y="202"/>
                    <a:pt x="249" y="203"/>
                    <a:pt x="250" y="204"/>
                  </a:cubicBezTo>
                  <a:cubicBezTo>
                    <a:pt x="250" y="202"/>
                    <a:pt x="250" y="202"/>
                    <a:pt x="250" y="202"/>
                  </a:cubicBezTo>
                  <a:moveTo>
                    <a:pt x="233" y="0"/>
                  </a:moveTo>
                  <a:cubicBezTo>
                    <a:pt x="185" y="54"/>
                    <a:pt x="161" y="118"/>
                    <a:pt x="161" y="118"/>
                  </a:cubicBezTo>
                  <a:cubicBezTo>
                    <a:pt x="162" y="51"/>
                    <a:pt x="162" y="51"/>
                    <a:pt x="162" y="51"/>
                  </a:cubicBezTo>
                  <a:cubicBezTo>
                    <a:pt x="160" y="51"/>
                    <a:pt x="159" y="50"/>
                    <a:pt x="159" y="48"/>
                  </a:cubicBezTo>
                  <a:cubicBezTo>
                    <a:pt x="160" y="48"/>
                    <a:pt x="161" y="48"/>
                    <a:pt x="162" y="48"/>
                  </a:cubicBezTo>
                  <a:cubicBezTo>
                    <a:pt x="162" y="25"/>
                    <a:pt x="162" y="25"/>
                    <a:pt x="162" y="25"/>
                  </a:cubicBezTo>
                  <a:cubicBezTo>
                    <a:pt x="162" y="25"/>
                    <a:pt x="162" y="25"/>
                    <a:pt x="162" y="25"/>
                  </a:cubicBezTo>
                  <a:cubicBezTo>
                    <a:pt x="161" y="24"/>
                    <a:pt x="159" y="24"/>
                    <a:pt x="158" y="24"/>
                  </a:cubicBezTo>
                  <a:cubicBezTo>
                    <a:pt x="158" y="24"/>
                    <a:pt x="158" y="24"/>
                    <a:pt x="158" y="24"/>
                  </a:cubicBezTo>
                  <a:cubicBezTo>
                    <a:pt x="158" y="24"/>
                    <a:pt x="156" y="24"/>
                    <a:pt x="156" y="24"/>
                  </a:cubicBezTo>
                  <a:cubicBezTo>
                    <a:pt x="156" y="25"/>
                    <a:pt x="156" y="25"/>
                    <a:pt x="157" y="26"/>
                  </a:cubicBezTo>
                  <a:cubicBezTo>
                    <a:pt x="157" y="27"/>
                    <a:pt x="157" y="29"/>
                    <a:pt x="156" y="29"/>
                  </a:cubicBezTo>
                  <a:cubicBezTo>
                    <a:pt x="155" y="30"/>
                    <a:pt x="153" y="29"/>
                    <a:pt x="153" y="31"/>
                  </a:cubicBezTo>
                  <a:cubicBezTo>
                    <a:pt x="153" y="32"/>
                    <a:pt x="154" y="32"/>
                    <a:pt x="154" y="32"/>
                  </a:cubicBezTo>
                  <a:cubicBezTo>
                    <a:pt x="155" y="33"/>
                    <a:pt x="154" y="33"/>
                    <a:pt x="154" y="34"/>
                  </a:cubicBezTo>
                  <a:cubicBezTo>
                    <a:pt x="154" y="36"/>
                    <a:pt x="155" y="35"/>
                    <a:pt x="157" y="36"/>
                  </a:cubicBezTo>
                  <a:cubicBezTo>
                    <a:pt x="158" y="37"/>
                    <a:pt x="157" y="40"/>
                    <a:pt x="158" y="41"/>
                  </a:cubicBezTo>
                  <a:cubicBezTo>
                    <a:pt x="158" y="41"/>
                    <a:pt x="158" y="41"/>
                    <a:pt x="157" y="41"/>
                  </a:cubicBezTo>
                  <a:cubicBezTo>
                    <a:pt x="156" y="41"/>
                    <a:pt x="155" y="41"/>
                    <a:pt x="154" y="40"/>
                  </a:cubicBezTo>
                  <a:cubicBezTo>
                    <a:pt x="154" y="40"/>
                    <a:pt x="154" y="39"/>
                    <a:pt x="153" y="38"/>
                  </a:cubicBezTo>
                  <a:cubicBezTo>
                    <a:pt x="152" y="38"/>
                    <a:pt x="151" y="38"/>
                    <a:pt x="150" y="38"/>
                  </a:cubicBezTo>
                  <a:cubicBezTo>
                    <a:pt x="149" y="37"/>
                    <a:pt x="148" y="37"/>
                    <a:pt x="147" y="37"/>
                  </a:cubicBezTo>
                  <a:cubicBezTo>
                    <a:pt x="147" y="38"/>
                    <a:pt x="147" y="38"/>
                    <a:pt x="146" y="38"/>
                  </a:cubicBezTo>
                  <a:cubicBezTo>
                    <a:pt x="146" y="38"/>
                    <a:pt x="146" y="38"/>
                    <a:pt x="146" y="38"/>
                  </a:cubicBezTo>
                  <a:cubicBezTo>
                    <a:pt x="146" y="38"/>
                    <a:pt x="146" y="38"/>
                    <a:pt x="145" y="38"/>
                  </a:cubicBezTo>
                  <a:cubicBezTo>
                    <a:pt x="145" y="38"/>
                    <a:pt x="144" y="38"/>
                    <a:pt x="144" y="38"/>
                  </a:cubicBezTo>
                  <a:cubicBezTo>
                    <a:pt x="142" y="40"/>
                    <a:pt x="145" y="40"/>
                    <a:pt x="144" y="42"/>
                  </a:cubicBezTo>
                  <a:cubicBezTo>
                    <a:pt x="143" y="42"/>
                    <a:pt x="142" y="42"/>
                    <a:pt x="142" y="42"/>
                  </a:cubicBezTo>
                  <a:cubicBezTo>
                    <a:pt x="142" y="42"/>
                    <a:pt x="142" y="42"/>
                    <a:pt x="142" y="42"/>
                  </a:cubicBezTo>
                  <a:cubicBezTo>
                    <a:pt x="140" y="42"/>
                    <a:pt x="141" y="42"/>
                    <a:pt x="141" y="41"/>
                  </a:cubicBezTo>
                  <a:cubicBezTo>
                    <a:pt x="140" y="41"/>
                    <a:pt x="140" y="41"/>
                    <a:pt x="139" y="41"/>
                  </a:cubicBezTo>
                  <a:cubicBezTo>
                    <a:pt x="139" y="41"/>
                    <a:pt x="139" y="41"/>
                    <a:pt x="138" y="41"/>
                  </a:cubicBezTo>
                  <a:cubicBezTo>
                    <a:pt x="138" y="41"/>
                    <a:pt x="138" y="41"/>
                    <a:pt x="138" y="41"/>
                  </a:cubicBezTo>
                  <a:cubicBezTo>
                    <a:pt x="137" y="41"/>
                    <a:pt x="137" y="41"/>
                    <a:pt x="137" y="41"/>
                  </a:cubicBezTo>
                  <a:cubicBezTo>
                    <a:pt x="137" y="40"/>
                    <a:pt x="137" y="40"/>
                    <a:pt x="137" y="40"/>
                  </a:cubicBezTo>
                  <a:cubicBezTo>
                    <a:pt x="137" y="41"/>
                    <a:pt x="137" y="41"/>
                    <a:pt x="137" y="41"/>
                  </a:cubicBezTo>
                  <a:cubicBezTo>
                    <a:pt x="136" y="41"/>
                    <a:pt x="136" y="41"/>
                    <a:pt x="136" y="42"/>
                  </a:cubicBezTo>
                  <a:cubicBezTo>
                    <a:pt x="136" y="42"/>
                    <a:pt x="136" y="42"/>
                    <a:pt x="136" y="42"/>
                  </a:cubicBezTo>
                  <a:cubicBezTo>
                    <a:pt x="136" y="42"/>
                    <a:pt x="135" y="42"/>
                    <a:pt x="135" y="41"/>
                  </a:cubicBezTo>
                  <a:cubicBezTo>
                    <a:pt x="135" y="41"/>
                    <a:pt x="134" y="41"/>
                    <a:pt x="134" y="41"/>
                  </a:cubicBezTo>
                  <a:cubicBezTo>
                    <a:pt x="134" y="41"/>
                    <a:pt x="133" y="41"/>
                    <a:pt x="133" y="42"/>
                  </a:cubicBezTo>
                  <a:cubicBezTo>
                    <a:pt x="132" y="42"/>
                    <a:pt x="133" y="43"/>
                    <a:pt x="132" y="43"/>
                  </a:cubicBezTo>
                  <a:cubicBezTo>
                    <a:pt x="132" y="44"/>
                    <a:pt x="131" y="44"/>
                    <a:pt x="130" y="44"/>
                  </a:cubicBezTo>
                  <a:cubicBezTo>
                    <a:pt x="130" y="44"/>
                    <a:pt x="130" y="44"/>
                    <a:pt x="130" y="44"/>
                  </a:cubicBezTo>
                  <a:cubicBezTo>
                    <a:pt x="128" y="44"/>
                    <a:pt x="128" y="43"/>
                    <a:pt x="129" y="42"/>
                  </a:cubicBezTo>
                  <a:cubicBezTo>
                    <a:pt x="130" y="42"/>
                    <a:pt x="130" y="42"/>
                    <a:pt x="131" y="41"/>
                  </a:cubicBezTo>
                  <a:cubicBezTo>
                    <a:pt x="131" y="41"/>
                    <a:pt x="131" y="40"/>
                    <a:pt x="131" y="40"/>
                  </a:cubicBezTo>
                  <a:cubicBezTo>
                    <a:pt x="131" y="40"/>
                    <a:pt x="131" y="40"/>
                    <a:pt x="131" y="40"/>
                  </a:cubicBezTo>
                  <a:cubicBezTo>
                    <a:pt x="128" y="40"/>
                    <a:pt x="127" y="42"/>
                    <a:pt x="125" y="43"/>
                  </a:cubicBezTo>
                  <a:cubicBezTo>
                    <a:pt x="123" y="43"/>
                    <a:pt x="122" y="44"/>
                    <a:pt x="121" y="46"/>
                  </a:cubicBezTo>
                  <a:cubicBezTo>
                    <a:pt x="121" y="46"/>
                    <a:pt x="121" y="46"/>
                    <a:pt x="121" y="47"/>
                  </a:cubicBezTo>
                  <a:cubicBezTo>
                    <a:pt x="120" y="47"/>
                    <a:pt x="120" y="47"/>
                    <a:pt x="120" y="48"/>
                  </a:cubicBezTo>
                  <a:cubicBezTo>
                    <a:pt x="119" y="48"/>
                    <a:pt x="120" y="49"/>
                    <a:pt x="119" y="50"/>
                  </a:cubicBezTo>
                  <a:cubicBezTo>
                    <a:pt x="119" y="50"/>
                    <a:pt x="119" y="50"/>
                    <a:pt x="118" y="50"/>
                  </a:cubicBezTo>
                  <a:cubicBezTo>
                    <a:pt x="117" y="50"/>
                    <a:pt x="116" y="49"/>
                    <a:pt x="116" y="49"/>
                  </a:cubicBezTo>
                  <a:cubicBezTo>
                    <a:pt x="115" y="48"/>
                    <a:pt x="115" y="47"/>
                    <a:pt x="115" y="47"/>
                  </a:cubicBezTo>
                  <a:cubicBezTo>
                    <a:pt x="116" y="46"/>
                    <a:pt x="117" y="46"/>
                    <a:pt x="115" y="45"/>
                  </a:cubicBezTo>
                  <a:cubicBezTo>
                    <a:pt x="115" y="45"/>
                    <a:pt x="114" y="45"/>
                    <a:pt x="114" y="45"/>
                  </a:cubicBezTo>
                  <a:cubicBezTo>
                    <a:pt x="114" y="45"/>
                    <a:pt x="113" y="46"/>
                    <a:pt x="113" y="47"/>
                  </a:cubicBezTo>
                  <a:cubicBezTo>
                    <a:pt x="113" y="48"/>
                    <a:pt x="113" y="48"/>
                    <a:pt x="114" y="49"/>
                  </a:cubicBezTo>
                  <a:cubicBezTo>
                    <a:pt x="114" y="50"/>
                    <a:pt x="115" y="51"/>
                    <a:pt x="115" y="52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14" y="52"/>
                    <a:pt x="113" y="52"/>
                    <a:pt x="113" y="52"/>
                  </a:cubicBezTo>
                  <a:cubicBezTo>
                    <a:pt x="113" y="51"/>
                    <a:pt x="112" y="51"/>
                    <a:pt x="112" y="51"/>
                  </a:cubicBezTo>
                  <a:cubicBezTo>
                    <a:pt x="112" y="51"/>
                    <a:pt x="111" y="51"/>
                    <a:pt x="111" y="51"/>
                  </a:cubicBezTo>
                  <a:cubicBezTo>
                    <a:pt x="110" y="52"/>
                    <a:pt x="110" y="53"/>
                    <a:pt x="109" y="53"/>
                  </a:cubicBezTo>
                  <a:cubicBezTo>
                    <a:pt x="109" y="53"/>
                    <a:pt x="108" y="53"/>
                    <a:pt x="107" y="54"/>
                  </a:cubicBezTo>
                  <a:cubicBezTo>
                    <a:pt x="106" y="55"/>
                    <a:pt x="108" y="55"/>
                    <a:pt x="108" y="56"/>
                  </a:cubicBezTo>
                  <a:cubicBezTo>
                    <a:pt x="106" y="58"/>
                    <a:pt x="106" y="58"/>
                    <a:pt x="106" y="58"/>
                  </a:cubicBezTo>
                  <a:cubicBezTo>
                    <a:pt x="105" y="57"/>
                    <a:pt x="104" y="56"/>
                    <a:pt x="103" y="56"/>
                  </a:cubicBezTo>
                  <a:cubicBezTo>
                    <a:pt x="103" y="56"/>
                    <a:pt x="103" y="56"/>
                    <a:pt x="103" y="56"/>
                  </a:cubicBezTo>
                  <a:cubicBezTo>
                    <a:pt x="102" y="57"/>
                    <a:pt x="104" y="58"/>
                    <a:pt x="104" y="58"/>
                  </a:cubicBezTo>
                  <a:cubicBezTo>
                    <a:pt x="105" y="59"/>
                    <a:pt x="104" y="60"/>
                    <a:pt x="103" y="60"/>
                  </a:cubicBezTo>
                  <a:cubicBezTo>
                    <a:pt x="103" y="60"/>
                    <a:pt x="102" y="60"/>
                    <a:pt x="102" y="60"/>
                  </a:cubicBezTo>
                  <a:cubicBezTo>
                    <a:pt x="101" y="60"/>
                    <a:pt x="100" y="60"/>
                    <a:pt x="100" y="59"/>
                  </a:cubicBezTo>
                  <a:cubicBezTo>
                    <a:pt x="99" y="59"/>
                    <a:pt x="98" y="58"/>
                    <a:pt x="97" y="58"/>
                  </a:cubicBezTo>
                  <a:cubicBezTo>
                    <a:pt x="97" y="57"/>
                    <a:pt x="98" y="57"/>
                    <a:pt x="98" y="57"/>
                  </a:cubicBezTo>
                  <a:cubicBezTo>
                    <a:pt x="98" y="56"/>
                    <a:pt x="97" y="56"/>
                    <a:pt x="97" y="56"/>
                  </a:cubicBezTo>
                  <a:cubicBezTo>
                    <a:pt x="97" y="55"/>
                    <a:pt x="97" y="54"/>
                    <a:pt x="97" y="54"/>
                  </a:cubicBezTo>
                  <a:cubicBezTo>
                    <a:pt x="96" y="53"/>
                    <a:pt x="95" y="53"/>
                    <a:pt x="95" y="53"/>
                  </a:cubicBezTo>
                  <a:cubicBezTo>
                    <a:pt x="95" y="52"/>
                    <a:pt x="95" y="52"/>
                    <a:pt x="95" y="51"/>
                  </a:cubicBezTo>
                  <a:cubicBezTo>
                    <a:pt x="94" y="51"/>
                    <a:pt x="94" y="51"/>
                    <a:pt x="93" y="51"/>
                  </a:cubicBezTo>
                  <a:cubicBezTo>
                    <a:pt x="92" y="51"/>
                    <a:pt x="90" y="50"/>
                    <a:pt x="92" y="49"/>
                  </a:cubicBezTo>
                  <a:cubicBezTo>
                    <a:pt x="92" y="48"/>
                    <a:pt x="90" y="48"/>
                    <a:pt x="90" y="47"/>
                  </a:cubicBezTo>
                  <a:cubicBezTo>
                    <a:pt x="90" y="46"/>
                    <a:pt x="91" y="46"/>
                    <a:pt x="92" y="46"/>
                  </a:cubicBezTo>
                  <a:cubicBezTo>
                    <a:pt x="92" y="46"/>
                    <a:pt x="92" y="46"/>
                    <a:pt x="93" y="46"/>
                  </a:cubicBezTo>
                  <a:cubicBezTo>
                    <a:pt x="93" y="46"/>
                    <a:pt x="94" y="45"/>
                    <a:pt x="94" y="45"/>
                  </a:cubicBezTo>
                  <a:cubicBezTo>
                    <a:pt x="94" y="45"/>
                    <a:pt x="94" y="45"/>
                    <a:pt x="94" y="45"/>
                  </a:cubicBezTo>
                  <a:cubicBezTo>
                    <a:pt x="95" y="46"/>
                    <a:pt x="94" y="46"/>
                    <a:pt x="94" y="47"/>
                  </a:cubicBezTo>
                  <a:cubicBezTo>
                    <a:pt x="94" y="48"/>
                    <a:pt x="94" y="49"/>
                    <a:pt x="95" y="50"/>
                  </a:cubicBezTo>
                  <a:cubicBezTo>
                    <a:pt x="96" y="50"/>
                    <a:pt x="97" y="50"/>
                    <a:pt x="98" y="50"/>
                  </a:cubicBezTo>
                  <a:cubicBezTo>
                    <a:pt x="99" y="51"/>
                    <a:pt x="100" y="51"/>
                    <a:pt x="102" y="51"/>
                  </a:cubicBezTo>
                  <a:cubicBezTo>
                    <a:pt x="102" y="51"/>
                    <a:pt x="102" y="51"/>
                    <a:pt x="103" y="51"/>
                  </a:cubicBezTo>
                  <a:cubicBezTo>
                    <a:pt x="103" y="51"/>
                    <a:pt x="103" y="51"/>
                    <a:pt x="103" y="51"/>
                  </a:cubicBezTo>
                  <a:cubicBezTo>
                    <a:pt x="104" y="51"/>
                    <a:pt x="104" y="52"/>
                    <a:pt x="104" y="52"/>
                  </a:cubicBezTo>
                  <a:cubicBezTo>
                    <a:pt x="104" y="52"/>
                    <a:pt x="104" y="52"/>
                    <a:pt x="104" y="52"/>
                  </a:cubicBezTo>
                  <a:cubicBezTo>
                    <a:pt x="105" y="52"/>
                    <a:pt x="107" y="52"/>
                    <a:pt x="107" y="52"/>
                  </a:cubicBezTo>
                  <a:cubicBezTo>
                    <a:pt x="108" y="51"/>
                    <a:pt x="108" y="48"/>
                    <a:pt x="108" y="47"/>
                  </a:cubicBezTo>
                  <a:cubicBezTo>
                    <a:pt x="107" y="46"/>
                    <a:pt x="105" y="45"/>
                    <a:pt x="104" y="44"/>
                  </a:cubicBezTo>
                  <a:cubicBezTo>
                    <a:pt x="102" y="44"/>
                    <a:pt x="100" y="44"/>
                    <a:pt x="99" y="43"/>
                  </a:cubicBezTo>
                  <a:cubicBezTo>
                    <a:pt x="98" y="42"/>
                    <a:pt x="97" y="41"/>
                    <a:pt x="95" y="4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2"/>
                    <a:pt x="95" y="42"/>
                    <a:pt x="95" y="42"/>
                  </a:cubicBezTo>
                  <a:cubicBezTo>
                    <a:pt x="94" y="42"/>
                    <a:pt x="94" y="42"/>
                    <a:pt x="94" y="42"/>
                  </a:cubicBezTo>
                  <a:cubicBezTo>
                    <a:pt x="93" y="42"/>
                    <a:pt x="93" y="41"/>
                    <a:pt x="93" y="40"/>
                  </a:cubicBezTo>
                  <a:cubicBezTo>
                    <a:pt x="93" y="39"/>
                    <a:pt x="93" y="39"/>
                    <a:pt x="92" y="39"/>
                  </a:cubicBezTo>
                  <a:cubicBezTo>
                    <a:pt x="92" y="39"/>
                    <a:pt x="92" y="39"/>
                    <a:pt x="92" y="39"/>
                  </a:cubicBezTo>
                  <a:cubicBezTo>
                    <a:pt x="92" y="39"/>
                    <a:pt x="91" y="39"/>
                    <a:pt x="91" y="39"/>
                  </a:cubicBezTo>
                  <a:cubicBezTo>
                    <a:pt x="91" y="39"/>
                    <a:pt x="90" y="39"/>
                    <a:pt x="90" y="39"/>
                  </a:cubicBezTo>
                  <a:cubicBezTo>
                    <a:pt x="90" y="39"/>
                    <a:pt x="90" y="39"/>
                    <a:pt x="90" y="39"/>
                  </a:cubicBezTo>
                  <a:cubicBezTo>
                    <a:pt x="90" y="39"/>
                    <a:pt x="89" y="39"/>
                    <a:pt x="89" y="39"/>
                  </a:cubicBezTo>
                  <a:cubicBezTo>
                    <a:pt x="89" y="39"/>
                    <a:pt x="88" y="38"/>
                    <a:pt x="88" y="38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88" y="38"/>
                    <a:pt x="87" y="38"/>
                    <a:pt x="87" y="38"/>
                  </a:cubicBezTo>
                  <a:cubicBezTo>
                    <a:pt x="87" y="38"/>
                    <a:pt x="86" y="38"/>
                    <a:pt x="86" y="38"/>
                  </a:cubicBezTo>
                  <a:cubicBezTo>
                    <a:pt x="87" y="38"/>
                    <a:pt x="89" y="38"/>
                    <a:pt x="89" y="37"/>
                  </a:cubicBezTo>
                  <a:cubicBezTo>
                    <a:pt x="88" y="37"/>
                    <a:pt x="88" y="37"/>
                    <a:pt x="88" y="3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7" y="36"/>
                    <a:pt x="87" y="36"/>
                    <a:pt x="86" y="36"/>
                  </a:cubicBezTo>
                  <a:cubicBezTo>
                    <a:pt x="86" y="37"/>
                    <a:pt x="85" y="37"/>
                    <a:pt x="85" y="37"/>
                  </a:cubicBezTo>
                  <a:cubicBezTo>
                    <a:pt x="85" y="37"/>
                    <a:pt x="85" y="37"/>
                    <a:pt x="85" y="37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6" y="36"/>
                    <a:pt x="86" y="36"/>
                    <a:pt x="86" y="36"/>
                  </a:cubicBezTo>
                  <a:cubicBezTo>
                    <a:pt x="86" y="35"/>
                    <a:pt x="85" y="35"/>
                    <a:pt x="84" y="35"/>
                  </a:cubicBezTo>
                  <a:cubicBezTo>
                    <a:pt x="84" y="35"/>
                    <a:pt x="83" y="35"/>
                    <a:pt x="83" y="35"/>
                  </a:cubicBezTo>
                  <a:cubicBezTo>
                    <a:pt x="82" y="36"/>
                    <a:pt x="83" y="37"/>
                    <a:pt x="82" y="37"/>
                  </a:cubicBezTo>
                  <a:cubicBezTo>
                    <a:pt x="82" y="37"/>
                    <a:pt x="82" y="37"/>
                    <a:pt x="81" y="37"/>
                  </a:cubicBezTo>
                  <a:cubicBezTo>
                    <a:pt x="81" y="36"/>
                    <a:pt x="82" y="36"/>
                    <a:pt x="82" y="35"/>
                  </a:cubicBezTo>
                  <a:cubicBezTo>
                    <a:pt x="82" y="35"/>
                    <a:pt x="82" y="35"/>
                    <a:pt x="81" y="35"/>
                  </a:cubicBezTo>
                  <a:cubicBezTo>
                    <a:pt x="81" y="35"/>
                    <a:pt x="81" y="36"/>
                    <a:pt x="81" y="36"/>
                  </a:cubicBezTo>
                  <a:cubicBezTo>
                    <a:pt x="81" y="36"/>
                    <a:pt x="81" y="36"/>
                    <a:pt x="81" y="36"/>
                  </a:cubicBezTo>
                  <a:cubicBezTo>
                    <a:pt x="80" y="36"/>
                    <a:pt x="80" y="36"/>
                    <a:pt x="80" y="35"/>
                  </a:cubicBezTo>
                  <a:cubicBezTo>
                    <a:pt x="80" y="35"/>
                    <a:pt x="80" y="35"/>
                    <a:pt x="79" y="35"/>
                  </a:cubicBezTo>
                  <a:cubicBezTo>
                    <a:pt x="79" y="35"/>
                    <a:pt x="78" y="35"/>
                    <a:pt x="78" y="36"/>
                  </a:cubicBezTo>
                  <a:cubicBezTo>
                    <a:pt x="79" y="36"/>
                    <a:pt x="79" y="36"/>
                    <a:pt x="79" y="36"/>
                  </a:cubicBezTo>
                  <a:cubicBezTo>
                    <a:pt x="78" y="37"/>
                    <a:pt x="78" y="37"/>
                    <a:pt x="77" y="37"/>
                  </a:cubicBezTo>
                  <a:cubicBezTo>
                    <a:pt x="77" y="37"/>
                    <a:pt x="77" y="37"/>
                    <a:pt x="77" y="37"/>
                  </a:cubicBezTo>
                  <a:cubicBezTo>
                    <a:pt x="77" y="37"/>
                    <a:pt x="78" y="38"/>
                    <a:pt x="77" y="38"/>
                  </a:cubicBezTo>
                  <a:cubicBezTo>
                    <a:pt x="77" y="39"/>
                    <a:pt x="76" y="39"/>
                    <a:pt x="76" y="39"/>
                  </a:cubicBezTo>
                  <a:cubicBezTo>
                    <a:pt x="76" y="39"/>
                    <a:pt x="76" y="38"/>
                    <a:pt x="75" y="38"/>
                  </a:cubicBezTo>
                  <a:cubicBezTo>
                    <a:pt x="75" y="37"/>
                    <a:pt x="74" y="37"/>
                    <a:pt x="74" y="37"/>
                  </a:cubicBezTo>
                  <a:cubicBezTo>
                    <a:pt x="72" y="37"/>
                    <a:pt x="71" y="38"/>
                    <a:pt x="73" y="39"/>
                  </a:cubicBezTo>
                  <a:cubicBezTo>
                    <a:pt x="72" y="39"/>
                    <a:pt x="72" y="39"/>
                    <a:pt x="71" y="40"/>
                  </a:cubicBezTo>
                  <a:cubicBezTo>
                    <a:pt x="70" y="40"/>
                    <a:pt x="70" y="40"/>
                    <a:pt x="70" y="40"/>
                  </a:cubicBezTo>
                  <a:cubicBezTo>
                    <a:pt x="68" y="41"/>
                    <a:pt x="67" y="40"/>
                    <a:pt x="66" y="41"/>
                  </a:cubicBezTo>
                  <a:cubicBezTo>
                    <a:pt x="66" y="42"/>
                    <a:pt x="66" y="42"/>
                    <a:pt x="65" y="43"/>
                  </a:cubicBezTo>
                  <a:cubicBezTo>
                    <a:pt x="65" y="43"/>
                    <a:pt x="64" y="43"/>
                    <a:pt x="64" y="43"/>
                  </a:cubicBezTo>
                  <a:cubicBezTo>
                    <a:pt x="64" y="44"/>
                    <a:pt x="66" y="44"/>
                    <a:pt x="66" y="45"/>
                  </a:cubicBezTo>
                  <a:cubicBezTo>
                    <a:pt x="66" y="45"/>
                    <a:pt x="65" y="45"/>
                    <a:pt x="65" y="45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5" y="45"/>
                    <a:pt x="65" y="45"/>
                    <a:pt x="65" y="45"/>
                  </a:cubicBezTo>
                  <a:cubicBezTo>
                    <a:pt x="64" y="45"/>
                    <a:pt x="64" y="45"/>
                    <a:pt x="64" y="45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2" y="47"/>
                    <a:pt x="62" y="47"/>
                    <a:pt x="62" y="47"/>
                  </a:cubicBezTo>
                  <a:cubicBezTo>
                    <a:pt x="61" y="47"/>
                    <a:pt x="62" y="48"/>
                    <a:pt x="62" y="48"/>
                  </a:cubicBezTo>
                  <a:cubicBezTo>
                    <a:pt x="62" y="49"/>
                    <a:pt x="62" y="49"/>
                    <a:pt x="62" y="49"/>
                  </a:cubicBezTo>
                  <a:cubicBezTo>
                    <a:pt x="62" y="50"/>
                    <a:pt x="62" y="49"/>
                    <a:pt x="62" y="50"/>
                  </a:cubicBezTo>
                  <a:cubicBezTo>
                    <a:pt x="61" y="50"/>
                    <a:pt x="60" y="51"/>
                    <a:pt x="60" y="51"/>
                  </a:cubicBezTo>
                  <a:cubicBezTo>
                    <a:pt x="60" y="51"/>
                    <a:pt x="61" y="52"/>
                    <a:pt x="61" y="53"/>
                  </a:cubicBezTo>
                  <a:cubicBezTo>
                    <a:pt x="60" y="53"/>
                    <a:pt x="59" y="53"/>
                    <a:pt x="59" y="54"/>
                  </a:cubicBezTo>
                  <a:cubicBezTo>
                    <a:pt x="59" y="54"/>
                    <a:pt x="59" y="54"/>
                    <a:pt x="59" y="54"/>
                  </a:cubicBezTo>
                  <a:cubicBezTo>
                    <a:pt x="59" y="55"/>
                    <a:pt x="58" y="55"/>
                    <a:pt x="58" y="55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7"/>
                    <a:pt x="57" y="57"/>
                    <a:pt x="57" y="57"/>
                  </a:cubicBezTo>
                  <a:cubicBezTo>
                    <a:pt x="57" y="57"/>
                    <a:pt x="57" y="57"/>
                    <a:pt x="58" y="57"/>
                  </a:cubicBezTo>
                  <a:cubicBezTo>
                    <a:pt x="58" y="57"/>
                    <a:pt x="58" y="57"/>
                    <a:pt x="59" y="57"/>
                  </a:cubicBezTo>
                  <a:cubicBezTo>
                    <a:pt x="59" y="57"/>
                    <a:pt x="60" y="57"/>
                    <a:pt x="60" y="58"/>
                  </a:cubicBezTo>
                  <a:cubicBezTo>
                    <a:pt x="59" y="58"/>
                    <a:pt x="58" y="58"/>
                    <a:pt x="58" y="59"/>
                  </a:cubicBezTo>
                  <a:cubicBezTo>
                    <a:pt x="57" y="59"/>
                    <a:pt x="57" y="60"/>
                    <a:pt x="57" y="60"/>
                  </a:cubicBezTo>
                  <a:cubicBezTo>
                    <a:pt x="56" y="60"/>
                    <a:pt x="56" y="60"/>
                    <a:pt x="56" y="60"/>
                  </a:cubicBezTo>
                  <a:cubicBezTo>
                    <a:pt x="56" y="60"/>
                    <a:pt x="55" y="60"/>
                    <a:pt x="55" y="60"/>
                  </a:cubicBezTo>
                  <a:cubicBezTo>
                    <a:pt x="54" y="60"/>
                    <a:pt x="54" y="60"/>
                    <a:pt x="53" y="60"/>
                  </a:cubicBezTo>
                  <a:cubicBezTo>
                    <a:pt x="53" y="60"/>
                    <a:pt x="52" y="60"/>
                    <a:pt x="52" y="61"/>
                  </a:cubicBezTo>
                  <a:cubicBezTo>
                    <a:pt x="53" y="61"/>
                    <a:pt x="54" y="61"/>
                    <a:pt x="54" y="62"/>
                  </a:cubicBezTo>
                  <a:cubicBezTo>
                    <a:pt x="54" y="63"/>
                    <a:pt x="53" y="63"/>
                    <a:pt x="52" y="63"/>
                  </a:cubicBezTo>
                  <a:cubicBezTo>
                    <a:pt x="52" y="63"/>
                    <a:pt x="51" y="63"/>
                    <a:pt x="51" y="63"/>
                  </a:cubicBezTo>
                  <a:cubicBezTo>
                    <a:pt x="50" y="63"/>
                    <a:pt x="50" y="64"/>
                    <a:pt x="50" y="64"/>
                  </a:cubicBezTo>
                  <a:cubicBezTo>
                    <a:pt x="50" y="65"/>
                    <a:pt x="49" y="65"/>
                    <a:pt x="49" y="65"/>
                  </a:cubicBezTo>
                  <a:cubicBezTo>
                    <a:pt x="48" y="65"/>
                    <a:pt x="45" y="66"/>
                    <a:pt x="45" y="66"/>
                  </a:cubicBezTo>
                  <a:cubicBezTo>
                    <a:pt x="44" y="68"/>
                    <a:pt x="47" y="67"/>
                    <a:pt x="48" y="68"/>
                  </a:cubicBezTo>
                  <a:cubicBezTo>
                    <a:pt x="47" y="68"/>
                    <a:pt x="46" y="68"/>
                    <a:pt x="46" y="69"/>
                  </a:cubicBezTo>
                  <a:cubicBezTo>
                    <a:pt x="45" y="70"/>
                    <a:pt x="45" y="70"/>
                    <a:pt x="46" y="71"/>
                  </a:cubicBezTo>
                  <a:cubicBezTo>
                    <a:pt x="46" y="71"/>
                    <a:pt x="45" y="71"/>
                    <a:pt x="45" y="72"/>
                  </a:cubicBezTo>
                  <a:cubicBezTo>
                    <a:pt x="45" y="73"/>
                    <a:pt x="45" y="74"/>
                    <a:pt x="45" y="74"/>
                  </a:cubicBezTo>
                  <a:cubicBezTo>
                    <a:pt x="45" y="74"/>
                    <a:pt x="45" y="74"/>
                    <a:pt x="45" y="74"/>
                  </a:cubicBezTo>
                  <a:cubicBezTo>
                    <a:pt x="46" y="74"/>
                    <a:pt x="46" y="76"/>
                    <a:pt x="45" y="77"/>
                  </a:cubicBezTo>
                  <a:cubicBezTo>
                    <a:pt x="46" y="77"/>
                    <a:pt x="47" y="77"/>
                    <a:pt x="47" y="77"/>
                  </a:cubicBezTo>
                  <a:cubicBezTo>
                    <a:pt x="47" y="77"/>
                    <a:pt x="47" y="77"/>
                    <a:pt x="48" y="77"/>
                  </a:cubicBezTo>
                  <a:cubicBezTo>
                    <a:pt x="48" y="77"/>
                    <a:pt x="47" y="78"/>
                    <a:pt x="46" y="78"/>
                  </a:cubicBezTo>
                  <a:cubicBezTo>
                    <a:pt x="46" y="80"/>
                    <a:pt x="46" y="81"/>
                    <a:pt x="47" y="82"/>
                  </a:cubicBezTo>
                  <a:cubicBezTo>
                    <a:pt x="48" y="82"/>
                    <a:pt x="48" y="82"/>
                    <a:pt x="49" y="82"/>
                  </a:cubicBezTo>
                  <a:cubicBezTo>
                    <a:pt x="50" y="82"/>
                    <a:pt x="51" y="82"/>
                    <a:pt x="51" y="82"/>
                  </a:cubicBezTo>
                  <a:cubicBezTo>
                    <a:pt x="52" y="81"/>
                    <a:pt x="52" y="81"/>
                    <a:pt x="53" y="81"/>
                  </a:cubicBezTo>
                  <a:cubicBezTo>
                    <a:pt x="53" y="80"/>
                    <a:pt x="54" y="80"/>
                    <a:pt x="55" y="80"/>
                  </a:cubicBezTo>
                  <a:cubicBezTo>
                    <a:pt x="55" y="79"/>
                    <a:pt x="53" y="78"/>
                    <a:pt x="53" y="77"/>
                  </a:cubicBezTo>
                  <a:cubicBezTo>
                    <a:pt x="54" y="77"/>
                    <a:pt x="54" y="77"/>
                    <a:pt x="54" y="77"/>
                  </a:cubicBezTo>
                  <a:cubicBezTo>
                    <a:pt x="55" y="77"/>
                    <a:pt x="55" y="77"/>
                    <a:pt x="56" y="78"/>
                  </a:cubicBezTo>
                  <a:cubicBezTo>
                    <a:pt x="56" y="79"/>
                    <a:pt x="57" y="80"/>
                    <a:pt x="57" y="81"/>
                  </a:cubicBezTo>
                  <a:cubicBezTo>
                    <a:pt x="58" y="82"/>
                    <a:pt x="58" y="83"/>
                    <a:pt x="59" y="84"/>
                  </a:cubicBezTo>
                  <a:cubicBezTo>
                    <a:pt x="59" y="85"/>
                    <a:pt x="60" y="85"/>
                    <a:pt x="60" y="86"/>
                  </a:cubicBezTo>
                  <a:cubicBezTo>
                    <a:pt x="60" y="86"/>
                    <a:pt x="59" y="87"/>
                    <a:pt x="60" y="87"/>
                  </a:cubicBezTo>
                  <a:cubicBezTo>
                    <a:pt x="60" y="87"/>
                    <a:pt x="60" y="87"/>
                    <a:pt x="60" y="87"/>
                  </a:cubicBezTo>
                  <a:cubicBezTo>
                    <a:pt x="60" y="88"/>
                    <a:pt x="59" y="88"/>
                    <a:pt x="59" y="89"/>
                  </a:cubicBezTo>
                  <a:cubicBezTo>
                    <a:pt x="58" y="90"/>
                    <a:pt x="59" y="91"/>
                    <a:pt x="59" y="92"/>
                  </a:cubicBezTo>
                  <a:cubicBezTo>
                    <a:pt x="59" y="92"/>
                    <a:pt x="59" y="92"/>
                    <a:pt x="60" y="92"/>
                  </a:cubicBezTo>
                  <a:cubicBezTo>
                    <a:pt x="60" y="92"/>
                    <a:pt x="61" y="92"/>
                    <a:pt x="61" y="92"/>
                  </a:cubicBezTo>
                  <a:cubicBezTo>
                    <a:pt x="62" y="91"/>
                    <a:pt x="62" y="91"/>
                    <a:pt x="61" y="90"/>
                  </a:cubicBezTo>
                  <a:cubicBezTo>
                    <a:pt x="63" y="89"/>
                    <a:pt x="64" y="89"/>
                    <a:pt x="65" y="88"/>
                  </a:cubicBezTo>
                  <a:cubicBezTo>
                    <a:pt x="67" y="86"/>
                    <a:pt x="66" y="85"/>
                    <a:pt x="66" y="83"/>
                  </a:cubicBezTo>
                  <a:cubicBezTo>
                    <a:pt x="66" y="81"/>
                    <a:pt x="67" y="81"/>
                    <a:pt x="68" y="79"/>
                  </a:cubicBezTo>
                  <a:cubicBezTo>
                    <a:pt x="70" y="77"/>
                    <a:pt x="65" y="79"/>
                    <a:pt x="65" y="77"/>
                  </a:cubicBezTo>
                  <a:cubicBezTo>
                    <a:pt x="67" y="76"/>
                    <a:pt x="70" y="77"/>
                    <a:pt x="69" y="75"/>
                  </a:cubicBezTo>
                  <a:cubicBezTo>
                    <a:pt x="69" y="74"/>
                    <a:pt x="69" y="74"/>
                    <a:pt x="69" y="73"/>
                  </a:cubicBezTo>
                  <a:cubicBezTo>
                    <a:pt x="69" y="72"/>
                    <a:pt x="69" y="72"/>
                    <a:pt x="69" y="72"/>
                  </a:cubicBezTo>
                  <a:cubicBezTo>
                    <a:pt x="68" y="71"/>
                    <a:pt x="67" y="71"/>
                    <a:pt x="67" y="70"/>
                  </a:cubicBezTo>
                  <a:cubicBezTo>
                    <a:pt x="66" y="69"/>
                    <a:pt x="67" y="68"/>
                    <a:pt x="67" y="67"/>
                  </a:cubicBezTo>
                  <a:cubicBezTo>
                    <a:pt x="67" y="65"/>
                    <a:pt x="67" y="65"/>
                    <a:pt x="69" y="64"/>
                  </a:cubicBezTo>
                  <a:cubicBezTo>
                    <a:pt x="71" y="64"/>
                    <a:pt x="73" y="61"/>
                    <a:pt x="74" y="59"/>
                  </a:cubicBezTo>
                  <a:cubicBezTo>
                    <a:pt x="74" y="58"/>
                    <a:pt x="73" y="57"/>
                    <a:pt x="73" y="57"/>
                  </a:cubicBezTo>
                  <a:cubicBezTo>
                    <a:pt x="74" y="56"/>
                    <a:pt x="76" y="57"/>
                    <a:pt x="75" y="55"/>
                  </a:cubicBezTo>
                  <a:cubicBezTo>
                    <a:pt x="76" y="55"/>
                    <a:pt x="76" y="55"/>
                    <a:pt x="77" y="54"/>
                  </a:cubicBezTo>
                  <a:cubicBezTo>
                    <a:pt x="77" y="54"/>
                    <a:pt x="78" y="53"/>
                    <a:pt x="78" y="53"/>
                  </a:cubicBezTo>
                  <a:cubicBezTo>
                    <a:pt x="79" y="53"/>
                    <a:pt x="79" y="53"/>
                    <a:pt x="79" y="53"/>
                  </a:cubicBezTo>
                  <a:cubicBezTo>
                    <a:pt x="80" y="53"/>
                    <a:pt x="80" y="55"/>
                    <a:pt x="80" y="55"/>
                  </a:cubicBezTo>
                  <a:cubicBezTo>
                    <a:pt x="81" y="56"/>
                    <a:pt x="82" y="57"/>
                    <a:pt x="80" y="58"/>
                  </a:cubicBezTo>
                  <a:cubicBezTo>
                    <a:pt x="79" y="59"/>
                    <a:pt x="79" y="59"/>
                    <a:pt x="78" y="60"/>
                  </a:cubicBezTo>
                  <a:cubicBezTo>
                    <a:pt x="77" y="62"/>
                    <a:pt x="76" y="62"/>
                    <a:pt x="75" y="63"/>
                  </a:cubicBezTo>
                  <a:cubicBezTo>
                    <a:pt x="74" y="65"/>
                    <a:pt x="74" y="65"/>
                    <a:pt x="74" y="67"/>
                  </a:cubicBezTo>
                  <a:cubicBezTo>
                    <a:pt x="75" y="68"/>
                    <a:pt x="74" y="72"/>
                    <a:pt x="75" y="73"/>
                  </a:cubicBezTo>
                  <a:cubicBezTo>
                    <a:pt x="75" y="74"/>
                    <a:pt x="77" y="74"/>
                    <a:pt x="78" y="75"/>
                  </a:cubicBezTo>
                  <a:cubicBezTo>
                    <a:pt x="78" y="75"/>
                    <a:pt x="78" y="75"/>
                    <a:pt x="78" y="75"/>
                  </a:cubicBezTo>
                  <a:cubicBezTo>
                    <a:pt x="79" y="75"/>
                    <a:pt x="80" y="74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2" y="73"/>
                    <a:pt x="82" y="73"/>
                    <a:pt x="82" y="73"/>
                  </a:cubicBezTo>
                  <a:cubicBezTo>
                    <a:pt x="83" y="73"/>
                    <a:pt x="83" y="73"/>
                    <a:pt x="83" y="73"/>
                  </a:cubicBezTo>
                  <a:cubicBezTo>
                    <a:pt x="84" y="73"/>
                    <a:pt x="84" y="72"/>
                    <a:pt x="84" y="72"/>
                  </a:cubicBezTo>
                  <a:cubicBezTo>
                    <a:pt x="84" y="72"/>
                    <a:pt x="85" y="72"/>
                    <a:pt x="85" y="72"/>
                  </a:cubicBezTo>
                  <a:cubicBezTo>
                    <a:pt x="86" y="72"/>
                    <a:pt x="86" y="72"/>
                    <a:pt x="87" y="72"/>
                  </a:cubicBezTo>
                  <a:cubicBezTo>
                    <a:pt x="88" y="72"/>
                    <a:pt x="89" y="73"/>
                    <a:pt x="90" y="74"/>
                  </a:cubicBezTo>
                  <a:cubicBezTo>
                    <a:pt x="91" y="76"/>
                    <a:pt x="88" y="76"/>
                    <a:pt x="87" y="76"/>
                  </a:cubicBezTo>
                  <a:cubicBezTo>
                    <a:pt x="85" y="76"/>
                    <a:pt x="84" y="77"/>
                    <a:pt x="83" y="77"/>
                  </a:cubicBezTo>
                  <a:cubicBezTo>
                    <a:pt x="83" y="77"/>
                    <a:pt x="82" y="77"/>
                    <a:pt x="82" y="77"/>
                  </a:cubicBezTo>
                  <a:cubicBezTo>
                    <a:pt x="82" y="77"/>
                    <a:pt x="82" y="77"/>
                    <a:pt x="81" y="77"/>
                  </a:cubicBezTo>
                  <a:cubicBezTo>
                    <a:pt x="81" y="77"/>
                    <a:pt x="81" y="77"/>
                    <a:pt x="81" y="77"/>
                  </a:cubicBezTo>
                  <a:cubicBezTo>
                    <a:pt x="80" y="77"/>
                    <a:pt x="80" y="77"/>
                    <a:pt x="79" y="78"/>
                  </a:cubicBezTo>
                  <a:cubicBezTo>
                    <a:pt x="78" y="79"/>
                    <a:pt x="78" y="80"/>
                    <a:pt x="79" y="81"/>
                  </a:cubicBezTo>
                  <a:cubicBezTo>
                    <a:pt x="80" y="81"/>
                    <a:pt x="80" y="81"/>
                    <a:pt x="80" y="82"/>
                  </a:cubicBezTo>
                  <a:cubicBezTo>
                    <a:pt x="80" y="82"/>
                    <a:pt x="80" y="83"/>
                    <a:pt x="80" y="83"/>
                  </a:cubicBezTo>
                  <a:cubicBezTo>
                    <a:pt x="80" y="84"/>
                    <a:pt x="81" y="86"/>
                    <a:pt x="79" y="86"/>
                  </a:cubicBezTo>
                  <a:cubicBezTo>
                    <a:pt x="79" y="86"/>
                    <a:pt x="79" y="86"/>
                    <a:pt x="79" y="86"/>
                  </a:cubicBezTo>
                  <a:cubicBezTo>
                    <a:pt x="78" y="86"/>
                    <a:pt x="79" y="84"/>
                    <a:pt x="78" y="84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76" y="84"/>
                    <a:pt x="76" y="85"/>
                    <a:pt x="75" y="86"/>
                  </a:cubicBezTo>
                  <a:cubicBezTo>
                    <a:pt x="75" y="87"/>
                    <a:pt x="73" y="87"/>
                    <a:pt x="73" y="88"/>
                  </a:cubicBezTo>
                  <a:cubicBezTo>
                    <a:pt x="72" y="90"/>
                    <a:pt x="74" y="90"/>
                    <a:pt x="73" y="91"/>
                  </a:cubicBezTo>
                  <a:cubicBezTo>
                    <a:pt x="73" y="92"/>
                    <a:pt x="72" y="92"/>
                    <a:pt x="72" y="92"/>
                  </a:cubicBezTo>
                  <a:cubicBezTo>
                    <a:pt x="72" y="93"/>
                    <a:pt x="73" y="93"/>
                    <a:pt x="73" y="94"/>
                  </a:cubicBezTo>
                  <a:cubicBezTo>
                    <a:pt x="73" y="94"/>
                    <a:pt x="72" y="95"/>
                    <a:pt x="72" y="95"/>
                  </a:cubicBezTo>
                  <a:cubicBezTo>
                    <a:pt x="71" y="95"/>
                    <a:pt x="71" y="95"/>
                    <a:pt x="71" y="95"/>
                  </a:cubicBezTo>
                  <a:cubicBezTo>
                    <a:pt x="70" y="94"/>
                    <a:pt x="70" y="93"/>
                    <a:pt x="69" y="93"/>
                  </a:cubicBezTo>
                  <a:cubicBezTo>
                    <a:pt x="69" y="93"/>
                    <a:pt x="69" y="93"/>
                    <a:pt x="68" y="93"/>
                  </a:cubicBezTo>
                  <a:cubicBezTo>
                    <a:pt x="66" y="94"/>
                    <a:pt x="65" y="96"/>
                    <a:pt x="63" y="96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5"/>
                    <a:pt x="62" y="95"/>
                    <a:pt x="61" y="95"/>
                  </a:cubicBezTo>
                  <a:cubicBezTo>
                    <a:pt x="60" y="95"/>
                    <a:pt x="60" y="95"/>
                    <a:pt x="59" y="95"/>
                  </a:cubicBezTo>
                  <a:cubicBezTo>
                    <a:pt x="58" y="95"/>
                    <a:pt x="58" y="95"/>
                    <a:pt x="57" y="95"/>
                  </a:cubicBezTo>
                  <a:cubicBezTo>
                    <a:pt x="57" y="95"/>
                    <a:pt x="57" y="95"/>
                    <a:pt x="57" y="95"/>
                  </a:cubicBezTo>
                  <a:cubicBezTo>
                    <a:pt x="56" y="95"/>
                    <a:pt x="57" y="94"/>
                    <a:pt x="56" y="94"/>
                  </a:cubicBezTo>
                  <a:cubicBezTo>
                    <a:pt x="56" y="94"/>
                    <a:pt x="55" y="94"/>
                    <a:pt x="55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4"/>
                    <a:pt x="54" y="94"/>
                    <a:pt x="54" y="94"/>
                  </a:cubicBezTo>
                  <a:cubicBezTo>
                    <a:pt x="53" y="94"/>
                    <a:pt x="53" y="93"/>
                    <a:pt x="53" y="92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3" y="89"/>
                    <a:pt x="57" y="90"/>
                    <a:pt x="55" y="88"/>
                  </a:cubicBezTo>
                  <a:cubicBezTo>
                    <a:pt x="55" y="87"/>
                    <a:pt x="55" y="87"/>
                    <a:pt x="54" y="87"/>
                  </a:cubicBezTo>
                  <a:cubicBezTo>
                    <a:pt x="54" y="87"/>
                    <a:pt x="53" y="87"/>
                    <a:pt x="53" y="88"/>
                  </a:cubicBezTo>
                  <a:cubicBezTo>
                    <a:pt x="52" y="88"/>
                    <a:pt x="53" y="89"/>
                    <a:pt x="52" y="89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52" y="89"/>
                    <a:pt x="52" y="89"/>
                    <a:pt x="51" y="89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51" y="89"/>
                    <a:pt x="51" y="89"/>
                    <a:pt x="51" y="89"/>
                  </a:cubicBezTo>
                  <a:cubicBezTo>
                    <a:pt x="49" y="90"/>
                    <a:pt x="51" y="91"/>
                    <a:pt x="51" y="92"/>
                  </a:cubicBezTo>
                  <a:cubicBezTo>
                    <a:pt x="52" y="93"/>
                    <a:pt x="51" y="93"/>
                    <a:pt x="51" y="94"/>
                  </a:cubicBezTo>
                  <a:cubicBezTo>
                    <a:pt x="51" y="95"/>
                    <a:pt x="52" y="95"/>
                    <a:pt x="52" y="96"/>
                  </a:cubicBezTo>
                  <a:cubicBezTo>
                    <a:pt x="52" y="96"/>
                    <a:pt x="52" y="96"/>
                    <a:pt x="52" y="97"/>
                  </a:cubicBezTo>
                  <a:cubicBezTo>
                    <a:pt x="50" y="97"/>
                    <a:pt x="50" y="97"/>
                    <a:pt x="49" y="97"/>
                  </a:cubicBezTo>
                  <a:cubicBezTo>
                    <a:pt x="48" y="98"/>
                    <a:pt x="47" y="99"/>
                    <a:pt x="46" y="99"/>
                  </a:cubicBezTo>
                  <a:cubicBezTo>
                    <a:pt x="45" y="100"/>
                    <a:pt x="45" y="101"/>
                    <a:pt x="44" y="102"/>
                  </a:cubicBezTo>
                  <a:cubicBezTo>
                    <a:pt x="43" y="103"/>
                    <a:pt x="42" y="104"/>
                    <a:pt x="42" y="105"/>
                  </a:cubicBezTo>
                  <a:cubicBezTo>
                    <a:pt x="41" y="106"/>
                    <a:pt x="40" y="107"/>
                    <a:pt x="39" y="108"/>
                  </a:cubicBezTo>
                  <a:cubicBezTo>
                    <a:pt x="38" y="108"/>
                    <a:pt x="38" y="108"/>
                    <a:pt x="37" y="109"/>
                  </a:cubicBezTo>
                  <a:cubicBezTo>
                    <a:pt x="36" y="109"/>
                    <a:pt x="36" y="110"/>
                    <a:pt x="36" y="111"/>
                  </a:cubicBezTo>
                  <a:cubicBezTo>
                    <a:pt x="36" y="111"/>
                    <a:pt x="35" y="111"/>
                    <a:pt x="35" y="111"/>
                  </a:cubicBezTo>
                  <a:cubicBezTo>
                    <a:pt x="34" y="111"/>
                    <a:pt x="34" y="111"/>
                    <a:pt x="34" y="111"/>
                  </a:cubicBezTo>
                  <a:cubicBezTo>
                    <a:pt x="33" y="111"/>
                    <a:pt x="34" y="111"/>
                    <a:pt x="33" y="111"/>
                  </a:cubicBezTo>
                  <a:cubicBezTo>
                    <a:pt x="33" y="110"/>
                    <a:pt x="33" y="110"/>
                    <a:pt x="33" y="110"/>
                  </a:cubicBezTo>
                  <a:cubicBezTo>
                    <a:pt x="33" y="110"/>
                    <a:pt x="32" y="110"/>
                    <a:pt x="32" y="110"/>
                  </a:cubicBezTo>
                  <a:cubicBezTo>
                    <a:pt x="32" y="110"/>
                    <a:pt x="31" y="110"/>
                    <a:pt x="32" y="111"/>
                  </a:cubicBezTo>
                  <a:cubicBezTo>
                    <a:pt x="32" y="112"/>
                    <a:pt x="33" y="111"/>
                    <a:pt x="32" y="112"/>
                  </a:cubicBezTo>
                  <a:cubicBezTo>
                    <a:pt x="32" y="112"/>
                    <a:pt x="32" y="113"/>
                    <a:pt x="32" y="113"/>
                  </a:cubicBezTo>
                  <a:cubicBezTo>
                    <a:pt x="31" y="113"/>
                    <a:pt x="31" y="112"/>
                    <a:pt x="31" y="112"/>
                  </a:cubicBezTo>
                  <a:cubicBezTo>
                    <a:pt x="31" y="112"/>
                    <a:pt x="31" y="112"/>
                    <a:pt x="30" y="112"/>
                  </a:cubicBezTo>
                  <a:cubicBezTo>
                    <a:pt x="30" y="112"/>
                    <a:pt x="30" y="112"/>
                    <a:pt x="30" y="112"/>
                  </a:cubicBezTo>
                  <a:cubicBezTo>
                    <a:pt x="29" y="113"/>
                    <a:pt x="25" y="114"/>
                    <a:pt x="27" y="115"/>
                  </a:cubicBezTo>
                  <a:cubicBezTo>
                    <a:pt x="29" y="115"/>
                    <a:pt x="30" y="116"/>
                    <a:pt x="31" y="116"/>
                  </a:cubicBezTo>
                  <a:cubicBezTo>
                    <a:pt x="32" y="117"/>
                    <a:pt x="33" y="118"/>
                    <a:pt x="34" y="119"/>
                  </a:cubicBezTo>
                  <a:cubicBezTo>
                    <a:pt x="34" y="120"/>
                    <a:pt x="34" y="120"/>
                    <a:pt x="34" y="120"/>
                  </a:cubicBezTo>
                  <a:cubicBezTo>
                    <a:pt x="34" y="120"/>
                    <a:pt x="34" y="121"/>
                    <a:pt x="34" y="122"/>
                  </a:cubicBezTo>
                  <a:cubicBezTo>
                    <a:pt x="34" y="122"/>
                    <a:pt x="34" y="123"/>
                    <a:pt x="34" y="124"/>
                  </a:cubicBezTo>
                  <a:cubicBezTo>
                    <a:pt x="34" y="125"/>
                    <a:pt x="34" y="127"/>
                    <a:pt x="33" y="127"/>
                  </a:cubicBezTo>
                  <a:cubicBezTo>
                    <a:pt x="33" y="128"/>
                    <a:pt x="33" y="128"/>
                    <a:pt x="33" y="128"/>
                  </a:cubicBezTo>
                  <a:cubicBezTo>
                    <a:pt x="32" y="129"/>
                    <a:pt x="31" y="129"/>
                    <a:pt x="31" y="129"/>
                  </a:cubicBezTo>
                  <a:cubicBezTo>
                    <a:pt x="30" y="129"/>
                    <a:pt x="30" y="129"/>
                    <a:pt x="29" y="129"/>
                  </a:cubicBezTo>
                  <a:cubicBezTo>
                    <a:pt x="29" y="129"/>
                    <a:pt x="28" y="129"/>
                    <a:pt x="28" y="129"/>
                  </a:cubicBezTo>
                  <a:cubicBezTo>
                    <a:pt x="27" y="129"/>
                    <a:pt x="27" y="129"/>
                    <a:pt x="26" y="129"/>
                  </a:cubicBezTo>
                  <a:cubicBezTo>
                    <a:pt x="26" y="129"/>
                    <a:pt x="26" y="129"/>
                    <a:pt x="26" y="129"/>
                  </a:cubicBezTo>
                  <a:cubicBezTo>
                    <a:pt x="26" y="129"/>
                    <a:pt x="26" y="129"/>
                    <a:pt x="26" y="129"/>
                  </a:cubicBezTo>
                  <a:cubicBezTo>
                    <a:pt x="25" y="129"/>
                    <a:pt x="25" y="129"/>
                    <a:pt x="25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4" y="128"/>
                    <a:pt x="24" y="129"/>
                    <a:pt x="23" y="129"/>
                  </a:cubicBezTo>
                  <a:cubicBezTo>
                    <a:pt x="22" y="129"/>
                    <a:pt x="22" y="129"/>
                    <a:pt x="22" y="129"/>
                  </a:cubicBezTo>
                  <a:cubicBezTo>
                    <a:pt x="22" y="128"/>
                    <a:pt x="22" y="128"/>
                    <a:pt x="22" y="128"/>
                  </a:cubicBezTo>
                  <a:cubicBezTo>
                    <a:pt x="22" y="128"/>
                    <a:pt x="22" y="128"/>
                    <a:pt x="21" y="128"/>
                  </a:cubicBezTo>
                  <a:cubicBezTo>
                    <a:pt x="21" y="128"/>
                    <a:pt x="21" y="128"/>
                    <a:pt x="20" y="128"/>
                  </a:cubicBezTo>
                  <a:cubicBezTo>
                    <a:pt x="20" y="129"/>
                    <a:pt x="19" y="129"/>
                    <a:pt x="18" y="130"/>
                  </a:cubicBezTo>
                  <a:cubicBezTo>
                    <a:pt x="17" y="130"/>
                    <a:pt x="18" y="131"/>
                    <a:pt x="18" y="132"/>
                  </a:cubicBezTo>
                  <a:cubicBezTo>
                    <a:pt x="19" y="132"/>
                    <a:pt x="19" y="132"/>
                    <a:pt x="19" y="133"/>
                  </a:cubicBezTo>
                  <a:cubicBezTo>
                    <a:pt x="18" y="133"/>
                    <a:pt x="18" y="134"/>
                    <a:pt x="18" y="134"/>
                  </a:cubicBezTo>
                  <a:cubicBezTo>
                    <a:pt x="18" y="134"/>
                    <a:pt x="18" y="134"/>
                    <a:pt x="18" y="134"/>
                  </a:cubicBezTo>
                  <a:cubicBezTo>
                    <a:pt x="18" y="135"/>
                    <a:pt x="18" y="135"/>
                    <a:pt x="18" y="135"/>
                  </a:cubicBezTo>
                  <a:cubicBezTo>
                    <a:pt x="18" y="136"/>
                    <a:pt x="18" y="136"/>
                    <a:pt x="18" y="136"/>
                  </a:cubicBezTo>
                  <a:cubicBezTo>
                    <a:pt x="18" y="137"/>
                    <a:pt x="18" y="137"/>
                    <a:pt x="18" y="138"/>
                  </a:cubicBezTo>
                  <a:cubicBezTo>
                    <a:pt x="18" y="138"/>
                    <a:pt x="18" y="139"/>
                    <a:pt x="18" y="140"/>
                  </a:cubicBezTo>
                  <a:cubicBezTo>
                    <a:pt x="17" y="141"/>
                    <a:pt x="17" y="141"/>
                    <a:pt x="17" y="141"/>
                  </a:cubicBezTo>
                  <a:cubicBezTo>
                    <a:pt x="17" y="142"/>
                    <a:pt x="17" y="142"/>
                    <a:pt x="17" y="143"/>
                  </a:cubicBezTo>
                  <a:cubicBezTo>
                    <a:pt x="17" y="143"/>
                    <a:pt x="18" y="143"/>
                    <a:pt x="18" y="143"/>
                  </a:cubicBezTo>
                  <a:cubicBezTo>
                    <a:pt x="18" y="143"/>
                    <a:pt x="18" y="143"/>
                    <a:pt x="18" y="143"/>
                  </a:cubicBezTo>
                  <a:cubicBezTo>
                    <a:pt x="19" y="144"/>
                    <a:pt x="18" y="144"/>
                    <a:pt x="18" y="144"/>
                  </a:cubicBezTo>
                  <a:cubicBezTo>
                    <a:pt x="18" y="145"/>
                    <a:pt x="18" y="145"/>
                    <a:pt x="18" y="145"/>
                  </a:cubicBezTo>
                  <a:cubicBezTo>
                    <a:pt x="18" y="146"/>
                    <a:pt x="18" y="146"/>
                    <a:pt x="18" y="146"/>
                  </a:cubicBezTo>
                  <a:cubicBezTo>
                    <a:pt x="18" y="146"/>
                    <a:pt x="18" y="147"/>
                    <a:pt x="18" y="147"/>
                  </a:cubicBezTo>
                  <a:cubicBezTo>
                    <a:pt x="20" y="147"/>
                    <a:pt x="20" y="147"/>
                    <a:pt x="20" y="147"/>
                  </a:cubicBezTo>
                  <a:cubicBezTo>
                    <a:pt x="21" y="147"/>
                    <a:pt x="21" y="147"/>
                    <a:pt x="21" y="147"/>
                  </a:cubicBezTo>
                  <a:cubicBezTo>
                    <a:pt x="22" y="147"/>
                    <a:pt x="22" y="147"/>
                    <a:pt x="22" y="147"/>
                  </a:cubicBezTo>
                  <a:cubicBezTo>
                    <a:pt x="23" y="147"/>
                    <a:pt x="23" y="148"/>
                    <a:pt x="24" y="148"/>
                  </a:cubicBezTo>
                  <a:cubicBezTo>
                    <a:pt x="24" y="149"/>
                    <a:pt x="24" y="149"/>
                    <a:pt x="24" y="149"/>
                  </a:cubicBezTo>
                  <a:cubicBezTo>
                    <a:pt x="25" y="150"/>
                    <a:pt x="25" y="150"/>
                    <a:pt x="25" y="150"/>
                  </a:cubicBezTo>
                  <a:cubicBezTo>
                    <a:pt x="25" y="150"/>
                    <a:pt x="25" y="150"/>
                    <a:pt x="25" y="150"/>
                  </a:cubicBezTo>
                  <a:cubicBezTo>
                    <a:pt x="25" y="150"/>
                    <a:pt x="26" y="149"/>
                    <a:pt x="26" y="149"/>
                  </a:cubicBezTo>
                  <a:cubicBezTo>
                    <a:pt x="27" y="149"/>
                    <a:pt x="27" y="149"/>
                    <a:pt x="28" y="148"/>
                  </a:cubicBezTo>
                  <a:cubicBezTo>
                    <a:pt x="29" y="148"/>
                    <a:pt x="30" y="148"/>
                    <a:pt x="30" y="148"/>
                  </a:cubicBezTo>
                  <a:cubicBezTo>
                    <a:pt x="31" y="148"/>
                    <a:pt x="31" y="148"/>
                    <a:pt x="31" y="148"/>
                  </a:cubicBezTo>
                  <a:cubicBezTo>
                    <a:pt x="32" y="148"/>
                    <a:pt x="32" y="148"/>
                    <a:pt x="32" y="148"/>
                  </a:cubicBezTo>
                  <a:cubicBezTo>
                    <a:pt x="32" y="148"/>
                    <a:pt x="33" y="148"/>
                    <a:pt x="33" y="148"/>
                  </a:cubicBezTo>
                  <a:cubicBezTo>
                    <a:pt x="33" y="147"/>
                    <a:pt x="33" y="147"/>
                    <a:pt x="33" y="146"/>
                  </a:cubicBezTo>
                  <a:cubicBezTo>
                    <a:pt x="34" y="146"/>
                    <a:pt x="34" y="145"/>
                    <a:pt x="35" y="145"/>
                  </a:cubicBezTo>
                  <a:cubicBezTo>
                    <a:pt x="35" y="144"/>
                    <a:pt x="34" y="144"/>
                    <a:pt x="35" y="143"/>
                  </a:cubicBezTo>
                  <a:cubicBezTo>
                    <a:pt x="35" y="143"/>
                    <a:pt x="36" y="143"/>
                    <a:pt x="36" y="142"/>
                  </a:cubicBezTo>
                  <a:cubicBezTo>
                    <a:pt x="36" y="142"/>
                    <a:pt x="36" y="141"/>
                    <a:pt x="36" y="141"/>
                  </a:cubicBezTo>
                  <a:cubicBezTo>
                    <a:pt x="36" y="140"/>
                    <a:pt x="36" y="139"/>
                    <a:pt x="36" y="139"/>
                  </a:cubicBezTo>
                  <a:cubicBezTo>
                    <a:pt x="36" y="138"/>
                    <a:pt x="36" y="137"/>
                    <a:pt x="37" y="137"/>
                  </a:cubicBezTo>
                  <a:cubicBezTo>
                    <a:pt x="37" y="136"/>
                    <a:pt x="38" y="136"/>
                    <a:pt x="39" y="135"/>
                  </a:cubicBezTo>
                  <a:cubicBezTo>
                    <a:pt x="39" y="135"/>
                    <a:pt x="40" y="134"/>
                    <a:pt x="41" y="134"/>
                  </a:cubicBezTo>
                  <a:cubicBezTo>
                    <a:pt x="41" y="134"/>
                    <a:pt x="42" y="133"/>
                    <a:pt x="42" y="133"/>
                  </a:cubicBezTo>
                  <a:cubicBezTo>
                    <a:pt x="43" y="132"/>
                    <a:pt x="41" y="132"/>
                    <a:pt x="41" y="131"/>
                  </a:cubicBezTo>
                  <a:cubicBezTo>
                    <a:pt x="41" y="131"/>
                    <a:pt x="42" y="129"/>
                    <a:pt x="42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2" y="129"/>
                    <a:pt x="44" y="128"/>
                    <a:pt x="44" y="128"/>
                  </a:cubicBezTo>
                  <a:cubicBezTo>
                    <a:pt x="44" y="128"/>
                    <a:pt x="45" y="128"/>
                    <a:pt x="45" y="128"/>
                  </a:cubicBezTo>
                  <a:cubicBezTo>
                    <a:pt x="45" y="128"/>
                    <a:pt x="46" y="128"/>
                    <a:pt x="46" y="129"/>
                  </a:cubicBezTo>
                  <a:cubicBezTo>
                    <a:pt x="47" y="129"/>
                    <a:pt x="47" y="129"/>
                    <a:pt x="48" y="129"/>
                  </a:cubicBezTo>
                  <a:cubicBezTo>
                    <a:pt x="48" y="129"/>
                    <a:pt x="48" y="129"/>
                    <a:pt x="48" y="129"/>
                  </a:cubicBezTo>
                  <a:cubicBezTo>
                    <a:pt x="49" y="129"/>
                    <a:pt x="49" y="128"/>
                    <a:pt x="49" y="128"/>
                  </a:cubicBezTo>
                  <a:cubicBezTo>
                    <a:pt x="50" y="128"/>
                    <a:pt x="50" y="128"/>
                    <a:pt x="51" y="128"/>
                  </a:cubicBezTo>
                  <a:cubicBezTo>
                    <a:pt x="51" y="126"/>
                    <a:pt x="51" y="126"/>
                    <a:pt x="52" y="126"/>
                  </a:cubicBezTo>
                  <a:cubicBezTo>
                    <a:pt x="53" y="126"/>
                    <a:pt x="53" y="126"/>
                    <a:pt x="53" y="126"/>
                  </a:cubicBezTo>
                  <a:cubicBezTo>
                    <a:pt x="54" y="126"/>
                    <a:pt x="55" y="126"/>
                    <a:pt x="55" y="127"/>
                  </a:cubicBezTo>
                  <a:cubicBezTo>
                    <a:pt x="56" y="128"/>
                    <a:pt x="56" y="128"/>
                    <a:pt x="56" y="129"/>
                  </a:cubicBezTo>
                  <a:cubicBezTo>
                    <a:pt x="56" y="129"/>
                    <a:pt x="56" y="130"/>
                    <a:pt x="56" y="130"/>
                  </a:cubicBezTo>
                  <a:cubicBezTo>
                    <a:pt x="57" y="131"/>
                    <a:pt x="57" y="131"/>
                    <a:pt x="57" y="131"/>
                  </a:cubicBezTo>
                  <a:cubicBezTo>
                    <a:pt x="58" y="132"/>
                    <a:pt x="58" y="132"/>
                    <a:pt x="58" y="132"/>
                  </a:cubicBezTo>
                  <a:cubicBezTo>
                    <a:pt x="59" y="133"/>
                    <a:pt x="60" y="133"/>
                    <a:pt x="61" y="134"/>
                  </a:cubicBezTo>
                  <a:cubicBezTo>
                    <a:pt x="61" y="134"/>
                    <a:pt x="61" y="134"/>
                    <a:pt x="62" y="134"/>
                  </a:cubicBezTo>
                  <a:cubicBezTo>
                    <a:pt x="62" y="135"/>
                    <a:pt x="63" y="135"/>
                    <a:pt x="63" y="135"/>
                  </a:cubicBezTo>
                  <a:cubicBezTo>
                    <a:pt x="64" y="135"/>
                    <a:pt x="65" y="135"/>
                    <a:pt x="65" y="136"/>
                  </a:cubicBezTo>
                  <a:cubicBezTo>
                    <a:pt x="66" y="137"/>
                    <a:pt x="66" y="138"/>
                    <a:pt x="67" y="139"/>
                  </a:cubicBezTo>
                  <a:cubicBezTo>
                    <a:pt x="67" y="140"/>
                    <a:pt x="68" y="140"/>
                    <a:pt x="68" y="140"/>
                  </a:cubicBezTo>
                  <a:cubicBezTo>
                    <a:pt x="68" y="141"/>
                    <a:pt x="68" y="142"/>
                    <a:pt x="67" y="142"/>
                  </a:cubicBezTo>
                  <a:cubicBezTo>
                    <a:pt x="67" y="143"/>
                    <a:pt x="67" y="143"/>
                    <a:pt x="67" y="143"/>
                  </a:cubicBezTo>
                  <a:cubicBezTo>
                    <a:pt x="67" y="143"/>
                    <a:pt x="67" y="143"/>
                    <a:pt x="67" y="143"/>
                  </a:cubicBezTo>
                  <a:cubicBezTo>
                    <a:pt x="67" y="143"/>
                    <a:pt x="68" y="143"/>
                    <a:pt x="68" y="143"/>
                  </a:cubicBezTo>
                  <a:cubicBezTo>
                    <a:pt x="69" y="143"/>
                    <a:pt x="69" y="142"/>
                    <a:pt x="69" y="141"/>
                  </a:cubicBezTo>
                  <a:cubicBezTo>
                    <a:pt x="70" y="140"/>
                    <a:pt x="70" y="140"/>
                    <a:pt x="70" y="139"/>
                  </a:cubicBezTo>
                  <a:cubicBezTo>
                    <a:pt x="70" y="139"/>
                    <a:pt x="69" y="139"/>
                    <a:pt x="69" y="138"/>
                  </a:cubicBezTo>
                  <a:cubicBezTo>
                    <a:pt x="69" y="138"/>
                    <a:pt x="69" y="137"/>
                    <a:pt x="69" y="137"/>
                  </a:cubicBezTo>
                  <a:cubicBezTo>
                    <a:pt x="69" y="137"/>
                    <a:pt x="70" y="137"/>
                    <a:pt x="70" y="137"/>
                  </a:cubicBezTo>
                  <a:cubicBezTo>
                    <a:pt x="70" y="137"/>
                    <a:pt x="70" y="137"/>
                    <a:pt x="70" y="137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72" y="137"/>
                    <a:pt x="72" y="137"/>
                    <a:pt x="72" y="137"/>
                  </a:cubicBezTo>
                  <a:cubicBezTo>
                    <a:pt x="72" y="137"/>
                    <a:pt x="71" y="137"/>
                    <a:pt x="71" y="136"/>
                  </a:cubicBezTo>
                  <a:cubicBezTo>
                    <a:pt x="71" y="136"/>
                    <a:pt x="71" y="135"/>
                    <a:pt x="70" y="135"/>
                  </a:cubicBezTo>
                  <a:cubicBezTo>
                    <a:pt x="70" y="135"/>
                    <a:pt x="69" y="135"/>
                    <a:pt x="69" y="134"/>
                  </a:cubicBezTo>
                  <a:cubicBezTo>
                    <a:pt x="68" y="134"/>
                    <a:pt x="68" y="134"/>
                    <a:pt x="68" y="133"/>
                  </a:cubicBezTo>
                  <a:cubicBezTo>
                    <a:pt x="68" y="133"/>
                    <a:pt x="67" y="133"/>
                    <a:pt x="67" y="133"/>
                  </a:cubicBezTo>
                  <a:cubicBezTo>
                    <a:pt x="66" y="133"/>
                    <a:pt x="66" y="132"/>
                    <a:pt x="65" y="132"/>
                  </a:cubicBezTo>
                  <a:cubicBezTo>
                    <a:pt x="65" y="132"/>
                    <a:pt x="65" y="132"/>
                    <a:pt x="64" y="131"/>
                  </a:cubicBezTo>
                  <a:cubicBezTo>
                    <a:pt x="64" y="130"/>
                    <a:pt x="63" y="129"/>
                    <a:pt x="62" y="128"/>
                  </a:cubicBezTo>
                  <a:cubicBezTo>
                    <a:pt x="61" y="128"/>
                    <a:pt x="60" y="127"/>
                    <a:pt x="60" y="126"/>
                  </a:cubicBezTo>
                  <a:cubicBezTo>
                    <a:pt x="60" y="125"/>
                    <a:pt x="60" y="124"/>
                    <a:pt x="59" y="123"/>
                  </a:cubicBezTo>
                  <a:cubicBezTo>
                    <a:pt x="59" y="123"/>
                    <a:pt x="58" y="122"/>
                    <a:pt x="58" y="121"/>
                  </a:cubicBezTo>
                  <a:cubicBezTo>
                    <a:pt x="58" y="121"/>
                    <a:pt x="59" y="121"/>
                    <a:pt x="59" y="121"/>
                  </a:cubicBezTo>
                  <a:cubicBezTo>
                    <a:pt x="60" y="121"/>
                    <a:pt x="60" y="121"/>
                    <a:pt x="60" y="121"/>
                  </a:cubicBezTo>
                  <a:cubicBezTo>
                    <a:pt x="61" y="121"/>
                    <a:pt x="61" y="121"/>
                    <a:pt x="61" y="121"/>
                  </a:cubicBezTo>
                  <a:cubicBezTo>
                    <a:pt x="61" y="122"/>
                    <a:pt x="61" y="122"/>
                    <a:pt x="61" y="122"/>
                  </a:cubicBezTo>
                  <a:cubicBezTo>
                    <a:pt x="61" y="123"/>
                    <a:pt x="61" y="123"/>
                    <a:pt x="61" y="123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4"/>
                    <a:pt x="63" y="123"/>
                    <a:pt x="64" y="123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24"/>
                    <a:pt x="64" y="125"/>
                    <a:pt x="65" y="126"/>
                  </a:cubicBezTo>
                  <a:cubicBezTo>
                    <a:pt x="65" y="126"/>
                    <a:pt x="65" y="126"/>
                    <a:pt x="66" y="127"/>
                  </a:cubicBezTo>
                  <a:cubicBezTo>
                    <a:pt x="66" y="127"/>
                    <a:pt x="67" y="128"/>
                    <a:pt x="67" y="128"/>
                  </a:cubicBezTo>
                  <a:cubicBezTo>
                    <a:pt x="67" y="128"/>
                    <a:pt x="67" y="128"/>
                    <a:pt x="67" y="128"/>
                  </a:cubicBezTo>
                  <a:cubicBezTo>
                    <a:pt x="67" y="128"/>
                    <a:pt x="68" y="128"/>
                    <a:pt x="68" y="128"/>
                  </a:cubicBezTo>
                  <a:cubicBezTo>
                    <a:pt x="68" y="128"/>
                    <a:pt x="68" y="128"/>
                    <a:pt x="69" y="128"/>
                  </a:cubicBezTo>
                  <a:cubicBezTo>
                    <a:pt x="69" y="128"/>
                    <a:pt x="69" y="128"/>
                    <a:pt x="69" y="128"/>
                  </a:cubicBezTo>
                  <a:cubicBezTo>
                    <a:pt x="69" y="128"/>
                    <a:pt x="70" y="128"/>
                    <a:pt x="70" y="128"/>
                  </a:cubicBezTo>
                  <a:cubicBezTo>
                    <a:pt x="70" y="129"/>
                    <a:pt x="70" y="129"/>
                    <a:pt x="70" y="129"/>
                  </a:cubicBezTo>
                  <a:cubicBezTo>
                    <a:pt x="71" y="130"/>
                    <a:pt x="71" y="130"/>
                    <a:pt x="71" y="130"/>
                  </a:cubicBezTo>
                  <a:cubicBezTo>
                    <a:pt x="72" y="131"/>
                    <a:pt x="74" y="130"/>
                    <a:pt x="74" y="132"/>
                  </a:cubicBezTo>
                  <a:cubicBezTo>
                    <a:pt x="74" y="132"/>
                    <a:pt x="74" y="133"/>
                    <a:pt x="74" y="133"/>
                  </a:cubicBezTo>
                  <a:cubicBezTo>
                    <a:pt x="74" y="134"/>
                    <a:pt x="75" y="134"/>
                    <a:pt x="75" y="134"/>
                  </a:cubicBezTo>
                  <a:cubicBezTo>
                    <a:pt x="76" y="135"/>
                    <a:pt x="76" y="137"/>
                    <a:pt x="75" y="137"/>
                  </a:cubicBezTo>
                  <a:cubicBezTo>
                    <a:pt x="75" y="138"/>
                    <a:pt x="74" y="139"/>
                    <a:pt x="75" y="139"/>
                  </a:cubicBezTo>
                  <a:cubicBezTo>
                    <a:pt x="75" y="139"/>
                    <a:pt x="75" y="139"/>
                    <a:pt x="75" y="139"/>
                  </a:cubicBezTo>
                  <a:cubicBezTo>
                    <a:pt x="76" y="139"/>
                    <a:pt x="76" y="139"/>
                    <a:pt x="76" y="139"/>
                  </a:cubicBezTo>
                  <a:cubicBezTo>
                    <a:pt x="76" y="139"/>
                    <a:pt x="76" y="139"/>
                    <a:pt x="77" y="139"/>
                  </a:cubicBezTo>
                  <a:cubicBezTo>
                    <a:pt x="77" y="139"/>
                    <a:pt x="77" y="139"/>
                    <a:pt x="77" y="139"/>
                  </a:cubicBezTo>
                  <a:cubicBezTo>
                    <a:pt x="78" y="139"/>
                    <a:pt x="78" y="140"/>
                    <a:pt x="78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80" y="142"/>
                    <a:pt x="80" y="142"/>
                    <a:pt x="81" y="142"/>
                  </a:cubicBezTo>
                  <a:cubicBezTo>
                    <a:pt x="81" y="142"/>
                    <a:pt x="82" y="143"/>
                    <a:pt x="81" y="143"/>
                  </a:cubicBezTo>
                  <a:cubicBezTo>
                    <a:pt x="81" y="143"/>
                    <a:pt x="81" y="143"/>
                    <a:pt x="81" y="143"/>
                  </a:cubicBezTo>
                  <a:cubicBezTo>
                    <a:pt x="80" y="143"/>
                    <a:pt x="80" y="143"/>
                    <a:pt x="80" y="142"/>
                  </a:cubicBezTo>
                  <a:cubicBezTo>
                    <a:pt x="79" y="142"/>
                    <a:pt x="79" y="142"/>
                    <a:pt x="78" y="142"/>
                  </a:cubicBezTo>
                  <a:cubicBezTo>
                    <a:pt x="78" y="142"/>
                    <a:pt x="78" y="142"/>
                    <a:pt x="78" y="143"/>
                  </a:cubicBezTo>
                  <a:cubicBezTo>
                    <a:pt x="78" y="144"/>
                    <a:pt x="79" y="144"/>
                    <a:pt x="79" y="144"/>
                  </a:cubicBezTo>
                  <a:cubicBezTo>
                    <a:pt x="79" y="145"/>
                    <a:pt x="79" y="145"/>
                    <a:pt x="79" y="145"/>
                  </a:cubicBezTo>
                  <a:cubicBezTo>
                    <a:pt x="79" y="146"/>
                    <a:pt x="79" y="146"/>
                    <a:pt x="79" y="146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145"/>
                    <a:pt x="80" y="145"/>
                    <a:pt x="80" y="145"/>
                  </a:cubicBezTo>
                  <a:cubicBezTo>
                    <a:pt x="80" y="145"/>
                    <a:pt x="80" y="145"/>
                    <a:pt x="81" y="145"/>
                  </a:cubicBezTo>
                  <a:cubicBezTo>
                    <a:pt x="81" y="146"/>
                    <a:pt x="81" y="146"/>
                    <a:pt x="81" y="146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2" y="146"/>
                    <a:pt x="82" y="146"/>
                    <a:pt x="82" y="146"/>
                  </a:cubicBezTo>
                  <a:cubicBezTo>
                    <a:pt x="82" y="144"/>
                    <a:pt x="81" y="144"/>
                    <a:pt x="83" y="143"/>
                  </a:cubicBezTo>
                  <a:cubicBezTo>
                    <a:pt x="83" y="143"/>
                    <a:pt x="84" y="143"/>
                    <a:pt x="84" y="142"/>
                  </a:cubicBezTo>
                  <a:cubicBezTo>
                    <a:pt x="84" y="142"/>
                    <a:pt x="83" y="141"/>
                    <a:pt x="83" y="141"/>
                  </a:cubicBezTo>
                  <a:cubicBezTo>
                    <a:pt x="83" y="140"/>
                    <a:pt x="83" y="140"/>
                    <a:pt x="82" y="139"/>
                  </a:cubicBezTo>
                  <a:cubicBezTo>
                    <a:pt x="82" y="138"/>
                    <a:pt x="81" y="138"/>
                    <a:pt x="81" y="137"/>
                  </a:cubicBezTo>
                  <a:cubicBezTo>
                    <a:pt x="81" y="136"/>
                    <a:pt x="81" y="136"/>
                    <a:pt x="81" y="136"/>
                  </a:cubicBezTo>
                  <a:cubicBezTo>
                    <a:pt x="81" y="136"/>
                    <a:pt x="82" y="136"/>
                    <a:pt x="82" y="136"/>
                  </a:cubicBezTo>
                  <a:cubicBezTo>
                    <a:pt x="82" y="136"/>
                    <a:pt x="82" y="137"/>
                    <a:pt x="83" y="137"/>
                  </a:cubicBezTo>
                  <a:cubicBezTo>
                    <a:pt x="83" y="137"/>
                    <a:pt x="83" y="137"/>
                    <a:pt x="83" y="137"/>
                  </a:cubicBezTo>
                  <a:cubicBezTo>
                    <a:pt x="83" y="137"/>
                    <a:pt x="84" y="137"/>
                    <a:pt x="84" y="136"/>
                  </a:cubicBezTo>
                  <a:cubicBezTo>
                    <a:pt x="84" y="136"/>
                    <a:pt x="82" y="136"/>
                    <a:pt x="83" y="135"/>
                  </a:cubicBezTo>
                  <a:cubicBezTo>
                    <a:pt x="83" y="135"/>
                    <a:pt x="83" y="135"/>
                    <a:pt x="84" y="135"/>
                  </a:cubicBezTo>
                  <a:cubicBezTo>
                    <a:pt x="84" y="135"/>
                    <a:pt x="84" y="135"/>
                    <a:pt x="85" y="135"/>
                  </a:cubicBezTo>
                  <a:cubicBezTo>
                    <a:pt x="85" y="135"/>
                    <a:pt x="85" y="135"/>
                    <a:pt x="85" y="135"/>
                  </a:cubicBezTo>
                  <a:cubicBezTo>
                    <a:pt x="86" y="135"/>
                    <a:pt x="86" y="135"/>
                    <a:pt x="86" y="134"/>
                  </a:cubicBezTo>
                  <a:cubicBezTo>
                    <a:pt x="86" y="135"/>
                    <a:pt x="87" y="135"/>
                    <a:pt x="87" y="135"/>
                  </a:cubicBezTo>
                  <a:cubicBezTo>
                    <a:pt x="88" y="135"/>
                    <a:pt x="88" y="135"/>
                    <a:pt x="88" y="135"/>
                  </a:cubicBezTo>
                  <a:cubicBezTo>
                    <a:pt x="89" y="135"/>
                    <a:pt x="89" y="135"/>
                    <a:pt x="89" y="135"/>
                  </a:cubicBezTo>
                  <a:cubicBezTo>
                    <a:pt x="90" y="135"/>
                    <a:pt x="91" y="134"/>
                    <a:pt x="92" y="134"/>
                  </a:cubicBezTo>
                  <a:cubicBezTo>
                    <a:pt x="92" y="133"/>
                    <a:pt x="92" y="133"/>
                    <a:pt x="91" y="133"/>
                  </a:cubicBezTo>
                  <a:cubicBezTo>
                    <a:pt x="91" y="132"/>
                    <a:pt x="90" y="131"/>
                    <a:pt x="90" y="130"/>
                  </a:cubicBezTo>
                  <a:cubicBezTo>
                    <a:pt x="90" y="128"/>
                    <a:pt x="91" y="128"/>
                    <a:pt x="91" y="127"/>
                  </a:cubicBezTo>
                  <a:cubicBezTo>
                    <a:pt x="91" y="126"/>
                    <a:pt x="90" y="124"/>
                    <a:pt x="91" y="124"/>
                  </a:cubicBezTo>
                  <a:cubicBezTo>
                    <a:pt x="91" y="124"/>
                    <a:pt x="92" y="124"/>
                    <a:pt x="92" y="124"/>
                  </a:cubicBezTo>
                  <a:cubicBezTo>
                    <a:pt x="92" y="124"/>
                    <a:pt x="92" y="124"/>
                    <a:pt x="92" y="124"/>
                  </a:cubicBezTo>
                  <a:cubicBezTo>
                    <a:pt x="92" y="124"/>
                    <a:pt x="92" y="124"/>
                    <a:pt x="92" y="124"/>
                  </a:cubicBezTo>
                  <a:cubicBezTo>
                    <a:pt x="93" y="124"/>
                    <a:pt x="93" y="124"/>
                    <a:pt x="93" y="123"/>
                  </a:cubicBezTo>
                  <a:cubicBezTo>
                    <a:pt x="93" y="123"/>
                    <a:pt x="93" y="122"/>
                    <a:pt x="93" y="122"/>
                  </a:cubicBezTo>
                  <a:cubicBezTo>
                    <a:pt x="94" y="121"/>
                    <a:pt x="93" y="121"/>
                    <a:pt x="94" y="120"/>
                  </a:cubicBezTo>
                  <a:cubicBezTo>
                    <a:pt x="94" y="120"/>
                    <a:pt x="94" y="120"/>
                    <a:pt x="94" y="120"/>
                  </a:cubicBezTo>
                  <a:cubicBezTo>
                    <a:pt x="95" y="119"/>
                    <a:pt x="95" y="119"/>
                    <a:pt x="95" y="119"/>
                  </a:cubicBezTo>
                  <a:cubicBezTo>
                    <a:pt x="95" y="118"/>
                    <a:pt x="95" y="118"/>
                    <a:pt x="95" y="118"/>
                  </a:cubicBezTo>
                  <a:cubicBezTo>
                    <a:pt x="95" y="117"/>
                    <a:pt x="95" y="117"/>
                    <a:pt x="95" y="117"/>
                  </a:cubicBezTo>
                  <a:cubicBezTo>
                    <a:pt x="95" y="116"/>
                    <a:pt x="96" y="116"/>
                    <a:pt x="97" y="116"/>
                  </a:cubicBezTo>
                  <a:cubicBezTo>
                    <a:pt x="97" y="116"/>
                    <a:pt x="97" y="116"/>
                    <a:pt x="97" y="116"/>
                  </a:cubicBezTo>
                  <a:cubicBezTo>
                    <a:pt x="98" y="116"/>
                    <a:pt x="98" y="116"/>
                    <a:pt x="98" y="116"/>
                  </a:cubicBezTo>
                  <a:cubicBezTo>
                    <a:pt x="98" y="117"/>
                    <a:pt x="98" y="117"/>
                    <a:pt x="97" y="117"/>
                  </a:cubicBezTo>
                  <a:cubicBezTo>
                    <a:pt x="97" y="118"/>
                    <a:pt x="97" y="118"/>
                    <a:pt x="98" y="118"/>
                  </a:cubicBezTo>
                  <a:cubicBezTo>
                    <a:pt x="99" y="118"/>
                    <a:pt x="100" y="118"/>
                    <a:pt x="100" y="119"/>
                  </a:cubicBezTo>
                  <a:cubicBezTo>
                    <a:pt x="100" y="120"/>
                    <a:pt x="99" y="120"/>
                    <a:pt x="99" y="120"/>
                  </a:cubicBezTo>
                  <a:cubicBezTo>
                    <a:pt x="98" y="120"/>
                    <a:pt x="97" y="120"/>
                    <a:pt x="97" y="121"/>
                  </a:cubicBezTo>
                  <a:cubicBezTo>
                    <a:pt x="97" y="121"/>
                    <a:pt x="98" y="121"/>
                    <a:pt x="98" y="121"/>
                  </a:cubicBezTo>
                  <a:cubicBezTo>
                    <a:pt x="98" y="121"/>
                    <a:pt x="99" y="121"/>
                    <a:pt x="100" y="121"/>
                  </a:cubicBezTo>
                  <a:cubicBezTo>
                    <a:pt x="100" y="121"/>
                    <a:pt x="100" y="121"/>
                    <a:pt x="100" y="121"/>
                  </a:cubicBezTo>
                  <a:cubicBezTo>
                    <a:pt x="101" y="121"/>
                    <a:pt x="100" y="121"/>
                    <a:pt x="100" y="122"/>
                  </a:cubicBezTo>
                  <a:cubicBezTo>
                    <a:pt x="100" y="122"/>
                    <a:pt x="99" y="123"/>
                    <a:pt x="100" y="124"/>
                  </a:cubicBezTo>
                  <a:cubicBezTo>
                    <a:pt x="100" y="124"/>
                    <a:pt x="100" y="124"/>
                    <a:pt x="100" y="124"/>
                  </a:cubicBezTo>
                  <a:cubicBezTo>
                    <a:pt x="101" y="124"/>
                    <a:pt x="102" y="122"/>
                    <a:pt x="102" y="122"/>
                  </a:cubicBezTo>
                  <a:cubicBezTo>
                    <a:pt x="103" y="122"/>
                    <a:pt x="103" y="122"/>
                    <a:pt x="103" y="122"/>
                  </a:cubicBezTo>
                  <a:cubicBezTo>
                    <a:pt x="104" y="122"/>
                    <a:pt x="104" y="122"/>
                    <a:pt x="104" y="122"/>
                  </a:cubicBezTo>
                  <a:cubicBezTo>
                    <a:pt x="105" y="122"/>
                    <a:pt x="105" y="122"/>
                    <a:pt x="105" y="122"/>
                  </a:cubicBezTo>
                  <a:cubicBezTo>
                    <a:pt x="105" y="122"/>
                    <a:pt x="106" y="122"/>
                    <a:pt x="106" y="122"/>
                  </a:cubicBezTo>
                  <a:cubicBezTo>
                    <a:pt x="106" y="121"/>
                    <a:pt x="106" y="121"/>
                    <a:pt x="106" y="121"/>
                  </a:cubicBezTo>
                  <a:cubicBezTo>
                    <a:pt x="105" y="120"/>
                    <a:pt x="105" y="120"/>
                    <a:pt x="105" y="120"/>
                  </a:cubicBezTo>
                  <a:cubicBezTo>
                    <a:pt x="105" y="120"/>
                    <a:pt x="105" y="120"/>
                    <a:pt x="105" y="121"/>
                  </a:cubicBezTo>
                  <a:cubicBezTo>
                    <a:pt x="104" y="121"/>
                    <a:pt x="104" y="121"/>
                    <a:pt x="104" y="121"/>
                  </a:cubicBezTo>
                  <a:cubicBezTo>
                    <a:pt x="104" y="121"/>
                    <a:pt x="104" y="120"/>
                    <a:pt x="104" y="120"/>
                  </a:cubicBezTo>
                  <a:cubicBezTo>
                    <a:pt x="103" y="120"/>
                    <a:pt x="103" y="120"/>
                    <a:pt x="103" y="120"/>
                  </a:cubicBezTo>
                  <a:cubicBezTo>
                    <a:pt x="103" y="119"/>
                    <a:pt x="103" y="119"/>
                    <a:pt x="103" y="119"/>
                  </a:cubicBezTo>
                  <a:cubicBezTo>
                    <a:pt x="102" y="119"/>
                    <a:pt x="103" y="119"/>
                    <a:pt x="102" y="119"/>
                  </a:cubicBezTo>
                  <a:cubicBezTo>
                    <a:pt x="101" y="118"/>
                    <a:pt x="101" y="118"/>
                    <a:pt x="101" y="118"/>
                  </a:cubicBezTo>
                  <a:cubicBezTo>
                    <a:pt x="101" y="118"/>
                    <a:pt x="102" y="118"/>
                    <a:pt x="102" y="118"/>
                  </a:cubicBezTo>
                  <a:cubicBezTo>
                    <a:pt x="103" y="117"/>
                    <a:pt x="104" y="117"/>
                    <a:pt x="104" y="117"/>
                  </a:cubicBezTo>
                  <a:cubicBezTo>
                    <a:pt x="105" y="117"/>
                    <a:pt x="104" y="117"/>
                    <a:pt x="104" y="116"/>
                  </a:cubicBezTo>
                  <a:cubicBezTo>
                    <a:pt x="105" y="116"/>
                    <a:pt x="106" y="116"/>
                    <a:pt x="107" y="115"/>
                  </a:cubicBezTo>
                  <a:cubicBezTo>
                    <a:pt x="108" y="115"/>
                    <a:pt x="109" y="114"/>
                    <a:pt x="110" y="114"/>
                  </a:cubicBezTo>
                  <a:cubicBezTo>
                    <a:pt x="110" y="114"/>
                    <a:pt x="110" y="114"/>
                    <a:pt x="110" y="114"/>
                  </a:cubicBezTo>
                  <a:cubicBezTo>
                    <a:pt x="111" y="114"/>
                    <a:pt x="111" y="114"/>
                    <a:pt x="111" y="115"/>
                  </a:cubicBezTo>
                  <a:cubicBezTo>
                    <a:pt x="111" y="115"/>
                    <a:pt x="111" y="115"/>
                    <a:pt x="111" y="115"/>
                  </a:cubicBezTo>
                  <a:cubicBezTo>
                    <a:pt x="111" y="116"/>
                    <a:pt x="111" y="116"/>
                    <a:pt x="111" y="116"/>
                  </a:cubicBezTo>
                  <a:cubicBezTo>
                    <a:pt x="111" y="116"/>
                    <a:pt x="111" y="116"/>
                    <a:pt x="110" y="116"/>
                  </a:cubicBezTo>
                  <a:cubicBezTo>
                    <a:pt x="110" y="116"/>
                    <a:pt x="110" y="116"/>
                    <a:pt x="110" y="116"/>
                  </a:cubicBezTo>
                  <a:cubicBezTo>
                    <a:pt x="109" y="116"/>
                    <a:pt x="109" y="116"/>
                    <a:pt x="109" y="116"/>
                  </a:cubicBezTo>
                  <a:cubicBezTo>
                    <a:pt x="109" y="116"/>
                    <a:pt x="109" y="116"/>
                    <a:pt x="109" y="116"/>
                  </a:cubicBezTo>
                  <a:cubicBezTo>
                    <a:pt x="109" y="117"/>
                    <a:pt x="109" y="117"/>
                    <a:pt x="109" y="117"/>
                  </a:cubicBezTo>
                  <a:cubicBezTo>
                    <a:pt x="109" y="118"/>
                    <a:pt x="108" y="119"/>
                    <a:pt x="108" y="119"/>
                  </a:cubicBezTo>
                  <a:cubicBezTo>
                    <a:pt x="108" y="119"/>
                    <a:pt x="107" y="120"/>
                    <a:pt x="107" y="120"/>
                  </a:cubicBezTo>
                  <a:cubicBezTo>
                    <a:pt x="107" y="121"/>
                    <a:pt x="107" y="121"/>
                    <a:pt x="107" y="121"/>
                  </a:cubicBezTo>
                  <a:cubicBezTo>
                    <a:pt x="107" y="122"/>
                    <a:pt x="108" y="122"/>
                    <a:pt x="108" y="122"/>
                  </a:cubicBezTo>
                  <a:cubicBezTo>
                    <a:pt x="109" y="122"/>
                    <a:pt x="109" y="122"/>
                    <a:pt x="109" y="123"/>
                  </a:cubicBezTo>
                  <a:cubicBezTo>
                    <a:pt x="109" y="123"/>
                    <a:pt x="110" y="123"/>
                    <a:pt x="110" y="123"/>
                  </a:cubicBezTo>
                  <a:cubicBezTo>
                    <a:pt x="111" y="124"/>
                    <a:pt x="111" y="124"/>
                    <a:pt x="111" y="125"/>
                  </a:cubicBezTo>
                  <a:cubicBezTo>
                    <a:pt x="112" y="126"/>
                    <a:pt x="115" y="126"/>
                    <a:pt x="116" y="127"/>
                  </a:cubicBezTo>
                  <a:cubicBezTo>
                    <a:pt x="116" y="128"/>
                    <a:pt x="116" y="128"/>
                    <a:pt x="116" y="129"/>
                  </a:cubicBezTo>
                  <a:cubicBezTo>
                    <a:pt x="116" y="129"/>
                    <a:pt x="117" y="130"/>
                    <a:pt x="118" y="130"/>
                  </a:cubicBezTo>
                  <a:cubicBezTo>
                    <a:pt x="119" y="132"/>
                    <a:pt x="117" y="132"/>
                    <a:pt x="116" y="132"/>
                  </a:cubicBezTo>
                  <a:cubicBezTo>
                    <a:pt x="114" y="132"/>
                    <a:pt x="113" y="132"/>
                    <a:pt x="112" y="132"/>
                  </a:cubicBezTo>
                  <a:cubicBezTo>
                    <a:pt x="111" y="132"/>
                    <a:pt x="110" y="132"/>
                    <a:pt x="108" y="132"/>
                  </a:cubicBezTo>
                  <a:cubicBezTo>
                    <a:pt x="108" y="132"/>
                    <a:pt x="107" y="132"/>
                    <a:pt x="106" y="132"/>
                  </a:cubicBezTo>
                  <a:cubicBezTo>
                    <a:pt x="106" y="132"/>
                    <a:pt x="106" y="132"/>
                    <a:pt x="106" y="132"/>
                  </a:cubicBezTo>
                  <a:cubicBezTo>
                    <a:pt x="106" y="131"/>
                    <a:pt x="104" y="131"/>
                    <a:pt x="104" y="131"/>
                  </a:cubicBezTo>
                  <a:cubicBezTo>
                    <a:pt x="104" y="131"/>
                    <a:pt x="104" y="131"/>
                    <a:pt x="103" y="131"/>
                  </a:cubicBezTo>
                  <a:cubicBezTo>
                    <a:pt x="103" y="131"/>
                    <a:pt x="103" y="131"/>
                    <a:pt x="102" y="131"/>
                  </a:cubicBezTo>
                  <a:cubicBezTo>
                    <a:pt x="101" y="132"/>
                    <a:pt x="100" y="132"/>
                    <a:pt x="99" y="132"/>
                  </a:cubicBezTo>
                  <a:cubicBezTo>
                    <a:pt x="98" y="133"/>
                    <a:pt x="99" y="133"/>
                    <a:pt x="98" y="133"/>
                  </a:cubicBezTo>
                  <a:cubicBezTo>
                    <a:pt x="98" y="133"/>
                    <a:pt x="97" y="133"/>
                    <a:pt x="97" y="133"/>
                  </a:cubicBezTo>
                  <a:cubicBezTo>
                    <a:pt x="97" y="133"/>
                    <a:pt x="97" y="133"/>
                    <a:pt x="97" y="133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6" y="133"/>
                    <a:pt x="96" y="133"/>
                    <a:pt x="96" y="133"/>
                  </a:cubicBezTo>
                  <a:cubicBezTo>
                    <a:pt x="95" y="133"/>
                    <a:pt x="94" y="133"/>
                    <a:pt x="93" y="134"/>
                  </a:cubicBezTo>
                  <a:cubicBezTo>
                    <a:pt x="93" y="134"/>
                    <a:pt x="94" y="135"/>
                    <a:pt x="94" y="135"/>
                  </a:cubicBezTo>
                  <a:cubicBezTo>
                    <a:pt x="94" y="136"/>
                    <a:pt x="93" y="136"/>
                    <a:pt x="92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1" y="136"/>
                    <a:pt x="91" y="136"/>
                    <a:pt x="91" y="136"/>
                  </a:cubicBezTo>
                  <a:cubicBezTo>
                    <a:pt x="91" y="136"/>
                    <a:pt x="91" y="136"/>
                    <a:pt x="90" y="136"/>
                  </a:cubicBezTo>
                  <a:cubicBezTo>
                    <a:pt x="90" y="136"/>
                    <a:pt x="90" y="136"/>
                    <a:pt x="90" y="136"/>
                  </a:cubicBezTo>
                  <a:cubicBezTo>
                    <a:pt x="89" y="137"/>
                    <a:pt x="87" y="138"/>
                    <a:pt x="87" y="138"/>
                  </a:cubicBezTo>
                  <a:cubicBezTo>
                    <a:pt x="88" y="138"/>
                    <a:pt x="88" y="138"/>
                    <a:pt x="89" y="139"/>
                  </a:cubicBezTo>
                  <a:cubicBezTo>
                    <a:pt x="88" y="139"/>
                    <a:pt x="88" y="139"/>
                    <a:pt x="88" y="139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89" y="140"/>
                    <a:pt x="89" y="141"/>
                    <a:pt x="89" y="141"/>
                  </a:cubicBezTo>
                  <a:cubicBezTo>
                    <a:pt x="89" y="141"/>
                    <a:pt x="88" y="141"/>
                    <a:pt x="88" y="142"/>
                  </a:cubicBezTo>
                  <a:cubicBezTo>
                    <a:pt x="89" y="142"/>
                    <a:pt x="89" y="142"/>
                    <a:pt x="89" y="142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9" y="143"/>
                    <a:pt x="89" y="143"/>
                    <a:pt x="89" y="143"/>
                  </a:cubicBezTo>
                  <a:cubicBezTo>
                    <a:pt x="89" y="144"/>
                    <a:pt x="89" y="144"/>
                    <a:pt x="89" y="144"/>
                  </a:cubicBezTo>
                  <a:cubicBezTo>
                    <a:pt x="90" y="144"/>
                    <a:pt x="90" y="144"/>
                    <a:pt x="90" y="145"/>
                  </a:cubicBezTo>
                  <a:cubicBezTo>
                    <a:pt x="91" y="145"/>
                    <a:pt x="91" y="145"/>
                    <a:pt x="91" y="145"/>
                  </a:cubicBezTo>
                  <a:cubicBezTo>
                    <a:pt x="91" y="146"/>
                    <a:pt x="91" y="146"/>
                    <a:pt x="91" y="146"/>
                  </a:cubicBezTo>
                  <a:cubicBezTo>
                    <a:pt x="91" y="146"/>
                    <a:pt x="91" y="146"/>
                    <a:pt x="92" y="146"/>
                  </a:cubicBezTo>
                  <a:cubicBezTo>
                    <a:pt x="92" y="146"/>
                    <a:pt x="92" y="146"/>
                    <a:pt x="92" y="146"/>
                  </a:cubicBezTo>
                  <a:cubicBezTo>
                    <a:pt x="93" y="146"/>
                    <a:pt x="93" y="146"/>
                    <a:pt x="93" y="146"/>
                  </a:cubicBezTo>
                  <a:cubicBezTo>
                    <a:pt x="94" y="146"/>
                    <a:pt x="94" y="146"/>
                    <a:pt x="95" y="147"/>
                  </a:cubicBezTo>
                  <a:cubicBezTo>
                    <a:pt x="95" y="147"/>
                    <a:pt x="95" y="147"/>
                    <a:pt x="96" y="147"/>
                  </a:cubicBezTo>
                  <a:cubicBezTo>
                    <a:pt x="96" y="147"/>
                    <a:pt x="96" y="147"/>
                    <a:pt x="97" y="147"/>
                  </a:cubicBezTo>
                  <a:cubicBezTo>
                    <a:pt x="97" y="146"/>
                    <a:pt x="98" y="146"/>
                    <a:pt x="98" y="146"/>
                  </a:cubicBezTo>
                  <a:cubicBezTo>
                    <a:pt x="98" y="146"/>
                    <a:pt x="99" y="146"/>
                    <a:pt x="99" y="146"/>
                  </a:cubicBezTo>
                  <a:cubicBezTo>
                    <a:pt x="99" y="146"/>
                    <a:pt x="100" y="146"/>
                    <a:pt x="101" y="146"/>
                  </a:cubicBezTo>
                  <a:cubicBezTo>
                    <a:pt x="101" y="147"/>
                    <a:pt x="102" y="147"/>
                    <a:pt x="102" y="147"/>
                  </a:cubicBezTo>
                  <a:cubicBezTo>
                    <a:pt x="103" y="147"/>
                    <a:pt x="104" y="146"/>
                    <a:pt x="105" y="146"/>
                  </a:cubicBezTo>
                  <a:cubicBezTo>
                    <a:pt x="106" y="146"/>
                    <a:pt x="107" y="145"/>
                    <a:pt x="107" y="145"/>
                  </a:cubicBezTo>
                  <a:cubicBezTo>
                    <a:pt x="107" y="145"/>
                    <a:pt x="107" y="145"/>
                    <a:pt x="107" y="145"/>
                  </a:cubicBezTo>
                  <a:cubicBezTo>
                    <a:pt x="108" y="145"/>
                    <a:pt x="108" y="146"/>
                    <a:pt x="108" y="146"/>
                  </a:cubicBezTo>
                  <a:cubicBezTo>
                    <a:pt x="108" y="147"/>
                    <a:pt x="108" y="149"/>
                    <a:pt x="108" y="150"/>
                  </a:cubicBezTo>
                  <a:cubicBezTo>
                    <a:pt x="108" y="151"/>
                    <a:pt x="108" y="151"/>
                    <a:pt x="107" y="152"/>
                  </a:cubicBezTo>
                  <a:cubicBezTo>
                    <a:pt x="107" y="152"/>
                    <a:pt x="106" y="152"/>
                    <a:pt x="106" y="153"/>
                  </a:cubicBezTo>
                  <a:cubicBezTo>
                    <a:pt x="106" y="154"/>
                    <a:pt x="106" y="155"/>
                    <a:pt x="106" y="155"/>
                  </a:cubicBezTo>
                  <a:cubicBezTo>
                    <a:pt x="106" y="157"/>
                    <a:pt x="106" y="158"/>
                    <a:pt x="105" y="159"/>
                  </a:cubicBezTo>
                  <a:cubicBezTo>
                    <a:pt x="104" y="159"/>
                    <a:pt x="104" y="160"/>
                    <a:pt x="103" y="160"/>
                  </a:cubicBezTo>
                  <a:cubicBezTo>
                    <a:pt x="103" y="160"/>
                    <a:pt x="102" y="160"/>
                    <a:pt x="102" y="160"/>
                  </a:cubicBezTo>
                  <a:cubicBezTo>
                    <a:pt x="101" y="159"/>
                    <a:pt x="100" y="159"/>
                    <a:pt x="99" y="158"/>
                  </a:cubicBezTo>
                  <a:cubicBezTo>
                    <a:pt x="99" y="158"/>
                    <a:pt x="99" y="158"/>
                    <a:pt x="99" y="158"/>
                  </a:cubicBezTo>
                  <a:cubicBezTo>
                    <a:pt x="98" y="158"/>
                    <a:pt x="98" y="158"/>
                    <a:pt x="98" y="159"/>
                  </a:cubicBezTo>
                  <a:cubicBezTo>
                    <a:pt x="97" y="159"/>
                    <a:pt x="97" y="160"/>
                    <a:pt x="97" y="160"/>
                  </a:cubicBezTo>
                  <a:cubicBezTo>
                    <a:pt x="96" y="161"/>
                    <a:pt x="96" y="161"/>
                    <a:pt x="96" y="161"/>
                  </a:cubicBezTo>
                  <a:cubicBezTo>
                    <a:pt x="95" y="161"/>
                    <a:pt x="94" y="160"/>
                    <a:pt x="93" y="160"/>
                  </a:cubicBezTo>
                  <a:cubicBezTo>
                    <a:pt x="92" y="160"/>
                    <a:pt x="91" y="160"/>
                    <a:pt x="90" y="160"/>
                  </a:cubicBezTo>
                  <a:cubicBezTo>
                    <a:pt x="89" y="160"/>
                    <a:pt x="88" y="160"/>
                    <a:pt x="87" y="159"/>
                  </a:cubicBezTo>
                  <a:cubicBezTo>
                    <a:pt x="87" y="159"/>
                    <a:pt x="87" y="159"/>
                    <a:pt x="86" y="159"/>
                  </a:cubicBezTo>
                  <a:cubicBezTo>
                    <a:pt x="86" y="159"/>
                    <a:pt x="86" y="159"/>
                    <a:pt x="86" y="159"/>
                  </a:cubicBezTo>
                  <a:cubicBezTo>
                    <a:pt x="85" y="159"/>
                    <a:pt x="85" y="159"/>
                    <a:pt x="85" y="159"/>
                  </a:cubicBezTo>
                  <a:cubicBezTo>
                    <a:pt x="85" y="159"/>
                    <a:pt x="84" y="159"/>
                    <a:pt x="84" y="159"/>
                  </a:cubicBezTo>
                  <a:cubicBezTo>
                    <a:pt x="84" y="159"/>
                    <a:pt x="84" y="158"/>
                    <a:pt x="84" y="158"/>
                  </a:cubicBezTo>
                  <a:cubicBezTo>
                    <a:pt x="83" y="157"/>
                    <a:pt x="82" y="157"/>
                    <a:pt x="81" y="157"/>
                  </a:cubicBezTo>
                  <a:cubicBezTo>
                    <a:pt x="79" y="157"/>
                    <a:pt x="78" y="157"/>
                    <a:pt x="77" y="158"/>
                  </a:cubicBezTo>
                  <a:cubicBezTo>
                    <a:pt x="76" y="160"/>
                    <a:pt x="78" y="162"/>
                    <a:pt x="76" y="163"/>
                  </a:cubicBezTo>
                  <a:cubicBezTo>
                    <a:pt x="76" y="163"/>
                    <a:pt x="75" y="163"/>
                    <a:pt x="75" y="163"/>
                  </a:cubicBezTo>
                  <a:cubicBezTo>
                    <a:pt x="74" y="163"/>
                    <a:pt x="74" y="162"/>
                    <a:pt x="73" y="162"/>
                  </a:cubicBezTo>
                  <a:cubicBezTo>
                    <a:pt x="73" y="162"/>
                    <a:pt x="72" y="162"/>
                    <a:pt x="71" y="161"/>
                  </a:cubicBezTo>
                  <a:cubicBezTo>
                    <a:pt x="71" y="161"/>
                    <a:pt x="70" y="161"/>
                    <a:pt x="69" y="161"/>
                  </a:cubicBezTo>
                  <a:cubicBezTo>
                    <a:pt x="69" y="161"/>
                    <a:pt x="69" y="160"/>
                    <a:pt x="69" y="160"/>
                  </a:cubicBezTo>
                  <a:cubicBezTo>
                    <a:pt x="69" y="159"/>
                    <a:pt x="68" y="159"/>
                    <a:pt x="68" y="158"/>
                  </a:cubicBezTo>
                  <a:cubicBezTo>
                    <a:pt x="67" y="158"/>
                    <a:pt x="66" y="157"/>
                    <a:pt x="65" y="157"/>
                  </a:cubicBezTo>
                  <a:cubicBezTo>
                    <a:pt x="65" y="157"/>
                    <a:pt x="65" y="157"/>
                    <a:pt x="65" y="157"/>
                  </a:cubicBezTo>
                  <a:cubicBezTo>
                    <a:pt x="64" y="157"/>
                    <a:pt x="64" y="157"/>
                    <a:pt x="64" y="157"/>
                  </a:cubicBezTo>
                  <a:cubicBezTo>
                    <a:pt x="63" y="157"/>
                    <a:pt x="63" y="157"/>
                    <a:pt x="63" y="157"/>
                  </a:cubicBezTo>
                  <a:cubicBezTo>
                    <a:pt x="62" y="157"/>
                    <a:pt x="62" y="157"/>
                    <a:pt x="62" y="157"/>
                  </a:cubicBezTo>
                  <a:cubicBezTo>
                    <a:pt x="61" y="157"/>
                    <a:pt x="60" y="156"/>
                    <a:pt x="59" y="156"/>
                  </a:cubicBezTo>
                  <a:cubicBezTo>
                    <a:pt x="58" y="155"/>
                    <a:pt x="57" y="155"/>
                    <a:pt x="57" y="154"/>
                  </a:cubicBezTo>
                  <a:cubicBezTo>
                    <a:pt x="57" y="153"/>
                    <a:pt x="58" y="153"/>
                    <a:pt x="59" y="152"/>
                  </a:cubicBezTo>
                  <a:cubicBezTo>
                    <a:pt x="59" y="151"/>
                    <a:pt x="58" y="151"/>
                    <a:pt x="58" y="150"/>
                  </a:cubicBezTo>
                  <a:cubicBezTo>
                    <a:pt x="57" y="149"/>
                    <a:pt x="56" y="149"/>
                    <a:pt x="57" y="148"/>
                  </a:cubicBezTo>
                  <a:cubicBezTo>
                    <a:pt x="57" y="147"/>
                    <a:pt x="58" y="147"/>
                    <a:pt x="57" y="146"/>
                  </a:cubicBezTo>
                  <a:cubicBezTo>
                    <a:pt x="56" y="146"/>
                    <a:pt x="56" y="146"/>
                    <a:pt x="56" y="146"/>
                  </a:cubicBezTo>
                  <a:cubicBezTo>
                    <a:pt x="56" y="146"/>
                    <a:pt x="56" y="146"/>
                    <a:pt x="55" y="146"/>
                  </a:cubicBezTo>
                  <a:cubicBezTo>
                    <a:pt x="54" y="146"/>
                    <a:pt x="54" y="146"/>
                    <a:pt x="53" y="146"/>
                  </a:cubicBezTo>
                  <a:cubicBezTo>
                    <a:pt x="53" y="146"/>
                    <a:pt x="53" y="146"/>
                    <a:pt x="53" y="146"/>
                  </a:cubicBezTo>
                  <a:cubicBezTo>
                    <a:pt x="52" y="146"/>
                    <a:pt x="52" y="146"/>
                    <a:pt x="52" y="146"/>
                  </a:cubicBezTo>
                  <a:cubicBezTo>
                    <a:pt x="51" y="146"/>
                    <a:pt x="51" y="146"/>
                    <a:pt x="50" y="146"/>
                  </a:cubicBezTo>
                  <a:cubicBezTo>
                    <a:pt x="50" y="146"/>
                    <a:pt x="50" y="146"/>
                    <a:pt x="50" y="146"/>
                  </a:cubicBezTo>
                  <a:cubicBezTo>
                    <a:pt x="50" y="146"/>
                    <a:pt x="49" y="146"/>
                    <a:pt x="48" y="147"/>
                  </a:cubicBezTo>
                  <a:cubicBezTo>
                    <a:pt x="48" y="147"/>
                    <a:pt x="48" y="147"/>
                    <a:pt x="48" y="147"/>
                  </a:cubicBezTo>
                  <a:cubicBezTo>
                    <a:pt x="48" y="147"/>
                    <a:pt x="48" y="146"/>
                    <a:pt x="47" y="146"/>
                  </a:cubicBezTo>
                  <a:cubicBezTo>
                    <a:pt x="47" y="146"/>
                    <a:pt x="47" y="146"/>
                    <a:pt x="47" y="146"/>
                  </a:cubicBezTo>
                  <a:cubicBezTo>
                    <a:pt x="46" y="146"/>
                    <a:pt x="45" y="147"/>
                    <a:pt x="44" y="147"/>
                  </a:cubicBezTo>
                  <a:cubicBezTo>
                    <a:pt x="43" y="147"/>
                    <a:pt x="41" y="147"/>
                    <a:pt x="40" y="147"/>
                  </a:cubicBezTo>
                  <a:cubicBezTo>
                    <a:pt x="39" y="148"/>
                    <a:pt x="38" y="147"/>
                    <a:pt x="38" y="148"/>
                  </a:cubicBezTo>
                  <a:cubicBezTo>
                    <a:pt x="37" y="149"/>
                    <a:pt x="37" y="149"/>
                    <a:pt x="37" y="149"/>
                  </a:cubicBezTo>
                  <a:cubicBezTo>
                    <a:pt x="37" y="149"/>
                    <a:pt x="36" y="149"/>
                    <a:pt x="35" y="150"/>
                  </a:cubicBezTo>
                  <a:cubicBezTo>
                    <a:pt x="34" y="150"/>
                    <a:pt x="34" y="150"/>
                    <a:pt x="33" y="151"/>
                  </a:cubicBezTo>
                  <a:cubicBezTo>
                    <a:pt x="33" y="151"/>
                    <a:pt x="33" y="152"/>
                    <a:pt x="32" y="152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2" y="152"/>
                    <a:pt x="32" y="152"/>
                    <a:pt x="32" y="152"/>
                  </a:cubicBezTo>
                  <a:cubicBezTo>
                    <a:pt x="32" y="152"/>
                    <a:pt x="31" y="152"/>
                    <a:pt x="31" y="152"/>
                  </a:cubicBezTo>
                  <a:cubicBezTo>
                    <a:pt x="31" y="151"/>
                    <a:pt x="30" y="151"/>
                    <a:pt x="30" y="151"/>
                  </a:cubicBezTo>
                  <a:cubicBezTo>
                    <a:pt x="30" y="151"/>
                    <a:pt x="30" y="151"/>
                    <a:pt x="30" y="151"/>
                  </a:cubicBezTo>
                  <a:cubicBezTo>
                    <a:pt x="29" y="151"/>
                    <a:pt x="28" y="152"/>
                    <a:pt x="27" y="152"/>
                  </a:cubicBezTo>
                  <a:cubicBezTo>
                    <a:pt x="27" y="152"/>
                    <a:pt x="27" y="152"/>
                    <a:pt x="27" y="152"/>
                  </a:cubicBezTo>
                  <a:cubicBezTo>
                    <a:pt x="25" y="152"/>
                    <a:pt x="25" y="151"/>
                    <a:pt x="25" y="150"/>
                  </a:cubicBezTo>
                  <a:cubicBezTo>
                    <a:pt x="24" y="152"/>
                    <a:pt x="24" y="152"/>
                    <a:pt x="23" y="153"/>
                  </a:cubicBezTo>
                  <a:cubicBezTo>
                    <a:pt x="23" y="154"/>
                    <a:pt x="22" y="155"/>
                    <a:pt x="22" y="155"/>
                  </a:cubicBezTo>
                  <a:cubicBezTo>
                    <a:pt x="20" y="156"/>
                    <a:pt x="18" y="157"/>
                    <a:pt x="18" y="159"/>
                  </a:cubicBezTo>
                  <a:cubicBezTo>
                    <a:pt x="17" y="160"/>
                    <a:pt x="17" y="161"/>
                    <a:pt x="17" y="162"/>
                  </a:cubicBezTo>
                  <a:cubicBezTo>
                    <a:pt x="17" y="163"/>
                    <a:pt x="17" y="164"/>
                    <a:pt x="17" y="165"/>
                  </a:cubicBezTo>
                  <a:cubicBezTo>
                    <a:pt x="17" y="166"/>
                    <a:pt x="17" y="166"/>
                    <a:pt x="17" y="167"/>
                  </a:cubicBezTo>
                  <a:cubicBezTo>
                    <a:pt x="16" y="168"/>
                    <a:pt x="15" y="168"/>
                    <a:pt x="14" y="169"/>
                  </a:cubicBezTo>
                  <a:cubicBezTo>
                    <a:pt x="13" y="170"/>
                    <a:pt x="13" y="171"/>
                    <a:pt x="12" y="171"/>
                  </a:cubicBezTo>
                  <a:cubicBezTo>
                    <a:pt x="11" y="171"/>
                    <a:pt x="11" y="172"/>
                    <a:pt x="10" y="172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172"/>
                    <a:pt x="10" y="172"/>
                    <a:pt x="10" y="172"/>
                  </a:cubicBezTo>
                  <a:cubicBezTo>
                    <a:pt x="10" y="172"/>
                    <a:pt x="10" y="172"/>
                    <a:pt x="9" y="172"/>
                  </a:cubicBezTo>
                  <a:cubicBezTo>
                    <a:pt x="8" y="172"/>
                    <a:pt x="9" y="173"/>
                    <a:pt x="9" y="174"/>
                  </a:cubicBezTo>
                  <a:cubicBezTo>
                    <a:pt x="9" y="174"/>
                    <a:pt x="8" y="175"/>
                    <a:pt x="7" y="176"/>
                  </a:cubicBezTo>
                  <a:cubicBezTo>
                    <a:pt x="6" y="177"/>
                    <a:pt x="6" y="178"/>
                    <a:pt x="6" y="179"/>
                  </a:cubicBezTo>
                  <a:cubicBezTo>
                    <a:pt x="6" y="180"/>
                    <a:pt x="4" y="181"/>
                    <a:pt x="4" y="182"/>
                  </a:cubicBezTo>
                  <a:cubicBezTo>
                    <a:pt x="3" y="183"/>
                    <a:pt x="2" y="185"/>
                    <a:pt x="2" y="186"/>
                  </a:cubicBezTo>
                  <a:cubicBezTo>
                    <a:pt x="2" y="187"/>
                    <a:pt x="2" y="187"/>
                    <a:pt x="2" y="188"/>
                  </a:cubicBezTo>
                  <a:cubicBezTo>
                    <a:pt x="2" y="188"/>
                    <a:pt x="1" y="189"/>
                    <a:pt x="1" y="189"/>
                  </a:cubicBezTo>
                  <a:cubicBezTo>
                    <a:pt x="0" y="190"/>
                    <a:pt x="0" y="192"/>
                    <a:pt x="1" y="192"/>
                  </a:cubicBezTo>
                  <a:cubicBezTo>
                    <a:pt x="2" y="192"/>
                    <a:pt x="3" y="192"/>
                    <a:pt x="3" y="194"/>
                  </a:cubicBezTo>
                  <a:cubicBezTo>
                    <a:pt x="3" y="194"/>
                    <a:pt x="3" y="195"/>
                    <a:pt x="3" y="196"/>
                  </a:cubicBezTo>
                  <a:cubicBezTo>
                    <a:pt x="3" y="196"/>
                    <a:pt x="4" y="196"/>
                    <a:pt x="4" y="197"/>
                  </a:cubicBezTo>
                  <a:cubicBezTo>
                    <a:pt x="5" y="198"/>
                    <a:pt x="3" y="199"/>
                    <a:pt x="3" y="201"/>
                  </a:cubicBezTo>
                  <a:cubicBezTo>
                    <a:pt x="3" y="201"/>
                    <a:pt x="4" y="203"/>
                    <a:pt x="3" y="204"/>
                  </a:cubicBezTo>
                  <a:cubicBezTo>
                    <a:pt x="2" y="205"/>
                    <a:pt x="1" y="204"/>
                    <a:pt x="1" y="205"/>
                  </a:cubicBezTo>
                  <a:cubicBezTo>
                    <a:pt x="1" y="206"/>
                    <a:pt x="3" y="206"/>
                    <a:pt x="3" y="207"/>
                  </a:cubicBezTo>
                  <a:cubicBezTo>
                    <a:pt x="3" y="208"/>
                    <a:pt x="2" y="209"/>
                    <a:pt x="3" y="210"/>
                  </a:cubicBezTo>
                  <a:cubicBezTo>
                    <a:pt x="4" y="211"/>
                    <a:pt x="5" y="210"/>
                    <a:pt x="6" y="211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6" y="211"/>
                    <a:pt x="6" y="211"/>
                    <a:pt x="6" y="211"/>
                  </a:cubicBezTo>
                  <a:cubicBezTo>
                    <a:pt x="6" y="212"/>
                    <a:pt x="6" y="212"/>
                    <a:pt x="6" y="213"/>
                  </a:cubicBezTo>
                  <a:cubicBezTo>
                    <a:pt x="6" y="213"/>
                    <a:pt x="6" y="213"/>
                    <a:pt x="6" y="213"/>
                  </a:cubicBezTo>
                  <a:cubicBezTo>
                    <a:pt x="6" y="214"/>
                    <a:pt x="8" y="215"/>
                    <a:pt x="9" y="216"/>
                  </a:cubicBezTo>
                  <a:cubicBezTo>
                    <a:pt x="10" y="217"/>
                    <a:pt x="10" y="218"/>
                    <a:pt x="11" y="220"/>
                  </a:cubicBezTo>
                  <a:cubicBezTo>
                    <a:pt x="11" y="221"/>
                    <a:pt x="11" y="222"/>
                    <a:pt x="12" y="222"/>
                  </a:cubicBezTo>
                  <a:cubicBezTo>
                    <a:pt x="12" y="222"/>
                    <a:pt x="12" y="222"/>
                    <a:pt x="12" y="222"/>
                  </a:cubicBezTo>
                  <a:cubicBezTo>
                    <a:pt x="12" y="222"/>
                    <a:pt x="13" y="222"/>
                    <a:pt x="13" y="222"/>
                  </a:cubicBezTo>
                  <a:cubicBezTo>
                    <a:pt x="14" y="222"/>
                    <a:pt x="14" y="222"/>
                    <a:pt x="14" y="223"/>
                  </a:cubicBezTo>
                  <a:cubicBezTo>
                    <a:pt x="14" y="223"/>
                    <a:pt x="14" y="223"/>
                    <a:pt x="14" y="223"/>
                  </a:cubicBezTo>
                  <a:cubicBezTo>
                    <a:pt x="14" y="223"/>
                    <a:pt x="14" y="223"/>
                    <a:pt x="14" y="223"/>
                  </a:cubicBezTo>
                  <a:cubicBezTo>
                    <a:pt x="14" y="223"/>
                    <a:pt x="15" y="223"/>
                    <a:pt x="15" y="223"/>
                  </a:cubicBezTo>
                  <a:cubicBezTo>
                    <a:pt x="15" y="223"/>
                    <a:pt x="16" y="223"/>
                    <a:pt x="16" y="223"/>
                  </a:cubicBezTo>
                  <a:cubicBezTo>
                    <a:pt x="16" y="224"/>
                    <a:pt x="16" y="224"/>
                    <a:pt x="16" y="224"/>
                  </a:cubicBezTo>
                  <a:cubicBezTo>
                    <a:pt x="16" y="225"/>
                    <a:pt x="16" y="225"/>
                    <a:pt x="17" y="225"/>
                  </a:cubicBezTo>
                  <a:cubicBezTo>
                    <a:pt x="18" y="226"/>
                    <a:pt x="18" y="226"/>
                    <a:pt x="19" y="227"/>
                  </a:cubicBezTo>
                  <a:cubicBezTo>
                    <a:pt x="19" y="227"/>
                    <a:pt x="20" y="228"/>
                    <a:pt x="20" y="228"/>
                  </a:cubicBezTo>
                  <a:cubicBezTo>
                    <a:pt x="21" y="228"/>
                    <a:pt x="21" y="228"/>
                    <a:pt x="21" y="228"/>
                  </a:cubicBezTo>
                  <a:cubicBezTo>
                    <a:pt x="21" y="228"/>
                    <a:pt x="22" y="227"/>
                    <a:pt x="23" y="227"/>
                  </a:cubicBezTo>
                  <a:cubicBezTo>
                    <a:pt x="24" y="227"/>
                    <a:pt x="24" y="227"/>
                    <a:pt x="25" y="227"/>
                  </a:cubicBezTo>
                  <a:cubicBezTo>
                    <a:pt x="27" y="226"/>
                    <a:pt x="28" y="225"/>
                    <a:pt x="30" y="225"/>
                  </a:cubicBezTo>
                  <a:cubicBezTo>
                    <a:pt x="30" y="225"/>
                    <a:pt x="30" y="225"/>
                    <a:pt x="30" y="225"/>
                  </a:cubicBezTo>
                  <a:cubicBezTo>
                    <a:pt x="31" y="225"/>
                    <a:pt x="33" y="226"/>
                    <a:pt x="34" y="227"/>
                  </a:cubicBezTo>
                  <a:cubicBezTo>
                    <a:pt x="34" y="227"/>
                    <a:pt x="34" y="227"/>
                    <a:pt x="35" y="227"/>
                  </a:cubicBezTo>
                  <a:cubicBezTo>
                    <a:pt x="36" y="227"/>
                    <a:pt x="36" y="226"/>
                    <a:pt x="37" y="225"/>
                  </a:cubicBezTo>
                  <a:cubicBezTo>
                    <a:pt x="38" y="225"/>
                    <a:pt x="38" y="224"/>
                    <a:pt x="40" y="224"/>
                  </a:cubicBezTo>
                  <a:cubicBezTo>
                    <a:pt x="41" y="223"/>
                    <a:pt x="43" y="224"/>
                    <a:pt x="44" y="223"/>
                  </a:cubicBezTo>
                  <a:cubicBezTo>
                    <a:pt x="45" y="223"/>
                    <a:pt x="45" y="222"/>
                    <a:pt x="46" y="222"/>
                  </a:cubicBezTo>
                  <a:cubicBezTo>
                    <a:pt x="46" y="222"/>
                    <a:pt x="46" y="222"/>
                    <a:pt x="46" y="222"/>
                  </a:cubicBezTo>
                  <a:cubicBezTo>
                    <a:pt x="47" y="222"/>
                    <a:pt x="49" y="223"/>
                    <a:pt x="50" y="224"/>
                  </a:cubicBezTo>
                  <a:cubicBezTo>
                    <a:pt x="50" y="224"/>
                    <a:pt x="51" y="224"/>
                    <a:pt x="51" y="225"/>
                  </a:cubicBezTo>
                  <a:cubicBezTo>
                    <a:pt x="51" y="226"/>
                    <a:pt x="51" y="226"/>
                    <a:pt x="51" y="226"/>
                  </a:cubicBezTo>
                  <a:cubicBezTo>
                    <a:pt x="52" y="226"/>
                    <a:pt x="52" y="226"/>
                    <a:pt x="52" y="226"/>
                  </a:cubicBezTo>
                  <a:cubicBezTo>
                    <a:pt x="52" y="227"/>
                    <a:pt x="52" y="227"/>
                    <a:pt x="52" y="228"/>
                  </a:cubicBezTo>
                  <a:cubicBezTo>
                    <a:pt x="52" y="228"/>
                    <a:pt x="53" y="228"/>
                    <a:pt x="53" y="228"/>
                  </a:cubicBezTo>
                  <a:cubicBezTo>
                    <a:pt x="53" y="228"/>
                    <a:pt x="53" y="227"/>
                    <a:pt x="54" y="227"/>
                  </a:cubicBezTo>
                  <a:cubicBezTo>
                    <a:pt x="54" y="227"/>
                    <a:pt x="55" y="227"/>
                    <a:pt x="55" y="227"/>
                  </a:cubicBezTo>
                  <a:cubicBezTo>
                    <a:pt x="55" y="227"/>
                    <a:pt x="56" y="227"/>
                    <a:pt x="56" y="227"/>
                  </a:cubicBezTo>
                  <a:cubicBezTo>
                    <a:pt x="56" y="227"/>
                    <a:pt x="56" y="227"/>
                    <a:pt x="56" y="227"/>
                  </a:cubicBezTo>
                  <a:cubicBezTo>
                    <a:pt x="56" y="227"/>
                    <a:pt x="56" y="227"/>
                    <a:pt x="56" y="227"/>
                  </a:cubicBezTo>
                  <a:cubicBezTo>
                    <a:pt x="57" y="227"/>
                    <a:pt x="57" y="227"/>
                    <a:pt x="57" y="227"/>
                  </a:cubicBezTo>
                  <a:cubicBezTo>
                    <a:pt x="57" y="227"/>
                    <a:pt x="58" y="227"/>
                    <a:pt x="58" y="227"/>
                  </a:cubicBezTo>
                  <a:cubicBezTo>
                    <a:pt x="59" y="227"/>
                    <a:pt x="59" y="228"/>
                    <a:pt x="59" y="229"/>
                  </a:cubicBezTo>
                  <a:cubicBezTo>
                    <a:pt x="59" y="230"/>
                    <a:pt x="60" y="230"/>
                    <a:pt x="60" y="231"/>
                  </a:cubicBezTo>
                  <a:cubicBezTo>
                    <a:pt x="60" y="232"/>
                    <a:pt x="60" y="233"/>
                    <a:pt x="59" y="234"/>
                  </a:cubicBezTo>
                  <a:cubicBezTo>
                    <a:pt x="59" y="235"/>
                    <a:pt x="59" y="235"/>
                    <a:pt x="59" y="236"/>
                  </a:cubicBezTo>
                  <a:cubicBezTo>
                    <a:pt x="59" y="236"/>
                    <a:pt x="59" y="237"/>
                    <a:pt x="59" y="237"/>
                  </a:cubicBezTo>
                  <a:cubicBezTo>
                    <a:pt x="58" y="238"/>
                    <a:pt x="58" y="239"/>
                    <a:pt x="58" y="240"/>
                  </a:cubicBezTo>
                  <a:cubicBezTo>
                    <a:pt x="58" y="241"/>
                    <a:pt x="59" y="241"/>
                    <a:pt x="60" y="242"/>
                  </a:cubicBezTo>
                  <a:cubicBezTo>
                    <a:pt x="60" y="243"/>
                    <a:pt x="61" y="244"/>
                    <a:pt x="62" y="245"/>
                  </a:cubicBezTo>
                  <a:cubicBezTo>
                    <a:pt x="62" y="247"/>
                    <a:pt x="63" y="247"/>
                    <a:pt x="64" y="249"/>
                  </a:cubicBezTo>
                  <a:cubicBezTo>
                    <a:pt x="65" y="250"/>
                    <a:pt x="65" y="249"/>
                    <a:pt x="67" y="250"/>
                  </a:cubicBezTo>
                  <a:cubicBezTo>
                    <a:pt x="67" y="250"/>
                    <a:pt x="66" y="251"/>
                    <a:pt x="66" y="251"/>
                  </a:cubicBezTo>
                  <a:cubicBezTo>
                    <a:pt x="66" y="252"/>
                    <a:pt x="67" y="252"/>
                    <a:pt x="67" y="252"/>
                  </a:cubicBezTo>
                  <a:cubicBezTo>
                    <a:pt x="67" y="253"/>
                    <a:pt x="69" y="256"/>
                    <a:pt x="68" y="256"/>
                  </a:cubicBezTo>
                  <a:cubicBezTo>
                    <a:pt x="68" y="256"/>
                    <a:pt x="68" y="256"/>
                    <a:pt x="68" y="256"/>
                  </a:cubicBezTo>
                  <a:cubicBezTo>
                    <a:pt x="68" y="256"/>
                    <a:pt x="68" y="256"/>
                    <a:pt x="68" y="256"/>
                  </a:cubicBezTo>
                  <a:cubicBezTo>
                    <a:pt x="68" y="256"/>
                    <a:pt x="68" y="257"/>
                    <a:pt x="68" y="258"/>
                  </a:cubicBezTo>
                  <a:cubicBezTo>
                    <a:pt x="68" y="259"/>
                    <a:pt x="69" y="260"/>
                    <a:pt x="69" y="261"/>
                  </a:cubicBezTo>
                  <a:cubicBezTo>
                    <a:pt x="69" y="262"/>
                    <a:pt x="69" y="263"/>
                    <a:pt x="69" y="264"/>
                  </a:cubicBezTo>
                  <a:cubicBezTo>
                    <a:pt x="69" y="265"/>
                    <a:pt x="68" y="265"/>
                    <a:pt x="67" y="266"/>
                  </a:cubicBezTo>
                  <a:cubicBezTo>
                    <a:pt x="66" y="268"/>
                    <a:pt x="66" y="271"/>
                    <a:pt x="65" y="273"/>
                  </a:cubicBezTo>
                  <a:cubicBezTo>
                    <a:pt x="65" y="274"/>
                    <a:pt x="64" y="275"/>
                    <a:pt x="65" y="276"/>
                  </a:cubicBezTo>
                  <a:cubicBezTo>
                    <a:pt x="66" y="276"/>
                    <a:pt x="66" y="276"/>
                    <a:pt x="66" y="276"/>
                  </a:cubicBezTo>
                  <a:cubicBezTo>
                    <a:pt x="66" y="277"/>
                    <a:pt x="66" y="277"/>
                    <a:pt x="66" y="277"/>
                  </a:cubicBezTo>
                  <a:cubicBezTo>
                    <a:pt x="66" y="278"/>
                    <a:pt x="67" y="278"/>
                    <a:pt x="68" y="279"/>
                  </a:cubicBezTo>
                  <a:cubicBezTo>
                    <a:pt x="69" y="280"/>
                    <a:pt x="69" y="281"/>
                    <a:pt x="69" y="282"/>
                  </a:cubicBezTo>
                  <a:cubicBezTo>
                    <a:pt x="70" y="284"/>
                    <a:pt x="71" y="286"/>
                    <a:pt x="72" y="289"/>
                  </a:cubicBezTo>
                  <a:cubicBezTo>
                    <a:pt x="72" y="290"/>
                    <a:pt x="72" y="291"/>
                    <a:pt x="72" y="293"/>
                  </a:cubicBezTo>
                  <a:cubicBezTo>
                    <a:pt x="73" y="294"/>
                    <a:pt x="72" y="295"/>
                    <a:pt x="73" y="296"/>
                  </a:cubicBezTo>
                  <a:cubicBezTo>
                    <a:pt x="73" y="298"/>
                    <a:pt x="74" y="299"/>
                    <a:pt x="75" y="300"/>
                  </a:cubicBezTo>
                  <a:cubicBezTo>
                    <a:pt x="75" y="300"/>
                    <a:pt x="75" y="300"/>
                    <a:pt x="75" y="300"/>
                  </a:cubicBezTo>
                  <a:cubicBezTo>
                    <a:pt x="76" y="301"/>
                    <a:pt x="76" y="303"/>
                    <a:pt x="77" y="304"/>
                  </a:cubicBezTo>
                  <a:cubicBezTo>
                    <a:pt x="77" y="306"/>
                    <a:pt x="78" y="306"/>
                    <a:pt x="79" y="307"/>
                  </a:cubicBezTo>
                  <a:cubicBezTo>
                    <a:pt x="80" y="309"/>
                    <a:pt x="78" y="310"/>
                    <a:pt x="79" y="312"/>
                  </a:cubicBezTo>
                  <a:cubicBezTo>
                    <a:pt x="79" y="312"/>
                    <a:pt x="79" y="312"/>
                    <a:pt x="79" y="313"/>
                  </a:cubicBezTo>
                  <a:cubicBezTo>
                    <a:pt x="79" y="313"/>
                    <a:pt x="79" y="313"/>
                    <a:pt x="79" y="314"/>
                  </a:cubicBezTo>
                  <a:cubicBezTo>
                    <a:pt x="80" y="315"/>
                    <a:pt x="81" y="314"/>
                    <a:pt x="82" y="315"/>
                  </a:cubicBezTo>
                  <a:cubicBezTo>
                    <a:pt x="82" y="315"/>
                    <a:pt x="83" y="315"/>
                    <a:pt x="83" y="315"/>
                  </a:cubicBezTo>
                  <a:cubicBezTo>
                    <a:pt x="84" y="315"/>
                    <a:pt x="84" y="315"/>
                    <a:pt x="84" y="315"/>
                  </a:cubicBezTo>
                  <a:cubicBezTo>
                    <a:pt x="86" y="314"/>
                    <a:pt x="87" y="313"/>
                    <a:pt x="89" y="313"/>
                  </a:cubicBezTo>
                  <a:cubicBezTo>
                    <a:pt x="89" y="313"/>
                    <a:pt x="89" y="313"/>
                    <a:pt x="89" y="313"/>
                  </a:cubicBezTo>
                  <a:cubicBezTo>
                    <a:pt x="90" y="313"/>
                    <a:pt x="90" y="313"/>
                    <a:pt x="90" y="313"/>
                  </a:cubicBezTo>
                  <a:cubicBezTo>
                    <a:pt x="91" y="313"/>
                    <a:pt x="91" y="313"/>
                    <a:pt x="92" y="313"/>
                  </a:cubicBezTo>
                  <a:cubicBezTo>
                    <a:pt x="92" y="313"/>
                    <a:pt x="93" y="313"/>
                    <a:pt x="93" y="313"/>
                  </a:cubicBezTo>
                  <a:cubicBezTo>
                    <a:pt x="93" y="312"/>
                    <a:pt x="93" y="312"/>
                    <a:pt x="94" y="312"/>
                  </a:cubicBezTo>
                  <a:cubicBezTo>
                    <a:pt x="94" y="311"/>
                    <a:pt x="95" y="312"/>
                    <a:pt x="95" y="312"/>
                  </a:cubicBezTo>
                  <a:cubicBezTo>
                    <a:pt x="98" y="311"/>
                    <a:pt x="99" y="311"/>
                    <a:pt x="101" y="309"/>
                  </a:cubicBezTo>
                  <a:cubicBezTo>
                    <a:pt x="102" y="308"/>
                    <a:pt x="103" y="307"/>
                    <a:pt x="103" y="306"/>
                  </a:cubicBezTo>
                  <a:cubicBezTo>
                    <a:pt x="104" y="306"/>
                    <a:pt x="104" y="305"/>
                    <a:pt x="105" y="304"/>
                  </a:cubicBezTo>
                  <a:cubicBezTo>
                    <a:pt x="106" y="303"/>
                    <a:pt x="107" y="303"/>
                    <a:pt x="108" y="302"/>
                  </a:cubicBezTo>
                  <a:cubicBezTo>
                    <a:pt x="109" y="301"/>
                    <a:pt x="109" y="299"/>
                    <a:pt x="110" y="298"/>
                  </a:cubicBezTo>
                  <a:cubicBezTo>
                    <a:pt x="110" y="296"/>
                    <a:pt x="111" y="295"/>
                    <a:pt x="111" y="294"/>
                  </a:cubicBezTo>
                  <a:cubicBezTo>
                    <a:pt x="111" y="294"/>
                    <a:pt x="111" y="293"/>
                    <a:pt x="112" y="292"/>
                  </a:cubicBezTo>
                  <a:cubicBezTo>
                    <a:pt x="113" y="291"/>
                    <a:pt x="115" y="291"/>
                    <a:pt x="116" y="290"/>
                  </a:cubicBezTo>
                  <a:cubicBezTo>
                    <a:pt x="118" y="289"/>
                    <a:pt x="118" y="286"/>
                    <a:pt x="117" y="284"/>
                  </a:cubicBezTo>
                  <a:cubicBezTo>
                    <a:pt x="117" y="283"/>
                    <a:pt x="116" y="281"/>
                    <a:pt x="116" y="281"/>
                  </a:cubicBezTo>
                  <a:cubicBezTo>
                    <a:pt x="116" y="280"/>
                    <a:pt x="117" y="280"/>
                    <a:pt x="118" y="280"/>
                  </a:cubicBezTo>
                  <a:cubicBezTo>
                    <a:pt x="118" y="279"/>
                    <a:pt x="118" y="278"/>
                    <a:pt x="118" y="277"/>
                  </a:cubicBezTo>
                  <a:cubicBezTo>
                    <a:pt x="119" y="277"/>
                    <a:pt x="120" y="276"/>
                    <a:pt x="120" y="276"/>
                  </a:cubicBezTo>
                  <a:cubicBezTo>
                    <a:pt x="120" y="276"/>
                    <a:pt x="120" y="276"/>
                    <a:pt x="120" y="276"/>
                  </a:cubicBezTo>
                  <a:cubicBezTo>
                    <a:pt x="120" y="275"/>
                    <a:pt x="122" y="275"/>
                    <a:pt x="123" y="274"/>
                  </a:cubicBezTo>
                  <a:cubicBezTo>
                    <a:pt x="123" y="273"/>
                    <a:pt x="124" y="273"/>
                    <a:pt x="124" y="272"/>
                  </a:cubicBezTo>
                  <a:cubicBezTo>
                    <a:pt x="125" y="271"/>
                    <a:pt x="127" y="271"/>
                    <a:pt x="127" y="271"/>
                  </a:cubicBezTo>
                  <a:cubicBezTo>
                    <a:pt x="128" y="270"/>
                    <a:pt x="128" y="270"/>
                    <a:pt x="129" y="269"/>
                  </a:cubicBezTo>
                  <a:cubicBezTo>
                    <a:pt x="129" y="269"/>
                    <a:pt x="129" y="269"/>
                    <a:pt x="129" y="268"/>
                  </a:cubicBezTo>
                  <a:cubicBezTo>
                    <a:pt x="129" y="267"/>
                    <a:pt x="128" y="267"/>
                    <a:pt x="128" y="266"/>
                  </a:cubicBezTo>
                  <a:cubicBezTo>
                    <a:pt x="128" y="265"/>
                    <a:pt x="128" y="265"/>
                    <a:pt x="128" y="264"/>
                  </a:cubicBezTo>
                  <a:cubicBezTo>
                    <a:pt x="128" y="263"/>
                    <a:pt x="128" y="262"/>
                    <a:pt x="128" y="261"/>
                  </a:cubicBezTo>
                  <a:cubicBezTo>
                    <a:pt x="128" y="261"/>
                    <a:pt x="129" y="259"/>
                    <a:pt x="128" y="259"/>
                  </a:cubicBezTo>
                  <a:cubicBezTo>
                    <a:pt x="128" y="258"/>
                    <a:pt x="128" y="259"/>
                    <a:pt x="128" y="258"/>
                  </a:cubicBezTo>
                  <a:cubicBezTo>
                    <a:pt x="128" y="257"/>
                    <a:pt x="128" y="257"/>
                    <a:pt x="128" y="257"/>
                  </a:cubicBezTo>
                  <a:cubicBezTo>
                    <a:pt x="128" y="256"/>
                    <a:pt x="127" y="256"/>
                    <a:pt x="127" y="256"/>
                  </a:cubicBezTo>
                  <a:cubicBezTo>
                    <a:pt x="126" y="255"/>
                    <a:pt x="126" y="254"/>
                    <a:pt x="126" y="253"/>
                  </a:cubicBezTo>
                  <a:cubicBezTo>
                    <a:pt x="126" y="251"/>
                    <a:pt x="125" y="250"/>
                    <a:pt x="125" y="248"/>
                  </a:cubicBezTo>
                  <a:cubicBezTo>
                    <a:pt x="125" y="248"/>
                    <a:pt x="124" y="247"/>
                    <a:pt x="125" y="246"/>
                  </a:cubicBezTo>
                  <a:cubicBezTo>
                    <a:pt x="125" y="245"/>
                    <a:pt x="126" y="246"/>
                    <a:pt x="126" y="244"/>
                  </a:cubicBezTo>
                  <a:cubicBezTo>
                    <a:pt x="127" y="243"/>
                    <a:pt x="126" y="243"/>
                    <a:pt x="126" y="242"/>
                  </a:cubicBezTo>
                  <a:cubicBezTo>
                    <a:pt x="126" y="241"/>
                    <a:pt x="127" y="241"/>
                    <a:pt x="128" y="241"/>
                  </a:cubicBezTo>
                  <a:cubicBezTo>
                    <a:pt x="128" y="240"/>
                    <a:pt x="128" y="239"/>
                    <a:pt x="129" y="239"/>
                  </a:cubicBezTo>
                  <a:cubicBezTo>
                    <a:pt x="129" y="238"/>
                    <a:pt x="129" y="237"/>
                    <a:pt x="130" y="237"/>
                  </a:cubicBezTo>
                  <a:cubicBezTo>
                    <a:pt x="130" y="236"/>
                    <a:pt x="131" y="235"/>
                    <a:pt x="131" y="235"/>
                  </a:cubicBezTo>
                  <a:cubicBezTo>
                    <a:pt x="132" y="233"/>
                    <a:pt x="133" y="232"/>
                    <a:pt x="134" y="231"/>
                  </a:cubicBezTo>
                  <a:cubicBezTo>
                    <a:pt x="134" y="231"/>
                    <a:pt x="134" y="231"/>
                    <a:pt x="134" y="231"/>
                  </a:cubicBezTo>
                  <a:cubicBezTo>
                    <a:pt x="135" y="231"/>
                    <a:pt x="135" y="230"/>
                    <a:pt x="136" y="230"/>
                  </a:cubicBezTo>
                  <a:cubicBezTo>
                    <a:pt x="137" y="229"/>
                    <a:pt x="138" y="229"/>
                    <a:pt x="138" y="228"/>
                  </a:cubicBezTo>
                  <a:cubicBezTo>
                    <a:pt x="139" y="227"/>
                    <a:pt x="139" y="226"/>
                    <a:pt x="140" y="225"/>
                  </a:cubicBezTo>
                  <a:cubicBezTo>
                    <a:pt x="140" y="224"/>
                    <a:pt x="142" y="223"/>
                    <a:pt x="143" y="222"/>
                  </a:cubicBezTo>
                  <a:cubicBezTo>
                    <a:pt x="143" y="221"/>
                    <a:pt x="144" y="220"/>
                    <a:pt x="145" y="219"/>
                  </a:cubicBezTo>
                  <a:cubicBezTo>
                    <a:pt x="145" y="218"/>
                    <a:pt x="145" y="217"/>
                    <a:pt x="145" y="216"/>
                  </a:cubicBezTo>
                  <a:cubicBezTo>
                    <a:pt x="145" y="215"/>
                    <a:pt x="146" y="215"/>
                    <a:pt x="146" y="214"/>
                  </a:cubicBezTo>
                  <a:cubicBezTo>
                    <a:pt x="147" y="213"/>
                    <a:pt x="147" y="212"/>
                    <a:pt x="147" y="211"/>
                  </a:cubicBezTo>
                  <a:cubicBezTo>
                    <a:pt x="148" y="210"/>
                    <a:pt x="148" y="208"/>
                    <a:pt x="148" y="207"/>
                  </a:cubicBezTo>
                  <a:cubicBezTo>
                    <a:pt x="148" y="206"/>
                    <a:pt x="147" y="206"/>
                    <a:pt x="147" y="206"/>
                  </a:cubicBezTo>
                  <a:cubicBezTo>
                    <a:pt x="146" y="206"/>
                    <a:pt x="145" y="207"/>
                    <a:pt x="144" y="207"/>
                  </a:cubicBezTo>
                  <a:cubicBezTo>
                    <a:pt x="143" y="208"/>
                    <a:pt x="143" y="208"/>
                    <a:pt x="142" y="208"/>
                  </a:cubicBezTo>
                  <a:cubicBezTo>
                    <a:pt x="142" y="208"/>
                    <a:pt x="142" y="208"/>
                    <a:pt x="141" y="208"/>
                  </a:cubicBezTo>
                  <a:cubicBezTo>
                    <a:pt x="141" y="208"/>
                    <a:pt x="141" y="208"/>
                    <a:pt x="141" y="208"/>
                  </a:cubicBezTo>
                  <a:cubicBezTo>
                    <a:pt x="140" y="208"/>
                    <a:pt x="140" y="208"/>
                    <a:pt x="139" y="208"/>
                  </a:cubicBezTo>
                  <a:cubicBezTo>
                    <a:pt x="139" y="208"/>
                    <a:pt x="139" y="208"/>
                    <a:pt x="139" y="209"/>
                  </a:cubicBezTo>
                  <a:cubicBezTo>
                    <a:pt x="138" y="209"/>
                    <a:pt x="138" y="209"/>
                    <a:pt x="138" y="209"/>
                  </a:cubicBezTo>
                  <a:cubicBezTo>
                    <a:pt x="138" y="209"/>
                    <a:pt x="138" y="209"/>
                    <a:pt x="138" y="209"/>
                  </a:cubicBezTo>
                  <a:cubicBezTo>
                    <a:pt x="138" y="209"/>
                    <a:pt x="138" y="209"/>
                    <a:pt x="137" y="209"/>
                  </a:cubicBezTo>
                  <a:cubicBezTo>
                    <a:pt x="137" y="209"/>
                    <a:pt x="137" y="209"/>
                    <a:pt x="137" y="209"/>
                  </a:cubicBezTo>
                  <a:cubicBezTo>
                    <a:pt x="136" y="209"/>
                    <a:pt x="136" y="210"/>
                    <a:pt x="135" y="210"/>
                  </a:cubicBezTo>
                  <a:cubicBezTo>
                    <a:pt x="135" y="210"/>
                    <a:pt x="135" y="210"/>
                    <a:pt x="134" y="210"/>
                  </a:cubicBezTo>
                  <a:cubicBezTo>
                    <a:pt x="134" y="210"/>
                    <a:pt x="133" y="210"/>
                    <a:pt x="133" y="210"/>
                  </a:cubicBezTo>
                  <a:cubicBezTo>
                    <a:pt x="132" y="209"/>
                    <a:pt x="130" y="208"/>
                    <a:pt x="130" y="207"/>
                  </a:cubicBezTo>
                  <a:cubicBezTo>
                    <a:pt x="131" y="206"/>
                    <a:pt x="130" y="204"/>
                    <a:pt x="129" y="204"/>
                  </a:cubicBezTo>
                  <a:cubicBezTo>
                    <a:pt x="128" y="204"/>
                    <a:pt x="127" y="203"/>
                    <a:pt x="127" y="203"/>
                  </a:cubicBezTo>
                  <a:cubicBezTo>
                    <a:pt x="127" y="202"/>
                    <a:pt x="126" y="202"/>
                    <a:pt x="126" y="202"/>
                  </a:cubicBezTo>
                  <a:cubicBezTo>
                    <a:pt x="126" y="201"/>
                    <a:pt x="125" y="201"/>
                    <a:pt x="125" y="201"/>
                  </a:cubicBezTo>
                  <a:cubicBezTo>
                    <a:pt x="125" y="201"/>
                    <a:pt x="124" y="201"/>
                    <a:pt x="124" y="201"/>
                  </a:cubicBezTo>
                  <a:cubicBezTo>
                    <a:pt x="124" y="201"/>
                    <a:pt x="124" y="201"/>
                    <a:pt x="124" y="201"/>
                  </a:cubicBezTo>
                  <a:cubicBezTo>
                    <a:pt x="123" y="200"/>
                    <a:pt x="123" y="200"/>
                    <a:pt x="123" y="200"/>
                  </a:cubicBezTo>
                  <a:cubicBezTo>
                    <a:pt x="122" y="199"/>
                    <a:pt x="122" y="199"/>
                    <a:pt x="122" y="199"/>
                  </a:cubicBezTo>
                  <a:cubicBezTo>
                    <a:pt x="121" y="199"/>
                    <a:pt x="121" y="199"/>
                    <a:pt x="121" y="198"/>
                  </a:cubicBezTo>
                  <a:cubicBezTo>
                    <a:pt x="120" y="196"/>
                    <a:pt x="119" y="195"/>
                    <a:pt x="119" y="193"/>
                  </a:cubicBezTo>
                  <a:cubicBezTo>
                    <a:pt x="119" y="192"/>
                    <a:pt x="118" y="192"/>
                    <a:pt x="116" y="191"/>
                  </a:cubicBezTo>
                  <a:cubicBezTo>
                    <a:pt x="115" y="190"/>
                    <a:pt x="114" y="187"/>
                    <a:pt x="114" y="185"/>
                  </a:cubicBezTo>
                  <a:cubicBezTo>
                    <a:pt x="113" y="183"/>
                    <a:pt x="111" y="182"/>
                    <a:pt x="110" y="180"/>
                  </a:cubicBezTo>
                  <a:cubicBezTo>
                    <a:pt x="109" y="179"/>
                    <a:pt x="110" y="179"/>
                    <a:pt x="111" y="178"/>
                  </a:cubicBezTo>
                  <a:cubicBezTo>
                    <a:pt x="111" y="178"/>
                    <a:pt x="111" y="177"/>
                    <a:pt x="110" y="177"/>
                  </a:cubicBezTo>
                  <a:cubicBezTo>
                    <a:pt x="109" y="176"/>
                    <a:pt x="109" y="175"/>
                    <a:pt x="108" y="174"/>
                  </a:cubicBezTo>
                  <a:cubicBezTo>
                    <a:pt x="107" y="174"/>
                    <a:pt x="107" y="173"/>
                    <a:pt x="107" y="173"/>
                  </a:cubicBezTo>
                  <a:cubicBezTo>
                    <a:pt x="106" y="171"/>
                    <a:pt x="106" y="171"/>
                    <a:pt x="105" y="169"/>
                  </a:cubicBezTo>
                  <a:cubicBezTo>
                    <a:pt x="104" y="169"/>
                    <a:pt x="104" y="169"/>
                    <a:pt x="104" y="168"/>
                  </a:cubicBezTo>
                  <a:cubicBezTo>
                    <a:pt x="104" y="167"/>
                    <a:pt x="104" y="167"/>
                    <a:pt x="103" y="166"/>
                  </a:cubicBezTo>
                  <a:cubicBezTo>
                    <a:pt x="103" y="166"/>
                    <a:pt x="102" y="164"/>
                    <a:pt x="102" y="163"/>
                  </a:cubicBezTo>
                  <a:cubicBezTo>
                    <a:pt x="103" y="163"/>
                    <a:pt x="103" y="163"/>
                    <a:pt x="103" y="163"/>
                  </a:cubicBezTo>
                  <a:cubicBezTo>
                    <a:pt x="103" y="163"/>
                    <a:pt x="103" y="164"/>
                    <a:pt x="103" y="164"/>
                  </a:cubicBezTo>
                  <a:cubicBezTo>
                    <a:pt x="104" y="165"/>
                    <a:pt x="104" y="165"/>
                    <a:pt x="105" y="166"/>
                  </a:cubicBezTo>
                  <a:cubicBezTo>
                    <a:pt x="105" y="166"/>
                    <a:pt x="105" y="167"/>
                    <a:pt x="105" y="167"/>
                  </a:cubicBezTo>
                  <a:cubicBezTo>
                    <a:pt x="106" y="168"/>
                    <a:pt x="106" y="168"/>
                    <a:pt x="107" y="169"/>
                  </a:cubicBezTo>
                  <a:cubicBezTo>
                    <a:pt x="107" y="170"/>
                    <a:pt x="106" y="170"/>
                    <a:pt x="107" y="171"/>
                  </a:cubicBezTo>
                  <a:cubicBezTo>
                    <a:pt x="107" y="169"/>
                    <a:pt x="107" y="166"/>
                    <a:pt x="109" y="165"/>
                  </a:cubicBezTo>
                  <a:cubicBezTo>
                    <a:pt x="109" y="166"/>
                    <a:pt x="109" y="167"/>
                    <a:pt x="109" y="169"/>
                  </a:cubicBezTo>
                  <a:cubicBezTo>
                    <a:pt x="109" y="170"/>
                    <a:pt x="109" y="170"/>
                    <a:pt x="110" y="170"/>
                  </a:cubicBezTo>
                  <a:cubicBezTo>
                    <a:pt x="111" y="171"/>
                    <a:pt x="111" y="171"/>
                    <a:pt x="112" y="172"/>
                  </a:cubicBezTo>
                  <a:cubicBezTo>
                    <a:pt x="112" y="172"/>
                    <a:pt x="112" y="173"/>
                    <a:pt x="112" y="173"/>
                  </a:cubicBezTo>
                  <a:cubicBezTo>
                    <a:pt x="112" y="174"/>
                    <a:pt x="113" y="174"/>
                    <a:pt x="113" y="174"/>
                  </a:cubicBezTo>
                  <a:cubicBezTo>
                    <a:pt x="114" y="175"/>
                    <a:pt x="116" y="177"/>
                    <a:pt x="116" y="178"/>
                  </a:cubicBezTo>
                  <a:cubicBezTo>
                    <a:pt x="117" y="179"/>
                    <a:pt x="117" y="179"/>
                    <a:pt x="118" y="179"/>
                  </a:cubicBezTo>
                  <a:cubicBezTo>
                    <a:pt x="119" y="180"/>
                    <a:pt x="119" y="181"/>
                    <a:pt x="119" y="182"/>
                  </a:cubicBezTo>
                  <a:cubicBezTo>
                    <a:pt x="120" y="183"/>
                    <a:pt x="120" y="184"/>
                    <a:pt x="120" y="185"/>
                  </a:cubicBezTo>
                  <a:cubicBezTo>
                    <a:pt x="120" y="186"/>
                    <a:pt x="120" y="187"/>
                    <a:pt x="121" y="187"/>
                  </a:cubicBezTo>
                  <a:cubicBezTo>
                    <a:pt x="122" y="188"/>
                    <a:pt x="123" y="188"/>
                    <a:pt x="124" y="189"/>
                  </a:cubicBezTo>
                  <a:cubicBezTo>
                    <a:pt x="125" y="190"/>
                    <a:pt x="125" y="191"/>
                    <a:pt x="126" y="192"/>
                  </a:cubicBezTo>
                  <a:cubicBezTo>
                    <a:pt x="127" y="193"/>
                    <a:pt x="128" y="195"/>
                    <a:pt x="129" y="196"/>
                  </a:cubicBezTo>
                  <a:cubicBezTo>
                    <a:pt x="129" y="197"/>
                    <a:pt x="129" y="197"/>
                    <a:pt x="129" y="198"/>
                  </a:cubicBezTo>
                  <a:cubicBezTo>
                    <a:pt x="129" y="199"/>
                    <a:pt x="129" y="199"/>
                    <a:pt x="130" y="200"/>
                  </a:cubicBezTo>
                  <a:cubicBezTo>
                    <a:pt x="130" y="202"/>
                    <a:pt x="131" y="203"/>
                    <a:pt x="132" y="204"/>
                  </a:cubicBezTo>
                  <a:cubicBezTo>
                    <a:pt x="132" y="205"/>
                    <a:pt x="133" y="205"/>
                    <a:pt x="133" y="205"/>
                  </a:cubicBezTo>
                  <a:cubicBezTo>
                    <a:pt x="134" y="205"/>
                    <a:pt x="134" y="205"/>
                    <a:pt x="135" y="204"/>
                  </a:cubicBezTo>
                  <a:cubicBezTo>
                    <a:pt x="135" y="203"/>
                    <a:pt x="136" y="203"/>
                    <a:pt x="137" y="203"/>
                  </a:cubicBezTo>
                  <a:cubicBezTo>
                    <a:pt x="139" y="203"/>
                    <a:pt x="141" y="202"/>
                    <a:pt x="143" y="201"/>
                  </a:cubicBezTo>
                  <a:cubicBezTo>
                    <a:pt x="144" y="200"/>
                    <a:pt x="144" y="199"/>
                    <a:pt x="145" y="199"/>
                  </a:cubicBezTo>
                  <a:cubicBezTo>
                    <a:pt x="146" y="199"/>
                    <a:pt x="147" y="199"/>
                    <a:pt x="148" y="198"/>
                  </a:cubicBezTo>
                  <a:cubicBezTo>
                    <a:pt x="149" y="198"/>
                    <a:pt x="149" y="197"/>
                    <a:pt x="150" y="197"/>
                  </a:cubicBezTo>
                  <a:cubicBezTo>
                    <a:pt x="150" y="196"/>
                    <a:pt x="150" y="196"/>
                    <a:pt x="151" y="195"/>
                  </a:cubicBezTo>
                  <a:cubicBezTo>
                    <a:pt x="152" y="195"/>
                    <a:pt x="152" y="194"/>
                    <a:pt x="153" y="194"/>
                  </a:cubicBezTo>
                  <a:cubicBezTo>
                    <a:pt x="154" y="193"/>
                    <a:pt x="155" y="193"/>
                    <a:pt x="155" y="192"/>
                  </a:cubicBezTo>
                  <a:cubicBezTo>
                    <a:pt x="156" y="192"/>
                    <a:pt x="156" y="191"/>
                    <a:pt x="157" y="190"/>
                  </a:cubicBezTo>
                  <a:cubicBezTo>
                    <a:pt x="158" y="189"/>
                    <a:pt x="159" y="187"/>
                    <a:pt x="159" y="186"/>
                  </a:cubicBezTo>
                  <a:cubicBezTo>
                    <a:pt x="160" y="185"/>
                    <a:pt x="161" y="185"/>
                    <a:pt x="161" y="185"/>
                  </a:cubicBezTo>
                  <a:cubicBezTo>
                    <a:pt x="161" y="184"/>
                    <a:pt x="162" y="183"/>
                    <a:pt x="162" y="182"/>
                  </a:cubicBezTo>
                  <a:cubicBezTo>
                    <a:pt x="163" y="180"/>
                    <a:pt x="161" y="179"/>
                    <a:pt x="160" y="178"/>
                  </a:cubicBezTo>
                  <a:cubicBezTo>
                    <a:pt x="159" y="178"/>
                    <a:pt x="159" y="177"/>
                    <a:pt x="158" y="177"/>
                  </a:cubicBezTo>
                  <a:cubicBezTo>
                    <a:pt x="158" y="177"/>
                    <a:pt x="158" y="177"/>
                    <a:pt x="158" y="177"/>
                  </a:cubicBezTo>
                  <a:cubicBezTo>
                    <a:pt x="157" y="177"/>
                    <a:pt x="157" y="177"/>
                    <a:pt x="157" y="177"/>
                  </a:cubicBezTo>
                  <a:cubicBezTo>
                    <a:pt x="157" y="177"/>
                    <a:pt x="157" y="177"/>
                    <a:pt x="157" y="177"/>
                  </a:cubicBezTo>
                  <a:cubicBezTo>
                    <a:pt x="156" y="177"/>
                    <a:pt x="156" y="177"/>
                    <a:pt x="156" y="177"/>
                  </a:cubicBezTo>
                  <a:cubicBezTo>
                    <a:pt x="155" y="176"/>
                    <a:pt x="155" y="175"/>
                    <a:pt x="155" y="174"/>
                  </a:cubicBezTo>
                  <a:cubicBezTo>
                    <a:pt x="155" y="174"/>
                    <a:pt x="154" y="173"/>
                    <a:pt x="154" y="172"/>
                  </a:cubicBezTo>
                  <a:cubicBezTo>
                    <a:pt x="154" y="172"/>
                    <a:pt x="154" y="171"/>
                    <a:pt x="154" y="171"/>
                  </a:cubicBezTo>
                  <a:cubicBezTo>
                    <a:pt x="154" y="171"/>
                    <a:pt x="153" y="171"/>
                    <a:pt x="153" y="171"/>
                  </a:cubicBezTo>
                  <a:cubicBezTo>
                    <a:pt x="153" y="172"/>
                    <a:pt x="153" y="173"/>
                    <a:pt x="153" y="173"/>
                  </a:cubicBezTo>
                  <a:cubicBezTo>
                    <a:pt x="152" y="173"/>
                    <a:pt x="151" y="174"/>
                    <a:pt x="151" y="175"/>
                  </a:cubicBezTo>
                  <a:cubicBezTo>
                    <a:pt x="150" y="176"/>
                    <a:pt x="149" y="177"/>
                    <a:pt x="148" y="177"/>
                  </a:cubicBezTo>
                  <a:cubicBezTo>
                    <a:pt x="148" y="177"/>
                    <a:pt x="148" y="177"/>
                    <a:pt x="148" y="177"/>
                  </a:cubicBezTo>
                  <a:cubicBezTo>
                    <a:pt x="148" y="177"/>
                    <a:pt x="148" y="177"/>
                    <a:pt x="147" y="177"/>
                  </a:cubicBezTo>
                  <a:cubicBezTo>
                    <a:pt x="147" y="177"/>
                    <a:pt x="147" y="177"/>
                    <a:pt x="147" y="177"/>
                  </a:cubicBezTo>
                  <a:cubicBezTo>
                    <a:pt x="147" y="177"/>
                    <a:pt x="147" y="177"/>
                    <a:pt x="146" y="177"/>
                  </a:cubicBezTo>
                  <a:cubicBezTo>
                    <a:pt x="146" y="177"/>
                    <a:pt x="146" y="177"/>
                    <a:pt x="145" y="177"/>
                  </a:cubicBezTo>
                  <a:cubicBezTo>
                    <a:pt x="145" y="177"/>
                    <a:pt x="145" y="177"/>
                    <a:pt x="145" y="177"/>
                  </a:cubicBezTo>
                  <a:cubicBezTo>
                    <a:pt x="145" y="176"/>
                    <a:pt x="145" y="175"/>
                    <a:pt x="145" y="175"/>
                  </a:cubicBezTo>
                  <a:cubicBezTo>
                    <a:pt x="145" y="174"/>
                    <a:pt x="145" y="173"/>
                    <a:pt x="145" y="173"/>
                  </a:cubicBezTo>
                  <a:cubicBezTo>
                    <a:pt x="144" y="173"/>
                    <a:pt x="144" y="174"/>
                    <a:pt x="143" y="175"/>
                  </a:cubicBezTo>
                  <a:cubicBezTo>
                    <a:pt x="143" y="175"/>
                    <a:pt x="143" y="175"/>
                    <a:pt x="143" y="175"/>
                  </a:cubicBezTo>
                  <a:cubicBezTo>
                    <a:pt x="142" y="175"/>
                    <a:pt x="142" y="174"/>
                    <a:pt x="142" y="174"/>
                  </a:cubicBezTo>
                  <a:cubicBezTo>
                    <a:pt x="142" y="173"/>
                    <a:pt x="141" y="172"/>
                    <a:pt x="141" y="172"/>
                  </a:cubicBezTo>
                  <a:cubicBezTo>
                    <a:pt x="141" y="171"/>
                    <a:pt x="141" y="170"/>
                    <a:pt x="141" y="170"/>
                  </a:cubicBezTo>
                  <a:cubicBezTo>
                    <a:pt x="140" y="169"/>
                    <a:pt x="139" y="169"/>
                    <a:pt x="139" y="169"/>
                  </a:cubicBezTo>
                  <a:cubicBezTo>
                    <a:pt x="138" y="168"/>
                    <a:pt x="138" y="167"/>
                    <a:pt x="138" y="166"/>
                  </a:cubicBezTo>
                  <a:cubicBezTo>
                    <a:pt x="138" y="166"/>
                    <a:pt x="137" y="165"/>
                    <a:pt x="137" y="165"/>
                  </a:cubicBezTo>
                  <a:cubicBezTo>
                    <a:pt x="136" y="164"/>
                    <a:pt x="137" y="163"/>
                    <a:pt x="137" y="162"/>
                  </a:cubicBezTo>
                  <a:cubicBezTo>
                    <a:pt x="138" y="162"/>
                    <a:pt x="138" y="162"/>
                    <a:pt x="138" y="162"/>
                  </a:cubicBezTo>
                  <a:cubicBezTo>
                    <a:pt x="139" y="162"/>
                    <a:pt x="140" y="162"/>
                    <a:pt x="140" y="162"/>
                  </a:cubicBezTo>
                  <a:cubicBezTo>
                    <a:pt x="141" y="162"/>
                    <a:pt x="142" y="163"/>
                    <a:pt x="142" y="163"/>
                  </a:cubicBezTo>
                  <a:cubicBezTo>
                    <a:pt x="143" y="164"/>
                    <a:pt x="143" y="164"/>
                    <a:pt x="143" y="165"/>
                  </a:cubicBezTo>
                  <a:cubicBezTo>
                    <a:pt x="144" y="166"/>
                    <a:pt x="144" y="166"/>
                    <a:pt x="144" y="166"/>
                  </a:cubicBezTo>
                  <a:cubicBezTo>
                    <a:pt x="145" y="167"/>
                    <a:pt x="144" y="167"/>
                    <a:pt x="145" y="168"/>
                  </a:cubicBezTo>
                  <a:cubicBezTo>
                    <a:pt x="145" y="168"/>
                    <a:pt x="146" y="168"/>
                    <a:pt x="147" y="169"/>
                  </a:cubicBezTo>
                  <a:cubicBezTo>
                    <a:pt x="148" y="169"/>
                    <a:pt x="148" y="170"/>
                    <a:pt x="149" y="170"/>
                  </a:cubicBezTo>
                  <a:cubicBezTo>
                    <a:pt x="149" y="170"/>
                    <a:pt x="149" y="170"/>
                    <a:pt x="149" y="170"/>
                  </a:cubicBezTo>
                  <a:cubicBezTo>
                    <a:pt x="150" y="170"/>
                    <a:pt x="151" y="169"/>
                    <a:pt x="152" y="169"/>
                  </a:cubicBezTo>
                  <a:cubicBezTo>
                    <a:pt x="152" y="169"/>
                    <a:pt x="153" y="168"/>
                    <a:pt x="154" y="168"/>
                  </a:cubicBezTo>
                  <a:cubicBezTo>
                    <a:pt x="155" y="168"/>
                    <a:pt x="155" y="169"/>
                    <a:pt x="156" y="170"/>
                  </a:cubicBezTo>
                  <a:cubicBezTo>
                    <a:pt x="156" y="172"/>
                    <a:pt x="159" y="172"/>
                    <a:pt x="160" y="172"/>
                  </a:cubicBezTo>
                  <a:cubicBezTo>
                    <a:pt x="161" y="173"/>
                    <a:pt x="163" y="173"/>
                    <a:pt x="164" y="173"/>
                  </a:cubicBezTo>
                  <a:cubicBezTo>
                    <a:pt x="165" y="173"/>
                    <a:pt x="166" y="173"/>
                    <a:pt x="167" y="173"/>
                  </a:cubicBezTo>
                  <a:cubicBezTo>
                    <a:pt x="167" y="173"/>
                    <a:pt x="167" y="173"/>
                    <a:pt x="167" y="173"/>
                  </a:cubicBezTo>
                  <a:cubicBezTo>
                    <a:pt x="167" y="172"/>
                    <a:pt x="167" y="172"/>
                    <a:pt x="168" y="172"/>
                  </a:cubicBezTo>
                  <a:cubicBezTo>
                    <a:pt x="168" y="172"/>
                    <a:pt x="169" y="173"/>
                    <a:pt x="170" y="173"/>
                  </a:cubicBezTo>
                  <a:cubicBezTo>
                    <a:pt x="170" y="173"/>
                    <a:pt x="171" y="173"/>
                    <a:pt x="171" y="173"/>
                  </a:cubicBezTo>
                  <a:cubicBezTo>
                    <a:pt x="171" y="173"/>
                    <a:pt x="171" y="173"/>
                    <a:pt x="171" y="173"/>
                  </a:cubicBezTo>
                  <a:cubicBezTo>
                    <a:pt x="172" y="173"/>
                    <a:pt x="173" y="172"/>
                    <a:pt x="173" y="172"/>
                  </a:cubicBezTo>
                  <a:cubicBezTo>
                    <a:pt x="173" y="172"/>
                    <a:pt x="174" y="172"/>
                    <a:pt x="174" y="172"/>
                  </a:cubicBezTo>
                  <a:cubicBezTo>
                    <a:pt x="175" y="173"/>
                    <a:pt x="177" y="174"/>
                    <a:pt x="178" y="175"/>
                  </a:cubicBezTo>
                  <a:cubicBezTo>
                    <a:pt x="179" y="176"/>
                    <a:pt x="180" y="176"/>
                    <a:pt x="181" y="176"/>
                  </a:cubicBezTo>
                  <a:cubicBezTo>
                    <a:pt x="181" y="176"/>
                    <a:pt x="182" y="177"/>
                    <a:pt x="183" y="177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3" y="177"/>
                    <a:pt x="183" y="177"/>
                    <a:pt x="183" y="177"/>
                  </a:cubicBezTo>
                  <a:cubicBezTo>
                    <a:pt x="183" y="177"/>
                    <a:pt x="184" y="177"/>
                    <a:pt x="184" y="177"/>
                  </a:cubicBezTo>
                  <a:cubicBezTo>
                    <a:pt x="184" y="177"/>
                    <a:pt x="185" y="177"/>
                    <a:pt x="185" y="178"/>
                  </a:cubicBezTo>
                  <a:cubicBezTo>
                    <a:pt x="185" y="178"/>
                    <a:pt x="183" y="179"/>
                    <a:pt x="183" y="179"/>
                  </a:cubicBezTo>
                  <a:cubicBezTo>
                    <a:pt x="182" y="180"/>
                    <a:pt x="183" y="180"/>
                    <a:pt x="184" y="181"/>
                  </a:cubicBezTo>
                  <a:cubicBezTo>
                    <a:pt x="185" y="182"/>
                    <a:pt x="185" y="183"/>
                    <a:pt x="186" y="184"/>
                  </a:cubicBezTo>
                  <a:cubicBezTo>
                    <a:pt x="187" y="184"/>
                    <a:pt x="187" y="184"/>
                    <a:pt x="187" y="184"/>
                  </a:cubicBezTo>
                  <a:cubicBezTo>
                    <a:pt x="189" y="184"/>
                    <a:pt x="188" y="181"/>
                    <a:pt x="190" y="180"/>
                  </a:cubicBezTo>
                  <a:cubicBezTo>
                    <a:pt x="191" y="180"/>
                    <a:pt x="190" y="182"/>
                    <a:pt x="190" y="182"/>
                  </a:cubicBezTo>
                  <a:cubicBezTo>
                    <a:pt x="190" y="183"/>
                    <a:pt x="191" y="184"/>
                    <a:pt x="191" y="185"/>
                  </a:cubicBezTo>
                  <a:cubicBezTo>
                    <a:pt x="192" y="187"/>
                    <a:pt x="192" y="188"/>
                    <a:pt x="193" y="189"/>
                  </a:cubicBezTo>
                  <a:cubicBezTo>
                    <a:pt x="194" y="191"/>
                    <a:pt x="195" y="192"/>
                    <a:pt x="195" y="193"/>
                  </a:cubicBezTo>
                  <a:cubicBezTo>
                    <a:pt x="195" y="194"/>
                    <a:pt x="195" y="195"/>
                    <a:pt x="195" y="196"/>
                  </a:cubicBezTo>
                  <a:cubicBezTo>
                    <a:pt x="196" y="197"/>
                    <a:pt x="197" y="197"/>
                    <a:pt x="198" y="198"/>
                  </a:cubicBezTo>
                  <a:cubicBezTo>
                    <a:pt x="198" y="199"/>
                    <a:pt x="198" y="199"/>
                    <a:pt x="199" y="200"/>
                  </a:cubicBezTo>
                  <a:cubicBezTo>
                    <a:pt x="199" y="201"/>
                    <a:pt x="200" y="202"/>
                    <a:pt x="201" y="203"/>
                  </a:cubicBezTo>
                  <a:cubicBezTo>
                    <a:pt x="201" y="204"/>
                    <a:pt x="202" y="205"/>
                    <a:pt x="202" y="206"/>
                  </a:cubicBezTo>
                  <a:cubicBezTo>
                    <a:pt x="203" y="206"/>
                    <a:pt x="203" y="207"/>
                    <a:pt x="203" y="208"/>
                  </a:cubicBezTo>
                  <a:cubicBezTo>
                    <a:pt x="203" y="209"/>
                    <a:pt x="203" y="209"/>
                    <a:pt x="203" y="210"/>
                  </a:cubicBezTo>
                  <a:cubicBezTo>
                    <a:pt x="204" y="211"/>
                    <a:pt x="204" y="211"/>
                    <a:pt x="205" y="212"/>
                  </a:cubicBezTo>
                  <a:cubicBezTo>
                    <a:pt x="205" y="212"/>
                    <a:pt x="206" y="213"/>
                    <a:pt x="206" y="213"/>
                  </a:cubicBezTo>
                  <a:cubicBezTo>
                    <a:pt x="207" y="213"/>
                    <a:pt x="207" y="213"/>
                    <a:pt x="207" y="213"/>
                  </a:cubicBezTo>
                  <a:cubicBezTo>
                    <a:pt x="207" y="212"/>
                    <a:pt x="207" y="211"/>
                    <a:pt x="208" y="211"/>
                  </a:cubicBezTo>
                  <a:cubicBezTo>
                    <a:pt x="208" y="210"/>
                    <a:pt x="209" y="210"/>
                    <a:pt x="210" y="209"/>
                  </a:cubicBezTo>
                  <a:cubicBezTo>
                    <a:pt x="210" y="208"/>
                    <a:pt x="210" y="208"/>
                    <a:pt x="210" y="208"/>
                  </a:cubicBezTo>
                  <a:cubicBezTo>
                    <a:pt x="210" y="208"/>
                    <a:pt x="210" y="207"/>
                    <a:pt x="210" y="207"/>
                  </a:cubicBezTo>
                  <a:cubicBezTo>
                    <a:pt x="211" y="206"/>
                    <a:pt x="210" y="206"/>
                    <a:pt x="210" y="205"/>
                  </a:cubicBezTo>
                  <a:cubicBezTo>
                    <a:pt x="210" y="204"/>
                    <a:pt x="210" y="203"/>
                    <a:pt x="210" y="202"/>
                  </a:cubicBezTo>
                  <a:cubicBezTo>
                    <a:pt x="211" y="200"/>
                    <a:pt x="210" y="198"/>
                    <a:pt x="210" y="196"/>
                  </a:cubicBezTo>
                  <a:cubicBezTo>
                    <a:pt x="210" y="195"/>
                    <a:pt x="210" y="194"/>
                    <a:pt x="211" y="193"/>
                  </a:cubicBezTo>
                  <a:cubicBezTo>
                    <a:pt x="211" y="193"/>
                    <a:pt x="212" y="193"/>
                    <a:pt x="213" y="192"/>
                  </a:cubicBezTo>
                  <a:cubicBezTo>
                    <a:pt x="214" y="192"/>
                    <a:pt x="214" y="191"/>
                    <a:pt x="214" y="190"/>
                  </a:cubicBezTo>
                  <a:cubicBezTo>
                    <a:pt x="214" y="190"/>
                    <a:pt x="215" y="190"/>
                    <a:pt x="216" y="189"/>
                  </a:cubicBezTo>
                  <a:cubicBezTo>
                    <a:pt x="216" y="188"/>
                    <a:pt x="217" y="188"/>
                    <a:pt x="217" y="187"/>
                  </a:cubicBezTo>
                  <a:cubicBezTo>
                    <a:pt x="218" y="187"/>
                    <a:pt x="218" y="187"/>
                    <a:pt x="218" y="186"/>
                  </a:cubicBezTo>
                  <a:cubicBezTo>
                    <a:pt x="218" y="185"/>
                    <a:pt x="218" y="185"/>
                    <a:pt x="218" y="185"/>
                  </a:cubicBezTo>
                  <a:cubicBezTo>
                    <a:pt x="218" y="184"/>
                    <a:pt x="219" y="185"/>
                    <a:pt x="220" y="184"/>
                  </a:cubicBezTo>
                  <a:cubicBezTo>
                    <a:pt x="221" y="184"/>
                    <a:pt x="221" y="183"/>
                    <a:pt x="222" y="183"/>
                  </a:cubicBezTo>
                  <a:cubicBezTo>
                    <a:pt x="222" y="182"/>
                    <a:pt x="221" y="181"/>
                    <a:pt x="222" y="180"/>
                  </a:cubicBezTo>
                  <a:cubicBezTo>
                    <a:pt x="222" y="180"/>
                    <a:pt x="223" y="179"/>
                    <a:pt x="223" y="179"/>
                  </a:cubicBezTo>
                  <a:cubicBezTo>
                    <a:pt x="223" y="179"/>
                    <a:pt x="224" y="179"/>
                    <a:pt x="224" y="179"/>
                  </a:cubicBezTo>
                  <a:cubicBezTo>
                    <a:pt x="224" y="179"/>
                    <a:pt x="224" y="179"/>
                    <a:pt x="224" y="179"/>
                  </a:cubicBezTo>
                  <a:cubicBezTo>
                    <a:pt x="225" y="179"/>
                    <a:pt x="225" y="179"/>
                    <a:pt x="225" y="180"/>
                  </a:cubicBezTo>
                  <a:cubicBezTo>
                    <a:pt x="225" y="180"/>
                    <a:pt x="225" y="180"/>
                    <a:pt x="226" y="180"/>
                  </a:cubicBezTo>
                  <a:cubicBezTo>
                    <a:pt x="226" y="180"/>
                    <a:pt x="227" y="180"/>
                    <a:pt x="227" y="179"/>
                  </a:cubicBezTo>
                  <a:cubicBezTo>
                    <a:pt x="228" y="179"/>
                    <a:pt x="228" y="179"/>
                    <a:pt x="228" y="179"/>
                  </a:cubicBezTo>
                  <a:cubicBezTo>
                    <a:pt x="228" y="179"/>
                    <a:pt x="229" y="179"/>
                    <a:pt x="229" y="179"/>
                  </a:cubicBezTo>
                  <a:cubicBezTo>
                    <a:pt x="229" y="179"/>
                    <a:pt x="229" y="179"/>
                    <a:pt x="229" y="179"/>
                  </a:cubicBezTo>
                  <a:cubicBezTo>
                    <a:pt x="230" y="179"/>
                    <a:pt x="230" y="179"/>
                    <a:pt x="230" y="179"/>
                  </a:cubicBezTo>
                  <a:cubicBezTo>
                    <a:pt x="231" y="179"/>
                    <a:pt x="231" y="179"/>
                    <a:pt x="231" y="179"/>
                  </a:cubicBezTo>
                  <a:cubicBezTo>
                    <a:pt x="232" y="179"/>
                    <a:pt x="233" y="179"/>
                    <a:pt x="233" y="180"/>
                  </a:cubicBezTo>
                  <a:cubicBezTo>
                    <a:pt x="233" y="181"/>
                    <a:pt x="232" y="181"/>
                    <a:pt x="232" y="182"/>
                  </a:cubicBezTo>
                  <a:cubicBezTo>
                    <a:pt x="232" y="183"/>
                    <a:pt x="232" y="183"/>
                    <a:pt x="233" y="183"/>
                  </a:cubicBezTo>
                  <a:cubicBezTo>
                    <a:pt x="234" y="184"/>
                    <a:pt x="235" y="185"/>
                    <a:pt x="236" y="186"/>
                  </a:cubicBezTo>
                  <a:cubicBezTo>
                    <a:pt x="236" y="187"/>
                    <a:pt x="237" y="188"/>
                    <a:pt x="238" y="188"/>
                  </a:cubicBezTo>
                  <a:cubicBezTo>
                    <a:pt x="238" y="189"/>
                    <a:pt x="239" y="188"/>
                    <a:pt x="239" y="189"/>
                  </a:cubicBezTo>
                  <a:cubicBezTo>
                    <a:pt x="239" y="190"/>
                    <a:pt x="237" y="193"/>
                    <a:pt x="239" y="193"/>
                  </a:cubicBezTo>
                  <a:cubicBezTo>
                    <a:pt x="239" y="193"/>
                    <a:pt x="239" y="193"/>
                    <a:pt x="239" y="193"/>
                  </a:cubicBezTo>
                  <a:cubicBezTo>
                    <a:pt x="239" y="192"/>
                    <a:pt x="239" y="192"/>
                    <a:pt x="239" y="192"/>
                  </a:cubicBezTo>
                  <a:cubicBezTo>
                    <a:pt x="240" y="193"/>
                    <a:pt x="240" y="193"/>
                    <a:pt x="240" y="193"/>
                  </a:cubicBezTo>
                  <a:cubicBezTo>
                    <a:pt x="240" y="193"/>
                    <a:pt x="240" y="193"/>
                    <a:pt x="240" y="193"/>
                  </a:cubicBezTo>
                  <a:cubicBezTo>
                    <a:pt x="241" y="193"/>
                    <a:pt x="241" y="194"/>
                    <a:pt x="242" y="194"/>
                  </a:cubicBezTo>
                  <a:cubicBezTo>
                    <a:pt x="242" y="194"/>
                    <a:pt x="242" y="194"/>
                    <a:pt x="242" y="194"/>
                  </a:cubicBezTo>
                  <a:cubicBezTo>
                    <a:pt x="242" y="194"/>
                    <a:pt x="243" y="191"/>
                    <a:pt x="243" y="191"/>
                  </a:cubicBezTo>
                  <a:cubicBezTo>
                    <a:pt x="243" y="191"/>
                    <a:pt x="243" y="191"/>
                    <a:pt x="243" y="191"/>
                  </a:cubicBezTo>
                  <a:cubicBezTo>
                    <a:pt x="244" y="191"/>
                    <a:pt x="246" y="194"/>
                    <a:pt x="246" y="194"/>
                  </a:cubicBezTo>
                  <a:cubicBezTo>
                    <a:pt x="246" y="195"/>
                    <a:pt x="246" y="196"/>
                    <a:pt x="247" y="197"/>
                  </a:cubicBezTo>
                  <a:cubicBezTo>
                    <a:pt x="247" y="197"/>
                    <a:pt x="247" y="197"/>
                    <a:pt x="248" y="198"/>
                  </a:cubicBezTo>
                  <a:cubicBezTo>
                    <a:pt x="248" y="199"/>
                    <a:pt x="248" y="199"/>
                    <a:pt x="248" y="199"/>
                  </a:cubicBezTo>
                  <a:cubicBezTo>
                    <a:pt x="248" y="199"/>
                    <a:pt x="249" y="200"/>
                    <a:pt x="249" y="200"/>
                  </a:cubicBezTo>
                  <a:cubicBezTo>
                    <a:pt x="249" y="200"/>
                    <a:pt x="249" y="200"/>
                    <a:pt x="250" y="200"/>
                  </a:cubicBezTo>
                  <a:cubicBezTo>
                    <a:pt x="250" y="14"/>
                    <a:pt x="250" y="14"/>
                    <a:pt x="250" y="14"/>
                  </a:cubicBezTo>
                  <a:cubicBezTo>
                    <a:pt x="249" y="14"/>
                    <a:pt x="249" y="14"/>
                    <a:pt x="249" y="14"/>
                  </a:cubicBezTo>
                  <a:cubicBezTo>
                    <a:pt x="249" y="14"/>
                    <a:pt x="249" y="14"/>
                    <a:pt x="249" y="14"/>
                  </a:cubicBezTo>
                  <a:cubicBezTo>
                    <a:pt x="248" y="14"/>
                    <a:pt x="247" y="14"/>
                    <a:pt x="247" y="14"/>
                  </a:cubicBezTo>
                  <a:cubicBezTo>
                    <a:pt x="247" y="15"/>
                    <a:pt x="247" y="15"/>
                    <a:pt x="247" y="15"/>
                  </a:cubicBezTo>
                  <a:cubicBezTo>
                    <a:pt x="247" y="15"/>
                    <a:pt x="246" y="15"/>
                    <a:pt x="246" y="15"/>
                  </a:cubicBezTo>
                  <a:cubicBezTo>
                    <a:pt x="246" y="15"/>
                    <a:pt x="245" y="15"/>
                    <a:pt x="245" y="15"/>
                  </a:cubicBezTo>
                  <a:cubicBezTo>
                    <a:pt x="244" y="14"/>
                    <a:pt x="244" y="14"/>
                    <a:pt x="243" y="14"/>
                  </a:cubicBezTo>
                  <a:cubicBezTo>
                    <a:pt x="243" y="14"/>
                    <a:pt x="242" y="14"/>
                    <a:pt x="242" y="15"/>
                  </a:cubicBezTo>
                  <a:cubicBezTo>
                    <a:pt x="241" y="16"/>
                    <a:pt x="242" y="16"/>
                    <a:pt x="242" y="16"/>
                  </a:cubicBezTo>
                  <a:cubicBezTo>
                    <a:pt x="242" y="17"/>
                    <a:pt x="239" y="18"/>
                    <a:pt x="239" y="18"/>
                  </a:cubicBezTo>
                  <a:cubicBezTo>
                    <a:pt x="238" y="18"/>
                    <a:pt x="238" y="18"/>
                    <a:pt x="238" y="18"/>
                  </a:cubicBezTo>
                  <a:cubicBezTo>
                    <a:pt x="238" y="18"/>
                    <a:pt x="238" y="17"/>
                    <a:pt x="238" y="17"/>
                  </a:cubicBezTo>
                  <a:cubicBezTo>
                    <a:pt x="240" y="16"/>
                    <a:pt x="240" y="13"/>
                    <a:pt x="239" y="13"/>
                  </a:cubicBezTo>
                  <a:cubicBezTo>
                    <a:pt x="238" y="13"/>
                    <a:pt x="238" y="13"/>
                    <a:pt x="238" y="14"/>
                  </a:cubicBezTo>
                  <a:cubicBezTo>
                    <a:pt x="237" y="14"/>
                    <a:pt x="237" y="14"/>
                    <a:pt x="237" y="15"/>
                  </a:cubicBezTo>
                  <a:cubicBezTo>
                    <a:pt x="237" y="15"/>
                    <a:pt x="237" y="15"/>
                    <a:pt x="237" y="15"/>
                  </a:cubicBezTo>
                  <a:cubicBezTo>
                    <a:pt x="236" y="15"/>
                    <a:pt x="236" y="14"/>
                    <a:pt x="236" y="14"/>
                  </a:cubicBezTo>
                  <a:cubicBezTo>
                    <a:pt x="235" y="14"/>
                    <a:pt x="234" y="13"/>
                    <a:pt x="234" y="13"/>
                  </a:cubicBezTo>
                  <a:cubicBezTo>
                    <a:pt x="233" y="13"/>
                    <a:pt x="232" y="14"/>
                    <a:pt x="231" y="14"/>
                  </a:cubicBezTo>
                  <a:cubicBezTo>
                    <a:pt x="232" y="15"/>
                    <a:pt x="234" y="15"/>
                    <a:pt x="234" y="16"/>
                  </a:cubicBezTo>
                  <a:cubicBezTo>
                    <a:pt x="234" y="16"/>
                    <a:pt x="233" y="16"/>
                    <a:pt x="232" y="16"/>
                  </a:cubicBezTo>
                  <a:cubicBezTo>
                    <a:pt x="231" y="16"/>
                    <a:pt x="231" y="16"/>
                    <a:pt x="230" y="16"/>
                  </a:cubicBezTo>
                  <a:cubicBezTo>
                    <a:pt x="230" y="16"/>
                    <a:pt x="230" y="16"/>
                    <a:pt x="230" y="16"/>
                  </a:cubicBezTo>
                  <a:cubicBezTo>
                    <a:pt x="229" y="16"/>
                    <a:pt x="228" y="17"/>
                    <a:pt x="227" y="17"/>
                  </a:cubicBezTo>
                  <a:cubicBezTo>
                    <a:pt x="227" y="17"/>
                    <a:pt x="227" y="17"/>
                    <a:pt x="227" y="17"/>
                  </a:cubicBezTo>
                  <a:cubicBezTo>
                    <a:pt x="227" y="17"/>
                    <a:pt x="227" y="17"/>
                    <a:pt x="226" y="17"/>
                  </a:cubicBezTo>
                  <a:cubicBezTo>
                    <a:pt x="226" y="17"/>
                    <a:pt x="226" y="17"/>
                    <a:pt x="226" y="17"/>
                  </a:cubicBezTo>
                  <a:cubicBezTo>
                    <a:pt x="225" y="17"/>
                    <a:pt x="225" y="17"/>
                    <a:pt x="225" y="17"/>
                  </a:cubicBezTo>
                  <a:cubicBezTo>
                    <a:pt x="225" y="18"/>
                    <a:pt x="225" y="18"/>
                    <a:pt x="226" y="19"/>
                  </a:cubicBezTo>
                  <a:cubicBezTo>
                    <a:pt x="225" y="19"/>
                    <a:pt x="225" y="19"/>
                    <a:pt x="225" y="19"/>
                  </a:cubicBezTo>
                  <a:cubicBezTo>
                    <a:pt x="224" y="19"/>
                    <a:pt x="224" y="19"/>
                    <a:pt x="224" y="19"/>
                  </a:cubicBezTo>
                  <a:cubicBezTo>
                    <a:pt x="224" y="19"/>
                    <a:pt x="223" y="19"/>
                    <a:pt x="223" y="19"/>
                  </a:cubicBezTo>
                  <a:cubicBezTo>
                    <a:pt x="222" y="19"/>
                    <a:pt x="222" y="19"/>
                    <a:pt x="221" y="19"/>
                  </a:cubicBezTo>
                  <a:cubicBezTo>
                    <a:pt x="221" y="18"/>
                    <a:pt x="221" y="17"/>
                    <a:pt x="222" y="16"/>
                  </a:cubicBezTo>
                  <a:cubicBezTo>
                    <a:pt x="222" y="16"/>
                    <a:pt x="224" y="16"/>
                    <a:pt x="225" y="15"/>
                  </a:cubicBezTo>
                  <a:cubicBezTo>
                    <a:pt x="225" y="15"/>
                    <a:pt x="230" y="14"/>
                    <a:pt x="228" y="13"/>
                  </a:cubicBezTo>
                  <a:cubicBezTo>
                    <a:pt x="228" y="12"/>
                    <a:pt x="231" y="13"/>
                    <a:pt x="232" y="12"/>
                  </a:cubicBezTo>
                  <a:cubicBezTo>
                    <a:pt x="233" y="11"/>
                    <a:pt x="232" y="11"/>
                    <a:pt x="233" y="10"/>
                  </a:cubicBezTo>
                  <a:cubicBezTo>
                    <a:pt x="234" y="10"/>
                    <a:pt x="235" y="10"/>
                    <a:pt x="236" y="10"/>
                  </a:cubicBezTo>
                  <a:cubicBezTo>
                    <a:pt x="236" y="10"/>
                    <a:pt x="236" y="9"/>
                    <a:pt x="236" y="9"/>
                  </a:cubicBezTo>
                  <a:cubicBezTo>
                    <a:pt x="237" y="9"/>
                    <a:pt x="237" y="9"/>
                    <a:pt x="237" y="9"/>
                  </a:cubicBezTo>
                  <a:cubicBezTo>
                    <a:pt x="238" y="8"/>
                    <a:pt x="239" y="8"/>
                    <a:pt x="238" y="7"/>
                  </a:cubicBezTo>
                  <a:cubicBezTo>
                    <a:pt x="238" y="6"/>
                    <a:pt x="237" y="7"/>
                    <a:pt x="236" y="6"/>
                  </a:cubicBezTo>
                  <a:cubicBezTo>
                    <a:pt x="235" y="6"/>
                    <a:pt x="235" y="5"/>
                    <a:pt x="235" y="4"/>
                  </a:cubicBezTo>
                  <a:cubicBezTo>
                    <a:pt x="235" y="4"/>
                    <a:pt x="235" y="4"/>
                    <a:pt x="235" y="4"/>
                  </a:cubicBezTo>
                  <a:cubicBezTo>
                    <a:pt x="236" y="4"/>
                    <a:pt x="236" y="4"/>
                    <a:pt x="237" y="5"/>
                  </a:cubicBezTo>
                  <a:cubicBezTo>
                    <a:pt x="237" y="5"/>
                    <a:pt x="237" y="5"/>
                    <a:pt x="238" y="5"/>
                  </a:cubicBezTo>
                  <a:cubicBezTo>
                    <a:pt x="238" y="5"/>
                    <a:pt x="238" y="5"/>
                    <a:pt x="238" y="5"/>
                  </a:cubicBezTo>
                  <a:cubicBezTo>
                    <a:pt x="239" y="4"/>
                    <a:pt x="239" y="3"/>
                    <a:pt x="238" y="2"/>
                  </a:cubicBezTo>
                  <a:cubicBezTo>
                    <a:pt x="238" y="2"/>
                    <a:pt x="238" y="2"/>
                    <a:pt x="238" y="2"/>
                  </a:cubicBezTo>
                  <a:cubicBezTo>
                    <a:pt x="237" y="2"/>
                    <a:pt x="237" y="2"/>
                    <a:pt x="237" y="2"/>
                  </a:cubicBezTo>
                  <a:cubicBezTo>
                    <a:pt x="236" y="2"/>
                    <a:pt x="236" y="2"/>
                    <a:pt x="236" y="2"/>
                  </a:cubicBezTo>
                  <a:cubicBezTo>
                    <a:pt x="236" y="2"/>
                    <a:pt x="236" y="2"/>
                    <a:pt x="235" y="2"/>
                  </a:cubicBezTo>
                  <a:cubicBezTo>
                    <a:pt x="234" y="2"/>
                    <a:pt x="235" y="1"/>
                    <a:pt x="234" y="0"/>
                  </a:cubicBezTo>
                  <a:cubicBezTo>
                    <a:pt x="233" y="0"/>
                    <a:pt x="233" y="0"/>
                    <a:pt x="233" y="0"/>
                  </a:cubicBezTo>
                </a:path>
              </a:pathLst>
            </a:custGeom>
            <a:solidFill>
              <a:srgbClr val="DDDE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1" name="Freeform: Shape 87"/>
            <p:cNvSpPr/>
            <p:nvPr/>
          </p:nvSpPr>
          <p:spPr bwMode="auto">
            <a:xfrm>
              <a:off x="3248000" y="5533223"/>
              <a:ext cx="29623" cy="56284"/>
            </a:xfrm>
            <a:custGeom>
              <a:avLst/>
              <a:gdLst>
                <a:gd name="T0" fmla="*/ 13 w 17"/>
                <a:gd name="T1" fmla="*/ 0 h 32"/>
                <a:gd name="T2" fmla="*/ 12 w 17"/>
                <a:gd name="T3" fmla="*/ 1 h 32"/>
                <a:gd name="T4" fmla="*/ 12 w 17"/>
                <a:gd name="T5" fmla="*/ 3 h 32"/>
                <a:gd name="T6" fmla="*/ 11 w 17"/>
                <a:gd name="T7" fmla="*/ 5 h 32"/>
                <a:gd name="T8" fmla="*/ 8 w 17"/>
                <a:gd name="T9" fmla="*/ 8 h 32"/>
                <a:gd name="T10" fmla="*/ 8 w 17"/>
                <a:gd name="T11" fmla="*/ 8 h 32"/>
                <a:gd name="T12" fmla="*/ 5 w 17"/>
                <a:gd name="T13" fmla="*/ 9 h 32"/>
                <a:gd name="T14" fmla="*/ 2 w 17"/>
                <a:gd name="T15" fmla="*/ 11 h 32"/>
                <a:gd name="T16" fmla="*/ 1 w 17"/>
                <a:gd name="T17" fmla="*/ 12 h 32"/>
                <a:gd name="T18" fmla="*/ 2 w 17"/>
                <a:gd name="T19" fmla="*/ 13 h 32"/>
                <a:gd name="T20" fmla="*/ 2 w 17"/>
                <a:gd name="T21" fmla="*/ 17 h 32"/>
                <a:gd name="T22" fmla="*/ 2 w 17"/>
                <a:gd name="T23" fmla="*/ 20 h 32"/>
                <a:gd name="T24" fmla="*/ 0 w 17"/>
                <a:gd name="T25" fmla="*/ 23 h 32"/>
                <a:gd name="T26" fmla="*/ 2 w 17"/>
                <a:gd name="T27" fmla="*/ 26 h 32"/>
                <a:gd name="T28" fmla="*/ 2 w 17"/>
                <a:gd name="T29" fmla="*/ 29 h 32"/>
                <a:gd name="T30" fmla="*/ 3 w 17"/>
                <a:gd name="T31" fmla="*/ 31 h 32"/>
                <a:gd name="T32" fmla="*/ 6 w 17"/>
                <a:gd name="T33" fmla="*/ 32 h 32"/>
                <a:gd name="T34" fmla="*/ 7 w 17"/>
                <a:gd name="T35" fmla="*/ 32 h 32"/>
                <a:gd name="T36" fmla="*/ 8 w 17"/>
                <a:gd name="T37" fmla="*/ 29 h 32"/>
                <a:gd name="T38" fmla="*/ 10 w 17"/>
                <a:gd name="T39" fmla="*/ 26 h 32"/>
                <a:gd name="T40" fmla="*/ 10 w 17"/>
                <a:gd name="T41" fmla="*/ 22 h 32"/>
                <a:gd name="T42" fmla="*/ 12 w 17"/>
                <a:gd name="T43" fmla="*/ 18 h 32"/>
                <a:gd name="T44" fmla="*/ 13 w 17"/>
                <a:gd name="T45" fmla="*/ 14 h 32"/>
                <a:gd name="T46" fmla="*/ 14 w 17"/>
                <a:gd name="T47" fmla="*/ 11 h 32"/>
                <a:gd name="T48" fmla="*/ 14 w 17"/>
                <a:gd name="T49" fmla="*/ 8 h 32"/>
                <a:gd name="T50" fmla="*/ 14 w 17"/>
                <a:gd name="T51" fmla="*/ 8 h 32"/>
                <a:gd name="T52" fmla="*/ 15 w 17"/>
                <a:gd name="T53" fmla="*/ 9 h 32"/>
                <a:gd name="T54" fmla="*/ 16 w 17"/>
                <a:gd name="T55" fmla="*/ 9 h 32"/>
                <a:gd name="T56" fmla="*/ 16 w 17"/>
                <a:gd name="T57" fmla="*/ 9 h 32"/>
                <a:gd name="T58" fmla="*/ 15 w 17"/>
                <a:gd name="T59" fmla="*/ 5 h 32"/>
                <a:gd name="T60" fmla="*/ 15 w 17"/>
                <a:gd name="T61" fmla="*/ 3 h 32"/>
                <a:gd name="T62" fmla="*/ 14 w 17"/>
                <a:gd name="T63" fmla="*/ 2 h 32"/>
                <a:gd name="T64" fmla="*/ 14 w 17"/>
                <a:gd name="T65" fmla="*/ 0 h 32"/>
                <a:gd name="T66" fmla="*/ 13 w 17"/>
                <a:gd name="T67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32">
                  <a:moveTo>
                    <a:pt x="13" y="0"/>
                  </a:moveTo>
                  <a:cubicBezTo>
                    <a:pt x="13" y="0"/>
                    <a:pt x="12" y="1"/>
                    <a:pt x="12" y="1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3"/>
                    <a:pt x="11" y="4"/>
                    <a:pt x="11" y="5"/>
                  </a:cubicBezTo>
                  <a:cubicBezTo>
                    <a:pt x="10" y="5"/>
                    <a:pt x="9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9"/>
                    <a:pt x="6" y="8"/>
                    <a:pt x="5" y="9"/>
                  </a:cubicBezTo>
                  <a:cubicBezTo>
                    <a:pt x="4" y="9"/>
                    <a:pt x="3" y="10"/>
                    <a:pt x="2" y="11"/>
                  </a:cubicBezTo>
                  <a:cubicBezTo>
                    <a:pt x="2" y="11"/>
                    <a:pt x="1" y="11"/>
                    <a:pt x="1" y="12"/>
                  </a:cubicBezTo>
                  <a:cubicBezTo>
                    <a:pt x="0" y="13"/>
                    <a:pt x="1" y="12"/>
                    <a:pt x="2" y="13"/>
                  </a:cubicBezTo>
                  <a:cubicBezTo>
                    <a:pt x="3" y="15"/>
                    <a:pt x="2" y="15"/>
                    <a:pt x="2" y="17"/>
                  </a:cubicBezTo>
                  <a:cubicBezTo>
                    <a:pt x="2" y="18"/>
                    <a:pt x="3" y="19"/>
                    <a:pt x="2" y="20"/>
                  </a:cubicBezTo>
                  <a:cubicBezTo>
                    <a:pt x="2" y="22"/>
                    <a:pt x="0" y="22"/>
                    <a:pt x="0" y="23"/>
                  </a:cubicBezTo>
                  <a:cubicBezTo>
                    <a:pt x="0" y="24"/>
                    <a:pt x="1" y="25"/>
                    <a:pt x="2" y="26"/>
                  </a:cubicBezTo>
                  <a:cubicBezTo>
                    <a:pt x="3" y="27"/>
                    <a:pt x="3" y="28"/>
                    <a:pt x="2" y="29"/>
                  </a:cubicBezTo>
                  <a:cubicBezTo>
                    <a:pt x="2" y="30"/>
                    <a:pt x="2" y="31"/>
                    <a:pt x="3" y="31"/>
                  </a:cubicBezTo>
                  <a:cubicBezTo>
                    <a:pt x="3" y="31"/>
                    <a:pt x="5" y="32"/>
                    <a:pt x="6" y="32"/>
                  </a:cubicBezTo>
                  <a:cubicBezTo>
                    <a:pt x="6" y="32"/>
                    <a:pt x="6" y="32"/>
                    <a:pt x="7" y="32"/>
                  </a:cubicBezTo>
                  <a:cubicBezTo>
                    <a:pt x="8" y="31"/>
                    <a:pt x="7" y="30"/>
                    <a:pt x="8" y="29"/>
                  </a:cubicBezTo>
                  <a:cubicBezTo>
                    <a:pt x="8" y="27"/>
                    <a:pt x="9" y="27"/>
                    <a:pt x="10" y="26"/>
                  </a:cubicBezTo>
                  <a:cubicBezTo>
                    <a:pt x="10" y="25"/>
                    <a:pt x="9" y="23"/>
                    <a:pt x="10" y="22"/>
                  </a:cubicBezTo>
                  <a:cubicBezTo>
                    <a:pt x="10" y="21"/>
                    <a:pt x="12" y="20"/>
                    <a:pt x="12" y="18"/>
                  </a:cubicBezTo>
                  <a:cubicBezTo>
                    <a:pt x="13" y="17"/>
                    <a:pt x="13" y="15"/>
                    <a:pt x="13" y="14"/>
                  </a:cubicBezTo>
                  <a:cubicBezTo>
                    <a:pt x="13" y="13"/>
                    <a:pt x="14" y="12"/>
                    <a:pt x="14" y="11"/>
                  </a:cubicBezTo>
                  <a:cubicBezTo>
                    <a:pt x="13" y="11"/>
                    <a:pt x="14" y="9"/>
                    <a:pt x="14" y="8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8"/>
                    <a:pt x="15" y="9"/>
                    <a:pt x="15" y="9"/>
                  </a:cubicBezTo>
                  <a:cubicBezTo>
                    <a:pt x="15" y="9"/>
                    <a:pt x="16" y="9"/>
                    <a:pt x="16" y="9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7" y="8"/>
                    <a:pt x="15" y="6"/>
                    <a:pt x="15" y="5"/>
                  </a:cubicBezTo>
                  <a:cubicBezTo>
                    <a:pt x="15" y="4"/>
                    <a:pt x="15" y="4"/>
                    <a:pt x="15" y="3"/>
                  </a:cubicBezTo>
                  <a:cubicBezTo>
                    <a:pt x="15" y="3"/>
                    <a:pt x="14" y="3"/>
                    <a:pt x="14" y="2"/>
                  </a:cubicBezTo>
                  <a:cubicBezTo>
                    <a:pt x="13" y="2"/>
                    <a:pt x="14" y="1"/>
                    <a:pt x="14" y="0"/>
                  </a:cubicBezTo>
                  <a:cubicBezTo>
                    <a:pt x="13" y="0"/>
                    <a:pt x="13" y="0"/>
                    <a:pt x="13" y="0"/>
                  </a:cubicBezTo>
                </a:path>
              </a:pathLst>
            </a:custGeom>
            <a:solidFill>
              <a:srgbClr val="DDDE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2" name="Freeform: Shape 88"/>
            <p:cNvSpPr/>
            <p:nvPr/>
          </p:nvSpPr>
          <p:spPr bwMode="auto">
            <a:xfrm>
              <a:off x="3436848" y="5456203"/>
              <a:ext cx="12590" cy="12590"/>
            </a:xfrm>
            <a:custGeom>
              <a:avLst/>
              <a:gdLst>
                <a:gd name="T0" fmla="*/ 1 w 7"/>
                <a:gd name="T1" fmla="*/ 0 h 7"/>
                <a:gd name="T2" fmla="*/ 1 w 7"/>
                <a:gd name="T3" fmla="*/ 0 h 7"/>
                <a:gd name="T4" fmla="*/ 4 w 7"/>
                <a:gd name="T5" fmla="*/ 4 h 7"/>
                <a:gd name="T6" fmla="*/ 6 w 7"/>
                <a:gd name="T7" fmla="*/ 7 h 7"/>
                <a:gd name="T8" fmla="*/ 7 w 7"/>
                <a:gd name="T9" fmla="*/ 7 h 7"/>
                <a:gd name="T10" fmla="*/ 7 w 7"/>
                <a:gd name="T11" fmla="*/ 1 h 7"/>
                <a:gd name="T12" fmla="*/ 1 w 7"/>
                <a:gd name="T13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" h="7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2"/>
                    <a:pt x="3" y="3"/>
                    <a:pt x="4" y="4"/>
                  </a:cubicBezTo>
                  <a:cubicBezTo>
                    <a:pt x="5" y="5"/>
                    <a:pt x="5" y="6"/>
                    <a:pt x="6" y="7"/>
                  </a:cubicBezTo>
                  <a:cubicBezTo>
                    <a:pt x="6" y="7"/>
                    <a:pt x="6" y="7"/>
                    <a:pt x="7" y="7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5" y="1"/>
                    <a:pt x="3" y="0"/>
                    <a:pt x="1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13" name="Freeform: Shape 89"/>
            <p:cNvSpPr/>
            <p:nvPr/>
          </p:nvSpPr>
          <p:spPr bwMode="auto">
            <a:xfrm>
              <a:off x="2941400" y="4782274"/>
              <a:ext cx="237726" cy="34807"/>
            </a:xfrm>
            <a:custGeom>
              <a:avLst/>
              <a:gdLst>
                <a:gd name="T0" fmla="*/ 126 w 136"/>
                <a:gd name="T1" fmla="*/ 0 h 20"/>
                <a:gd name="T2" fmla="*/ 10 w 136"/>
                <a:gd name="T3" fmla="*/ 0 h 20"/>
                <a:gd name="T4" fmla="*/ 0 w 136"/>
                <a:gd name="T5" fmla="*/ 10 h 20"/>
                <a:gd name="T6" fmla="*/ 10 w 136"/>
                <a:gd name="T7" fmla="*/ 20 h 20"/>
                <a:gd name="T8" fmla="*/ 126 w 136"/>
                <a:gd name="T9" fmla="*/ 20 h 20"/>
                <a:gd name="T10" fmla="*/ 136 w 136"/>
                <a:gd name="T11" fmla="*/ 10 h 20"/>
                <a:gd name="T12" fmla="*/ 126 w 136"/>
                <a:gd name="T13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6" h="20">
                  <a:moveTo>
                    <a:pt x="126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4" y="0"/>
                    <a:pt x="0" y="5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26" y="20"/>
                    <a:pt x="126" y="20"/>
                    <a:pt x="126" y="20"/>
                  </a:cubicBezTo>
                  <a:cubicBezTo>
                    <a:pt x="131" y="20"/>
                    <a:pt x="136" y="16"/>
                    <a:pt x="136" y="10"/>
                  </a:cubicBezTo>
                  <a:cubicBezTo>
                    <a:pt x="136" y="5"/>
                    <a:pt x="131" y="0"/>
                    <a:pt x="126" y="0"/>
                  </a:cubicBezTo>
                </a:path>
              </a:pathLst>
            </a:custGeom>
            <a:solidFill>
              <a:srgbClr val="C9C8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4" name="Freeform: Shape 90"/>
            <p:cNvSpPr/>
            <p:nvPr/>
          </p:nvSpPr>
          <p:spPr bwMode="auto">
            <a:xfrm>
              <a:off x="1942357" y="6228628"/>
              <a:ext cx="678372" cy="500632"/>
            </a:xfrm>
            <a:custGeom>
              <a:avLst/>
              <a:gdLst>
                <a:gd name="T0" fmla="*/ 0 w 916"/>
                <a:gd name="T1" fmla="*/ 57 h 676"/>
                <a:gd name="T2" fmla="*/ 64 w 916"/>
                <a:gd name="T3" fmla="*/ 0 h 676"/>
                <a:gd name="T4" fmla="*/ 916 w 916"/>
                <a:gd name="T5" fmla="*/ 610 h 676"/>
                <a:gd name="T6" fmla="*/ 866 w 916"/>
                <a:gd name="T7" fmla="*/ 676 h 676"/>
                <a:gd name="T8" fmla="*/ 0 w 916"/>
                <a:gd name="T9" fmla="*/ 57 h 6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6" h="676">
                  <a:moveTo>
                    <a:pt x="0" y="57"/>
                  </a:moveTo>
                  <a:lnTo>
                    <a:pt x="64" y="0"/>
                  </a:lnTo>
                  <a:lnTo>
                    <a:pt x="916" y="610"/>
                  </a:lnTo>
                  <a:lnTo>
                    <a:pt x="866" y="676"/>
                  </a:lnTo>
                  <a:lnTo>
                    <a:pt x="0" y="57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5" name="Freeform: Shape 91"/>
            <p:cNvSpPr/>
            <p:nvPr/>
          </p:nvSpPr>
          <p:spPr bwMode="auto">
            <a:xfrm>
              <a:off x="2126761" y="5144418"/>
              <a:ext cx="896843" cy="1283426"/>
            </a:xfrm>
            <a:custGeom>
              <a:avLst/>
              <a:gdLst>
                <a:gd name="T0" fmla="*/ 138 w 512"/>
                <a:gd name="T1" fmla="*/ 733 h 733"/>
                <a:gd name="T2" fmla="*/ 33 w 512"/>
                <a:gd name="T3" fmla="*/ 594 h 733"/>
                <a:gd name="T4" fmla="*/ 54 w 512"/>
                <a:gd name="T5" fmla="*/ 388 h 733"/>
                <a:gd name="T6" fmla="*/ 94 w 512"/>
                <a:gd name="T7" fmla="*/ 172 h 733"/>
                <a:gd name="T8" fmla="*/ 246 w 512"/>
                <a:gd name="T9" fmla="*/ 1 h 733"/>
                <a:gd name="T10" fmla="*/ 360 w 512"/>
                <a:gd name="T11" fmla="*/ 51 h 733"/>
                <a:gd name="T12" fmla="*/ 484 w 512"/>
                <a:gd name="T13" fmla="*/ 67 h 733"/>
                <a:gd name="T14" fmla="*/ 336 w 512"/>
                <a:gd name="T15" fmla="*/ 174 h 733"/>
                <a:gd name="T16" fmla="*/ 261 w 512"/>
                <a:gd name="T17" fmla="*/ 152 h 733"/>
                <a:gd name="T18" fmla="*/ 209 w 512"/>
                <a:gd name="T19" fmla="*/ 270 h 733"/>
                <a:gd name="T20" fmla="*/ 138 w 512"/>
                <a:gd name="T21" fmla="*/ 733 h 7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2" h="733">
                  <a:moveTo>
                    <a:pt x="138" y="733"/>
                  </a:moveTo>
                  <a:cubicBezTo>
                    <a:pt x="138" y="733"/>
                    <a:pt x="0" y="673"/>
                    <a:pt x="33" y="594"/>
                  </a:cubicBezTo>
                  <a:cubicBezTo>
                    <a:pt x="77" y="489"/>
                    <a:pt x="61" y="469"/>
                    <a:pt x="54" y="388"/>
                  </a:cubicBezTo>
                  <a:cubicBezTo>
                    <a:pt x="46" y="289"/>
                    <a:pt x="43" y="252"/>
                    <a:pt x="94" y="172"/>
                  </a:cubicBezTo>
                  <a:cubicBezTo>
                    <a:pt x="138" y="102"/>
                    <a:pt x="151" y="0"/>
                    <a:pt x="246" y="1"/>
                  </a:cubicBezTo>
                  <a:cubicBezTo>
                    <a:pt x="269" y="1"/>
                    <a:pt x="291" y="23"/>
                    <a:pt x="360" y="51"/>
                  </a:cubicBezTo>
                  <a:cubicBezTo>
                    <a:pt x="360" y="51"/>
                    <a:pt x="463" y="59"/>
                    <a:pt x="484" y="67"/>
                  </a:cubicBezTo>
                  <a:cubicBezTo>
                    <a:pt x="506" y="74"/>
                    <a:pt x="512" y="199"/>
                    <a:pt x="336" y="174"/>
                  </a:cubicBezTo>
                  <a:cubicBezTo>
                    <a:pt x="336" y="174"/>
                    <a:pt x="296" y="166"/>
                    <a:pt x="261" y="152"/>
                  </a:cubicBezTo>
                  <a:cubicBezTo>
                    <a:pt x="247" y="146"/>
                    <a:pt x="264" y="225"/>
                    <a:pt x="209" y="270"/>
                  </a:cubicBezTo>
                  <a:cubicBezTo>
                    <a:pt x="138" y="733"/>
                    <a:pt x="138" y="733"/>
                    <a:pt x="138" y="733"/>
                  </a:cubicBezTo>
                </a:path>
              </a:pathLst>
            </a:custGeom>
            <a:solidFill>
              <a:srgbClr val="FFC8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6" name="Freeform: Shape 92"/>
            <p:cNvSpPr/>
            <p:nvPr/>
          </p:nvSpPr>
          <p:spPr bwMode="auto">
            <a:xfrm>
              <a:off x="3086554" y="5983496"/>
              <a:ext cx="199957" cy="256981"/>
            </a:xfrm>
            <a:custGeom>
              <a:avLst/>
              <a:gdLst>
                <a:gd name="T0" fmla="*/ 52 w 114"/>
                <a:gd name="T1" fmla="*/ 0 h 147"/>
                <a:gd name="T2" fmla="*/ 48 w 114"/>
                <a:gd name="T3" fmla="*/ 1 h 147"/>
                <a:gd name="T4" fmla="*/ 5 w 114"/>
                <a:gd name="T5" fmla="*/ 80 h 147"/>
                <a:gd name="T6" fmla="*/ 40 w 114"/>
                <a:gd name="T7" fmla="*/ 147 h 147"/>
                <a:gd name="T8" fmla="*/ 44 w 114"/>
                <a:gd name="T9" fmla="*/ 147 h 147"/>
                <a:gd name="T10" fmla="*/ 84 w 114"/>
                <a:gd name="T11" fmla="*/ 142 h 147"/>
                <a:gd name="T12" fmla="*/ 109 w 114"/>
                <a:gd name="T13" fmla="*/ 67 h 147"/>
                <a:gd name="T14" fmla="*/ 52 w 114"/>
                <a:gd name="T15" fmla="*/ 0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4" h="147">
                  <a:moveTo>
                    <a:pt x="52" y="0"/>
                  </a:moveTo>
                  <a:cubicBezTo>
                    <a:pt x="51" y="0"/>
                    <a:pt x="49" y="1"/>
                    <a:pt x="48" y="1"/>
                  </a:cubicBezTo>
                  <a:cubicBezTo>
                    <a:pt x="19" y="4"/>
                    <a:pt x="0" y="40"/>
                    <a:pt x="5" y="80"/>
                  </a:cubicBezTo>
                  <a:cubicBezTo>
                    <a:pt x="9" y="111"/>
                    <a:pt x="18" y="140"/>
                    <a:pt x="40" y="147"/>
                  </a:cubicBezTo>
                  <a:cubicBezTo>
                    <a:pt x="41" y="147"/>
                    <a:pt x="42" y="147"/>
                    <a:pt x="44" y="147"/>
                  </a:cubicBezTo>
                  <a:cubicBezTo>
                    <a:pt x="54" y="147"/>
                    <a:pt x="79" y="143"/>
                    <a:pt x="84" y="142"/>
                  </a:cubicBezTo>
                  <a:cubicBezTo>
                    <a:pt x="113" y="139"/>
                    <a:pt x="114" y="107"/>
                    <a:pt x="109" y="67"/>
                  </a:cubicBezTo>
                  <a:cubicBezTo>
                    <a:pt x="104" y="29"/>
                    <a:pt x="79" y="0"/>
                    <a:pt x="52" y="0"/>
                  </a:cubicBezTo>
                </a:path>
              </a:pathLst>
            </a:custGeom>
            <a:solidFill>
              <a:srgbClr val="F3F2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7" name="Freeform: Shape 93"/>
            <p:cNvSpPr/>
            <p:nvPr/>
          </p:nvSpPr>
          <p:spPr bwMode="auto">
            <a:xfrm>
              <a:off x="3427961" y="5380663"/>
              <a:ext cx="366587" cy="515444"/>
            </a:xfrm>
            <a:custGeom>
              <a:avLst/>
              <a:gdLst>
                <a:gd name="T0" fmla="*/ 69 w 209"/>
                <a:gd name="T1" fmla="*/ 36 h 294"/>
                <a:gd name="T2" fmla="*/ 180 w 209"/>
                <a:gd name="T3" fmla="*/ 74 h 294"/>
                <a:gd name="T4" fmla="*/ 196 w 209"/>
                <a:gd name="T5" fmla="*/ 152 h 294"/>
                <a:gd name="T6" fmla="*/ 38 w 209"/>
                <a:gd name="T7" fmla="*/ 189 h 294"/>
                <a:gd name="T8" fmla="*/ 69 w 209"/>
                <a:gd name="T9" fmla="*/ 36 h 2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9" h="294">
                  <a:moveTo>
                    <a:pt x="69" y="36"/>
                  </a:moveTo>
                  <a:cubicBezTo>
                    <a:pt x="69" y="36"/>
                    <a:pt x="136" y="0"/>
                    <a:pt x="180" y="74"/>
                  </a:cubicBezTo>
                  <a:cubicBezTo>
                    <a:pt x="209" y="121"/>
                    <a:pt x="199" y="139"/>
                    <a:pt x="196" y="152"/>
                  </a:cubicBezTo>
                  <a:cubicBezTo>
                    <a:pt x="189" y="177"/>
                    <a:pt x="85" y="294"/>
                    <a:pt x="38" y="189"/>
                  </a:cubicBezTo>
                  <a:cubicBezTo>
                    <a:pt x="38" y="189"/>
                    <a:pt x="0" y="143"/>
                    <a:pt x="69" y="36"/>
                  </a:cubicBezTo>
                  <a:close/>
                </a:path>
              </a:pathLst>
            </a:custGeom>
            <a:solidFill>
              <a:srgbClr val="FFC8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8" name="Freeform: Shape 94"/>
            <p:cNvSpPr/>
            <p:nvPr/>
          </p:nvSpPr>
          <p:spPr bwMode="auto">
            <a:xfrm>
              <a:off x="3202084" y="5685782"/>
              <a:ext cx="534699" cy="428796"/>
            </a:xfrm>
            <a:custGeom>
              <a:avLst/>
              <a:gdLst>
                <a:gd name="T0" fmla="*/ 178 w 305"/>
                <a:gd name="T1" fmla="*/ 31 h 245"/>
                <a:gd name="T2" fmla="*/ 200 w 305"/>
                <a:gd name="T3" fmla="*/ 245 h 245"/>
                <a:gd name="T4" fmla="*/ 287 w 305"/>
                <a:gd name="T5" fmla="*/ 147 h 245"/>
                <a:gd name="T6" fmla="*/ 178 w 305"/>
                <a:gd name="T7" fmla="*/ 31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05" h="245">
                  <a:moveTo>
                    <a:pt x="178" y="31"/>
                  </a:moveTo>
                  <a:cubicBezTo>
                    <a:pt x="178" y="31"/>
                    <a:pt x="0" y="189"/>
                    <a:pt x="200" y="245"/>
                  </a:cubicBezTo>
                  <a:cubicBezTo>
                    <a:pt x="200" y="245"/>
                    <a:pt x="269" y="207"/>
                    <a:pt x="287" y="147"/>
                  </a:cubicBezTo>
                  <a:cubicBezTo>
                    <a:pt x="305" y="87"/>
                    <a:pt x="223" y="0"/>
                    <a:pt x="178" y="31"/>
                  </a:cubicBezTo>
                  <a:close/>
                </a:path>
              </a:pathLst>
            </a:custGeom>
            <a:solidFill>
              <a:srgbClr val="FFC8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19" name="Freeform: Shape 95"/>
            <p:cNvSpPr/>
            <p:nvPr/>
          </p:nvSpPr>
          <p:spPr bwMode="auto">
            <a:xfrm>
              <a:off x="3265034" y="5950170"/>
              <a:ext cx="499151" cy="390286"/>
            </a:xfrm>
            <a:custGeom>
              <a:avLst/>
              <a:gdLst>
                <a:gd name="T0" fmla="*/ 78 w 285"/>
                <a:gd name="T1" fmla="*/ 49 h 223"/>
                <a:gd name="T2" fmla="*/ 51 w 285"/>
                <a:gd name="T3" fmla="*/ 160 h 223"/>
                <a:gd name="T4" fmla="*/ 196 w 285"/>
                <a:gd name="T5" fmla="*/ 160 h 223"/>
                <a:gd name="T6" fmla="*/ 78 w 285"/>
                <a:gd name="T7" fmla="*/ 49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85" h="223">
                  <a:moveTo>
                    <a:pt x="78" y="49"/>
                  </a:moveTo>
                  <a:cubicBezTo>
                    <a:pt x="78" y="49"/>
                    <a:pt x="0" y="98"/>
                    <a:pt x="51" y="160"/>
                  </a:cubicBezTo>
                  <a:cubicBezTo>
                    <a:pt x="102" y="223"/>
                    <a:pt x="177" y="175"/>
                    <a:pt x="196" y="160"/>
                  </a:cubicBezTo>
                  <a:cubicBezTo>
                    <a:pt x="224" y="138"/>
                    <a:pt x="285" y="0"/>
                    <a:pt x="78" y="49"/>
                  </a:cubicBezTo>
                  <a:close/>
                </a:path>
              </a:pathLst>
            </a:custGeom>
            <a:solidFill>
              <a:srgbClr val="FFC8A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0" name="Freeform: Shape 96"/>
            <p:cNvSpPr/>
            <p:nvPr/>
          </p:nvSpPr>
          <p:spPr bwMode="auto">
            <a:xfrm>
              <a:off x="889992" y="6524119"/>
              <a:ext cx="1476718" cy="630974"/>
            </a:xfrm>
            <a:custGeom>
              <a:avLst/>
              <a:gdLst>
                <a:gd name="T0" fmla="*/ 991 w 1994"/>
                <a:gd name="T1" fmla="*/ 0 h 852"/>
                <a:gd name="T2" fmla="*/ 0 w 1994"/>
                <a:gd name="T3" fmla="*/ 438 h 852"/>
                <a:gd name="T4" fmla="*/ 1797 w 1994"/>
                <a:gd name="T5" fmla="*/ 852 h 852"/>
                <a:gd name="T6" fmla="*/ 1994 w 1994"/>
                <a:gd name="T7" fmla="*/ 530 h 852"/>
                <a:gd name="T8" fmla="*/ 991 w 1994"/>
                <a:gd name="T9" fmla="*/ 0 h 8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94" h="852">
                  <a:moveTo>
                    <a:pt x="991" y="0"/>
                  </a:moveTo>
                  <a:lnTo>
                    <a:pt x="0" y="438"/>
                  </a:lnTo>
                  <a:lnTo>
                    <a:pt x="1797" y="852"/>
                  </a:lnTo>
                  <a:lnTo>
                    <a:pt x="1994" y="530"/>
                  </a:lnTo>
                  <a:lnTo>
                    <a:pt x="991" y="0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1" name="Freeform: Shape 97"/>
            <p:cNvSpPr/>
            <p:nvPr/>
          </p:nvSpPr>
          <p:spPr bwMode="auto">
            <a:xfrm>
              <a:off x="1525410" y="6216038"/>
              <a:ext cx="1093097" cy="785015"/>
            </a:xfrm>
            <a:custGeom>
              <a:avLst/>
              <a:gdLst>
                <a:gd name="T0" fmla="*/ 0 w 1476"/>
                <a:gd name="T1" fmla="*/ 371 h 1060"/>
                <a:gd name="T2" fmla="*/ 530 w 1476"/>
                <a:gd name="T3" fmla="*/ 0 h 1060"/>
                <a:gd name="T4" fmla="*/ 1476 w 1476"/>
                <a:gd name="T5" fmla="*/ 707 h 1060"/>
                <a:gd name="T6" fmla="*/ 1204 w 1476"/>
                <a:gd name="T7" fmla="*/ 1060 h 1060"/>
                <a:gd name="T8" fmla="*/ 0 w 1476"/>
                <a:gd name="T9" fmla="*/ 371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76" h="1060">
                  <a:moveTo>
                    <a:pt x="0" y="371"/>
                  </a:moveTo>
                  <a:lnTo>
                    <a:pt x="530" y="0"/>
                  </a:lnTo>
                  <a:lnTo>
                    <a:pt x="1476" y="707"/>
                  </a:lnTo>
                  <a:lnTo>
                    <a:pt x="1204" y="1060"/>
                  </a:lnTo>
                  <a:lnTo>
                    <a:pt x="0" y="371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22" name="Freeform: Shape 98"/>
            <p:cNvSpPr/>
            <p:nvPr/>
          </p:nvSpPr>
          <p:spPr bwMode="auto">
            <a:xfrm>
              <a:off x="1772764" y="6321200"/>
              <a:ext cx="159225" cy="159225"/>
            </a:xfrm>
            <a:custGeom>
              <a:avLst/>
              <a:gdLst>
                <a:gd name="T0" fmla="*/ 80 w 91"/>
                <a:gd name="T1" fmla="*/ 66 h 91"/>
                <a:gd name="T2" fmla="*/ 25 w 91"/>
                <a:gd name="T3" fmla="*/ 80 h 91"/>
                <a:gd name="T4" fmla="*/ 11 w 91"/>
                <a:gd name="T5" fmla="*/ 25 h 91"/>
                <a:gd name="T6" fmla="*/ 66 w 91"/>
                <a:gd name="T7" fmla="*/ 11 h 91"/>
                <a:gd name="T8" fmla="*/ 80 w 91"/>
                <a:gd name="T9" fmla="*/ 66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1">
                  <a:moveTo>
                    <a:pt x="80" y="66"/>
                  </a:moveTo>
                  <a:cubicBezTo>
                    <a:pt x="68" y="85"/>
                    <a:pt x="44" y="91"/>
                    <a:pt x="25" y="80"/>
                  </a:cubicBezTo>
                  <a:cubicBezTo>
                    <a:pt x="6" y="68"/>
                    <a:pt x="0" y="44"/>
                    <a:pt x="11" y="25"/>
                  </a:cubicBezTo>
                  <a:cubicBezTo>
                    <a:pt x="22" y="6"/>
                    <a:pt x="47" y="0"/>
                    <a:pt x="66" y="11"/>
                  </a:cubicBezTo>
                  <a:cubicBezTo>
                    <a:pt x="85" y="22"/>
                    <a:pt x="91" y="47"/>
                    <a:pt x="80" y="66"/>
                  </a:cubicBezTo>
                  <a:close/>
                </a:path>
              </a:pathLst>
            </a:custGeom>
            <a:solidFill>
              <a:srgbClr val="F3F2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3" name="Freeform: Shape 99"/>
            <p:cNvSpPr/>
            <p:nvPr/>
          </p:nvSpPr>
          <p:spPr bwMode="auto">
            <a:xfrm>
              <a:off x="1826826" y="6353045"/>
              <a:ext cx="31845" cy="31104"/>
            </a:xfrm>
            <a:custGeom>
              <a:avLst/>
              <a:gdLst>
                <a:gd name="T0" fmla="*/ 16 w 18"/>
                <a:gd name="T1" fmla="*/ 13 h 18"/>
                <a:gd name="T2" fmla="*/ 5 w 18"/>
                <a:gd name="T3" fmla="*/ 16 h 18"/>
                <a:gd name="T4" fmla="*/ 2 w 18"/>
                <a:gd name="T5" fmla="*/ 5 h 18"/>
                <a:gd name="T6" fmla="*/ 13 w 18"/>
                <a:gd name="T7" fmla="*/ 2 h 18"/>
                <a:gd name="T8" fmla="*/ 16 w 18"/>
                <a:gd name="T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6" y="13"/>
                  </a:moveTo>
                  <a:cubicBezTo>
                    <a:pt x="13" y="17"/>
                    <a:pt x="9" y="18"/>
                    <a:pt x="5" y="16"/>
                  </a:cubicBezTo>
                  <a:cubicBezTo>
                    <a:pt x="1" y="14"/>
                    <a:pt x="0" y="9"/>
                    <a:pt x="2" y="5"/>
                  </a:cubicBezTo>
                  <a:cubicBezTo>
                    <a:pt x="4" y="1"/>
                    <a:pt x="9" y="0"/>
                    <a:pt x="13" y="2"/>
                  </a:cubicBezTo>
                  <a:cubicBezTo>
                    <a:pt x="17" y="5"/>
                    <a:pt x="18" y="10"/>
                    <a:pt x="16" y="1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4" name="Freeform: Shape 100"/>
            <p:cNvSpPr/>
            <p:nvPr/>
          </p:nvSpPr>
          <p:spPr bwMode="auto">
            <a:xfrm>
              <a:off x="1869039" y="6375263"/>
              <a:ext cx="31104" cy="31845"/>
            </a:xfrm>
            <a:custGeom>
              <a:avLst/>
              <a:gdLst>
                <a:gd name="T0" fmla="*/ 16 w 18"/>
                <a:gd name="T1" fmla="*/ 13 h 18"/>
                <a:gd name="T2" fmla="*/ 5 w 18"/>
                <a:gd name="T3" fmla="*/ 16 h 18"/>
                <a:gd name="T4" fmla="*/ 2 w 18"/>
                <a:gd name="T5" fmla="*/ 5 h 18"/>
                <a:gd name="T6" fmla="*/ 13 w 18"/>
                <a:gd name="T7" fmla="*/ 2 h 18"/>
                <a:gd name="T8" fmla="*/ 16 w 18"/>
                <a:gd name="T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8">
                  <a:moveTo>
                    <a:pt x="16" y="13"/>
                  </a:moveTo>
                  <a:cubicBezTo>
                    <a:pt x="14" y="17"/>
                    <a:pt x="9" y="18"/>
                    <a:pt x="5" y="16"/>
                  </a:cubicBezTo>
                  <a:cubicBezTo>
                    <a:pt x="1" y="14"/>
                    <a:pt x="0" y="9"/>
                    <a:pt x="2" y="5"/>
                  </a:cubicBezTo>
                  <a:cubicBezTo>
                    <a:pt x="4" y="1"/>
                    <a:pt x="9" y="0"/>
                    <a:pt x="13" y="2"/>
                  </a:cubicBezTo>
                  <a:cubicBezTo>
                    <a:pt x="17" y="5"/>
                    <a:pt x="18" y="9"/>
                    <a:pt x="16" y="1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5" name="Freeform: Shape 101"/>
            <p:cNvSpPr/>
            <p:nvPr/>
          </p:nvSpPr>
          <p:spPr bwMode="auto">
            <a:xfrm>
              <a:off x="1842379" y="6421179"/>
              <a:ext cx="33326" cy="31104"/>
            </a:xfrm>
            <a:custGeom>
              <a:avLst/>
              <a:gdLst>
                <a:gd name="T0" fmla="*/ 16 w 19"/>
                <a:gd name="T1" fmla="*/ 13 h 18"/>
                <a:gd name="T2" fmla="*/ 5 w 19"/>
                <a:gd name="T3" fmla="*/ 16 h 18"/>
                <a:gd name="T4" fmla="*/ 3 w 19"/>
                <a:gd name="T5" fmla="*/ 5 h 18"/>
                <a:gd name="T6" fmla="*/ 14 w 19"/>
                <a:gd name="T7" fmla="*/ 2 h 18"/>
                <a:gd name="T8" fmla="*/ 16 w 19"/>
                <a:gd name="T9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8">
                  <a:moveTo>
                    <a:pt x="16" y="13"/>
                  </a:moveTo>
                  <a:cubicBezTo>
                    <a:pt x="14" y="17"/>
                    <a:pt x="9" y="18"/>
                    <a:pt x="5" y="16"/>
                  </a:cubicBezTo>
                  <a:cubicBezTo>
                    <a:pt x="2" y="13"/>
                    <a:pt x="0" y="8"/>
                    <a:pt x="3" y="5"/>
                  </a:cubicBezTo>
                  <a:cubicBezTo>
                    <a:pt x="5" y="1"/>
                    <a:pt x="10" y="0"/>
                    <a:pt x="14" y="2"/>
                  </a:cubicBezTo>
                  <a:cubicBezTo>
                    <a:pt x="17" y="4"/>
                    <a:pt x="19" y="9"/>
                    <a:pt x="16" y="13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6" name="Freeform: Shape 102"/>
            <p:cNvSpPr/>
            <p:nvPr/>
          </p:nvSpPr>
          <p:spPr bwMode="auto">
            <a:xfrm>
              <a:off x="1800906" y="6396740"/>
              <a:ext cx="31104" cy="33326"/>
            </a:xfrm>
            <a:custGeom>
              <a:avLst/>
              <a:gdLst>
                <a:gd name="T0" fmla="*/ 16 w 18"/>
                <a:gd name="T1" fmla="*/ 14 h 19"/>
                <a:gd name="T2" fmla="*/ 5 w 18"/>
                <a:gd name="T3" fmla="*/ 16 h 19"/>
                <a:gd name="T4" fmla="*/ 2 w 18"/>
                <a:gd name="T5" fmla="*/ 5 h 19"/>
                <a:gd name="T6" fmla="*/ 13 w 18"/>
                <a:gd name="T7" fmla="*/ 3 h 19"/>
                <a:gd name="T8" fmla="*/ 16 w 18"/>
                <a:gd name="T9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" h="19">
                  <a:moveTo>
                    <a:pt x="16" y="14"/>
                  </a:moveTo>
                  <a:cubicBezTo>
                    <a:pt x="13" y="17"/>
                    <a:pt x="9" y="19"/>
                    <a:pt x="5" y="16"/>
                  </a:cubicBezTo>
                  <a:cubicBezTo>
                    <a:pt x="1" y="14"/>
                    <a:pt x="0" y="9"/>
                    <a:pt x="2" y="5"/>
                  </a:cubicBezTo>
                  <a:cubicBezTo>
                    <a:pt x="4" y="2"/>
                    <a:pt x="9" y="0"/>
                    <a:pt x="13" y="3"/>
                  </a:cubicBezTo>
                  <a:cubicBezTo>
                    <a:pt x="17" y="5"/>
                    <a:pt x="18" y="10"/>
                    <a:pt x="16" y="14"/>
                  </a:cubicBezTo>
                  <a:close/>
                </a:path>
              </a:pathLst>
            </a:custGeom>
            <a:solidFill>
              <a:srgbClr val="BBBDB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7" name="Freeform: Shape 103"/>
            <p:cNvSpPr/>
            <p:nvPr/>
          </p:nvSpPr>
          <p:spPr bwMode="auto">
            <a:xfrm>
              <a:off x="2974726" y="5262171"/>
              <a:ext cx="0" cy="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  <a:cxn ang="0">
                  <a:pos x="0" y="0"/>
                </a:cxn>
              </a:cxnLst>
              <a:rect l="0" t="0" r="r" b="b"/>
              <a:pathLst>
                <a:path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solidFill>
              <a:srgbClr val="F7F7F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8" name="Freeform: Shape 104"/>
            <p:cNvSpPr/>
            <p:nvPr/>
          </p:nvSpPr>
          <p:spPr bwMode="auto">
            <a:xfrm>
              <a:off x="2772548" y="5235510"/>
              <a:ext cx="202178" cy="65171"/>
            </a:xfrm>
            <a:custGeom>
              <a:avLst/>
              <a:gdLst>
                <a:gd name="T0" fmla="*/ 2 w 115"/>
                <a:gd name="T1" fmla="*/ 0 h 37"/>
                <a:gd name="T2" fmla="*/ 0 w 115"/>
                <a:gd name="T3" fmla="*/ 6 h 37"/>
                <a:gd name="T4" fmla="*/ 62 w 115"/>
                <a:gd name="T5" fmla="*/ 37 h 37"/>
                <a:gd name="T6" fmla="*/ 109 w 115"/>
                <a:gd name="T7" fmla="*/ 32 h 37"/>
                <a:gd name="T8" fmla="*/ 115 w 115"/>
                <a:gd name="T9" fmla="*/ 15 h 37"/>
                <a:gd name="T10" fmla="*/ 115 w 115"/>
                <a:gd name="T11" fmla="*/ 15 h 37"/>
                <a:gd name="T12" fmla="*/ 2 w 115"/>
                <a:gd name="T13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" h="37">
                  <a:moveTo>
                    <a:pt x="2" y="0"/>
                  </a:moveTo>
                  <a:cubicBezTo>
                    <a:pt x="2" y="0"/>
                    <a:pt x="0" y="4"/>
                    <a:pt x="0" y="6"/>
                  </a:cubicBezTo>
                  <a:cubicBezTo>
                    <a:pt x="2" y="15"/>
                    <a:pt x="13" y="37"/>
                    <a:pt x="62" y="37"/>
                  </a:cubicBezTo>
                  <a:cubicBezTo>
                    <a:pt x="75" y="37"/>
                    <a:pt x="90" y="36"/>
                    <a:pt x="109" y="32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11" y="13"/>
                    <a:pt x="89" y="8"/>
                    <a:pt x="2" y="0"/>
                  </a:cubicBezTo>
                </a:path>
              </a:pathLst>
            </a:custGeom>
            <a:solidFill>
              <a:srgbClr val="FBD5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29" name="Freeform: Shape 105"/>
            <p:cNvSpPr/>
            <p:nvPr/>
          </p:nvSpPr>
          <p:spPr bwMode="auto">
            <a:xfrm>
              <a:off x="1318788" y="2997476"/>
              <a:ext cx="1550776" cy="1371555"/>
            </a:xfrm>
            <a:custGeom>
              <a:avLst/>
              <a:gdLst>
                <a:gd name="T0" fmla="*/ 295 w 885"/>
                <a:gd name="T1" fmla="*/ 0 h 783"/>
                <a:gd name="T2" fmla="*/ 589 w 885"/>
                <a:gd name="T3" fmla="*/ 0 h 783"/>
                <a:gd name="T4" fmla="*/ 884 w 885"/>
                <a:gd name="T5" fmla="*/ 259 h 783"/>
                <a:gd name="T6" fmla="*/ 884 w 885"/>
                <a:gd name="T7" fmla="*/ 295 h 783"/>
                <a:gd name="T8" fmla="*/ 883 w 885"/>
                <a:gd name="T9" fmla="*/ 321 h 783"/>
                <a:gd name="T10" fmla="*/ 883 w 885"/>
                <a:gd name="T11" fmla="*/ 321 h 783"/>
                <a:gd name="T12" fmla="*/ 885 w 885"/>
                <a:gd name="T13" fmla="*/ 783 h 783"/>
                <a:gd name="T14" fmla="*/ 619 w 885"/>
                <a:gd name="T15" fmla="*/ 554 h 783"/>
                <a:gd name="T16" fmla="*/ 589 w 885"/>
                <a:gd name="T17" fmla="*/ 555 h 783"/>
                <a:gd name="T18" fmla="*/ 295 w 885"/>
                <a:gd name="T19" fmla="*/ 555 h 783"/>
                <a:gd name="T20" fmla="*/ 0 w 885"/>
                <a:gd name="T21" fmla="*/ 295 h 783"/>
                <a:gd name="T22" fmla="*/ 0 w 885"/>
                <a:gd name="T23" fmla="*/ 259 h 783"/>
                <a:gd name="T24" fmla="*/ 295 w 885"/>
                <a:gd name="T25" fmla="*/ 0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885" h="783">
                  <a:moveTo>
                    <a:pt x="295" y="0"/>
                  </a:moveTo>
                  <a:cubicBezTo>
                    <a:pt x="589" y="0"/>
                    <a:pt x="589" y="0"/>
                    <a:pt x="589" y="0"/>
                  </a:cubicBezTo>
                  <a:cubicBezTo>
                    <a:pt x="752" y="0"/>
                    <a:pt x="884" y="116"/>
                    <a:pt x="884" y="259"/>
                  </a:cubicBezTo>
                  <a:cubicBezTo>
                    <a:pt x="884" y="295"/>
                    <a:pt x="884" y="295"/>
                    <a:pt x="884" y="295"/>
                  </a:cubicBezTo>
                  <a:cubicBezTo>
                    <a:pt x="884" y="304"/>
                    <a:pt x="884" y="313"/>
                    <a:pt x="883" y="321"/>
                  </a:cubicBezTo>
                  <a:cubicBezTo>
                    <a:pt x="883" y="321"/>
                    <a:pt x="883" y="321"/>
                    <a:pt x="883" y="321"/>
                  </a:cubicBezTo>
                  <a:cubicBezTo>
                    <a:pt x="885" y="783"/>
                    <a:pt x="885" y="783"/>
                    <a:pt x="885" y="783"/>
                  </a:cubicBezTo>
                  <a:cubicBezTo>
                    <a:pt x="885" y="783"/>
                    <a:pt x="797" y="549"/>
                    <a:pt x="619" y="554"/>
                  </a:cubicBezTo>
                  <a:cubicBezTo>
                    <a:pt x="609" y="554"/>
                    <a:pt x="599" y="555"/>
                    <a:pt x="589" y="555"/>
                  </a:cubicBezTo>
                  <a:cubicBezTo>
                    <a:pt x="295" y="555"/>
                    <a:pt x="295" y="555"/>
                    <a:pt x="295" y="555"/>
                  </a:cubicBezTo>
                  <a:cubicBezTo>
                    <a:pt x="132" y="555"/>
                    <a:pt x="0" y="439"/>
                    <a:pt x="0" y="295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116"/>
                    <a:pt x="132" y="0"/>
                    <a:pt x="295" y="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0" name="Freeform: Shape 106"/>
            <p:cNvSpPr/>
            <p:nvPr/>
          </p:nvSpPr>
          <p:spPr bwMode="auto">
            <a:xfrm>
              <a:off x="1839416" y="3298892"/>
              <a:ext cx="508038" cy="413244"/>
            </a:xfrm>
            <a:custGeom>
              <a:avLst/>
              <a:gdLst>
                <a:gd name="T0" fmla="*/ 260 w 290"/>
                <a:gd name="T1" fmla="*/ 59 h 236"/>
                <a:gd name="T2" fmla="*/ 261 w 290"/>
                <a:gd name="T3" fmla="*/ 67 h 236"/>
                <a:gd name="T4" fmla="*/ 92 w 290"/>
                <a:gd name="T5" fmla="*/ 236 h 236"/>
                <a:gd name="T6" fmla="*/ 0 w 290"/>
                <a:gd name="T7" fmla="*/ 209 h 236"/>
                <a:gd name="T8" fmla="*/ 15 w 290"/>
                <a:gd name="T9" fmla="*/ 210 h 236"/>
                <a:gd name="T10" fmla="*/ 88 w 290"/>
                <a:gd name="T11" fmla="*/ 184 h 236"/>
                <a:gd name="T12" fmla="*/ 33 w 290"/>
                <a:gd name="T13" fmla="*/ 143 h 236"/>
                <a:gd name="T14" fmla="*/ 44 w 290"/>
                <a:gd name="T15" fmla="*/ 144 h 236"/>
                <a:gd name="T16" fmla="*/ 60 w 290"/>
                <a:gd name="T17" fmla="*/ 142 h 236"/>
                <a:gd name="T18" fmla="*/ 12 w 290"/>
                <a:gd name="T19" fmla="*/ 84 h 236"/>
                <a:gd name="T20" fmla="*/ 12 w 290"/>
                <a:gd name="T21" fmla="*/ 83 h 236"/>
                <a:gd name="T22" fmla="*/ 39 w 290"/>
                <a:gd name="T23" fmla="*/ 91 h 236"/>
                <a:gd name="T24" fmla="*/ 13 w 290"/>
                <a:gd name="T25" fmla="*/ 41 h 236"/>
                <a:gd name="T26" fmla="*/ 21 w 290"/>
                <a:gd name="T27" fmla="*/ 11 h 236"/>
                <a:gd name="T28" fmla="*/ 143 w 290"/>
                <a:gd name="T29" fmla="*/ 73 h 236"/>
                <a:gd name="T30" fmla="*/ 142 w 290"/>
                <a:gd name="T31" fmla="*/ 60 h 236"/>
                <a:gd name="T32" fmla="*/ 201 w 290"/>
                <a:gd name="T33" fmla="*/ 0 h 236"/>
                <a:gd name="T34" fmla="*/ 244 w 290"/>
                <a:gd name="T35" fmla="*/ 19 h 236"/>
                <a:gd name="T36" fmla="*/ 282 w 290"/>
                <a:gd name="T37" fmla="*/ 5 h 236"/>
                <a:gd name="T38" fmla="*/ 256 w 290"/>
                <a:gd name="T39" fmla="*/ 38 h 236"/>
                <a:gd name="T40" fmla="*/ 290 w 290"/>
                <a:gd name="T41" fmla="*/ 28 h 236"/>
                <a:gd name="T42" fmla="*/ 260 w 290"/>
                <a:gd name="T43" fmla="*/ 59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90" h="236">
                  <a:moveTo>
                    <a:pt x="260" y="59"/>
                  </a:moveTo>
                  <a:cubicBezTo>
                    <a:pt x="260" y="62"/>
                    <a:pt x="261" y="64"/>
                    <a:pt x="261" y="67"/>
                  </a:cubicBezTo>
                  <a:cubicBezTo>
                    <a:pt x="261" y="145"/>
                    <a:pt x="201" y="236"/>
                    <a:pt x="92" y="236"/>
                  </a:cubicBezTo>
                  <a:cubicBezTo>
                    <a:pt x="58" y="236"/>
                    <a:pt x="27" y="226"/>
                    <a:pt x="0" y="209"/>
                  </a:cubicBezTo>
                  <a:cubicBezTo>
                    <a:pt x="5" y="210"/>
                    <a:pt x="10" y="210"/>
                    <a:pt x="15" y="210"/>
                  </a:cubicBezTo>
                  <a:cubicBezTo>
                    <a:pt x="42" y="210"/>
                    <a:pt x="68" y="200"/>
                    <a:pt x="88" y="184"/>
                  </a:cubicBezTo>
                  <a:cubicBezTo>
                    <a:pt x="62" y="184"/>
                    <a:pt x="40" y="167"/>
                    <a:pt x="33" y="143"/>
                  </a:cubicBezTo>
                  <a:cubicBezTo>
                    <a:pt x="37" y="144"/>
                    <a:pt x="40" y="144"/>
                    <a:pt x="44" y="144"/>
                  </a:cubicBezTo>
                  <a:cubicBezTo>
                    <a:pt x="49" y="144"/>
                    <a:pt x="55" y="144"/>
                    <a:pt x="60" y="142"/>
                  </a:cubicBezTo>
                  <a:cubicBezTo>
                    <a:pt x="33" y="137"/>
                    <a:pt x="12" y="113"/>
                    <a:pt x="12" y="84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20" y="88"/>
                    <a:pt x="29" y="90"/>
                    <a:pt x="39" y="91"/>
                  </a:cubicBezTo>
                  <a:cubicBezTo>
                    <a:pt x="23" y="80"/>
                    <a:pt x="13" y="62"/>
                    <a:pt x="13" y="41"/>
                  </a:cubicBezTo>
                  <a:cubicBezTo>
                    <a:pt x="13" y="30"/>
                    <a:pt x="15" y="20"/>
                    <a:pt x="21" y="11"/>
                  </a:cubicBezTo>
                  <a:cubicBezTo>
                    <a:pt x="50" y="47"/>
                    <a:pt x="94" y="71"/>
                    <a:pt x="143" y="73"/>
                  </a:cubicBezTo>
                  <a:cubicBezTo>
                    <a:pt x="142" y="69"/>
                    <a:pt x="142" y="65"/>
                    <a:pt x="142" y="60"/>
                  </a:cubicBezTo>
                  <a:cubicBezTo>
                    <a:pt x="142" y="27"/>
                    <a:pt x="168" y="0"/>
                    <a:pt x="201" y="0"/>
                  </a:cubicBezTo>
                  <a:cubicBezTo>
                    <a:pt x="218" y="0"/>
                    <a:pt x="233" y="8"/>
                    <a:pt x="244" y="19"/>
                  </a:cubicBezTo>
                  <a:cubicBezTo>
                    <a:pt x="258" y="17"/>
                    <a:pt x="271" y="12"/>
                    <a:pt x="282" y="5"/>
                  </a:cubicBezTo>
                  <a:cubicBezTo>
                    <a:pt x="278" y="19"/>
                    <a:pt x="268" y="30"/>
                    <a:pt x="256" y="38"/>
                  </a:cubicBezTo>
                  <a:cubicBezTo>
                    <a:pt x="268" y="36"/>
                    <a:pt x="279" y="33"/>
                    <a:pt x="290" y="28"/>
                  </a:cubicBezTo>
                  <a:cubicBezTo>
                    <a:pt x="282" y="40"/>
                    <a:pt x="272" y="51"/>
                    <a:pt x="260" y="5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1" name="Freeform: Shape 107"/>
            <p:cNvSpPr/>
            <p:nvPr/>
          </p:nvSpPr>
          <p:spPr bwMode="auto">
            <a:xfrm>
              <a:off x="2925107" y="2342803"/>
              <a:ext cx="1318974" cy="1167895"/>
            </a:xfrm>
            <a:custGeom>
              <a:avLst/>
              <a:gdLst>
                <a:gd name="T0" fmla="*/ 502 w 753"/>
                <a:gd name="T1" fmla="*/ 0 h 667"/>
                <a:gd name="T2" fmla="*/ 251 w 753"/>
                <a:gd name="T3" fmla="*/ 0 h 667"/>
                <a:gd name="T4" fmla="*/ 1 w 753"/>
                <a:gd name="T5" fmla="*/ 221 h 667"/>
                <a:gd name="T6" fmla="*/ 1 w 753"/>
                <a:gd name="T7" fmla="*/ 252 h 667"/>
                <a:gd name="T8" fmla="*/ 2 w 753"/>
                <a:gd name="T9" fmla="*/ 274 h 667"/>
                <a:gd name="T10" fmla="*/ 2 w 753"/>
                <a:gd name="T11" fmla="*/ 274 h 667"/>
                <a:gd name="T12" fmla="*/ 0 w 753"/>
                <a:gd name="T13" fmla="*/ 667 h 667"/>
                <a:gd name="T14" fmla="*/ 227 w 753"/>
                <a:gd name="T15" fmla="*/ 471 h 667"/>
                <a:gd name="T16" fmla="*/ 251 w 753"/>
                <a:gd name="T17" fmla="*/ 472 h 667"/>
                <a:gd name="T18" fmla="*/ 502 w 753"/>
                <a:gd name="T19" fmla="*/ 472 h 667"/>
                <a:gd name="T20" fmla="*/ 753 w 753"/>
                <a:gd name="T21" fmla="*/ 252 h 667"/>
                <a:gd name="T22" fmla="*/ 753 w 753"/>
                <a:gd name="T23" fmla="*/ 221 h 667"/>
                <a:gd name="T24" fmla="*/ 502 w 753"/>
                <a:gd name="T25" fmla="*/ 0 h 6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3" h="667">
                  <a:moveTo>
                    <a:pt x="502" y="0"/>
                  </a:moveTo>
                  <a:cubicBezTo>
                    <a:pt x="251" y="0"/>
                    <a:pt x="251" y="0"/>
                    <a:pt x="251" y="0"/>
                  </a:cubicBezTo>
                  <a:cubicBezTo>
                    <a:pt x="113" y="0"/>
                    <a:pt x="1" y="99"/>
                    <a:pt x="1" y="221"/>
                  </a:cubicBezTo>
                  <a:cubicBezTo>
                    <a:pt x="1" y="252"/>
                    <a:pt x="1" y="252"/>
                    <a:pt x="1" y="252"/>
                  </a:cubicBezTo>
                  <a:cubicBezTo>
                    <a:pt x="1" y="259"/>
                    <a:pt x="1" y="267"/>
                    <a:pt x="2" y="274"/>
                  </a:cubicBezTo>
                  <a:cubicBezTo>
                    <a:pt x="2" y="274"/>
                    <a:pt x="2" y="274"/>
                    <a:pt x="2" y="274"/>
                  </a:cubicBezTo>
                  <a:cubicBezTo>
                    <a:pt x="0" y="667"/>
                    <a:pt x="0" y="667"/>
                    <a:pt x="0" y="667"/>
                  </a:cubicBezTo>
                  <a:cubicBezTo>
                    <a:pt x="0" y="667"/>
                    <a:pt x="75" y="468"/>
                    <a:pt x="227" y="471"/>
                  </a:cubicBezTo>
                  <a:cubicBezTo>
                    <a:pt x="235" y="472"/>
                    <a:pt x="243" y="472"/>
                    <a:pt x="251" y="472"/>
                  </a:cubicBezTo>
                  <a:cubicBezTo>
                    <a:pt x="502" y="472"/>
                    <a:pt x="502" y="472"/>
                    <a:pt x="502" y="472"/>
                  </a:cubicBezTo>
                  <a:cubicBezTo>
                    <a:pt x="641" y="472"/>
                    <a:pt x="753" y="374"/>
                    <a:pt x="753" y="252"/>
                  </a:cubicBezTo>
                  <a:cubicBezTo>
                    <a:pt x="753" y="221"/>
                    <a:pt x="753" y="221"/>
                    <a:pt x="753" y="221"/>
                  </a:cubicBezTo>
                  <a:cubicBezTo>
                    <a:pt x="753" y="99"/>
                    <a:pt x="641" y="0"/>
                    <a:pt x="502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2" name="Freeform: Shape 108"/>
            <p:cNvSpPr/>
            <p:nvPr/>
          </p:nvSpPr>
          <p:spPr bwMode="auto">
            <a:xfrm>
              <a:off x="3365012" y="2559793"/>
              <a:ext cx="439905" cy="439905"/>
            </a:xfrm>
            <a:custGeom>
              <a:avLst/>
              <a:gdLst>
                <a:gd name="T0" fmla="*/ 240 w 251"/>
                <a:gd name="T1" fmla="*/ 2 h 251"/>
                <a:gd name="T2" fmla="*/ 214 w 251"/>
                <a:gd name="T3" fmla="*/ 14 h 251"/>
                <a:gd name="T4" fmla="*/ 210 w 251"/>
                <a:gd name="T5" fmla="*/ 17 h 251"/>
                <a:gd name="T6" fmla="*/ 167 w 251"/>
                <a:gd name="T7" fmla="*/ 60 h 251"/>
                <a:gd name="T8" fmla="*/ 20 w 251"/>
                <a:gd name="T9" fmla="*/ 42 h 251"/>
                <a:gd name="T10" fmla="*/ 13 w 251"/>
                <a:gd name="T11" fmla="*/ 45 h 251"/>
                <a:gd name="T12" fmla="*/ 4 w 251"/>
                <a:gd name="T13" fmla="*/ 53 h 251"/>
                <a:gd name="T14" fmla="*/ 7 w 251"/>
                <a:gd name="T15" fmla="*/ 67 h 251"/>
                <a:gd name="T16" fmla="*/ 112 w 251"/>
                <a:gd name="T17" fmla="*/ 114 h 251"/>
                <a:gd name="T18" fmla="*/ 82 w 251"/>
                <a:gd name="T19" fmla="*/ 145 h 251"/>
                <a:gd name="T20" fmla="*/ 29 w 251"/>
                <a:gd name="T21" fmla="*/ 145 h 251"/>
                <a:gd name="T22" fmla="*/ 23 w 251"/>
                <a:gd name="T23" fmla="*/ 147 h 251"/>
                <a:gd name="T24" fmla="*/ 19 w 251"/>
                <a:gd name="T25" fmla="*/ 152 h 251"/>
                <a:gd name="T26" fmla="*/ 21 w 251"/>
                <a:gd name="T27" fmla="*/ 166 h 251"/>
                <a:gd name="T28" fmla="*/ 66 w 251"/>
                <a:gd name="T29" fmla="*/ 185 h 251"/>
                <a:gd name="T30" fmla="*/ 85 w 251"/>
                <a:gd name="T31" fmla="*/ 229 h 251"/>
                <a:gd name="T32" fmla="*/ 99 w 251"/>
                <a:gd name="T33" fmla="*/ 232 h 251"/>
                <a:gd name="T34" fmla="*/ 104 w 251"/>
                <a:gd name="T35" fmla="*/ 228 h 251"/>
                <a:gd name="T36" fmla="*/ 106 w 251"/>
                <a:gd name="T37" fmla="*/ 222 h 251"/>
                <a:gd name="T38" fmla="*/ 106 w 251"/>
                <a:gd name="T39" fmla="*/ 169 h 251"/>
                <a:gd name="T40" fmla="*/ 137 w 251"/>
                <a:gd name="T41" fmla="*/ 139 h 251"/>
                <a:gd name="T42" fmla="*/ 184 w 251"/>
                <a:gd name="T43" fmla="*/ 244 h 251"/>
                <a:gd name="T44" fmla="*/ 198 w 251"/>
                <a:gd name="T45" fmla="*/ 246 h 251"/>
                <a:gd name="T46" fmla="*/ 206 w 251"/>
                <a:gd name="T47" fmla="*/ 238 h 251"/>
                <a:gd name="T48" fmla="*/ 209 w 251"/>
                <a:gd name="T49" fmla="*/ 231 h 251"/>
                <a:gd name="T50" fmla="*/ 191 w 251"/>
                <a:gd name="T51" fmla="*/ 84 h 251"/>
                <a:gd name="T52" fmla="*/ 234 w 251"/>
                <a:gd name="T53" fmla="*/ 41 h 251"/>
                <a:gd name="T54" fmla="*/ 237 w 251"/>
                <a:gd name="T55" fmla="*/ 37 h 251"/>
                <a:gd name="T56" fmla="*/ 249 w 251"/>
                <a:gd name="T57" fmla="*/ 11 h 251"/>
                <a:gd name="T58" fmla="*/ 240 w 251"/>
                <a:gd name="T59" fmla="*/ 2 h 2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51" h="251">
                  <a:moveTo>
                    <a:pt x="240" y="2"/>
                  </a:moveTo>
                  <a:cubicBezTo>
                    <a:pt x="214" y="14"/>
                    <a:pt x="214" y="14"/>
                    <a:pt x="214" y="14"/>
                  </a:cubicBezTo>
                  <a:cubicBezTo>
                    <a:pt x="212" y="15"/>
                    <a:pt x="211" y="16"/>
                    <a:pt x="210" y="17"/>
                  </a:cubicBezTo>
                  <a:cubicBezTo>
                    <a:pt x="167" y="60"/>
                    <a:pt x="167" y="60"/>
                    <a:pt x="167" y="60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17" y="42"/>
                    <a:pt x="15" y="43"/>
                    <a:pt x="13" y="45"/>
                  </a:cubicBezTo>
                  <a:cubicBezTo>
                    <a:pt x="4" y="53"/>
                    <a:pt x="4" y="53"/>
                    <a:pt x="4" y="53"/>
                  </a:cubicBezTo>
                  <a:cubicBezTo>
                    <a:pt x="0" y="57"/>
                    <a:pt x="1" y="65"/>
                    <a:pt x="7" y="67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82" y="145"/>
                    <a:pt x="82" y="145"/>
                    <a:pt x="82" y="145"/>
                  </a:cubicBezTo>
                  <a:cubicBezTo>
                    <a:pt x="29" y="145"/>
                    <a:pt x="29" y="145"/>
                    <a:pt x="29" y="145"/>
                  </a:cubicBezTo>
                  <a:cubicBezTo>
                    <a:pt x="27" y="145"/>
                    <a:pt x="25" y="146"/>
                    <a:pt x="23" y="147"/>
                  </a:cubicBezTo>
                  <a:cubicBezTo>
                    <a:pt x="19" y="152"/>
                    <a:pt x="19" y="152"/>
                    <a:pt x="19" y="152"/>
                  </a:cubicBezTo>
                  <a:cubicBezTo>
                    <a:pt x="14" y="156"/>
                    <a:pt x="16" y="163"/>
                    <a:pt x="21" y="166"/>
                  </a:cubicBezTo>
                  <a:cubicBezTo>
                    <a:pt x="66" y="185"/>
                    <a:pt x="66" y="185"/>
                    <a:pt x="66" y="185"/>
                  </a:cubicBezTo>
                  <a:cubicBezTo>
                    <a:pt x="85" y="229"/>
                    <a:pt x="85" y="229"/>
                    <a:pt x="85" y="229"/>
                  </a:cubicBezTo>
                  <a:cubicBezTo>
                    <a:pt x="88" y="235"/>
                    <a:pt x="95" y="237"/>
                    <a:pt x="99" y="232"/>
                  </a:cubicBezTo>
                  <a:cubicBezTo>
                    <a:pt x="104" y="228"/>
                    <a:pt x="104" y="228"/>
                    <a:pt x="104" y="228"/>
                  </a:cubicBezTo>
                  <a:cubicBezTo>
                    <a:pt x="105" y="226"/>
                    <a:pt x="106" y="224"/>
                    <a:pt x="106" y="222"/>
                  </a:cubicBezTo>
                  <a:cubicBezTo>
                    <a:pt x="106" y="169"/>
                    <a:pt x="106" y="169"/>
                    <a:pt x="106" y="169"/>
                  </a:cubicBezTo>
                  <a:cubicBezTo>
                    <a:pt x="137" y="139"/>
                    <a:pt x="137" y="139"/>
                    <a:pt x="137" y="139"/>
                  </a:cubicBezTo>
                  <a:cubicBezTo>
                    <a:pt x="184" y="244"/>
                    <a:pt x="184" y="244"/>
                    <a:pt x="184" y="244"/>
                  </a:cubicBezTo>
                  <a:cubicBezTo>
                    <a:pt x="186" y="249"/>
                    <a:pt x="194" y="251"/>
                    <a:pt x="198" y="246"/>
                  </a:cubicBezTo>
                  <a:cubicBezTo>
                    <a:pt x="206" y="238"/>
                    <a:pt x="206" y="238"/>
                    <a:pt x="206" y="238"/>
                  </a:cubicBezTo>
                  <a:cubicBezTo>
                    <a:pt x="208" y="236"/>
                    <a:pt x="209" y="234"/>
                    <a:pt x="209" y="231"/>
                  </a:cubicBezTo>
                  <a:cubicBezTo>
                    <a:pt x="191" y="84"/>
                    <a:pt x="191" y="84"/>
                    <a:pt x="191" y="84"/>
                  </a:cubicBezTo>
                  <a:cubicBezTo>
                    <a:pt x="234" y="41"/>
                    <a:pt x="234" y="41"/>
                    <a:pt x="234" y="41"/>
                  </a:cubicBezTo>
                  <a:cubicBezTo>
                    <a:pt x="235" y="40"/>
                    <a:pt x="236" y="39"/>
                    <a:pt x="237" y="37"/>
                  </a:cubicBezTo>
                  <a:cubicBezTo>
                    <a:pt x="249" y="11"/>
                    <a:pt x="249" y="11"/>
                    <a:pt x="249" y="11"/>
                  </a:cubicBezTo>
                  <a:cubicBezTo>
                    <a:pt x="251" y="5"/>
                    <a:pt x="246" y="0"/>
                    <a:pt x="240" y="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3" name="Freeform: Shape 109"/>
            <p:cNvSpPr/>
            <p:nvPr/>
          </p:nvSpPr>
          <p:spPr bwMode="auto">
            <a:xfrm>
              <a:off x="2665904" y="1911785"/>
              <a:ext cx="1058290" cy="936834"/>
            </a:xfrm>
            <a:custGeom>
              <a:avLst/>
              <a:gdLst>
                <a:gd name="T0" fmla="*/ 403 w 604"/>
                <a:gd name="T1" fmla="*/ 0 h 535"/>
                <a:gd name="T2" fmla="*/ 202 w 604"/>
                <a:gd name="T3" fmla="*/ 0 h 535"/>
                <a:gd name="T4" fmla="*/ 0 w 604"/>
                <a:gd name="T5" fmla="*/ 177 h 535"/>
                <a:gd name="T6" fmla="*/ 0 w 604"/>
                <a:gd name="T7" fmla="*/ 202 h 535"/>
                <a:gd name="T8" fmla="*/ 1 w 604"/>
                <a:gd name="T9" fmla="*/ 220 h 535"/>
                <a:gd name="T10" fmla="*/ 1 w 604"/>
                <a:gd name="T11" fmla="*/ 219 h 535"/>
                <a:gd name="T12" fmla="*/ 0 w 604"/>
                <a:gd name="T13" fmla="*/ 535 h 535"/>
                <a:gd name="T14" fmla="*/ 170 w 604"/>
                <a:gd name="T15" fmla="*/ 378 h 535"/>
                <a:gd name="T16" fmla="*/ 399 w 604"/>
                <a:gd name="T17" fmla="*/ 246 h 535"/>
                <a:gd name="T18" fmla="*/ 597 w 604"/>
                <a:gd name="T19" fmla="*/ 246 h 535"/>
                <a:gd name="T20" fmla="*/ 604 w 604"/>
                <a:gd name="T21" fmla="*/ 202 h 535"/>
                <a:gd name="T22" fmla="*/ 604 w 604"/>
                <a:gd name="T23" fmla="*/ 177 h 535"/>
                <a:gd name="T24" fmla="*/ 403 w 604"/>
                <a:gd name="T25" fmla="*/ 0 h 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535">
                  <a:moveTo>
                    <a:pt x="403" y="0"/>
                  </a:moveTo>
                  <a:cubicBezTo>
                    <a:pt x="202" y="0"/>
                    <a:pt x="202" y="0"/>
                    <a:pt x="202" y="0"/>
                  </a:cubicBezTo>
                  <a:cubicBezTo>
                    <a:pt x="90" y="0"/>
                    <a:pt x="0" y="79"/>
                    <a:pt x="0" y="177"/>
                  </a:cubicBezTo>
                  <a:cubicBezTo>
                    <a:pt x="0" y="202"/>
                    <a:pt x="0" y="202"/>
                    <a:pt x="0" y="202"/>
                  </a:cubicBezTo>
                  <a:cubicBezTo>
                    <a:pt x="0" y="208"/>
                    <a:pt x="1" y="214"/>
                    <a:pt x="1" y="220"/>
                  </a:cubicBezTo>
                  <a:cubicBezTo>
                    <a:pt x="1" y="219"/>
                    <a:pt x="1" y="219"/>
                    <a:pt x="1" y="219"/>
                  </a:cubicBezTo>
                  <a:cubicBezTo>
                    <a:pt x="0" y="535"/>
                    <a:pt x="0" y="535"/>
                    <a:pt x="0" y="535"/>
                  </a:cubicBezTo>
                  <a:cubicBezTo>
                    <a:pt x="0" y="535"/>
                    <a:pt x="56" y="385"/>
                    <a:pt x="170" y="378"/>
                  </a:cubicBezTo>
                  <a:cubicBezTo>
                    <a:pt x="208" y="300"/>
                    <a:pt x="297" y="246"/>
                    <a:pt x="399" y="246"/>
                  </a:cubicBezTo>
                  <a:cubicBezTo>
                    <a:pt x="597" y="246"/>
                    <a:pt x="597" y="246"/>
                    <a:pt x="597" y="246"/>
                  </a:cubicBezTo>
                  <a:cubicBezTo>
                    <a:pt x="602" y="232"/>
                    <a:pt x="604" y="217"/>
                    <a:pt x="604" y="202"/>
                  </a:cubicBezTo>
                  <a:cubicBezTo>
                    <a:pt x="604" y="177"/>
                    <a:pt x="604" y="177"/>
                    <a:pt x="604" y="177"/>
                  </a:cubicBezTo>
                  <a:cubicBezTo>
                    <a:pt x="604" y="79"/>
                    <a:pt x="514" y="0"/>
                    <a:pt x="403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4" name="Freeform: Shape 110"/>
            <p:cNvSpPr/>
            <p:nvPr/>
          </p:nvSpPr>
          <p:spPr bwMode="auto">
            <a:xfrm>
              <a:off x="2963617" y="2342803"/>
              <a:ext cx="747986" cy="232542"/>
            </a:xfrm>
            <a:custGeom>
              <a:avLst/>
              <a:gdLst>
                <a:gd name="T0" fmla="*/ 427 w 427"/>
                <a:gd name="T1" fmla="*/ 0 h 133"/>
                <a:gd name="T2" fmla="*/ 229 w 427"/>
                <a:gd name="T3" fmla="*/ 0 h 133"/>
                <a:gd name="T4" fmla="*/ 0 w 427"/>
                <a:gd name="T5" fmla="*/ 132 h 133"/>
                <a:gd name="T6" fmla="*/ 8 w 427"/>
                <a:gd name="T7" fmla="*/ 132 h 133"/>
                <a:gd name="T8" fmla="*/ 12 w 427"/>
                <a:gd name="T9" fmla="*/ 132 h 133"/>
                <a:gd name="T10" fmla="*/ 32 w 427"/>
                <a:gd name="T11" fmla="*/ 133 h 133"/>
                <a:gd name="T12" fmla="*/ 233 w 427"/>
                <a:gd name="T13" fmla="*/ 133 h 133"/>
                <a:gd name="T14" fmla="*/ 427 w 427"/>
                <a:gd name="T15" fmla="*/ 0 h 1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7" h="133">
                  <a:moveTo>
                    <a:pt x="427" y="0"/>
                  </a:moveTo>
                  <a:cubicBezTo>
                    <a:pt x="229" y="0"/>
                    <a:pt x="229" y="0"/>
                    <a:pt x="229" y="0"/>
                  </a:cubicBezTo>
                  <a:cubicBezTo>
                    <a:pt x="127" y="0"/>
                    <a:pt x="38" y="54"/>
                    <a:pt x="0" y="132"/>
                  </a:cubicBezTo>
                  <a:cubicBezTo>
                    <a:pt x="3" y="132"/>
                    <a:pt x="5" y="132"/>
                    <a:pt x="8" y="132"/>
                  </a:cubicBezTo>
                  <a:cubicBezTo>
                    <a:pt x="9" y="132"/>
                    <a:pt x="11" y="132"/>
                    <a:pt x="12" y="132"/>
                  </a:cubicBezTo>
                  <a:cubicBezTo>
                    <a:pt x="18" y="133"/>
                    <a:pt x="25" y="133"/>
                    <a:pt x="32" y="133"/>
                  </a:cubicBezTo>
                  <a:cubicBezTo>
                    <a:pt x="233" y="133"/>
                    <a:pt x="233" y="133"/>
                    <a:pt x="233" y="133"/>
                  </a:cubicBezTo>
                  <a:cubicBezTo>
                    <a:pt x="326" y="133"/>
                    <a:pt x="405" y="76"/>
                    <a:pt x="427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5" name="Freeform: Shape 111"/>
            <p:cNvSpPr/>
            <p:nvPr/>
          </p:nvSpPr>
          <p:spPr bwMode="auto">
            <a:xfrm>
              <a:off x="3110993" y="2053977"/>
              <a:ext cx="166631" cy="356960"/>
            </a:xfrm>
            <a:custGeom>
              <a:avLst/>
              <a:gdLst>
                <a:gd name="T0" fmla="*/ 21 w 95"/>
                <a:gd name="T1" fmla="*/ 40 h 204"/>
                <a:gd name="T2" fmla="*/ 21 w 95"/>
                <a:gd name="T3" fmla="*/ 68 h 204"/>
                <a:gd name="T4" fmla="*/ 0 w 95"/>
                <a:gd name="T5" fmla="*/ 68 h 204"/>
                <a:gd name="T6" fmla="*/ 0 w 95"/>
                <a:gd name="T7" fmla="*/ 102 h 204"/>
                <a:gd name="T8" fmla="*/ 21 w 95"/>
                <a:gd name="T9" fmla="*/ 102 h 204"/>
                <a:gd name="T10" fmla="*/ 21 w 95"/>
                <a:gd name="T11" fmla="*/ 204 h 204"/>
                <a:gd name="T12" fmla="*/ 63 w 95"/>
                <a:gd name="T13" fmla="*/ 204 h 204"/>
                <a:gd name="T14" fmla="*/ 63 w 95"/>
                <a:gd name="T15" fmla="*/ 102 h 204"/>
                <a:gd name="T16" fmla="*/ 91 w 95"/>
                <a:gd name="T17" fmla="*/ 102 h 204"/>
                <a:gd name="T18" fmla="*/ 95 w 95"/>
                <a:gd name="T19" fmla="*/ 68 h 204"/>
                <a:gd name="T20" fmla="*/ 63 w 95"/>
                <a:gd name="T21" fmla="*/ 68 h 204"/>
                <a:gd name="T22" fmla="*/ 63 w 95"/>
                <a:gd name="T23" fmla="*/ 44 h 204"/>
                <a:gd name="T24" fmla="*/ 72 w 95"/>
                <a:gd name="T25" fmla="*/ 36 h 204"/>
                <a:gd name="T26" fmla="*/ 95 w 95"/>
                <a:gd name="T27" fmla="*/ 36 h 204"/>
                <a:gd name="T28" fmla="*/ 95 w 95"/>
                <a:gd name="T29" fmla="*/ 0 h 204"/>
                <a:gd name="T30" fmla="*/ 64 w 95"/>
                <a:gd name="T31" fmla="*/ 0 h 204"/>
                <a:gd name="T32" fmla="*/ 21 w 95"/>
                <a:gd name="T33" fmla="*/ 40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95" h="204">
                  <a:moveTo>
                    <a:pt x="21" y="40"/>
                  </a:moveTo>
                  <a:cubicBezTo>
                    <a:pt x="21" y="68"/>
                    <a:pt x="21" y="68"/>
                    <a:pt x="21" y="68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21" y="102"/>
                    <a:pt x="21" y="102"/>
                    <a:pt x="21" y="102"/>
                  </a:cubicBezTo>
                  <a:cubicBezTo>
                    <a:pt x="21" y="204"/>
                    <a:pt x="21" y="204"/>
                    <a:pt x="21" y="204"/>
                  </a:cubicBezTo>
                  <a:cubicBezTo>
                    <a:pt x="63" y="204"/>
                    <a:pt x="63" y="204"/>
                    <a:pt x="63" y="204"/>
                  </a:cubicBezTo>
                  <a:cubicBezTo>
                    <a:pt x="63" y="102"/>
                    <a:pt x="63" y="102"/>
                    <a:pt x="63" y="102"/>
                  </a:cubicBezTo>
                  <a:cubicBezTo>
                    <a:pt x="91" y="102"/>
                    <a:pt x="91" y="102"/>
                    <a:pt x="91" y="102"/>
                  </a:cubicBezTo>
                  <a:cubicBezTo>
                    <a:pt x="91" y="102"/>
                    <a:pt x="94" y="86"/>
                    <a:pt x="95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44"/>
                    <a:pt x="63" y="44"/>
                    <a:pt x="63" y="44"/>
                  </a:cubicBezTo>
                  <a:cubicBezTo>
                    <a:pt x="63" y="41"/>
                    <a:pt x="68" y="36"/>
                    <a:pt x="72" y="36"/>
                  </a:cubicBezTo>
                  <a:cubicBezTo>
                    <a:pt x="95" y="36"/>
                    <a:pt x="95" y="36"/>
                    <a:pt x="95" y="36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20" y="0"/>
                    <a:pt x="21" y="35"/>
                    <a:pt x="21" y="4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6" name="Freeform: Shape 112"/>
            <p:cNvSpPr/>
            <p:nvPr/>
          </p:nvSpPr>
          <p:spPr bwMode="auto">
            <a:xfrm>
              <a:off x="1466164" y="2223569"/>
              <a:ext cx="1159749" cy="842040"/>
            </a:xfrm>
            <a:custGeom>
              <a:avLst/>
              <a:gdLst>
                <a:gd name="T0" fmla="*/ 442 w 662"/>
                <a:gd name="T1" fmla="*/ 0 h 481"/>
                <a:gd name="T2" fmla="*/ 221 w 662"/>
                <a:gd name="T3" fmla="*/ 0 h 481"/>
                <a:gd name="T4" fmla="*/ 0 w 662"/>
                <a:gd name="T5" fmla="*/ 194 h 481"/>
                <a:gd name="T6" fmla="*/ 0 w 662"/>
                <a:gd name="T7" fmla="*/ 221 h 481"/>
                <a:gd name="T8" fmla="*/ 221 w 662"/>
                <a:gd name="T9" fmla="*/ 416 h 481"/>
                <a:gd name="T10" fmla="*/ 442 w 662"/>
                <a:gd name="T11" fmla="*/ 416 h 481"/>
                <a:gd name="T12" fmla="*/ 464 w 662"/>
                <a:gd name="T13" fmla="*/ 415 h 481"/>
                <a:gd name="T14" fmla="*/ 467 w 662"/>
                <a:gd name="T15" fmla="*/ 415 h 481"/>
                <a:gd name="T16" fmla="*/ 559 w 662"/>
                <a:gd name="T17" fmla="*/ 446 h 481"/>
                <a:gd name="T18" fmla="*/ 662 w 662"/>
                <a:gd name="T19" fmla="*/ 481 h 481"/>
                <a:gd name="T20" fmla="*/ 661 w 662"/>
                <a:gd name="T21" fmla="*/ 241 h 481"/>
                <a:gd name="T22" fmla="*/ 661 w 662"/>
                <a:gd name="T23" fmla="*/ 241 h 481"/>
                <a:gd name="T24" fmla="*/ 662 w 662"/>
                <a:gd name="T25" fmla="*/ 221 h 481"/>
                <a:gd name="T26" fmla="*/ 662 w 662"/>
                <a:gd name="T27" fmla="*/ 194 h 481"/>
                <a:gd name="T28" fmla="*/ 442 w 662"/>
                <a:gd name="T29" fmla="*/ 0 h 4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62" h="481">
                  <a:moveTo>
                    <a:pt x="442" y="0"/>
                  </a:moveTo>
                  <a:cubicBezTo>
                    <a:pt x="221" y="0"/>
                    <a:pt x="221" y="0"/>
                    <a:pt x="221" y="0"/>
                  </a:cubicBezTo>
                  <a:cubicBezTo>
                    <a:pt x="99" y="0"/>
                    <a:pt x="0" y="87"/>
                    <a:pt x="0" y="194"/>
                  </a:cubicBezTo>
                  <a:cubicBezTo>
                    <a:pt x="0" y="221"/>
                    <a:pt x="0" y="221"/>
                    <a:pt x="0" y="221"/>
                  </a:cubicBezTo>
                  <a:cubicBezTo>
                    <a:pt x="0" y="329"/>
                    <a:pt x="99" y="416"/>
                    <a:pt x="221" y="416"/>
                  </a:cubicBezTo>
                  <a:cubicBezTo>
                    <a:pt x="442" y="416"/>
                    <a:pt x="442" y="416"/>
                    <a:pt x="442" y="416"/>
                  </a:cubicBezTo>
                  <a:cubicBezTo>
                    <a:pt x="449" y="416"/>
                    <a:pt x="456" y="415"/>
                    <a:pt x="464" y="415"/>
                  </a:cubicBezTo>
                  <a:cubicBezTo>
                    <a:pt x="465" y="415"/>
                    <a:pt x="466" y="415"/>
                    <a:pt x="467" y="415"/>
                  </a:cubicBezTo>
                  <a:cubicBezTo>
                    <a:pt x="503" y="415"/>
                    <a:pt x="534" y="427"/>
                    <a:pt x="559" y="446"/>
                  </a:cubicBezTo>
                  <a:cubicBezTo>
                    <a:pt x="597" y="452"/>
                    <a:pt x="631" y="464"/>
                    <a:pt x="662" y="481"/>
                  </a:cubicBezTo>
                  <a:cubicBezTo>
                    <a:pt x="661" y="241"/>
                    <a:pt x="661" y="241"/>
                    <a:pt x="661" y="241"/>
                  </a:cubicBezTo>
                  <a:cubicBezTo>
                    <a:pt x="661" y="241"/>
                    <a:pt x="661" y="241"/>
                    <a:pt x="661" y="241"/>
                  </a:cubicBezTo>
                  <a:cubicBezTo>
                    <a:pt x="662" y="235"/>
                    <a:pt x="662" y="228"/>
                    <a:pt x="662" y="221"/>
                  </a:cubicBezTo>
                  <a:cubicBezTo>
                    <a:pt x="662" y="194"/>
                    <a:pt x="662" y="194"/>
                    <a:pt x="662" y="194"/>
                  </a:cubicBezTo>
                  <a:cubicBezTo>
                    <a:pt x="662" y="87"/>
                    <a:pt x="564" y="0"/>
                    <a:pt x="442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7" name="Freeform: Shape 113"/>
            <p:cNvSpPr/>
            <p:nvPr/>
          </p:nvSpPr>
          <p:spPr bwMode="auto">
            <a:xfrm>
              <a:off x="2445211" y="3004882"/>
              <a:ext cx="182183" cy="246613"/>
            </a:xfrm>
            <a:custGeom>
              <a:avLst/>
              <a:gdLst>
                <a:gd name="T0" fmla="*/ 0 w 104"/>
                <a:gd name="T1" fmla="*/ 0 h 141"/>
                <a:gd name="T2" fmla="*/ 104 w 104"/>
                <a:gd name="T3" fmla="*/ 141 h 141"/>
                <a:gd name="T4" fmla="*/ 103 w 104"/>
                <a:gd name="T5" fmla="*/ 35 h 141"/>
                <a:gd name="T6" fmla="*/ 0 w 104"/>
                <a:gd name="T7" fmla="*/ 0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04" h="141">
                  <a:moveTo>
                    <a:pt x="0" y="0"/>
                  </a:moveTo>
                  <a:cubicBezTo>
                    <a:pt x="70" y="49"/>
                    <a:pt x="104" y="141"/>
                    <a:pt x="104" y="141"/>
                  </a:cubicBezTo>
                  <a:cubicBezTo>
                    <a:pt x="103" y="35"/>
                    <a:pt x="103" y="35"/>
                    <a:pt x="103" y="35"/>
                  </a:cubicBezTo>
                  <a:cubicBezTo>
                    <a:pt x="72" y="18"/>
                    <a:pt x="38" y="6"/>
                    <a:pt x="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38" name="Freeform: Shape 114"/>
            <p:cNvSpPr/>
            <p:nvPr/>
          </p:nvSpPr>
          <p:spPr bwMode="auto">
            <a:xfrm>
              <a:off x="1776467" y="2404271"/>
              <a:ext cx="540624" cy="319931"/>
            </a:xfrm>
            <a:custGeom>
              <a:avLst/>
              <a:gdLst>
                <a:gd name="T0" fmla="*/ 253 w 309"/>
                <a:gd name="T1" fmla="*/ 71 h 183"/>
                <a:gd name="T2" fmla="*/ 252 w 309"/>
                <a:gd name="T3" fmla="*/ 71 h 183"/>
                <a:gd name="T4" fmla="*/ 178 w 309"/>
                <a:gd name="T5" fmla="*/ 0 h 183"/>
                <a:gd name="T6" fmla="*/ 104 w 309"/>
                <a:gd name="T7" fmla="*/ 62 h 183"/>
                <a:gd name="T8" fmla="*/ 101 w 309"/>
                <a:gd name="T9" fmla="*/ 62 h 183"/>
                <a:gd name="T10" fmla="*/ 43 w 309"/>
                <a:gd name="T11" fmla="*/ 105 h 183"/>
                <a:gd name="T12" fmla="*/ 40 w 309"/>
                <a:gd name="T13" fmla="*/ 104 h 183"/>
                <a:gd name="T14" fmla="*/ 0 w 309"/>
                <a:gd name="T15" fmla="*/ 144 h 183"/>
                <a:gd name="T16" fmla="*/ 39 w 309"/>
                <a:gd name="T17" fmla="*/ 183 h 183"/>
                <a:gd name="T18" fmla="*/ 253 w 309"/>
                <a:gd name="T19" fmla="*/ 183 h 183"/>
                <a:gd name="T20" fmla="*/ 309 w 309"/>
                <a:gd name="T21" fmla="*/ 127 h 183"/>
                <a:gd name="T22" fmla="*/ 253 w 309"/>
                <a:gd name="T23" fmla="*/ 71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309" h="183">
                  <a:moveTo>
                    <a:pt x="253" y="71"/>
                  </a:moveTo>
                  <a:cubicBezTo>
                    <a:pt x="252" y="71"/>
                    <a:pt x="252" y="71"/>
                    <a:pt x="252" y="71"/>
                  </a:cubicBezTo>
                  <a:cubicBezTo>
                    <a:pt x="250" y="31"/>
                    <a:pt x="217" y="0"/>
                    <a:pt x="178" y="0"/>
                  </a:cubicBezTo>
                  <a:cubicBezTo>
                    <a:pt x="141" y="0"/>
                    <a:pt x="110" y="27"/>
                    <a:pt x="104" y="62"/>
                  </a:cubicBezTo>
                  <a:cubicBezTo>
                    <a:pt x="103" y="62"/>
                    <a:pt x="102" y="62"/>
                    <a:pt x="101" y="62"/>
                  </a:cubicBezTo>
                  <a:cubicBezTo>
                    <a:pt x="74" y="62"/>
                    <a:pt x="51" y="80"/>
                    <a:pt x="43" y="105"/>
                  </a:cubicBezTo>
                  <a:cubicBezTo>
                    <a:pt x="42" y="105"/>
                    <a:pt x="41" y="104"/>
                    <a:pt x="40" y="104"/>
                  </a:cubicBezTo>
                  <a:cubicBezTo>
                    <a:pt x="18" y="104"/>
                    <a:pt x="0" y="122"/>
                    <a:pt x="0" y="144"/>
                  </a:cubicBezTo>
                  <a:cubicBezTo>
                    <a:pt x="0" y="165"/>
                    <a:pt x="18" y="183"/>
                    <a:pt x="39" y="183"/>
                  </a:cubicBezTo>
                  <a:cubicBezTo>
                    <a:pt x="253" y="183"/>
                    <a:pt x="253" y="183"/>
                    <a:pt x="253" y="183"/>
                  </a:cubicBezTo>
                  <a:cubicBezTo>
                    <a:pt x="284" y="183"/>
                    <a:pt x="309" y="158"/>
                    <a:pt x="309" y="127"/>
                  </a:cubicBezTo>
                  <a:cubicBezTo>
                    <a:pt x="309" y="96"/>
                    <a:pt x="284" y="71"/>
                    <a:pt x="253" y="7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39" name="Freeform: Shape 115"/>
            <p:cNvSpPr/>
            <p:nvPr/>
          </p:nvSpPr>
          <p:spPr bwMode="auto">
            <a:xfrm>
              <a:off x="1776467" y="1661469"/>
              <a:ext cx="827969" cy="733915"/>
            </a:xfrm>
            <a:custGeom>
              <a:avLst/>
              <a:gdLst>
                <a:gd name="T0" fmla="*/ 315 w 473"/>
                <a:gd name="T1" fmla="*/ 0 h 419"/>
                <a:gd name="T2" fmla="*/ 158 w 473"/>
                <a:gd name="T3" fmla="*/ 0 h 419"/>
                <a:gd name="T4" fmla="*/ 0 w 473"/>
                <a:gd name="T5" fmla="*/ 139 h 419"/>
                <a:gd name="T6" fmla="*/ 0 w 473"/>
                <a:gd name="T7" fmla="*/ 158 h 419"/>
                <a:gd name="T8" fmla="*/ 158 w 473"/>
                <a:gd name="T9" fmla="*/ 297 h 419"/>
                <a:gd name="T10" fmla="*/ 315 w 473"/>
                <a:gd name="T11" fmla="*/ 297 h 419"/>
                <a:gd name="T12" fmla="*/ 321 w 473"/>
                <a:gd name="T13" fmla="*/ 297 h 419"/>
                <a:gd name="T14" fmla="*/ 331 w 473"/>
                <a:gd name="T15" fmla="*/ 297 h 419"/>
                <a:gd name="T16" fmla="*/ 334 w 473"/>
                <a:gd name="T17" fmla="*/ 297 h 419"/>
                <a:gd name="T18" fmla="*/ 473 w 473"/>
                <a:gd name="T19" fmla="*/ 419 h 419"/>
                <a:gd name="T20" fmla="*/ 472 w 473"/>
                <a:gd name="T21" fmla="*/ 172 h 419"/>
                <a:gd name="T22" fmla="*/ 472 w 473"/>
                <a:gd name="T23" fmla="*/ 172 h 419"/>
                <a:gd name="T24" fmla="*/ 473 w 473"/>
                <a:gd name="T25" fmla="*/ 158 h 419"/>
                <a:gd name="T26" fmla="*/ 473 w 473"/>
                <a:gd name="T27" fmla="*/ 139 h 419"/>
                <a:gd name="T28" fmla="*/ 315 w 473"/>
                <a:gd name="T29" fmla="*/ 0 h 4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73" h="419">
                  <a:moveTo>
                    <a:pt x="315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71" y="0"/>
                    <a:pt x="0" y="62"/>
                    <a:pt x="0" y="139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235"/>
                    <a:pt x="71" y="297"/>
                    <a:pt x="158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17" y="297"/>
                    <a:pt x="319" y="297"/>
                    <a:pt x="321" y="297"/>
                  </a:cubicBezTo>
                  <a:cubicBezTo>
                    <a:pt x="324" y="297"/>
                    <a:pt x="328" y="297"/>
                    <a:pt x="331" y="297"/>
                  </a:cubicBezTo>
                  <a:cubicBezTo>
                    <a:pt x="332" y="297"/>
                    <a:pt x="333" y="297"/>
                    <a:pt x="334" y="297"/>
                  </a:cubicBezTo>
                  <a:cubicBezTo>
                    <a:pt x="427" y="297"/>
                    <a:pt x="473" y="419"/>
                    <a:pt x="473" y="419"/>
                  </a:cubicBezTo>
                  <a:cubicBezTo>
                    <a:pt x="472" y="172"/>
                    <a:pt x="472" y="172"/>
                    <a:pt x="472" y="172"/>
                  </a:cubicBezTo>
                  <a:cubicBezTo>
                    <a:pt x="472" y="172"/>
                    <a:pt x="472" y="172"/>
                    <a:pt x="472" y="172"/>
                  </a:cubicBezTo>
                  <a:cubicBezTo>
                    <a:pt x="472" y="168"/>
                    <a:pt x="473" y="163"/>
                    <a:pt x="473" y="158"/>
                  </a:cubicBezTo>
                  <a:cubicBezTo>
                    <a:pt x="473" y="139"/>
                    <a:pt x="473" y="139"/>
                    <a:pt x="473" y="139"/>
                  </a:cubicBezTo>
                  <a:cubicBezTo>
                    <a:pt x="473" y="62"/>
                    <a:pt x="402" y="0"/>
                    <a:pt x="315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0" name="Freeform: Shape 116"/>
            <p:cNvSpPr/>
            <p:nvPr/>
          </p:nvSpPr>
          <p:spPr bwMode="auto">
            <a:xfrm>
              <a:off x="3408706" y="4116493"/>
              <a:ext cx="1203443" cy="870182"/>
            </a:xfrm>
            <a:custGeom>
              <a:avLst/>
              <a:gdLst>
                <a:gd name="T0" fmla="*/ 436 w 687"/>
                <a:gd name="T1" fmla="*/ 0 h 497"/>
                <a:gd name="T2" fmla="*/ 185 w 687"/>
                <a:gd name="T3" fmla="*/ 0 h 497"/>
                <a:gd name="T4" fmla="*/ 0 w 687"/>
                <a:gd name="T5" fmla="*/ 73 h 497"/>
                <a:gd name="T6" fmla="*/ 119 w 687"/>
                <a:gd name="T7" fmla="*/ 206 h 497"/>
                <a:gd name="T8" fmla="*/ 119 w 687"/>
                <a:gd name="T9" fmla="*/ 225 h 497"/>
                <a:gd name="T10" fmla="*/ 25 w 687"/>
                <a:gd name="T11" fmla="*/ 351 h 497"/>
                <a:gd name="T12" fmla="*/ 68 w 687"/>
                <a:gd name="T13" fmla="*/ 415 h 497"/>
                <a:gd name="T14" fmla="*/ 68 w 687"/>
                <a:gd name="T15" fmla="*/ 497 h 497"/>
                <a:gd name="T16" fmla="*/ 156 w 687"/>
                <a:gd name="T17" fmla="*/ 472 h 497"/>
                <a:gd name="T18" fmla="*/ 161 w 687"/>
                <a:gd name="T19" fmla="*/ 472 h 497"/>
                <a:gd name="T20" fmla="*/ 185 w 687"/>
                <a:gd name="T21" fmla="*/ 473 h 497"/>
                <a:gd name="T22" fmla="*/ 436 w 687"/>
                <a:gd name="T23" fmla="*/ 473 h 497"/>
                <a:gd name="T24" fmla="*/ 687 w 687"/>
                <a:gd name="T25" fmla="*/ 252 h 497"/>
                <a:gd name="T26" fmla="*/ 687 w 687"/>
                <a:gd name="T27" fmla="*/ 221 h 497"/>
                <a:gd name="T28" fmla="*/ 593 w 687"/>
                <a:gd name="T29" fmla="*/ 49 h 497"/>
                <a:gd name="T30" fmla="*/ 474 w 687"/>
                <a:gd name="T31" fmla="*/ 172 h 497"/>
                <a:gd name="T32" fmla="*/ 474 w 687"/>
                <a:gd name="T33" fmla="*/ 3 h 497"/>
                <a:gd name="T34" fmla="*/ 436 w 687"/>
                <a:gd name="T35" fmla="*/ 0 h 4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87" h="497">
                  <a:moveTo>
                    <a:pt x="436" y="0"/>
                  </a:moveTo>
                  <a:cubicBezTo>
                    <a:pt x="185" y="0"/>
                    <a:pt x="185" y="0"/>
                    <a:pt x="185" y="0"/>
                  </a:cubicBezTo>
                  <a:cubicBezTo>
                    <a:pt x="112" y="0"/>
                    <a:pt x="46" y="28"/>
                    <a:pt x="0" y="73"/>
                  </a:cubicBezTo>
                  <a:cubicBezTo>
                    <a:pt x="68" y="87"/>
                    <a:pt x="119" y="142"/>
                    <a:pt x="119" y="206"/>
                  </a:cubicBezTo>
                  <a:cubicBezTo>
                    <a:pt x="119" y="225"/>
                    <a:pt x="119" y="225"/>
                    <a:pt x="119" y="225"/>
                  </a:cubicBezTo>
                  <a:cubicBezTo>
                    <a:pt x="119" y="282"/>
                    <a:pt x="80" y="330"/>
                    <a:pt x="25" y="351"/>
                  </a:cubicBezTo>
                  <a:cubicBezTo>
                    <a:pt x="50" y="362"/>
                    <a:pt x="68" y="386"/>
                    <a:pt x="68" y="415"/>
                  </a:cubicBezTo>
                  <a:cubicBezTo>
                    <a:pt x="68" y="497"/>
                    <a:pt x="68" y="497"/>
                    <a:pt x="68" y="497"/>
                  </a:cubicBezTo>
                  <a:cubicBezTo>
                    <a:pt x="94" y="481"/>
                    <a:pt x="123" y="472"/>
                    <a:pt x="156" y="472"/>
                  </a:cubicBezTo>
                  <a:cubicBezTo>
                    <a:pt x="158" y="472"/>
                    <a:pt x="159" y="472"/>
                    <a:pt x="161" y="472"/>
                  </a:cubicBezTo>
                  <a:cubicBezTo>
                    <a:pt x="169" y="472"/>
                    <a:pt x="177" y="473"/>
                    <a:pt x="185" y="473"/>
                  </a:cubicBezTo>
                  <a:cubicBezTo>
                    <a:pt x="436" y="473"/>
                    <a:pt x="436" y="473"/>
                    <a:pt x="436" y="473"/>
                  </a:cubicBezTo>
                  <a:cubicBezTo>
                    <a:pt x="575" y="473"/>
                    <a:pt x="687" y="374"/>
                    <a:pt x="687" y="252"/>
                  </a:cubicBezTo>
                  <a:cubicBezTo>
                    <a:pt x="687" y="221"/>
                    <a:pt x="687" y="221"/>
                    <a:pt x="687" y="221"/>
                  </a:cubicBezTo>
                  <a:cubicBezTo>
                    <a:pt x="687" y="151"/>
                    <a:pt x="650" y="89"/>
                    <a:pt x="593" y="49"/>
                  </a:cubicBezTo>
                  <a:cubicBezTo>
                    <a:pt x="511" y="64"/>
                    <a:pt x="474" y="172"/>
                    <a:pt x="474" y="172"/>
                  </a:cubicBezTo>
                  <a:cubicBezTo>
                    <a:pt x="474" y="3"/>
                    <a:pt x="474" y="3"/>
                    <a:pt x="474" y="3"/>
                  </a:cubicBezTo>
                  <a:cubicBezTo>
                    <a:pt x="462" y="1"/>
                    <a:pt x="449" y="0"/>
                    <a:pt x="436" y="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1" name="Freeform: Shape 117"/>
            <p:cNvSpPr/>
            <p:nvPr/>
          </p:nvSpPr>
          <p:spPr bwMode="auto">
            <a:xfrm>
              <a:off x="3294657" y="4731174"/>
              <a:ext cx="233283" cy="315487"/>
            </a:xfrm>
            <a:custGeom>
              <a:avLst/>
              <a:gdLst>
                <a:gd name="T0" fmla="*/ 90 w 133"/>
                <a:gd name="T1" fmla="*/ 0 h 180"/>
                <a:gd name="T2" fmla="*/ 28 w 133"/>
                <a:gd name="T3" fmla="*/ 12 h 180"/>
                <a:gd name="T4" fmla="*/ 0 w 133"/>
                <a:gd name="T5" fmla="*/ 12 h 180"/>
                <a:gd name="T6" fmla="*/ 0 w 133"/>
                <a:gd name="T7" fmla="*/ 75 h 180"/>
                <a:gd name="T8" fmla="*/ 88 w 133"/>
                <a:gd name="T9" fmla="*/ 75 h 180"/>
                <a:gd name="T10" fmla="*/ 88 w 133"/>
                <a:gd name="T11" fmla="*/ 180 h 180"/>
                <a:gd name="T12" fmla="*/ 133 w 133"/>
                <a:gd name="T13" fmla="*/ 146 h 180"/>
                <a:gd name="T14" fmla="*/ 133 w 133"/>
                <a:gd name="T15" fmla="*/ 64 h 180"/>
                <a:gd name="T16" fmla="*/ 90 w 133"/>
                <a:gd name="T17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33" h="180">
                  <a:moveTo>
                    <a:pt x="90" y="0"/>
                  </a:moveTo>
                  <a:cubicBezTo>
                    <a:pt x="71" y="8"/>
                    <a:pt x="50" y="12"/>
                    <a:pt x="28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88" y="75"/>
                    <a:pt x="88" y="75"/>
                    <a:pt x="88" y="75"/>
                  </a:cubicBezTo>
                  <a:cubicBezTo>
                    <a:pt x="88" y="180"/>
                    <a:pt x="88" y="180"/>
                    <a:pt x="88" y="180"/>
                  </a:cubicBezTo>
                  <a:cubicBezTo>
                    <a:pt x="102" y="167"/>
                    <a:pt x="116" y="155"/>
                    <a:pt x="133" y="146"/>
                  </a:cubicBezTo>
                  <a:cubicBezTo>
                    <a:pt x="133" y="64"/>
                    <a:pt x="133" y="64"/>
                    <a:pt x="133" y="64"/>
                  </a:cubicBezTo>
                  <a:cubicBezTo>
                    <a:pt x="133" y="35"/>
                    <a:pt x="115" y="11"/>
                    <a:pt x="90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2" name="Freeform: Shape 120"/>
            <p:cNvSpPr/>
            <p:nvPr/>
          </p:nvSpPr>
          <p:spPr bwMode="auto">
            <a:xfrm>
              <a:off x="3813804" y="4272755"/>
              <a:ext cx="279939" cy="504335"/>
            </a:xfrm>
            <a:custGeom>
              <a:avLst/>
              <a:gdLst>
                <a:gd name="T0" fmla="*/ 151 w 160"/>
                <a:gd name="T1" fmla="*/ 153 h 288"/>
                <a:gd name="T2" fmla="*/ 160 w 160"/>
                <a:gd name="T3" fmla="*/ 186 h 288"/>
                <a:gd name="T4" fmla="*/ 143 w 160"/>
                <a:gd name="T5" fmla="*/ 233 h 288"/>
                <a:gd name="T6" fmla="*/ 93 w 160"/>
                <a:gd name="T7" fmla="*/ 256 h 288"/>
                <a:gd name="T8" fmla="*/ 93 w 160"/>
                <a:gd name="T9" fmla="*/ 288 h 288"/>
                <a:gd name="T10" fmla="*/ 66 w 160"/>
                <a:gd name="T11" fmla="*/ 288 h 288"/>
                <a:gd name="T12" fmla="*/ 66 w 160"/>
                <a:gd name="T13" fmla="*/ 256 h 288"/>
                <a:gd name="T14" fmla="*/ 0 w 160"/>
                <a:gd name="T15" fmla="*/ 194 h 288"/>
                <a:gd name="T16" fmla="*/ 42 w 160"/>
                <a:gd name="T17" fmla="*/ 183 h 288"/>
                <a:gd name="T18" fmla="*/ 81 w 160"/>
                <a:gd name="T19" fmla="*/ 218 h 288"/>
                <a:gd name="T20" fmla="*/ 104 w 160"/>
                <a:gd name="T21" fmla="*/ 211 h 288"/>
                <a:gd name="T22" fmla="*/ 111 w 160"/>
                <a:gd name="T23" fmla="*/ 192 h 288"/>
                <a:gd name="T24" fmla="*/ 104 w 160"/>
                <a:gd name="T25" fmla="*/ 175 h 288"/>
                <a:gd name="T26" fmla="*/ 71 w 160"/>
                <a:gd name="T27" fmla="*/ 161 h 288"/>
                <a:gd name="T28" fmla="*/ 36 w 160"/>
                <a:gd name="T29" fmla="*/ 145 h 288"/>
                <a:gd name="T30" fmla="*/ 15 w 160"/>
                <a:gd name="T31" fmla="*/ 124 h 288"/>
                <a:gd name="T32" fmla="*/ 8 w 160"/>
                <a:gd name="T33" fmla="*/ 92 h 288"/>
                <a:gd name="T34" fmla="*/ 22 w 160"/>
                <a:gd name="T35" fmla="*/ 49 h 288"/>
                <a:gd name="T36" fmla="*/ 66 w 160"/>
                <a:gd name="T37" fmla="*/ 25 h 288"/>
                <a:gd name="T38" fmla="*/ 66 w 160"/>
                <a:gd name="T39" fmla="*/ 0 h 288"/>
                <a:gd name="T40" fmla="*/ 93 w 160"/>
                <a:gd name="T41" fmla="*/ 0 h 288"/>
                <a:gd name="T42" fmla="*/ 93 w 160"/>
                <a:gd name="T43" fmla="*/ 25 h 288"/>
                <a:gd name="T44" fmla="*/ 153 w 160"/>
                <a:gd name="T45" fmla="*/ 77 h 288"/>
                <a:gd name="T46" fmla="*/ 115 w 160"/>
                <a:gd name="T47" fmla="*/ 93 h 288"/>
                <a:gd name="T48" fmla="*/ 81 w 160"/>
                <a:gd name="T49" fmla="*/ 61 h 288"/>
                <a:gd name="T50" fmla="*/ 62 w 160"/>
                <a:gd name="T51" fmla="*/ 68 h 288"/>
                <a:gd name="T52" fmla="*/ 55 w 160"/>
                <a:gd name="T53" fmla="*/ 85 h 288"/>
                <a:gd name="T54" fmla="*/ 62 w 160"/>
                <a:gd name="T55" fmla="*/ 101 h 288"/>
                <a:gd name="T56" fmla="*/ 91 w 160"/>
                <a:gd name="T57" fmla="*/ 115 h 288"/>
                <a:gd name="T58" fmla="*/ 129 w 160"/>
                <a:gd name="T59" fmla="*/ 131 h 288"/>
                <a:gd name="T60" fmla="*/ 151 w 160"/>
                <a:gd name="T61" fmla="*/ 15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60" h="288">
                  <a:moveTo>
                    <a:pt x="151" y="153"/>
                  </a:moveTo>
                  <a:cubicBezTo>
                    <a:pt x="157" y="162"/>
                    <a:pt x="160" y="173"/>
                    <a:pt x="160" y="186"/>
                  </a:cubicBezTo>
                  <a:cubicBezTo>
                    <a:pt x="160" y="205"/>
                    <a:pt x="154" y="221"/>
                    <a:pt x="143" y="233"/>
                  </a:cubicBezTo>
                  <a:cubicBezTo>
                    <a:pt x="131" y="246"/>
                    <a:pt x="115" y="253"/>
                    <a:pt x="93" y="256"/>
                  </a:cubicBezTo>
                  <a:cubicBezTo>
                    <a:pt x="93" y="288"/>
                    <a:pt x="93" y="288"/>
                    <a:pt x="93" y="288"/>
                  </a:cubicBezTo>
                  <a:cubicBezTo>
                    <a:pt x="66" y="288"/>
                    <a:pt x="66" y="288"/>
                    <a:pt x="66" y="288"/>
                  </a:cubicBezTo>
                  <a:cubicBezTo>
                    <a:pt x="66" y="256"/>
                    <a:pt x="66" y="256"/>
                    <a:pt x="66" y="256"/>
                  </a:cubicBezTo>
                  <a:cubicBezTo>
                    <a:pt x="30" y="252"/>
                    <a:pt x="8" y="231"/>
                    <a:pt x="0" y="194"/>
                  </a:cubicBezTo>
                  <a:cubicBezTo>
                    <a:pt x="42" y="183"/>
                    <a:pt x="42" y="183"/>
                    <a:pt x="42" y="183"/>
                  </a:cubicBezTo>
                  <a:cubicBezTo>
                    <a:pt x="46" y="206"/>
                    <a:pt x="59" y="218"/>
                    <a:pt x="81" y="218"/>
                  </a:cubicBezTo>
                  <a:cubicBezTo>
                    <a:pt x="91" y="218"/>
                    <a:pt x="99" y="216"/>
                    <a:pt x="104" y="211"/>
                  </a:cubicBezTo>
                  <a:cubicBezTo>
                    <a:pt x="108" y="206"/>
                    <a:pt x="111" y="199"/>
                    <a:pt x="111" y="192"/>
                  </a:cubicBezTo>
                  <a:cubicBezTo>
                    <a:pt x="111" y="185"/>
                    <a:pt x="108" y="179"/>
                    <a:pt x="104" y="175"/>
                  </a:cubicBezTo>
                  <a:cubicBezTo>
                    <a:pt x="99" y="171"/>
                    <a:pt x="88" y="167"/>
                    <a:pt x="71" y="161"/>
                  </a:cubicBezTo>
                  <a:cubicBezTo>
                    <a:pt x="56" y="155"/>
                    <a:pt x="44" y="150"/>
                    <a:pt x="36" y="145"/>
                  </a:cubicBezTo>
                  <a:cubicBezTo>
                    <a:pt x="28" y="140"/>
                    <a:pt x="21" y="133"/>
                    <a:pt x="15" y="124"/>
                  </a:cubicBezTo>
                  <a:cubicBezTo>
                    <a:pt x="10" y="115"/>
                    <a:pt x="8" y="104"/>
                    <a:pt x="8" y="92"/>
                  </a:cubicBezTo>
                  <a:cubicBezTo>
                    <a:pt x="8" y="76"/>
                    <a:pt x="12" y="61"/>
                    <a:pt x="22" y="49"/>
                  </a:cubicBezTo>
                  <a:cubicBezTo>
                    <a:pt x="31" y="36"/>
                    <a:pt x="46" y="28"/>
                    <a:pt x="66" y="25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93" y="25"/>
                    <a:pt x="93" y="25"/>
                    <a:pt x="93" y="25"/>
                  </a:cubicBezTo>
                  <a:cubicBezTo>
                    <a:pt x="124" y="29"/>
                    <a:pt x="144" y="46"/>
                    <a:pt x="153" y="77"/>
                  </a:cubicBezTo>
                  <a:cubicBezTo>
                    <a:pt x="115" y="93"/>
                    <a:pt x="115" y="93"/>
                    <a:pt x="115" y="93"/>
                  </a:cubicBezTo>
                  <a:cubicBezTo>
                    <a:pt x="108" y="71"/>
                    <a:pt x="96" y="61"/>
                    <a:pt x="81" y="61"/>
                  </a:cubicBezTo>
                  <a:cubicBezTo>
                    <a:pt x="73" y="61"/>
                    <a:pt x="67" y="63"/>
                    <a:pt x="62" y="68"/>
                  </a:cubicBezTo>
                  <a:cubicBezTo>
                    <a:pt x="58" y="73"/>
                    <a:pt x="55" y="78"/>
                    <a:pt x="55" y="85"/>
                  </a:cubicBezTo>
                  <a:cubicBezTo>
                    <a:pt x="55" y="92"/>
                    <a:pt x="58" y="97"/>
                    <a:pt x="62" y="101"/>
                  </a:cubicBezTo>
                  <a:cubicBezTo>
                    <a:pt x="67" y="105"/>
                    <a:pt x="76" y="109"/>
                    <a:pt x="91" y="115"/>
                  </a:cubicBezTo>
                  <a:cubicBezTo>
                    <a:pt x="107" y="120"/>
                    <a:pt x="120" y="126"/>
                    <a:pt x="129" y="131"/>
                  </a:cubicBezTo>
                  <a:cubicBezTo>
                    <a:pt x="138" y="137"/>
                    <a:pt x="146" y="144"/>
                    <a:pt x="151" y="153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3" name="Freeform: Shape 121"/>
            <p:cNvSpPr/>
            <p:nvPr/>
          </p:nvSpPr>
          <p:spPr bwMode="auto">
            <a:xfrm>
              <a:off x="1392846" y="4015033"/>
              <a:ext cx="1316752" cy="970160"/>
            </a:xfrm>
            <a:custGeom>
              <a:avLst/>
              <a:gdLst>
                <a:gd name="T0" fmla="*/ 501 w 752"/>
                <a:gd name="T1" fmla="*/ 0 h 554"/>
                <a:gd name="T2" fmla="*/ 251 w 752"/>
                <a:gd name="T3" fmla="*/ 0 h 554"/>
                <a:gd name="T4" fmla="*/ 167 w 752"/>
                <a:gd name="T5" fmla="*/ 13 h 554"/>
                <a:gd name="T6" fmla="*/ 168 w 752"/>
                <a:gd name="T7" fmla="*/ 143 h 554"/>
                <a:gd name="T8" fmla="*/ 98 w 752"/>
                <a:gd name="T9" fmla="*/ 46 h 554"/>
                <a:gd name="T10" fmla="*/ 0 w 752"/>
                <a:gd name="T11" fmla="*/ 221 h 554"/>
                <a:gd name="T12" fmla="*/ 0 w 752"/>
                <a:gd name="T13" fmla="*/ 252 h 554"/>
                <a:gd name="T14" fmla="*/ 251 w 752"/>
                <a:gd name="T15" fmla="*/ 473 h 554"/>
                <a:gd name="T16" fmla="*/ 501 w 752"/>
                <a:gd name="T17" fmla="*/ 473 h 554"/>
                <a:gd name="T18" fmla="*/ 526 w 752"/>
                <a:gd name="T19" fmla="*/ 472 h 554"/>
                <a:gd name="T20" fmla="*/ 530 w 752"/>
                <a:gd name="T21" fmla="*/ 472 h 554"/>
                <a:gd name="T22" fmla="*/ 685 w 752"/>
                <a:gd name="T23" fmla="*/ 554 h 554"/>
                <a:gd name="T24" fmla="*/ 685 w 752"/>
                <a:gd name="T25" fmla="*/ 473 h 554"/>
                <a:gd name="T26" fmla="*/ 752 w 752"/>
                <a:gd name="T27" fmla="*/ 404 h 554"/>
                <a:gd name="T28" fmla="*/ 751 w 752"/>
                <a:gd name="T29" fmla="*/ 274 h 554"/>
                <a:gd name="T30" fmla="*/ 751 w 752"/>
                <a:gd name="T31" fmla="*/ 274 h 554"/>
                <a:gd name="T32" fmla="*/ 752 w 752"/>
                <a:gd name="T33" fmla="*/ 252 h 554"/>
                <a:gd name="T34" fmla="*/ 752 w 752"/>
                <a:gd name="T35" fmla="*/ 221 h 554"/>
                <a:gd name="T36" fmla="*/ 501 w 752"/>
                <a:gd name="T37" fmla="*/ 0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52" h="554">
                  <a:moveTo>
                    <a:pt x="501" y="0"/>
                  </a:moveTo>
                  <a:cubicBezTo>
                    <a:pt x="251" y="0"/>
                    <a:pt x="251" y="0"/>
                    <a:pt x="251" y="0"/>
                  </a:cubicBezTo>
                  <a:cubicBezTo>
                    <a:pt x="221" y="0"/>
                    <a:pt x="193" y="5"/>
                    <a:pt x="167" y="13"/>
                  </a:cubicBezTo>
                  <a:cubicBezTo>
                    <a:pt x="168" y="143"/>
                    <a:pt x="168" y="143"/>
                    <a:pt x="168" y="143"/>
                  </a:cubicBezTo>
                  <a:cubicBezTo>
                    <a:pt x="168" y="143"/>
                    <a:pt x="145" y="82"/>
                    <a:pt x="98" y="46"/>
                  </a:cubicBezTo>
                  <a:cubicBezTo>
                    <a:pt x="39" y="86"/>
                    <a:pt x="0" y="150"/>
                    <a:pt x="0" y="221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374"/>
                    <a:pt x="112" y="473"/>
                    <a:pt x="251" y="473"/>
                  </a:cubicBezTo>
                  <a:cubicBezTo>
                    <a:pt x="501" y="473"/>
                    <a:pt x="501" y="473"/>
                    <a:pt x="501" y="473"/>
                  </a:cubicBezTo>
                  <a:cubicBezTo>
                    <a:pt x="510" y="473"/>
                    <a:pt x="518" y="472"/>
                    <a:pt x="526" y="472"/>
                  </a:cubicBezTo>
                  <a:cubicBezTo>
                    <a:pt x="528" y="472"/>
                    <a:pt x="529" y="472"/>
                    <a:pt x="530" y="472"/>
                  </a:cubicBezTo>
                  <a:cubicBezTo>
                    <a:pt x="597" y="472"/>
                    <a:pt x="648" y="511"/>
                    <a:pt x="685" y="554"/>
                  </a:cubicBezTo>
                  <a:cubicBezTo>
                    <a:pt x="685" y="473"/>
                    <a:pt x="685" y="473"/>
                    <a:pt x="685" y="473"/>
                  </a:cubicBezTo>
                  <a:cubicBezTo>
                    <a:pt x="685" y="436"/>
                    <a:pt x="715" y="405"/>
                    <a:pt x="752" y="404"/>
                  </a:cubicBezTo>
                  <a:cubicBezTo>
                    <a:pt x="751" y="274"/>
                    <a:pt x="751" y="274"/>
                    <a:pt x="751" y="274"/>
                  </a:cubicBezTo>
                  <a:cubicBezTo>
                    <a:pt x="751" y="274"/>
                    <a:pt x="751" y="274"/>
                    <a:pt x="751" y="274"/>
                  </a:cubicBezTo>
                  <a:cubicBezTo>
                    <a:pt x="752" y="267"/>
                    <a:pt x="752" y="259"/>
                    <a:pt x="752" y="252"/>
                  </a:cubicBezTo>
                  <a:cubicBezTo>
                    <a:pt x="752" y="221"/>
                    <a:pt x="752" y="221"/>
                    <a:pt x="752" y="221"/>
                  </a:cubicBezTo>
                  <a:cubicBezTo>
                    <a:pt x="752" y="99"/>
                    <a:pt x="640" y="0"/>
                    <a:pt x="501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4" name="Freeform: Shape 122"/>
            <p:cNvSpPr/>
            <p:nvPr/>
          </p:nvSpPr>
          <p:spPr bwMode="auto">
            <a:xfrm>
              <a:off x="2592587" y="4722287"/>
              <a:ext cx="117012" cy="376955"/>
            </a:xfrm>
            <a:custGeom>
              <a:avLst/>
              <a:gdLst>
                <a:gd name="T0" fmla="*/ 67 w 67"/>
                <a:gd name="T1" fmla="*/ 0 h 215"/>
                <a:gd name="T2" fmla="*/ 0 w 67"/>
                <a:gd name="T3" fmla="*/ 69 h 215"/>
                <a:gd name="T4" fmla="*/ 0 w 67"/>
                <a:gd name="T5" fmla="*/ 150 h 215"/>
                <a:gd name="T6" fmla="*/ 44 w 67"/>
                <a:gd name="T7" fmla="*/ 215 h 215"/>
                <a:gd name="T8" fmla="*/ 44 w 67"/>
                <a:gd name="T9" fmla="*/ 80 h 215"/>
                <a:gd name="T10" fmla="*/ 67 w 67"/>
                <a:gd name="T11" fmla="*/ 80 h 215"/>
                <a:gd name="T12" fmla="*/ 67 w 67"/>
                <a:gd name="T13" fmla="*/ 0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7" h="215">
                  <a:moveTo>
                    <a:pt x="67" y="0"/>
                  </a:moveTo>
                  <a:cubicBezTo>
                    <a:pt x="30" y="1"/>
                    <a:pt x="0" y="32"/>
                    <a:pt x="0" y="69"/>
                  </a:cubicBezTo>
                  <a:cubicBezTo>
                    <a:pt x="0" y="150"/>
                    <a:pt x="0" y="150"/>
                    <a:pt x="0" y="150"/>
                  </a:cubicBezTo>
                  <a:cubicBezTo>
                    <a:pt x="19" y="172"/>
                    <a:pt x="33" y="195"/>
                    <a:pt x="44" y="215"/>
                  </a:cubicBezTo>
                  <a:cubicBezTo>
                    <a:pt x="44" y="80"/>
                    <a:pt x="44" y="80"/>
                    <a:pt x="44" y="80"/>
                  </a:cubicBezTo>
                  <a:cubicBezTo>
                    <a:pt x="67" y="80"/>
                    <a:pt x="67" y="80"/>
                    <a:pt x="67" y="80"/>
                  </a:cubicBezTo>
                  <a:cubicBezTo>
                    <a:pt x="67" y="0"/>
                    <a:pt x="67" y="0"/>
                    <a:pt x="67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45" name="Freeform: Shape 124"/>
            <p:cNvSpPr/>
            <p:nvPr/>
          </p:nvSpPr>
          <p:spPr bwMode="auto">
            <a:xfrm>
              <a:off x="2704414" y="5090356"/>
              <a:ext cx="5184" cy="8887"/>
            </a:xfrm>
            <a:custGeom>
              <a:avLst/>
              <a:gdLst>
                <a:gd name="T0" fmla="*/ 2 w 3"/>
                <a:gd name="T1" fmla="*/ 3 h 5"/>
                <a:gd name="T2" fmla="*/ 0 w 3"/>
                <a:gd name="T3" fmla="*/ 4 h 5"/>
                <a:gd name="T4" fmla="*/ 2 w 3"/>
                <a:gd name="T5" fmla="*/ 5 h 5"/>
                <a:gd name="T6" fmla="*/ 2 w 3"/>
                <a:gd name="T7" fmla="*/ 5 h 5"/>
                <a:gd name="T8" fmla="*/ 2 w 3"/>
                <a:gd name="T9" fmla="*/ 5 h 5"/>
                <a:gd name="T10" fmla="*/ 2 w 3"/>
                <a:gd name="T11" fmla="*/ 5 h 5"/>
                <a:gd name="T12" fmla="*/ 3 w 3"/>
                <a:gd name="T13" fmla="*/ 5 h 5"/>
                <a:gd name="T14" fmla="*/ 3 w 3"/>
                <a:gd name="T15" fmla="*/ 5 h 5"/>
                <a:gd name="T16" fmla="*/ 3 w 3"/>
                <a:gd name="T17" fmla="*/ 3 h 5"/>
                <a:gd name="T18" fmla="*/ 3 w 3"/>
                <a:gd name="T19" fmla="*/ 3 h 5"/>
                <a:gd name="T20" fmla="*/ 3 w 3"/>
                <a:gd name="T21" fmla="*/ 3 h 5"/>
                <a:gd name="T22" fmla="*/ 2 w 3"/>
                <a:gd name="T23" fmla="*/ 3 h 5"/>
                <a:gd name="T24" fmla="*/ 2 w 3"/>
                <a:gd name="T25" fmla="*/ 3 h 5"/>
                <a:gd name="T26" fmla="*/ 3 w 3"/>
                <a:gd name="T27" fmla="*/ 1 h 5"/>
                <a:gd name="T28" fmla="*/ 2 w 3"/>
                <a:gd name="T29" fmla="*/ 2 h 5"/>
                <a:gd name="T30" fmla="*/ 3 w 3"/>
                <a:gd name="T31" fmla="*/ 2 h 5"/>
                <a:gd name="T32" fmla="*/ 3 w 3"/>
                <a:gd name="T33" fmla="*/ 1 h 5"/>
                <a:gd name="T34" fmla="*/ 3 w 3"/>
                <a:gd name="T35" fmla="*/ 0 h 5"/>
                <a:gd name="T36" fmla="*/ 3 w 3"/>
                <a:gd name="T37" fmla="*/ 0 h 5"/>
                <a:gd name="T38" fmla="*/ 3 w 3"/>
                <a:gd name="T39" fmla="*/ 1 h 5"/>
                <a:gd name="T40" fmla="*/ 3 w 3"/>
                <a:gd name="T41" fmla="*/ 0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" h="5">
                  <a:moveTo>
                    <a:pt x="2" y="3"/>
                  </a:moveTo>
                  <a:cubicBezTo>
                    <a:pt x="1" y="3"/>
                    <a:pt x="0" y="3"/>
                    <a:pt x="0" y="4"/>
                  </a:cubicBezTo>
                  <a:cubicBezTo>
                    <a:pt x="0" y="4"/>
                    <a:pt x="1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"/>
                    <a:pt x="3" y="3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moveTo>
                    <a:pt x="3" y="1"/>
                  </a:moveTo>
                  <a:cubicBezTo>
                    <a:pt x="3" y="1"/>
                    <a:pt x="2" y="2"/>
                    <a:pt x="2" y="2"/>
                  </a:cubicBezTo>
                  <a:cubicBezTo>
                    <a:pt x="3" y="2"/>
                    <a:pt x="3" y="2"/>
                    <a:pt x="3" y="2"/>
                  </a:cubicBezTo>
                  <a:cubicBezTo>
                    <a:pt x="3" y="1"/>
                    <a:pt x="3" y="1"/>
                    <a:pt x="3" y="1"/>
                  </a:cubicBezTo>
                  <a:moveTo>
                    <a:pt x="3" y="0"/>
                  </a:moveTo>
                  <a:cubicBezTo>
                    <a:pt x="3" y="0"/>
                    <a:pt x="3" y="0"/>
                    <a:pt x="3" y="0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0"/>
                    <a:pt x="3" y="0"/>
                    <a:pt x="3" y="0"/>
                  </a:cubicBezTo>
                </a:path>
              </a:pathLst>
            </a:custGeom>
            <a:solidFill>
              <a:srgbClr val="E8AB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6" name="Freeform: Shape 125"/>
            <p:cNvSpPr/>
            <p:nvPr/>
          </p:nvSpPr>
          <p:spPr bwMode="auto">
            <a:xfrm>
              <a:off x="2690343" y="5113314"/>
              <a:ext cx="19255" cy="38510"/>
            </a:xfrm>
            <a:custGeom>
              <a:avLst/>
              <a:gdLst>
                <a:gd name="T0" fmla="*/ 8 w 11"/>
                <a:gd name="T1" fmla="*/ 14 h 22"/>
                <a:gd name="T2" fmla="*/ 6 w 11"/>
                <a:gd name="T3" fmla="*/ 14 h 22"/>
                <a:gd name="T4" fmla="*/ 4 w 11"/>
                <a:gd name="T5" fmla="*/ 16 h 22"/>
                <a:gd name="T6" fmla="*/ 5 w 11"/>
                <a:gd name="T7" fmla="*/ 17 h 22"/>
                <a:gd name="T8" fmla="*/ 7 w 11"/>
                <a:gd name="T9" fmla="*/ 18 h 22"/>
                <a:gd name="T10" fmla="*/ 8 w 11"/>
                <a:gd name="T11" fmla="*/ 19 h 22"/>
                <a:gd name="T12" fmla="*/ 9 w 11"/>
                <a:gd name="T13" fmla="*/ 19 h 22"/>
                <a:gd name="T14" fmla="*/ 9 w 11"/>
                <a:gd name="T15" fmla="*/ 19 h 22"/>
                <a:gd name="T16" fmla="*/ 9 w 11"/>
                <a:gd name="T17" fmla="*/ 20 h 22"/>
                <a:gd name="T18" fmla="*/ 9 w 11"/>
                <a:gd name="T19" fmla="*/ 21 h 22"/>
                <a:gd name="T20" fmla="*/ 10 w 11"/>
                <a:gd name="T21" fmla="*/ 22 h 22"/>
                <a:gd name="T22" fmla="*/ 11 w 11"/>
                <a:gd name="T23" fmla="*/ 22 h 22"/>
                <a:gd name="T24" fmla="*/ 11 w 11"/>
                <a:gd name="T25" fmla="*/ 14 h 22"/>
                <a:gd name="T26" fmla="*/ 11 w 11"/>
                <a:gd name="T27" fmla="*/ 14 h 22"/>
                <a:gd name="T28" fmla="*/ 8 w 11"/>
                <a:gd name="T29" fmla="*/ 14 h 22"/>
                <a:gd name="T30" fmla="*/ 11 w 11"/>
                <a:gd name="T31" fmla="*/ 0 h 22"/>
                <a:gd name="T32" fmla="*/ 8 w 11"/>
                <a:gd name="T33" fmla="*/ 1 h 22"/>
                <a:gd name="T34" fmla="*/ 7 w 11"/>
                <a:gd name="T35" fmla="*/ 2 h 22"/>
                <a:gd name="T36" fmla="*/ 6 w 11"/>
                <a:gd name="T37" fmla="*/ 3 h 22"/>
                <a:gd name="T38" fmla="*/ 6 w 11"/>
                <a:gd name="T39" fmla="*/ 3 h 22"/>
                <a:gd name="T40" fmla="*/ 6 w 11"/>
                <a:gd name="T41" fmla="*/ 3 h 22"/>
                <a:gd name="T42" fmla="*/ 5 w 11"/>
                <a:gd name="T43" fmla="*/ 3 h 22"/>
                <a:gd name="T44" fmla="*/ 5 w 11"/>
                <a:gd name="T45" fmla="*/ 3 h 22"/>
                <a:gd name="T46" fmla="*/ 4 w 11"/>
                <a:gd name="T47" fmla="*/ 3 h 22"/>
                <a:gd name="T48" fmla="*/ 3 w 11"/>
                <a:gd name="T49" fmla="*/ 4 h 22"/>
                <a:gd name="T50" fmla="*/ 2 w 11"/>
                <a:gd name="T51" fmla="*/ 4 h 22"/>
                <a:gd name="T52" fmla="*/ 2 w 11"/>
                <a:gd name="T53" fmla="*/ 5 h 22"/>
                <a:gd name="T54" fmla="*/ 2 w 11"/>
                <a:gd name="T55" fmla="*/ 5 h 22"/>
                <a:gd name="T56" fmla="*/ 2 w 11"/>
                <a:gd name="T57" fmla="*/ 5 h 22"/>
                <a:gd name="T58" fmla="*/ 1 w 11"/>
                <a:gd name="T59" fmla="*/ 6 h 22"/>
                <a:gd name="T60" fmla="*/ 0 w 11"/>
                <a:gd name="T61" fmla="*/ 7 h 22"/>
                <a:gd name="T62" fmla="*/ 1 w 11"/>
                <a:gd name="T63" fmla="*/ 8 h 22"/>
                <a:gd name="T64" fmla="*/ 2 w 11"/>
                <a:gd name="T65" fmla="*/ 9 h 22"/>
                <a:gd name="T66" fmla="*/ 2 w 11"/>
                <a:gd name="T67" fmla="*/ 9 h 22"/>
                <a:gd name="T68" fmla="*/ 3 w 11"/>
                <a:gd name="T69" fmla="*/ 9 h 22"/>
                <a:gd name="T70" fmla="*/ 4 w 11"/>
                <a:gd name="T71" fmla="*/ 9 h 22"/>
                <a:gd name="T72" fmla="*/ 6 w 11"/>
                <a:gd name="T73" fmla="*/ 8 h 22"/>
                <a:gd name="T74" fmla="*/ 7 w 11"/>
                <a:gd name="T75" fmla="*/ 8 h 22"/>
                <a:gd name="T76" fmla="*/ 7 w 11"/>
                <a:gd name="T77" fmla="*/ 8 h 22"/>
                <a:gd name="T78" fmla="*/ 4 w 11"/>
                <a:gd name="T79" fmla="*/ 9 h 22"/>
                <a:gd name="T80" fmla="*/ 2 w 11"/>
                <a:gd name="T81" fmla="*/ 10 h 22"/>
                <a:gd name="T82" fmla="*/ 4 w 11"/>
                <a:gd name="T83" fmla="*/ 12 h 22"/>
                <a:gd name="T84" fmla="*/ 7 w 11"/>
                <a:gd name="T85" fmla="*/ 12 h 22"/>
                <a:gd name="T86" fmla="*/ 8 w 11"/>
                <a:gd name="T87" fmla="*/ 12 h 22"/>
                <a:gd name="T88" fmla="*/ 9 w 11"/>
                <a:gd name="T89" fmla="*/ 12 h 22"/>
                <a:gd name="T90" fmla="*/ 11 w 11"/>
                <a:gd name="T91" fmla="*/ 12 h 22"/>
                <a:gd name="T92" fmla="*/ 11 w 11"/>
                <a:gd name="T93" fmla="*/ 12 h 22"/>
                <a:gd name="T94" fmla="*/ 11 w 11"/>
                <a:gd name="T95" fmla="*/ 12 h 22"/>
                <a:gd name="T96" fmla="*/ 11 w 11"/>
                <a:gd name="T97" fmla="*/ 3 h 22"/>
                <a:gd name="T98" fmla="*/ 11 w 11"/>
                <a:gd name="T99" fmla="*/ 3 h 22"/>
                <a:gd name="T100" fmla="*/ 11 w 11"/>
                <a:gd name="T101" fmla="*/ 3 h 22"/>
                <a:gd name="T102" fmla="*/ 11 w 11"/>
                <a:gd name="T103" fmla="*/ 0 h 22"/>
                <a:gd name="T104" fmla="*/ 11 w 11"/>
                <a:gd name="T105" fmla="*/ 0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1" h="22">
                  <a:moveTo>
                    <a:pt x="8" y="14"/>
                  </a:moveTo>
                  <a:cubicBezTo>
                    <a:pt x="8" y="14"/>
                    <a:pt x="7" y="14"/>
                    <a:pt x="6" y="14"/>
                  </a:cubicBezTo>
                  <a:cubicBezTo>
                    <a:pt x="5" y="14"/>
                    <a:pt x="4" y="15"/>
                    <a:pt x="4" y="16"/>
                  </a:cubicBezTo>
                  <a:cubicBezTo>
                    <a:pt x="3" y="17"/>
                    <a:pt x="4" y="17"/>
                    <a:pt x="5" y="17"/>
                  </a:cubicBezTo>
                  <a:cubicBezTo>
                    <a:pt x="6" y="17"/>
                    <a:pt x="7" y="18"/>
                    <a:pt x="7" y="18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10" y="19"/>
                    <a:pt x="10" y="19"/>
                    <a:pt x="9" y="20"/>
                  </a:cubicBezTo>
                  <a:cubicBezTo>
                    <a:pt x="9" y="20"/>
                    <a:pt x="9" y="21"/>
                    <a:pt x="9" y="21"/>
                  </a:cubicBezTo>
                  <a:cubicBezTo>
                    <a:pt x="9" y="22"/>
                    <a:pt x="10" y="22"/>
                    <a:pt x="10" y="22"/>
                  </a:cubicBezTo>
                  <a:cubicBezTo>
                    <a:pt x="11" y="22"/>
                    <a:pt x="11" y="22"/>
                    <a:pt x="11" y="22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1" y="14"/>
                    <a:pt x="11" y="14"/>
                    <a:pt x="11" y="14"/>
                  </a:cubicBezTo>
                  <a:cubicBezTo>
                    <a:pt x="10" y="14"/>
                    <a:pt x="9" y="14"/>
                    <a:pt x="8" y="14"/>
                  </a:cubicBezTo>
                  <a:moveTo>
                    <a:pt x="11" y="0"/>
                  </a:moveTo>
                  <a:cubicBezTo>
                    <a:pt x="10" y="0"/>
                    <a:pt x="9" y="1"/>
                    <a:pt x="8" y="1"/>
                  </a:cubicBezTo>
                  <a:cubicBezTo>
                    <a:pt x="8" y="2"/>
                    <a:pt x="7" y="2"/>
                    <a:pt x="7" y="2"/>
                  </a:cubicBezTo>
                  <a:cubicBezTo>
                    <a:pt x="6" y="2"/>
                    <a:pt x="7" y="2"/>
                    <a:pt x="6" y="3"/>
                  </a:cubicBezTo>
                  <a:cubicBezTo>
                    <a:pt x="6" y="3"/>
                    <a:pt x="7" y="3"/>
                    <a:pt x="6" y="3"/>
                  </a:cubicBezTo>
                  <a:cubicBezTo>
                    <a:pt x="6" y="3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4" y="4"/>
                    <a:pt x="3" y="4"/>
                    <a:pt x="3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3" y="5"/>
                    <a:pt x="3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1" y="6"/>
                    <a:pt x="2" y="5"/>
                    <a:pt x="1" y="6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0" y="8"/>
                    <a:pt x="1" y="8"/>
                    <a:pt x="1" y="8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2" y="9"/>
                    <a:pt x="2" y="9"/>
                    <a:pt x="2" y="9"/>
                  </a:cubicBezTo>
                  <a:cubicBezTo>
                    <a:pt x="3" y="9"/>
                    <a:pt x="3" y="9"/>
                    <a:pt x="3" y="9"/>
                  </a:cubicBezTo>
                  <a:cubicBezTo>
                    <a:pt x="4" y="9"/>
                    <a:pt x="4" y="9"/>
                    <a:pt x="4" y="9"/>
                  </a:cubicBezTo>
                  <a:cubicBezTo>
                    <a:pt x="5" y="8"/>
                    <a:pt x="5" y="8"/>
                    <a:pt x="6" y="8"/>
                  </a:cubicBezTo>
                  <a:cubicBezTo>
                    <a:pt x="6" y="8"/>
                    <a:pt x="7" y="8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6" y="9"/>
                    <a:pt x="5" y="9"/>
                    <a:pt x="4" y="9"/>
                  </a:cubicBezTo>
                  <a:cubicBezTo>
                    <a:pt x="4" y="10"/>
                    <a:pt x="3" y="10"/>
                    <a:pt x="2" y="10"/>
                  </a:cubicBezTo>
                  <a:cubicBezTo>
                    <a:pt x="2" y="11"/>
                    <a:pt x="4" y="11"/>
                    <a:pt x="4" y="12"/>
                  </a:cubicBezTo>
                  <a:cubicBezTo>
                    <a:pt x="5" y="12"/>
                    <a:pt x="6" y="12"/>
                    <a:pt x="7" y="12"/>
                  </a:cubicBezTo>
                  <a:cubicBezTo>
                    <a:pt x="7" y="12"/>
                    <a:pt x="7" y="12"/>
                    <a:pt x="8" y="12"/>
                  </a:cubicBezTo>
                  <a:cubicBezTo>
                    <a:pt x="8" y="12"/>
                    <a:pt x="9" y="12"/>
                    <a:pt x="9" y="12"/>
                  </a:cubicBezTo>
                  <a:cubicBezTo>
                    <a:pt x="10" y="12"/>
                    <a:pt x="10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</a:path>
              </a:pathLst>
            </a:custGeom>
            <a:solidFill>
              <a:srgbClr val="E8AB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7" name="Freeform: Shape 126"/>
            <p:cNvSpPr/>
            <p:nvPr/>
          </p:nvSpPr>
          <p:spPr bwMode="auto">
            <a:xfrm>
              <a:off x="2674791" y="5104427"/>
              <a:ext cx="33326" cy="20736"/>
            </a:xfrm>
            <a:custGeom>
              <a:avLst/>
              <a:gdLst>
                <a:gd name="T0" fmla="*/ 6 w 19"/>
                <a:gd name="T1" fmla="*/ 0 h 12"/>
                <a:gd name="T2" fmla="*/ 4 w 19"/>
                <a:gd name="T3" fmla="*/ 0 h 12"/>
                <a:gd name="T4" fmla="*/ 4 w 19"/>
                <a:gd name="T5" fmla="*/ 0 h 12"/>
                <a:gd name="T6" fmla="*/ 3 w 19"/>
                <a:gd name="T7" fmla="*/ 0 h 12"/>
                <a:gd name="T8" fmla="*/ 2 w 19"/>
                <a:gd name="T9" fmla="*/ 0 h 12"/>
                <a:gd name="T10" fmla="*/ 1 w 19"/>
                <a:gd name="T11" fmla="*/ 0 h 12"/>
                <a:gd name="T12" fmla="*/ 0 w 19"/>
                <a:gd name="T13" fmla="*/ 1 h 12"/>
                <a:gd name="T14" fmla="*/ 1 w 19"/>
                <a:gd name="T15" fmla="*/ 2 h 12"/>
                <a:gd name="T16" fmla="*/ 1 w 19"/>
                <a:gd name="T17" fmla="*/ 2 h 12"/>
                <a:gd name="T18" fmla="*/ 2 w 19"/>
                <a:gd name="T19" fmla="*/ 2 h 12"/>
                <a:gd name="T20" fmla="*/ 2 w 19"/>
                <a:gd name="T21" fmla="*/ 3 h 12"/>
                <a:gd name="T22" fmla="*/ 2 w 19"/>
                <a:gd name="T23" fmla="*/ 4 h 12"/>
                <a:gd name="T24" fmla="*/ 3 w 19"/>
                <a:gd name="T25" fmla="*/ 5 h 12"/>
                <a:gd name="T26" fmla="*/ 3 w 19"/>
                <a:gd name="T27" fmla="*/ 5 h 12"/>
                <a:gd name="T28" fmla="*/ 2 w 19"/>
                <a:gd name="T29" fmla="*/ 5 h 12"/>
                <a:gd name="T30" fmla="*/ 6 w 19"/>
                <a:gd name="T31" fmla="*/ 12 h 12"/>
                <a:gd name="T32" fmla="*/ 6 w 19"/>
                <a:gd name="T33" fmla="*/ 12 h 12"/>
                <a:gd name="T34" fmla="*/ 6 w 19"/>
                <a:gd name="T35" fmla="*/ 11 h 12"/>
                <a:gd name="T36" fmla="*/ 8 w 19"/>
                <a:gd name="T37" fmla="*/ 10 h 12"/>
                <a:gd name="T38" fmla="*/ 10 w 19"/>
                <a:gd name="T39" fmla="*/ 9 h 12"/>
                <a:gd name="T40" fmla="*/ 11 w 19"/>
                <a:gd name="T41" fmla="*/ 8 h 12"/>
                <a:gd name="T42" fmla="*/ 13 w 19"/>
                <a:gd name="T43" fmla="*/ 8 h 12"/>
                <a:gd name="T44" fmla="*/ 14 w 19"/>
                <a:gd name="T45" fmla="*/ 7 h 12"/>
                <a:gd name="T46" fmla="*/ 15 w 19"/>
                <a:gd name="T47" fmla="*/ 6 h 12"/>
                <a:gd name="T48" fmla="*/ 16 w 19"/>
                <a:gd name="T49" fmla="*/ 6 h 12"/>
                <a:gd name="T50" fmla="*/ 16 w 19"/>
                <a:gd name="T51" fmla="*/ 6 h 12"/>
                <a:gd name="T52" fmla="*/ 18 w 19"/>
                <a:gd name="T53" fmla="*/ 5 h 12"/>
                <a:gd name="T54" fmla="*/ 19 w 19"/>
                <a:gd name="T55" fmla="*/ 4 h 12"/>
                <a:gd name="T56" fmla="*/ 18 w 19"/>
                <a:gd name="T57" fmla="*/ 4 h 12"/>
                <a:gd name="T58" fmla="*/ 17 w 19"/>
                <a:gd name="T59" fmla="*/ 2 h 12"/>
                <a:gd name="T60" fmla="*/ 15 w 19"/>
                <a:gd name="T61" fmla="*/ 1 h 12"/>
                <a:gd name="T62" fmla="*/ 14 w 19"/>
                <a:gd name="T63" fmla="*/ 1 h 12"/>
                <a:gd name="T64" fmla="*/ 13 w 19"/>
                <a:gd name="T65" fmla="*/ 1 h 12"/>
                <a:gd name="T66" fmla="*/ 13 w 19"/>
                <a:gd name="T67" fmla="*/ 2 h 12"/>
                <a:gd name="T68" fmla="*/ 12 w 19"/>
                <a:gd name="T69" fmla="*/ 2 h 12"/>
                <a:gd name="T70" fmla="*/ 12 w 19"/>
                <a:gd name="T71" fmla="*/ 1 h 12"/>
                <a:gd name="T72" fmla="*/ 11 w 19"/>
                <a:gd name="T73" fmla="*/ 1 h 12"/>
                <a:gd name="T74" fmla="*/ 11 w 19"/>
                <a:gd name="T75" fmla="*/ 2 h 12"/>
                <a:gd name="T76" fmla="*/ 11 w 19"/>
                <a:gd name="T77" fmla="*/ 2 h 12"/>
                <a:gd name="T78" fmla="*/ 11 w 19"/>
                <a:gd name="T79" fmla="*/ 2 h 12"/>
                <a:gd name="T80" fmla="*/ 10 w 19"/>
                <a:gd name="T81" fmla="*/ 2 h 12"/>
                <a:gd name="T82" fmla="*/ 10 w 19"/>
                <a:gd name="T83" fmla="*/ 1 h 12"/>
                <a:gd name="T84" fmla="*/ 8 w 19"/>
                <a:gd name="T85" fmla="*/ 1 h 12"/>
                <a:gd name="T86" fmla="*/ 6 w 19"/>
                <a:gd name="T87" fmla="*/ 0 h 12"/>
                <a:gd name="T88" fmla="*/ 6 w 19"/>
                <a:gd name="T89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" h="12">
                  <a:moveTo>
                    <a:pt x="6" y="0"/>
                  </a:moveTo>
                  <a:cubicBezTo>
                    <a:pt x="5" y="0"/>
                    <a:pt x="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3" y="0"/>
                    <a:pt x="3" y="0"/>
                  </a:cubicBezTo>
                  <a:cubicBezTo>
                    <a:pt x="3" y="0"/>
                    <a:pt x="2" y="0"/>
                    <a:pt x="2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1"/>
                  </a:cubicBezTo>
                  <a:cubicBezTo>
                    <a:pt x="1" y="1"/>
                    <a:pt x="2" y="1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3" y="2"/>
                    <a:pt x="2" y="2"/>
                    <a:pt x="2" y="3"/>
                  </a:cubicBezTo>
                  <a:cubicBezTo>
                    <a:pt x="2" y="3"/>
                    <a:pt x="2" y="4"/>
                    <a:pt x="2" y="4"/>
                  </a:cubicBezTo>
                  <a:cubicBezTo>
                    <a:pt x="3" y="4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3" y="5"/>
                    <a:pt x="2" y="5"/>
                    <a:pt x="2" y="5"/>
                  </a:cubicBezTo>
                  <a:cubicBezTo>
                    <a:pt x="3" y="7"/>
                    <a:pt x="5" y="10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6" y="12"/>
                    <a:pt x="6" y="11"/>
                  </a:cubicBezTo>
                  <a:cubicBezTo>
                    <a:pt x="7" y="11"/>
                    <a:pt x="8" y="11"/>
                    <a:pt x="8" y="10"/>
                  </a:cubicBezTo>
                  <a:cubicBezTo>
                    <a:pt x="9" y="10"/>
                    <a:pt x="10" y="10"/>
                    <a:pt x="10" y="9"/>
                  </a:cubicBezTo>
                  <a:cubicBezTo>
                    <a:pt x="10" y="8"/>
                    <a:pt x="11" y="8"/>
                    <a:pt x="11" y="8"/>
                  </a:cubicBezTo>
                  <a:cubicBezTo>
                    <a:pt x="12" y="8"/>
                    <a:pt x="12" y="8"/>
                    <a:pt x="13" y="8"/>
                  </a:cubicBezTo>
                  <a:cubicBezTo>
                    <a:pt x="13" y="8"/>
                    <a:pt x="14" y="7"/>
                    <a:pt x="14" y="7"/>
                  </a:cubicBezTo>
                  <a:cubicBezTo>
                    <a:pt x="15" y="7"/>
                    <a:pt x="15" y="7"/>
                    <a:pt x="15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7" y="6"/>
                    <a:pt x="17" y="5"/>
                    <a:pt x="18" y="5"/>
                  </a:cubicBezTo>
                  <a:cubicBezTo>
                    <a:pt x="19" y="4"/>
                    <a:pt x="19" y="4"/>
                    <a:pt x="19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3"/>
                    <a:pt x="17" y="3"/>
                    <a:pt x="17" y="2"/>
                  </a:cubicBezTo>
                  <a:cubicBezTo>
                    <a:pt x="16" y="2"/>
                    <a:pt x="16" y="2"/>
                    <a:pt x="15" y="1"/>
                  </a:cubicBezTo>
                  <a:cubicBezTo>
                    <a:pt x="15" y="1"/>
                    <a:pt x="15" y="1"/>
                    <a:pt x="14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2" y="2"/>
                    <a:pt x="12" y="2"/>
                    <a:pt x="12" y="2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0" y="2"/>
                    <a:pt x="10" y="2"/>
                    <a:pt x="10" y="2"/>
                  </a:cubicBezTo>
                  <a:cubicBezTo>
                    <a:pt x="10" y="1"/>
                    <a:pt x="10" y="1"/>
                    <a:pt x="10" y="1"/>
                  </a:cubicBezTo>
                  <a:cubicBezTo>
                    <a:pt x="9" y="1"/>
                    <a:pt x="9" y="1"/>
                    <a:pt x="8" y="1"/>
                  </a:cubicBezTo>
                  <a:cubicBezTo>
                    <a:pt x="8" y="0"/>
                    <a:pt x="7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</a:path>
              </a:pathLst>
            </a:custGeom>
            <a:solidFill>
              <a:srgbClr val="E8AB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8" name="Freeform: Shape 127"/>
            <p:cNvSpPr/>
            <p:nvPr/>
          </p:nvSpPr>
          <p:spPr bwMode="auto">
            <a:xfrm>
              <a:off x="2687381" y="5079988"/>
              <a:ext cx="22217" cy="11849"/>
            </a:xfrm>
            <a:custGeom>
              <a:avLst/>
              <a:gdLst>
                <a:gd name="T0" fmla="*/ 9 w 13"/>
                <a:gd name="T1" fmla="*/ 0 h 7"/>
                <a:gd name="T2" fmla="*/ 8 w 13"/>
                <a:gd name="T3" fmla="*/ 1 h 7"/>
                <a:gd name="T4" fmla="*/ 7 w 13"/>
                <a:gd name="T5" fmla="*/ 2 h 7"/>
                <a:gd name="T6" fmla="*/ 8 w 13"/>
                <a:gd name="T7" fmla="*/ 2 h 7"/>
                <a:gd name="T8" fmla="*/ 8 w 13"/>
                <a:gd name="T9" fmla="*/ 2 h 7"/>
                <a:gd name="T10" fmla="*/ 5 w 13"/>
                <a:gd name="T11" fmla="*/ 3 h 7"/>
                <a:gd name="T12" fmla="*/ 3 w 13"/>
                <a:gd name="T13" fmla="*/ 4 h 7"/>
                <a:gd name="T14" fmla="*/ 1 w 13"/>
                <a:gd name="T15" fmla="*/ 5 h 7"/>
                <a:gd name="T16" fmla="*/ 0 w 13"/>
                <a:gd name="T17" fmla="*/ 7 h 7"/>
                <a:gd name="T18" fmla="*/ 1 w 13"/>
                <a:gd name="T19" fmla="*/ 7 h 7"/>
                <a:gd name="T20" fmla="*/ 3 w 13"/>
                <a:gd name="T21" fmla="*/ 7 h 7"/>
                <a:gd name="T22" fmla="*/ 3 w 13"/>
                <a:gd name="T23" fmla="*/ 7 h 7"/>
                <a:gd name="T24" fmla="*/ 4 w 13"/>
                <a:gd name="T25" fmla="*/ 7 h 7"/>
                <a:gd name="T26" fmla="*/ 5 w 13"/>
                <a:gd name="T27" fmla="*/ 7 h 7"/>
                <a:gd name="T28" fmla="*/ 6 w 13"/>
                <a:gd name="T29" fmla="*/ 7 h 7"/>
                <a:gd name="T30" fmla="*/ 7 w 13"/>
                <a:gd name="T31" fmla="*/ 6 h 7"/>
                <a:gd name="T32" fmla="*/ 8 w 13"/>
                <a:gd name="T33" fmla="*/ 6 h 7"/>
                <a:gd name="T34" fmla="*/ 8 w 13"/>
                <a:gd name="T35" fmla="*/ 7 h 7"/>
                <a:gd name="T36" fmla="*/ 9 w 13"/>
                <a:gd name="T37" fmla="*/ 6 h 7"/>
                <a:gd name="T38" fmla="*/ 9 w 13"/>
                <a:gd name="T39" fmla="*/ 5 h 7"/>
                <a:gd name="T40" fmla="*/ 9 w 13"/>
                <a:gd name="T41" fmla="*/ 5 h 7"/>
                <a:gd name="T42" fmla="*/ 10 w 13"/>
                <a:gd name="T43" fmla="*/ 3 h 7"/>
                <a:gd name="T44" fmla="*/ 11 w 13"/>
                <a:gd name="T45" fmla="*/ 3 h 7"/>
                <a:gd name="T46" fmla="*/ 11 w 13"/>
                <a:gd name="T47" fmla="*/ 3 h 7"/>
                <a:gd name="T48" fmla="*/ 11 w 13"/>
                <a:gd name="T49" fmla="*/ 4 h 7"/>
                <a:gd name="T50" fmla="*/ 12 w 13"/>
                <a:gd name="T51" fmla="*/ 5 h 7"/>
                <a:gd name="T52" fmla="*/ 13 w 13"/>
                <a:gd name="T53" fmla="*/ 5 h 7"/>
                <a:gd name="T54" fmla="*/ 13 w 13"/>
                <a:gd name="T55" fmla="*/ 1 h 7"/>
                <a:gd name="T56" fmla="*/ 13 w 13"/>
                <a:gd name="T57" fmla="*/ 1 h 7"/>
                <a:gd name="T58" fmla="*/ 12 w 13"/>
                <a:gd name="T59" fmla="*/ 1 h 7"/>
                <a:gd name="T60" fmla="*/ 11 w 13"/>
                <a:gd name="T61" fmla="*/ 1 h 7"/>
                <a:gd name="T62" fmla="*/ 10 w 13"/>
                <a:gd name="T63" fmla="*/ 0 h 7"/>
                <a:gd name="T64" fmla="*/ 9 w 13"/>
                <a:gd name="T65" fmla="*/ 0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3" h="7">
                  <a:moveTo>
                    <a:pt x="9" y="0"/>
                  </a:moveTo>
                  <a:cubicBezTo>
                    <a:pt x="9" y="0"/>
                    <a:pt x="9" y="0"/>
                    <a:pt x="8" y="1"/>
                  </a:cubicBezTo>
                  <a:cubicBezTo>
                    <a:pt x="8" y="1"/>
                    <a:pt x="8" y="1"/>
                    <a:pt x="7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8" y="2"/>
                    <a:pt x="8" y="2"/>
                    <a:pt x="8" y="2"/>
                  </a:cubicBezTo>
                  <a:cubicBezTo>
                    <a:pt x="7" y="3"/>
                    <a:pt x="6" y="3"/>
                    <a:pt x="5" y="3"/>
                  </a:cubicBezTo>
                  <a:cubicBezTo>
                    <a:pt x="5" y="3"/>
                    <a:pt x="4" y="4"/>
                    <a:pt x="3" y="4"/>
                  </a:cubicBezTo>
                  <a:cubicBezTo>
                    <a:pt x="2" y="4"/>
                    <a:pt x="1" y="3"/>
                    <a:pt x="1" y="5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1" y="7"/>
                    <a:pt x="1" y="7"/>
                  </a:cubicBezTo>
                  <a:cubicBezTo>
                    <a:pt x="2" y="7"/>
                    <a:pt x="2" y="7"/>
                    <a:pt x="3" y="7"/>
                  </a:cubicBezTo>
                  <a:cubicBezTo>
                    <a:pt x="3" y="7"/>
                    <a:pt x="3" y="7"/>
                    <a:pt x="3" y="7"/>
                  </a:cubicBezTo>
                  <a:cubicBezTo>
                    <a:pt x="3" y="7"/>
                    <a:pt x="4" y="7"/>
                    <a:pt x="4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7" y="7"/>
                    <a:pt x="7" y="6"/>
                    <a:pt x="7" y="6"/>
                  </a:cubicBezTo>
                  <a:cubicBezTo>
                    <a:pt x="7" y="6"/>
                    <a:pt x="7" y="6"/>
                    <a:pt x="8" y="6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9" y="7"/>
                    <a:pt x="9" y="6"/>
                    <a:pt x="9" y="6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10" y="5"/>
                    <a:pt x="10" y="4"/>
                    <a:pt x="10" y="3"/>
                  </a:cubicBezTo>
                  <a:cubicBezTo>
                    <a:pt x="10" y="3"/>
                    <a:pt x="11" y="3"/>
                    <a:pt x="11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12" y="3"/>
                    <a:pt x="11" y="4"/>
                    <a:pt x="11" y="4"/>
                  </a:cubicBezTo>
                  <a:cubicBezTo>
                    <a:pt x="11" y="5"/>
                    <a:pt x="12" y="5"/>
                    <a:pt x="12" y="5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2" y="1"/>
                    <a:pt x="12" y="1"/>
                  </a:cubicBezTo>
                  <a:cubicBezTo>
                    <a:pt x="12" y="1"/>
                    <a:pt x="11" y="1"/>
                    <a:pt x="11" y="1"/>
                  </a:cubicBezTo>
                  <a:cubicBezTo>
                    <a:pt x="11" y="1"/>
                    <a:pt x="10" y="0"/>
                    <a:pt x="10" y="0"/>
                  </a:cubicBezTo>
                  <a:cubicBezTo>
                    <a:pt x="10" y="0"/>
                    <a:pt x="9" y="0"/>
                    <a:pt x="9" y="0"/>
                  </a:cubicBezTo>
                </a:path>
              </a:pathLst>
            </a:custGeom>
            <a:solidFill>
              <a:srgbClr val="E8AB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49" name="Freeform: Shape 128"/>
            <p:cNvSpPr/>
            <p:nvPr/>
          </p:nvSpPr>
          <p:spPr bwMode="auto">
            <a:xfrm>
              <a:off x="2694046" y="5146640"/>
              <a:ext cx="17774" cy="36288"/>
            </a:xfrm>
            <a:custGeom>
              <a:avLst/>
              <a:gdLst>
                <a:gd name="T0" fmla="*/ 3 w 10"/>
                <a:gd name="T1" fmla="*/ 5 h 21"/>
                <a:gd name="T2" fmla="*/ 10 w 10"/>
                <a:gd name="T3" fmla="*/ 21 h 21"/>
                <a:gd name="T4" fmla="*/ 9 w 10"/>
                <a:gd name="T5" fmla="*/ 6 h 21"/>
                <a:gd name="T6" fmla="*/ 8 w 10"/>
                <a:gd name="T7" fmla="*/ 7 h 21"/>
                <a:gd name="T8" fmla="*/ 8 w 10"/>
                <a:gd name="T9" fmla="*/ 7 h 21"/>
                <a:gd name="T10" fmla="*/ 6 w 10"/>
                <a:gd name="T11" fmla="*/ 6 h 21"/>
                <a:gd name="T12" fmla="*/ 3 w 10"/>
                <a:gd name="T13" fmla="*/ 5 h 21"/>
                <a:gd name="T14" fmla="*/ 0 w 10"/>
                <a:gd name="T15" fmla="*/ 0 h 21"/>
                <a:gd name="T16" fmla="*/ 2 w 10"/>
                <a:gd name="T17" fmla="*/ 3 h 21"/>
                <a:gd name="T18" fmla="*/ 3 w 10"/>
                <a:gd name="T19" fmla="*/ 1 h 21"/>
                <a:gd name="T20" fmla="*/ 0 w 10"/>
                <a:gd name="T21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0" h="21">
                  <a:moveTo>
                    <a:pt x="3" y="5"/>
                  </a:moveTo>
                  <a:cubicBezTo>
                    <a:pt x="7" y="15"/>
                    <a:pt x="10" y="21"/>
                    <a:pt x="10" y="21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9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7" y="6"/>
                    <a:pt x="6" y="6"/>
                  </a:cubicBezTo>
                  <a:cubicBezTo>
                    <a:pt x="6" y="6"/>
                    <a:pt x="4" y="6"/>
                    <a:pt x="3" y="5"/>
                  </a:cubicBezTo>
                  <a:moveTo>
                    <a:pt x="0" y="0"/>
                  </a:moveTo>
                  <a:cubicBezTo>
                    <a:pt x="1" y="1"/>
                    <a:pt x="2" y="2"/>
                    <a:pt x="2" y="3"/>
                  </a:cubicBezTo>
                  <a:cubicBezTo>
                    <a:pt x="3" y="2"/>
                    <a:pt x="6" y="2"/>
                    <a:pt x="3" y="1"/>
                  </a:cubicBezTo>
                  <a:cubicBezTo>
                    <a:pt x="3" y="0"/>
                    <a:pt x="1" y="0"/>
                    <a:pt x="0" y="0"/>
                  </a:cubicBezTo>
                </a:path>
              </a:pathLst>
            </a:custGeom>
            <a:solidFill>
              <a:srgbClr val="E8AB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0" name="Freeform: Shape 129"/>
            <p:cNvSpPr/>
            <p:nvPr/>
          </p:nvSpPr>
          <p:spPr bwMode="auto">
            <a:xfrm>
              <a:off x="1865337" y="4283123"/>
              <a:ext cx="364366" cy="416947"/>
            </a:xfrm>
            <a:custGeom>
              <a:avLst/>
              <a:gdLst>
                <a:gd name="T0" fmla="*/ 62 w 208"/>
                <a:gd name="T1" fmla="*/ 29 h 238"/>
                <a:gd name="T2" fmla="*/ 62 w 208"/>
                <a:gd name="T3" fmla="*/ 178 h 238"/>
                <a:gd name="T4" fmla="*/ 25 w 208"/>
                <a:gd name="T5" fmla="*/ 180 h 238"/>
                <a:gd name="T6" fmla="*/ 7 w 208"/>
                <a:gd name="T7" fmla="*/ 221 h 238"/>
                <a:gd name="T8" fmla="*/ 56 w 208"/>
                <a:gd name="T9" fmla="*/ 228 h 238"/>
                <a:gd name="T10" fmla="*/ 77 w 208"/>
                <a:gd name="T11" fmla="*/ 198 h 238"/>
                <a:gd name="T12" fmla="*/ 77 w 208"/>
                <a:gd name="T13" fmla="*/ 84 h 238"/>
                <a:gd name="T14" fmla="*/ 194 w 208"/>
                <a:gd name="T15" fmla="*/ 61 h 238"/>
                <a:gd name="T16" fmla="*/ 194 w 208"/>
                <a:gd name="T17" fmla="*/ 163 h 238"/>
                <a:gd name="T18" fmla="*/ 157 w 208"/>
                <a:gd name="T19" fmla="*/ 166 h 238"/>
                <a:gd name="T20" fmla="*/ 139 w 208"/>
                <a:gd name="T21" fmla="*/ 207 h 238"/>
                <a:gd name="T22" fmla="*/ 187 w 208"/>
                <a:gd name="T23" fmla="*/ 213 h 238"/>
                <a:gd name="T24" fmla="*/ 208 w 208"/>
                <a:gd name="T25" fmla="*/ 184 h 238"/>
                <a:gd name="T26" fmla="*/ 208 w 208"/>
                <a:gd name="T27" fmla="*/ 0 h 238"/>
                <a:gd name="T28" fmla="*/ 62 w 208"/>
                <a:gd name="T29" fmla="*/ 29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8" h="238">
                  <a:moveTo>
                    <a:pt x="62" y="29"/>
                  </a:moveTo>
                  <a:cubicBezTo>
                    <a:pt x="62" y="178"/>
                    <a:pt x="62" y="178"/>
                    <a:pt x="62" y="178"/>
                  </a:cubicBezTo>
                  <a:cubicBezTo>
                    <a:pt x="52" y="174"/>
                    <a:pt x="39" y="174"/>
                    <a:pt x="25" y="180"/>
                  </a:cubicBezTo>
                  <a:cubicBezTo>
                    <a:pt x="5" y="191"/>
                    <a:pt x="0" y="209"/>
                    <a:pt x="7" y="221"/>
                  </a:cubicBezTo>
                  <a:cubicBezTo>
                    <a:pt x="15" y="233"/>
                    <a:pt x="36" y="238"/>
                    <a:pt x="56" y="228"/>
                  </a:cubicBezTo>
                  <a:cubicBezTo>
                    <a:pt x="70" y="220"/>
                    <a:pt x="77" y="209"/>
                    <a:pt x="77" y="198"/>
                  </a:cubicBezTo>
                  <a:cubicBezTo>
                    <a:pt x="77" y="84"/>
                    <a:pt x="77" y="84"/>
                    <a:pt x="77" y="84"/>
                  </a:cubicBezTo>
                  <a:cubicBezTo>
                    <a:pt x="194" y="61"/>
                    <a:pt x="194" y="61"/>
                    <a:pt x="194" y="61"/>
                  </a:cubicBezTo>
                  <a:cubicBezTo>
                    <a:pt x="194" y="163"/>
                    <a:pt x="194" y="163"/>
                    <a:pt x="194" y="163"/>
                  </a:cubicBezTo>
                  <a:cubicBezTo>
                    <a:pt x="184" y="159"/>
                    <a:pt x="170" y="159"/>
                    <a:pt x="157" y="166"/>
                  </a:cubicBezTo>
                  <a:cubicBezTo>
                    <a:pt x="137" y="176"/>
                    <a:pt x="131" y="195"/>
                    <a:pt x="139" y="207"/>
                  </a:cubicBezTo>
                  <a:cubicBezTo>
                    <a:pt x="146" y="218"/>
                    <a:pt x="167" y="223"/>
                    <a:pt x="187" y="213"/>
                  </a:cubicBezTo>
                  <a:cubicBezTo>
                    <a:pt x="202" y="206"/>
                    <a:pt x="208" y="194"/>
                    <a:pt x="208" y="184"/>
                  </a:cubicBezTo>
                  <a:cubicBezTo>
                    <a:pt x="208" y="0"/>
                    <a:pt x="208" y="0"/>
                    <a:pt x="208" y="0"/>
                  </a:cubicBezTo>
                  <a:lnTo>
                    <a:pt x="62" y="29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1" name="Freeform: Shape 130"/>
            <p:cNvSpPr/>
            <p:nvPr/>
          </p:nvSpPr>
          <p:spPr bwMode="auto">
            <a:xfrm>
              <a:off x="4524761" y="3783972"/>
              <a:ext cx="271793" cy="292529"/>
            </a:xfrm>
            <a:custGeom>
              <a:avLst/>
              <a:gdLst>
                <a:gd name="T0" fmla="*/ 118 w 155"/>
                <a:gd name="T1" fmla="*/ 50 h 167"/>
                <a:gd name="T2" fmla="*/ 139 w 155"/>
                <a:gd name="T3" fmla="*/ 50 h 167"/>
                <a:gd name="T4" fmla="*/ 153 w 155"/>
                <a:gd name="T5" fmla="*/ 37 h 167"/>
                <a:gd name="T6" fmla="*/ 153 w 155"/>
                <a:gd name="T7" fmla="*/ 16 h 167"/>
                <a:gd name="T8" fmla="*/ 139 w 155"/>
                <a:gd name="T9" fmla="*/ 2 h 167"/>
                <a:gd name="T10" fmla="*/ 118 w 155"/>
                <a:gd name="T11" fmla="*/ 2 h 167"/>
                <a:gd name="T12" fmla="*/ 105 w 155"/>
                <a:gd name="T13" fmla="*/ 16 h 167"/>
                <a:gd name="T14" fmla="*/ 104 w 155"/>
                <a:gd name="T15" fmla="*/ 34 h 167"/>
                <a:gd name="T16" fmla="*/ 45 w 155"/>
                <a:gd name="T17" fmla="*/ 65 h 167"/>
                <a:gd name="T18" fmla="*/ 27 w 155"/>
                <a:gd name="T19" fmla="*/ 58 h 167"/>
                <a:gd name="T20" fmla="*/ 8 w 155"/>
                <a:gd name="T21" fmla="*/ 65 h 167"/>
                <a:gd name="T22" fmla="*/ 0 w 155"/>
                <a:gd name="T23" fmla="*/ 84 h 167"/>
                <a:gd name="T24" fmla="*/ 8 w 155"/>
                <a:gd name="T25" fmla="*/ 102 h 167"/>
                <a:gd name="T26" fmla="*/ 27 w 155"/>
                <a:gd name="T27" fmla="*/ 110 h 167"/>
                <a:gd name="T28" fmla="*/ 45 w 155"/>
                <a:gd name="T29" fmla="*/ 102 h 167"/>
                <a:gd name="T30" fmla="*/ 104 w 155"/>
                <a:gd name="T31" fmla="*/ 134 h 167"/>
                <a:gd name="T32" fmla="*/ 105 w 155"/>
                <a:gd name="T33" fmla="*/ 151 h 167"/>
                <a:gd name="T34" fmla="*/ 118 w 155"/>
                <a:gd name="T35" fmla="*/ 165 h 167"/>
                <a:gd name="T36" fmla="*/ 139 w 155"/>
                <a:gd name="T37" fmla="*/ 165 h 167"/>
                <a:gd name="T38" fmla="*/ 153 w 155"/>
                <a:gd name="T39" fmla="*/ 151 h 167"/>
                <a:gd name="T40" fmla="*/ 153 w 155"/>
                <a:gd name="T41" fmla="*/ 131 h 167"/>
                <a:gd name="T42" fmla="*/ 139 w 155"/>
                <a:gd name="T43" fmla="*/ 117 h 167"/>
                <a:gd name="T44" fmla="*/ 118 w 155"/>
                <a:gd name="T45" fmla="*/ 117 h 167"/>
                <a:gd name="T46" fmla="*/ 110 w 155"/>
                <a:gd name="T47" fmla="*/ 123 h 167"/>
                <a:gd name="T48" fmla="*/ 53 w 155"/>
                <a:gd name="T49" fmla="*/ 84 h 167"/>
                <a:gd name="T50" fmla="*/ 110 w 155"/>
                <a:gd name="T51" fmla="*/ 44 h 167"/>
                <a:gd name="T52" fmla="*/ 121 w 155"/>
                <a:gd name="T53" fmla="*/ 129 h 167"/>
                <a:gd name="T54" fmla="*/ 142 w 155"/>
                <a:gd name="T55" fmla="*/ 141 h 167"/>
                <a:gd name="T56" fmla="*/ 115 w 155"/>
                <a:gd name="T57" fmla="*/ 141 h 167"/>
                <a:gd name="T58" fmla="*/ 121 w 155"/>
                <a:gd name="T59" fmla="*/ 129 h 167"/>
                <a:gd name="T60" fmla="*/ 13 w 155"/>
                <a:gd name="T61" fmla="*/ 84 h 167"/>
                <a:gd name="T62" fmla="*/ 35 w 155"/>
                <a:gd name="T63" fmla="*/ 73 h 167"/>
                <a:gd name="T64" fmla="*/ 35 w 155"/>
                <a:gd name="T65" fmla="*/ 95 h 167"/>
                <a:gd name="T66" fmla="*/ 115 w 155"/>
                <a:gd name="T67" fmla="*/ 26 h 167"/>
                <a:gd name="T68" fmla="*/ 142 w 155"/>
                <a:gd name="T69" fmla="*/ 26 h 167"/>
                <a:gd name="T70" fmla="*/ 121 w 155"/>
                <a:gd name="T71" fmla="*/ 38 h 167"/>
                <a:gd name="T72" fmla="*/ 115 w 155"/>
                <a:gd name="T73" fmla="*/ 26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55" h="167">
                  <a:moveTo>
                    <a:pt x="110" y="45"/>
                  </a:moveTo>
                  <a:cubicBezTo>
                    <a:pt x="113" y="47"/>
                    <a:pt x="115" y="49"/>
                    <a:pt x="118" y="50"/>
                  </a:cubicBezTo>
                  <a:cubicBezTo>
                    <a:pt x="122" y="52"/>
                    <a:pt x="125" y="53"/>
                    <a:pt x="129" y="53"/>
                  </a:cubicBezTo>
                  <a:cubicBezTo>
                    <a:pt x="132" y="53"/>
                    <a:pt x="136" y="52"/>
                    <a:pt x="139" y="50"/>
                  </a:cubicBezTo>
                  <a:cubicBezTo>
                    <a:pt x="142" y="49"/>
                    <a:pt x="145" y="47"/>
                    <a:pt x="147" y="45"/>
                  </a:cubicBezTo>
                  <a:cubicBezTo>
                    <a:pt x="150" y="42"/>
                    <a:pt x="151" y="40"/>
                    <a:pt x="153" y="37"/>
                  </a:cubicBezTo>
                  <a:cubicBezTo>
                    <a:pt x="154" y="33"/>
                    <a:pt x="155" y="30"/>
                    <a:pt x="155" y="26"/>
                  </a:cubicBezTo>
                  <a:cubicBezTo>
                    <a:pt x="155" y="23"/>
                    <a:pt x="154" y="19"/>
                    <a:pt x="153" y="16"/>
                  </a:cubicBezTo>
                  <a:cubicBezTo>
                    <a:pt x="151" y="13"/>
                    <a:pt x="150" y="10"/>
                    <a:pt x="147" y="8"/>
                  </a:cubicBezTo>
                  <a:cubicBezTo>
                    <a:pt x="145" y="5"/>
                    <a:pt x="142" y="4"/>
                    <a:pt x="139" y="2"/>
                  </a:cubicBezTo>
                  <a:cubicBezTo>
                    <a:pt x="136" y="1"/>
                    <a:pt x="132" y="0"/>
                    <a:pt x="129" y="0"/>
                  </a:cubicBezTo>
                  <a:cubicBezTo>
                    <a:pt x="125" y="0"/>
                    <a:pt x="122" y="1"/>
                    <a:pt x="118" y="2"/>
                  </a:cubicBezTo>
                  <a:cubicBezTo>
                    <a:pt x="115" y="4"/>
                    <a:pt x="113" y="5"/>
                    <a:pt x="110" y="8"/>
                  </a:cubicBezTo>
                  <a:cubicBezTo>
                    <a:pt x="108" y="10"/>
                    <a:pt x="106" y="13"/>
                    <a:pt x="105" y="16"/>
                  </a:cubicBezTo>
                  <a:cubicBezTo>
                    <a:pt x="103" y="19"/>
                    <a:pt x="102" y="23"/>
                    <a:pt x="102" y="26"/>
                  </a:cubicBezTo>
                  <a:cubicBezTo>
                    <a:pt x="102" y="29"/>
                    <a:pt x="103" y="31"/>
                    <a:pt x="104" y="34"/>
                  </a:cubicBezTo>
                  <a:cubicBezTo>
                    <a:pt x="46" y="67"/>
                    <a:pt x="46" y="67"/>
                    <a:pt x="46" y="67"/>
                  </a:cubicBezTo>
                  <a:cubicBezTo>
                    <a:pt x="46" y="66"/>
                    <a:pt x="46" y="66"/>
                    <a:pt x="45" y="65"/>
                  </a:cubicBezTo>
                  <a:cubicBezTo>
                    <a:pt x="43" y="63"/>
                    <a:pt x="40" y="61"/>
                    <a:pt x="37" y="60"/>
                  </a:cubicBezTo>
                  <a:cubicBezTo>
                    <a:pt x="34" y="58"/>
                    <a:pt x="30" y="58"/>
                    <a:pt x="27" y="58"/>
                  </a:cubicBezTo>
                  <a:cubicBezTo>
                    <a:pt x="23" y="58"/>
                    <a:pt x="20" y="58"/>
                    <a:pt x="16" y="60"/>
                  </a:cubicBezTo>
                  <a:cubicBezTo>
                    <a:pt x="13" y="61"/>
                    <a:pt x="11" y="63"/>
                    <a:pt x="8" y="65"/>
                  </a:cubicBezTo>
                  <a:cubicBezTo>
                    <a:pt x="6" y="68"/>
                    <a:pt x="4" y="70"/>
                    <a:pt x="3" y="74"/>
                  </a:cubicBezTo>
                  <a:cubicBezTo>
                    <a:pt x="1" y="77"/>
                    <a:pt x="0" y="80"/>
                    <a:pt x="0" y="84"/>
                  </a:cubicBezTo>
                  <a:cubicBezTo>
                    <a:pt x="0" y="87"/>
                    <a:pt x="1" y="91"/>
                    <a:pt x="3" y="94"/>
                  </a:cubicBezTo>
                  <a:cubicBezTo>
                    <a:pt x="4" y="97"/>
                    <a:pt x="6" y="100"/>
                    <a:pt x="8" y="102"/>
                  </a:cubicBezTo>
                  <a:cubicBezTo>
                    <a:pt x="11" y="105"/>
                    <a:pt x="13" y="106"/>
                    <a:pt x="16" y="108"/>
                  </a:cubicBezTo>
                  <a:cubicBezTo>
                    <a:pt x="20" y="109"/>
                    <a:pt x="23" y="110"/>
                    <a:pt x="27" y="110"/>
                  </a:cubicBezTo>
                  <a:cubicBezTo>
                    <a:pt x="30" y="110"/>
                    <a:pt x="34" y="109"/>
                    <a:pt x="37" y="108"/>
                  </a:cubicBezTo>
                  <a:cubicBezTo>
                    <a:pt x="40" y="106"/>
                    <a:pt x="43" y="105"/>
                    <a:pt x="45" y="102"/>
                  </a:cubicBezTo>
                  <a:cubicBezTo>
                    <a:pt x="46" y="102"/>
                    <a:pt x="46" y="101"/>
                    <a:pt x="46" y="101"/>
                  </a:cubicBezTo>
                  <a:cubicBezTo>
                    <a:pt x="104" y="134"/>
                    <a:pt x="104" y="134"/>
                    <a:pt x="104" y="134"/>
                  </a:cubicBezTo>
                  <a:cubicBezTo>
                    <a:pt x="103" y="136"/>
                    <a:pt x="102" y="138"/>
                    <a:pt x="102" y="141"/>
                  </a:cubicBezTo>
                  <a:cubicBezTo>
                    <a:pt x="102" y="144"/>
                    <a:pt x="103" y="148"/>
                    <a:pt x="105" y="151"/>
                  </a:cubicBezTo>
                  <a:cubicBezTo>
                    <a:pt x="106" y="154"/>
                    <a:pt x="108" y="157"/>
                    <a:pt x="110" y="159"/>
                  </a:cubicBezTo>
                  <a:cubicBezTo>
                    <a:pt x="113" y="162"/>
                    <a:pt x="115" y="164"/>
                    <a:pt x="118" y="165"/>
                  </a:cubicBezTo>
                  <a:cubicBezTo>
                    <a:pt x="122" y="166"/>
                    <a:pt x="125" y="167"/>
                    <a:pt x="129" y="167"/>
                  </a:cubicBezTo>
                  <a:cubicBezTo>
                    <a:pt x="132" y="167"/>
                    <a:pt x="136" y="166"/>
                    <a:pt x="139" y="165"/>
                  </a:cubicBezTo>
                  <a:cubicBezTo>
                    <a:pt x="142" y="164"/>
                    <a:pt x="145" y="162"/>
                    <a:pt x="147" y="159"/>
                  </a:cubicBezTo>
                  <a:cubicBezTo>
                    <a:pt x="150" y="157"/>
                    <a:pt x="151" y="154"/>
                    <a:pt x="153" y="151"/>
                  </a:cubicBezTo>
                  <a:cubicBezTo>
                    <a:pt x="154" y="148"/>
                    <a:pt x="155" y="144"/>
                    <a:pt x="155" y="141"/>
                  </a:cubicBezTo>
                  <a:cubicBezTo>
                    <a:pt x="155" y="137"/>
                    <a:pt x="154" y="134"/>
                    <a:pt x="153" y="131"/>
                  </a:cubicBezTo>
                  <a:cubicBezTo>
                    <a:pt x="151" y="128"/>
                    <a:pt x="150" y="125"/>
                    <a:pt x="147" y="122"/>
                  </a:cubicBezTo>
                  <a:cubicBezTo>
                    <a:pt x="145" y="120"/>
                    <a:pt x="142" y="118"/>
                    <a:pt x="139" y="117"/>
                  </a:cubicBezTo>
                  <a:cubicBezTo>
                    <a:pt x="136" y="115"/>
                    <a:pt x="132" y="115"/>
                    <a:pt x="129" y="115"/>
                  </a:cubicBezTo>
                  <a:cubicBezTo>
                    <a:pt x="125" y="115"/>
                    <a:pt x="122" y="115"/>
                    <a:pt x="118" y="117"/>
                  </a:cubicBezTo>
                  <a:cubicBezTo>
                    <a:pt x="115" y="118"/>
                    <a:pt x="113" y="120"/>
                    <a:pt x="110" y="122"/>
                  </a:cubicBezTo>
                  <a:cubicBezTo>
                    <a:pt x="110" y="123"/>
                    <a:pt x="110" y="123"/>
                    <a:pt x="110" y="123"/>
                  </a:cubicBezTo>
                  <a:cubicBezTo>
                    <a:pt x="52" y="90"/>
                    <a:pt x="52" y="90"/>
                    <a:pt x="52" y="90"/>
                  </a:cubicBezTo>
                  <a:cubicBezTo>
                    <a:pt x="53" y="88"/>
                    <a:pt x="53" y="86"/>
                    <a:pt x="53" y="84"/>
                  </a:cubicBezTo>
                  <a:cubicBezTo>
                    <a:pt x="53" y="82"/>
                    <a:pt x="53" y="80"/>
                    <a:pt x="52" y="78"/>
                  </a:cubicBezTo>
                  <a:cubicBezTo>
                    <a:pt x="110" y="44"/>
                    <a:pt x="110" y="44"/>
                    <a:pt x="110" y="44"/>
                  </a:cubicBezTo>
                  <a:lnTo>
                    <a:pt x="110" y="45"/>
                  </a:lnTo>
                  <a:close/>
                  <a:moveTo>
                    <a:pt x="121" y="129"/>
                  </a:moveTo>
                  <a:cubicBezTo>
                    <a:pt x="123" y="128"/>
                    <a:pt x="126" y="127"/>
                    <a:pt x="129" y="127"/>
                  </a:cubicBezTo>
                  <a:cubicBezTo>
                    <a:pt x="136" y="127"/>
                    <a:pt x="142" y="133"/>
                    <a:pt x="142" y="141"/>
                  </a:cubicBezTo>
                  <a:cubicBezTo>
                    <a:pt x="142" y="149"/>
                    <a:pt x="136" y="155"/>
                    <a:pt x="129" y="155"/>
                  </a:cubicBezTo>
                  <a:cubicBezTo>
                    <a:pt x="121" y="155"/>
                    <a:pt x="115" y="149"/>
                    <a:pt x="115" y="141"/>
                  </a:cubicBezTo>
                  <a:cubicBezTo>
                    <a:pt x="115" y="140"/>
                    <a:pt x="115" y="140"/>
                    <a:pt x="115" y="140"/>
                  </a:cubicBezTo>
                  <a:cubicBezTo>
                    <a:pt x="115" y="136"/>
                    <a:pt x="118" y="132"/>
                    <a:pt x="121" y="129"/>
                  </a:cubicBezTo>
                  <a:close/>
                  <a:moveTo>
                    <a:pt x="27" y="98"/>
                  </a:moveTo>
                  <a:cubicBezTo>
                    <a:pt x="19" y="98"/>
                    <a:pt x="13" y="91"/>
                    <a:pt x="13" y="84"/>
                  </a:cubicBezTo>
                  <a:cubicBezTo>
                    <a:pt x="13" y="76"/>
                    <a:pt x="19" y="70"/>
                    <a:pt x="27" y="70"/>
                  </a:cubicBezTo>
                  <a:cubicBezTo>
                    <a:pt x="30" y="70"/>
                    <a:pt x="33" y="71"/>
                    <a:pt x="35" y="73"/>
                  </a:cubicBezTo>
                  <a:cubicBezTo>
                    <a:pt x="38" y="75"/>
                    <a:pt x="40" y="79"/>
                    <a:pt x="40" y="84"/>
                  </a:cubicBezTo>
                  <a:cubicBezTo>
                    <a:pt x="40" y="88"/>
                    <a:pt x="38" y="92"/>
                    <a:pt x="35" y="95"/>
                  </a:cubicBezTo>
                  <a:cubicBezTo>
                    <a:pt x="33" y="96"/>
                    <a:pt x="30" y="98"/>
                    <a:pt x="27" y="98"/>
                  </a:cubicBezTo>
                  <a:close/>
                  <a:moveTo>
                    <a:pt x="115" y="26"/>
                  </a:moveTo>
                  <a:cubicBezTo>
                    <a:pt x="115" y="19"/>
                    <a:pt x="121" y="13"/>
                    <a:pt x="129" y="13"/>
                  </a:cubicBezTo>
                  <a:cubicBezTo>
                    <a:pt x="136" y="13"/>
                    <a:pt x="142" y="19"/>
                    <a:pt x="142" y="26"/>
                  </a:cubicBezTo>
                  <a:cubicBezTo>
                    <a:pt x="142" y="34"/>
                    <a:pt x="136" y="40"/>
                    <a:pt x="129" y="40"/>
                  </a:cubicBezTo>
                  <a:cubicBezTo>
                    <a:pt x="126" y="40"/>
                    <a:pt x="123" y="39"/>
                    <a:pt x="121" y="38"/>
                  </a:cubicBezTo>
                  <a:cubicBezTo>
                    <a:pt x="118" y="36"/>
                    <a:pt x="115" y="32"/>
                    <a:pt x="115" y="27"/>
                  </a:cubicBezTo>
                  <a:lnTo>
                    <a:pt x="115" y="2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2" name="Freeform: Shape 131"/>
            <p:cNvSpPr/>
            <p:nvPr/>
          </p:nvSpPr>
          <p:spPr bwMode="auto">
            <a:xfrm>
              <a:off x="4098927" y="2060642"/>
              <a:ext cx="732434" cy="500632"/>
            </a:xfrm>
            <a:custGeom>
              <a:avLst/>
              <a:gdLst>
                <a:gd name="T0" fmla="*/ 278 w 418"/>
                <a:gd name="T1" fmla="*/ 0 h 286"/>
                <a:gd name="T2" fmla="*/ 139 w 418"/>
                <a:gd name="T3" fmla="*/ 0 h 286"/>
                <a:gd name="T4" fmla="*/ 0 w 418"/>
                <a:gd name="T5" fmla="*/ 123 h 286"/>
                <a:gd name="T6" fmla="*/ 0 w 418"/>
                <a:gd name="T7" fmla="*/ 140 h 286"/>
                <a:gd name="T8" fmla="*/ 0 w 418"/>
                <a:gd name="T9" fmla="*/ 153 h 286"/>
                <a:gd name="T10" fmla="*/ 0 w 418"/>
                <a:gd name="T11" fmla="*/ 152 h 286"/>
                <a:gd name="T12" fmla="*/ 0 w 418"/>
                <a:gd name="T13" fmla="*/ 218 h 286"/>
                <a:gd name="T14" fmla="*/ 58 w 418"/>
                <a:gd name="T15" fmla="*/ 286 h 286"/>
                <a:gd name="T16" fmla="*/ 120 w 418"/>
                <a:gd name="T17" fmla="*/ 262 h 286"/>
                <a:gd name="T18" fmla="*/ 123 w 418"/>
                <a:gd name="T19" fmla="*/ 262 h 286"/>
                <a:gd name="T20" fmla="*/ 139 w 418"/>
                <a:gd name="T21" fmla="*/ 263 h 286"/>
                <a:gd name="T22" fmla="*/ 278 w 418"/>
                <a:gd name="T23" fmla="*/ 263 h 286"/>
                <a:gd name="T24" fmla="*/ 418 w 418"/>
                <a:gd name="T25" fmla="*/ 140 h 286"/>
                <a:gd name="T26" fmla="*/ 418 w 418"/>
                <a:gd name="T27" fmla="*/ 123 h 286"/>
                <a:gd name="T28" fmla="*/ 278 w 418"/>
                <a:gd name="T29" fmla="*/ 0 h 2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418" h="286">
                  <a:moveTo>
                    <a:pt x="278" y="0"/>
                  </a:moveTo>
                  <a:cubicBezTo>
                    <a:pt x="139" y="0"/>
                    <a:pt x="139" y="0"/>
                    <a:pt x="139" y="0"/>
                  </a:cubicBezTo>
                  <a:cubicBezTo>
                    <a:pt x="62" y="0"/>
                    <a:pt x="0" y="55"/>
                    <a:pt x="0" y="123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44"/>
                    <a:pt x="0" y="149"/>
                    <a:pt x="0" y="153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0" y="218"/>
                    <a:pt x="0" y="218"/>
                    <a:pt x="0" y="218"/>
                  </a:cubicBezTo>
                  <a:cubicBezTo>
                    <a:pt x="24" y="237"/>
                    <a:pt x="44" y="260"/>
                    <a:pt x="58" y="286"/>
                  </a:cubicBezTo>
                  <a:cubicBezTo>
                    <a:pt x="75" y="272"/>
                    <a:pt x="96" y="262"/>
                    <a:pt x="120" y="262"/>
                  </a:cubicBezTo>
                  <a:cubicBezTo>
                    <a:pt x="121" y="262"/>
                    <a:pt x="122" y="262"/>
                    <a:pt x="123" y="262"/>
                  </a:cubicBezTo>
                  <a:cubicBezTo>
                    <a:pt x="127" y="263"/>
                    <a:pt x="134" y="263"/>
                    <a:pt x="139" y="263"/>
                  </a:cubicBezTo>
                  <a:cubicBezTo>
                    <a:pt x="278" y="263"/>
                    <a:pt x="278" y="263"/>
                    <a:pt x="278" y="263"/>
                  </a:cubicBezTo>
                  <a:cubicBezTo>
                    <a:pt x="355" y="263"/>
                    <a:pt x="418" y="208"/>
                    <a:pt x="418" y="140"/>
                  </a:cubicBezTo>
                  <a:cubicBezTo>
                    <a:pt x="418" y="123"/>
                    <a:pt x="418" y="123"/>
                    <a:pt x="418" y="123"/>
                  </a:cubicBezTo>
                  <a:cubicBezTo>
                    <a:pt x="418" y="55"/>
                    <a:pt x="355" y="0"/>
                    <a:pt x="278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3" name="Freeform: Shape 132"/>
            <p:cNvSpPr/>
            <p:nvPr/>
          </p:nvSpPr>
          <p:spPr bwMode="auto">
            <a:xfrm>
              <a:off x="4097446" y="2442781"/>
              <a:ext cx="102941" cy="267349"/>
            </a:xfrm>
            <a:custGeom>
              <a:avLst/>
              <a:gdLst>
                <a:gd name="T0" fmla="*/ 1 w 59"/>
                <a:gd name="T1" fmla="*/ 0 h 153"/>
                <a:gd name="T2" fmla="*/ 0 w 59"/>
                <a:gd name="T3" fmla="*/ 153 h 153"/>
                <a:gd name="T4" fmla="*/ 59 w 59"/>
                <a:gd name="T5" fmla="*/ 68 h 153"/>
                <a:gd name="T6" fmla="*/ 1 w 59"/>
                <a:gd name="T7" fmla="*/ 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9" h="153">
                  <a:moveTo>
                    <a:pt x="1" y="0"/>
                  </a:moveTo>
                  <a:cubicBezTo>
                    <a:pt x="0" y="153"/>
                    <a:pt x="0" y="153"/>
                    <a:pt x="0" y="153"/>
                  </a:cubicBezTo>
                  <a:cubicBezTo>
                    <a:pt x="0" y="153"/>
                    <a:pt x="19" y="99"/>
                    <a:pt x="59" y="68"/>
                  </a:cubicBezTo>
                  <a:cubicBezTo>
                    <a:pt x="45" y="42"/>
                    <a:pt x="25" y="19"/>
                    <a:pt x="1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4" name="Freeform: Shape 133"/>
            <p:cNvSpPr/>
            <p:nvPr/>
          </p:nvSpPr>
          <p:spPr bwMode="auto">
            <a:xfrm>
              <a:off x="2965839" y="3230759"/>
              <a:ext cx="1317493" cy="1025704"/>
            </a:xfrm>
            <a:custGeom>
              <a:avLst/>
              <a:gdLst>
                <a:gd name="T0" fmla="*/ 501 w 752"/>
                <a:gd name="T1" fmla="*/ 0 h 586"/>
                <a:gd name="T2" fmla="*/ 250 w 752"/>
                <a:gd name="T3" fmla="*/ 0 h 586"/>
                <a:gd name="T4" fmla="*/ 0 w 752"/>
                <a:gd name="T5" fmla="*/ 221 h 586"/>
                <a:gd name="T6" fmla="*/ 0 w 752"/>
                <a:gd name="T7" fmla="*/ 252 h 586"/>
                <a:gd name="T8" fmla="*/ 1 w 752"/>
                <a:gd name="T9" fmla="*/ 274 h 586"/>
                <a:gd name="T10" fmla="*/ 1 w 752"/>
                <a:gd name="T11" fmla="*/ 274 h 586"/>
                <a:gd name="T12" fmla="*/ 0 w 752"/>
                <a:gd name="T13" fmla="*/ 586 h 586"/>
                <a:gd name="T14" fmla="*/ 50 w 752"/>
                <a:gd name="T15" fmla="*/ 575 h 586"/>
                <a:gd name="T16" fmla="*/ 221 w 752"/>
                <a:gd name="T17" fmla="*/ 472 h 586"/>
                <a:gd name="T18" fmla="*/ 226 w 752"/>
                <a:gd name="T19" fmla="*/ 472 h 586"/>
                <a:gd name="T20" fmla="*/ 250 w 752"/>
                <a:gd name="T21" fmla="*/ 473 h 586"/>
                <a:gd name="T22" fmla="*/ 501 w 752"/>
                <a:gd name="T23" fmla="*/ 473 h 586"/>
                <a:gd name="T24" fmla="*/ 752 w 752"/>
                <a:gd name="T25" fmla="*/ 252 h 586"/>
                <a:gd name="T26" fmla="*/ 752 w 752"/>
                <a:gd name="T27" fmla="*/ 221 h 586"/>
                <a:gd name="T28" fmla="*/ 704 w 752"/>
                <a:gd name="T29" fmla="*/ 91 h 586"/>
                <a:gd name="T30" fmla="*/ 649 w 752"/>
                <a:gd name="T31" fmla="*/ 182 h 586"/>
                <a:gd name="T32" fmla="*/ 650 w 752"/>
                <a:gd name="T33" fmla="*/ 43 h 586"/>
                <a:gd name="T34" fmla="*/ 501 w 752"/>
                <a:gd name="T35" fmla="*/ 0 h 5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52" h="586">
                  <a:moveTo>
                    <a:pt x="501" y="0"/>
                  </a:moveTo>
                  <a:cubicBezTo>
                    <a:pt x="250" y="0"/>
                    <a:pt x="250" y="0"/>
                    <a:pt x="250" y="0"/>
                  </a:cubicBezTo>
                  <a:cubicBezTo>
                    <a:pt x="112" y="0"/>
                    <a:pt x="0" y="99"/>
                    <a:pt x="0" y="221"/>
                  </a:cubicBezTo>
                  <a:cubicBezTo>
                    <a:pt x="0" y="252"/>
                    <a:pt x="0" y="252"/>
                    <a:pt x="0" y="252"/>
                  </a:cubicBezTo>
                  <a:cubicBezTo>
                    <a:pt x="0" y="259"/>
                    <a:pt x="0" y="267"/>
                    <a:pt x="1" y="274"/>
                  </a:cubicBezTo>
                  <a:cubicBezTo>
                    <a:pt x="1" y="274"/>
                    <a:pt x="1" y="274"/>
                    <a:pt x="1" y="274"/>
                  </a:cubicBezTo>
                  <a:cubicBezTo>
                    <a:pt x="0" y="586"/>
                    <a:pt x="0" y="586"/>
                    <a:pt x="0" y="586"/>
                  </a:cubicBezTo>
                  <a:cubicBezTo>
                    <a:pt x="15" y="580"/>
                    <a:pt x="32" y="576"/>
                    <a:pt x="50" y="575"/>
                  </a:cubicBezTo>
                  <a:cubicBezTo>
                    <a:pt x="87" y="525"/>
                    <a:pt x="144" y="472"/>
                    <a:pt x="221" y="472"/>
                  </a:cubicBezTo>
                  <a:cubicBezTo>
                    <a:pt x="223" y="472"/>
                    <a:pt x="224" y="472"/>
                    <a:pt x="226" y="472"/>
                  </a:cubicBezTo>
                  <a:cubicBezTo>
                    <a:pt x="234" y="472"/>
                    <a:pt x="242" y="473"/>
                    <a:pt x="250" y="473"/>
                  </a:cubicBezTo>
                  <a:cubicBezTo>
                    <a:pt x="501" y="473"/>
                    <a:pt x="501" y="473"/>
                    <a:pt x="501" y="473"/>
                  </a:cubicBezTo>
                  <a:cubicBezTo>
                    <a:pt x="640" y="473"/>
                    <a:pt x="752" y="374"/>
                    <a:pt x="752" y="252"/>
                  </a:cubicBezTo>
                  <a:cubicBezTo>
                    <a:pt x="752" y="221"/>
                    <a:pt x="752" y="221"/>
                    <a:pt x="752" y="221"/>
                  </a:cubicBezTo>
                  <a:cubicBezTo>
                    <a:pt x="752" y="172"/>
                    <a:pt x="734" y="127"/>
                    <a:pt x="704" y="91"/>
                  </a:cubicBezTo>
                  <a:cubicBezTo>
                    <a:pt x="667" y="134"/>
                    <a:pt x="649" y="182"/>
                    <a:pt x="649" y="182"/>
                  </a:cubicBezTo>
                  <a:cubicBezTo>
                    <a:pt x="650" y="43"/>
                    <a:pt x="650" y="43"/>
                    <a:pt x="650" y="43"/>
                  </a:cubicBezTo>
                  <a:cubicBezTo>
                    <a:pt x="608" y="16"/>
                    <a:pt x="557" y="0"/>
                    <a:pt x="50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5" name="Freeform: Shape 134"/>
            <p:cNvSpPr/>
            <p:nvPr/>
          </p:nvSpPr>
          <p:spPr bwMode="auto">
            <a:xfrm>
              <a:off x="3391673" y="3440343"/>
              <a:ext cx="463603" cy="410281"/>
            </a:xfrm>
            <a:custGeom>
              <a:avLst/>
              <a:gdLst>
                <a:gd name="T0" fmla="*/ 265 w 265"/>
                <a:gd name="T1" fmla="*/ 234 h 234"/>
                <a:gd name="T2" fmla="*/ 262 w 265"/>
                <a:gd name="T3" fmla="*/ 178 h 234"/>
                <a:gd name="T4" fmla="*/ 227 w 265"/>
                <a:gd name="T5" fmla="*/ 157 h 234"/>
                <a:gd name="T6" fmla="*/ 201 w 265"/>
                <a:gd name="T7" fmla="*/ 127 h 234"/>
                <a:gd name="T8" fmla="*/ 210 w 265"/>
                <a:gd name="T9" fmla="*/ 104 h 234"/>
                <a:gd name="T10" fmla="*/ 217 w 265"/>
                <a:gd name="T11" fmla="*/ 89 h 234"/>
                <a:gd name="T12" fmla="*/ 214 w 265"/>
                <a:gd name="T13" fmla="*/ 81 h 234"/>
                <a:gd name="T14" fmla="*/ 216 w 265"/>
                <a:gd name="T15" fmla="*/ 65 h 234"/>
                <a:gd name="T16" fmla="*/ 184 w 265"/>
                <a:gd name="T17" fmla="*/ 34 h 234"/>
                <a:gd name="T18" fmla="*/ 153 w 265"/>
                <a:gd name="T19" fmla="*/ 65 h 234"/>
                <a:gd name="T20" fmla="*/ 155 w 265"/>
                <a:gd name="T21" fmla="*/ 81 h 234"/>
                <a:gd name="T22" fmla="*/ 152 w 265"/>
                <a:gd name="T23" fmla="*/ 89 h 234"/>
                <a:gd name="T24" fmla="*/ 159 w 265"/>
                <a:gd name="T25" fmla="*/ 104 h 234"/>
                <a:gd name="T26" fmla="*/ 168 w 265"/>
                <a:gd name="T27" fmla="*/ 127 h 234"/>
                <a:gd name="T28" fmla="*/ 157 w 265"/>
                <a:gd name="T29" fmla="*/ 149 h 234"/>
                <a:gd name="T30" fmla="*/ 206 w 265"/>
                <a:gd name="T31" fmla="*/ 194 h 234"/>
                <a:gd name="T32" fmla="*/ 206 w 265"/>
                <a:gd name="T33" fmla="*/ 234 h 234"/>
                <a:gd name="T34" fmla="*/ 265 w 265"/>
                <a:gd name="T35" fmla="*/ 234 h 234"/>
                <a:gd name="T36" fmla="*/ 136 w 265"/>
                <a:gd name="T37" fmla="*/ 164 h 234"/>
                <a:gd name="T38" fmla="*/ 101 w 265"/>
                <a:gd name="T39" fmla="*/ 124 h 234"/>
                <a:gd name="T40" fmla="*/ 113 w 265"/>
                <a:gd name="T41" fmla="*/ 94 h 234"/>
                <a:gd name="T42" fmla="*/ 122 w 265"/>
                <a:gd name="T43" fmla="*/ 74 h 234"/>
                <a:gd name="T44" fmla="*/ 119 w 265"/>
                <a:gd name="T45" fmla="*/ 63 h 234"/>
                <a:gd name="T46" fmla="*/ 121 w 265"/>
                <a:gd name="T47" fmla="*/ 42 h 234"/>
                <a:gd name="T48" fmla="*/ 79 w 265"/>
                <a:gd name="T49" fmla="*/ 0 h 234"/>
                <a:gd name="T50" fmla="*/ 37 w 265"/>
                <a:gd name="T51" fmla="*/ 42 h 234"/>
                <a:gd name="T52" fmla="*/ 39 w 265"/>
                <a:gd name="T53" fmla="*/ 63 h 234"/>
                <a:gd name="T54" fmla="*/ 36 w 265"/>
                <a:gd name="T55" fmla="*/ 74 h 234"/>
                <a:gd name="T56" fmla="*/ 45 w 265"/>
                <a:gd name="T57" fmla="*/ 94 h 234"/>
                <a:gd name="T58" fmla="*/ 57 w 265"/>
                <a:gd name="T59" fmla="*/ 124 h 234"/>
                <a:gd name="T60" fmla="*/ 22 w 265"/>
                <a:gd name="T61" fmla="*/ 164 h 234"/>
                <a:gd name="T62" fmla="*/ 0 w 265"/>
                <a:gd name="T63" fmla="*/ 185 h 234"/>
                <a:gd name="T64" fmla="*/ 0 w 265"/>
                <a:gd name="T65" fmla="*/ 234 h 234"/>
                <a:gd name="T66" fmla="*/ 184 w 265"/>
                <a:gd name="T67" fmla="*/ 234 h 234"/>
                <a:gd name="T68" fmla="*/ 184 w 265"/>
                <a:gd name="T69" fmla="*/ 197 h 234"/>
                <a:gd name="T70" fmla="*/ 136 w 265"/>
                <a:gd name="T71" fmla="*/ 16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5" h="234">
                  <a:moveTo>
                    <a:pt x="265" y="234"/>
                  </a:moveTo>
                  <a:cubicBezTo>
                    <a:pt x="265" y="234"/>
                    <a:pt x="265" y="183"/>
                    <a:pt x="262" y="178"/>
                  </a:cubicBezTo>
                  <a:cubicBezTo>
                    <a:pt x="257" y="170"/>
                    <a:pt x="247" y="165"/>
                    <a:pt x="227" y="157"/>
                  </a:cubicBezTo>
                  <a:cubicBezTo>
                    <a:pt x="207" y="149"/>
                    <a:pt x="201" y="142"/>
                    <a:pt x="201" y="127"/>
                  </a:cubicBezTo>
                  <a:cubicBezTo>
                    <a:pt x="201" y="118"/>
                    <a:pt x="207" y="121"/>
                    <a:pt x="210" y="104"/>
                  </a:cubicBezTo>
                  <a:cubicBezTo>
                    <a:pt x="211" y="98"/>
                    <a:pt x="216" y="104"/>
                    <a:pt x="217" y="89"/>
                  </a:cubicBezTo>
                  <a:cubicBezTo>
                    <a:pt x="217" y="83"/>
                    <a:pt x="214" y="81"/>
                    <a:pt x="214" y="81"/>
                  </a:cubicBezTo>
                  <a:cubicBezTo>
                    <a:pt x="214" y="81"/>
                    <a:pt x="215" y="72"/>
                    <a:pt x="216" y="65"/>
                  </a:cubicBezTo>
                  <a:cubicBezTo>
                    <a:pt x="217" y="56"/>
                    <a:pt x="212" y="34"/>
                    <a:pt x="184" y="34"/>
                  </a:cubicBezTo>
                  <a:cubicBezTo>
                    <a:pt x="157" y="34"/>
                    <a:pt x="152" y="56"/>
                    <a:pt x="153" y="65"/>
                  </a:cubicBezTo>
                  <a:cubicBezTo>
                    <a:pt x="153" y="72"/>
                    <a:pt x="155" y="81"/>
                    <a:pt x="155" y="81"/>
                  </a:cubicBezTo>
                  <a:cubicBezTo>
                    <a:pt x="155" y="81"/>
                    <a:pt x="152" y="83"/>
                    <a:pt x="152" y="89"/>
                  </a:cubicBezTo>
                  <a:cubicBezTo>
                    <a:pt x="153" y="104"/>
                    <a:pt x="158" y="98"/>
                    <a:pt x="159" y="104"/>
                  </a:cubicBezTo>
                  <a:cubicBezTo>
                    <a:pt x="162" y="121"/>
                    <a:pt x="168" y="118"/>
                    <a:pt x="168" y="127"/>
                  </a:cubicBezTo>
                  <a:cubicBezTo>
                    <a:pt x="168" y="137"/>
                    <a:pt x="165" y="143"/>
                    <a:pt x="157" y="149"/>
                  </a:cubicBezTo>
                  <a:cubicBezTo>
                    <a:pt x="200" y="171"/>
                    <a:pt x="206" y="175"/>
                    <a:pt x="206" y="194"/>
                  </a:cubicBezTo>
                  <a:cubicBezTo>
                    <a:pt x="206" y="234"/>
                    <a:pt x="206" y="234"/>
                    <a:pt x="206" y="234"/>
                  </a:cubicBezTo>
                  <a:lnTo>
                    <a:pt x="265" y="234"/>
                  </a:lnTo>
                  <a:close/>
                  <a:moveTo>
                    <a:pt x="136" y="164"/>
                  </a:moveTo>
                  <a:cubicBezTo>
                    <a:pt x="109" y="153"/>
                    <a:pt x="101" y="144"/>
                    <a:pt x="101" y="124"/>
                  </a:cubicBezTo>
                  <a:cubicBezTo>
                    <a:pt x="101" y="112"/>
                    <a:pt x="109" y="116"/>
                    <a:pt x="113" y="94"/>
                  </a:cubicBezTo>
                  <a:cubicBezTo>
                    <a:pt x="114" y="85"/>
                    <a:pt x="121" y="94"/>
                    <a:pt x="122" y="74"/>
                  </a:cubicBezTo>
                  <a:cubicBezTo>
                    <a:pt x="122" y="65"/>
                    <a:pt x="119" y="63"/>
                    <a:pt x="119" y="63"/>
                  </a:cubicBezTo>
                  <a:cubicBezTo>
                    <a:pt x="119" y="63"/>
                    <a:pt x="121" y="51"/>
                    <a:pt x="121" y="42"/>
                  </a:cubicBezTo>
                  <a:cubicBezTo>
                    <a:pt x="122" y="30"/>
                    <a:pt x="115" y="0"/>
                    <a:pt x="79" y="0"/>
                  </a:cubicBezTo>
                  <a:cubicBezTo>
                    <a:pt x="43" y="0"/>
                    <a:pt x="36" y="30"/>
                    <a:pt x="37" y="42"/>
                  </a:cubicBezTo>
                  <a:cubicBezTo>
                    <a:pt x="37" y="51"/>
                    <a:pt x="39" y="63"/>
                    <a:pt x="39" y="63"/>
                  </a:cubicBezTo>
                  <a:cubicBezTo>
                    <a:pt x="39" y="63"/>
                    <a:pt x="36" y="65"/>
                    <a:pt x="36" y="74"/>
                  </a:cubicBezTo>
                  <a:cubicBezTo>
                    <a:pt x="37" y="94"/>
                    <a:pt x="44" y="85"/>
                    <a:pt x="45" y="94"/>
                  </a:cubicBezTo>
                  <a:cubicBezTo>
                    <a:pt x="49" y="116"/>
                    <a:pt x="57" y="112"/>
                    <a:pt x="57" y="124"/>
                  </a:cubicBezTo>
                  <a:cubicBezTo>
                    <a:pt x="57" y="144"/>
                    <a:pt x="49" y="153"/>
                    <a:pt x="22" y="164"/>
                  </a:cubicBezTo>
                  <a:cubicBezTo>
                    <a:pt x="14" y="168"/>
                    <a:pt x="0" y="173"/>
                    <a:pt x="0" y="185"/>
                  </a:cubicBezTo>
                  <a:cubicBezTo>
                    <a:pt x="0" y="234"/>
                    <a:pt x="0" y="234"/>
                    <a:pt x="0" y="234"/>
                  </a:cubicBezTo>
                  <a:cubicBezTo>
                    <a:pt x="184" y="234"/>
                    <a:pt x="184" y="234"/>
                    <a:pt x="184" y="234"/>
                  </a:cubicBezTo>
                  <a:cubicBezTo>
                    <a:pt x="184" y="197"/>
                    <a:pt x="184" y="197"/>
                    <a:pt x="184" y="197"/>
                  </a:cubicBezTo>
                  <a:cubicBezTo>
                    <a:pt x="184" y="186"/>
                    <a:pt x="162" y="175"/>
                    <a:pt x="136" y="164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56" name="Freeform: Shape 135"/>
            <p:cNvSpPr/>
            <p:nvPr/>
          </p:nvSpPr>
          <p:spPr bwMode="auto">
            <a:xfrm>
              <a:off x="4104111" y="2612374"/>
              <a:ext cx="1056808" cy="777609"/>
            </a:xfrm>
            <a:custGeom>
              <a:avLst/>
              <a:gdLst>
                <a:gd name="T0" fmla="*/ 402 w 603"/>
                <a:gd name="T1" fmla="*/ 0 h 444"/>
                <a:gd name="T2" fmla="*/ 201 w 603"/>
                <a:gd name="T3" fmla="*/ 0 h 444"/>
                <a:gd name="T4" fmla="*/ 78 w 603"/>
                <a:gd name="T5" fmla="*/ 37 h 444"/>
                <a:gd name="T6" fmla="*/ 80 w 603"/>
                <a:gd name="T7" fmla="*/ 67 h 444"/>
                <a:gd name="T8" fmla="*/ 80 w 603"/>
                <a:gd name="T9" fmla="*/ 98 h 444"/>
                <a:gd name="T10" fmla="*/ 0 w 603"/>
                <a:gd name="T11" fmla="*/ 259 h 444"/>
                <a:gd name="T12" fmla="*/ 0 w 603"/>
                <a:gd name="T13" fmla="*/ 396 h 444"/>
                <a:gd name="T14" fmla="*/ 54 w 603"/>
                <a:gd name="T15" fmla="*/ 444 h 444"/>
                <a:gd name="T16" fmla="*/ 177 w 603"/>
                <a:gd name="T17" fmla="*/ 378 h 444"/>
                <a:gd name="T18" fmla="*/ 181 w 603"/>
                <a:gd name="T19" fmla="*/ 378 h 444"/>
                <a:gd name="T20" fmla="*/ 201 w 603"/>
                <a:gd name="T21" fmla="*/ 379 h 444"/>
                <a:gd name="T22" fmla="*/ 402 w 603"/>
                <a:gd name="T23" fmla="*/ 379 h 444"/>
                <a:gd name="T24" fmla="*/ 603 w 603"/>
                <a:gd name="T25" fmla="*/ 202 h 444"/>
                <a:gd name="T26" fmla="*/ 603 w 603"/>
                <a:gd name="T27" fmla="*/ 177 h 444"/>
                <a:gd name="T28" fmla="*/ 402 w 603"/>
                <a:gd name="T29" fmla="*/ 0 h 4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3" h="444">
                  <a:moveTo>
                    <a:pt x="402" y="0"/>
                  </a:moveTo>
                  <a:cubicBezTo>
                    <a:pt x="201" y="0"/>
                    <a:pt x="201" y="0"/>
                    <a:pt x="201" y="0"/>
                  </a:cubicBezTo>
                  <a:cubicBezTo>
                    <a:pt x="154" y="0"/>
                    <a:pt x="112" y="14"/>
                    <a:pt x="78" y="37"/>
                  </a:cubicBezTo>
                  <a:cubicBezTo>
                    <a:pt x="79" y="47"/>
                    <a:pt x="80" y="57"/>
                    <a:pt x="80" y="67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0" y="161"/>
                    <a:pt x="49" y="219"/>
                    <a:pt x="0" y="259"/>
                  </a:cubicBezTo>
                  <a:cubicBezTo>
                    <a:pt x="0" y="396"/>
                    <a:pt x="0" y="396"/>
                    <a:pt x="0" y="396"/>
                  </a:cubicBezTo>
                  <a:cubicBezTo>
                    <a:pt x="20" y="409"/>
                    <a:pt x="38" y="426"/>
                    <a:pt x="54" y="444"/>
                  </a:cubicBezTo>
                  <a:cubicBezTo>
                    <a:pt x="83" y="409"/>
                    <a:pt x="124" y="378"/>
                    <a:pt x="177" y="378"/>
                  </a:cubicBezTo>
                  <a:cubicBezTo>
                    <a:pt x="178" y="378"/>
                    <a:pt x="180" y="378"/>
                    <a:pt x="181" y="378"/>
                  </a:cubicBezTo>
                  <a:cubicBezTo>
                    <a:pt x="187" y="379"/>
                    <a:pt x="194" y="379"/>
                    <a:pt x="201" y="379"/>
                  </a:cubicBezTo>
                  <a:cubicBezTo>
                    <a:pt x="402" y="379"/>
                    <a:pt x="402" y="379"/>
                    <a:pt x="402" y="379"/>
                  </a:cubicBezTo>
                  <a:cubicBezTo>
                    <a:pt x="513" y="379"/>
                    <a:pt x="603" y="300"/>
                    <a:pt x="603" y="202"/>
                  </a:cubicBezTo>
                  <a:cubicBezTo>
                    <a:pt x="603" y="177"/>
                    <a:pt x="603" y="177"/>
                    <a:pt x="603" y="177"/>
                  </a:cubicBezTo>
                  <a:cubicBezTo>
                    <a:pt x="603" y="79"/>
                    <a:pt x="513" y="0"/>
                    <a:pt x="402" y="0"/>
                  </a:cubicBezTo>
                </a:path>
              </a:pathLst>
            </a:cu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7" name="Freeform: Shape 136"/>
            <p:cNvSpPr/>
            <p:nvPr/>
          </p:nvSpPr>
          <p:spPr bwMode="auto">
            <a:xfrm>
              <a:off x="4102630" y="2677545"/>
              <a:ext cx="141451" cy="388064"/>
            </a:xfrm>
            <a:custGeom>
              <a:avLst/>
              <a:gdLst>
                <a:gd name="T0" fmla="*/ 79 w 81"/>
                <a:gd name="T1" fmla="*/ 0 h 222"/>
                <a:gd name="T2" fmla="*/ 0 w 81"/>
                <a:gd name="T3" fmla="*/ 140 h 222"/>
                <a:gd name="T4" fmla="*/ 0 w 81"/>
                <a:gd name="T5" fmla="*/ 165 h 222"/>
                <a:gd name="T6" fmla="*/ 1 w 81"/>
                <a:gd name="T7" fmla="*/ 183 h 222"/>
                <a:gd name="T8" fmla="*/ 1 w 81"/>
                <a:gd name="T9" fmla="*/ 182 h 222"/>
                <a:gd name="T10" fmla="*/ 1 w 81"/>
                <a:gd name="T11" fmla="*/ 222 h 222"/>
                <a:gd name="T12" fmla="*/ 81 w 81"/>
                <a:gd name="T13" fmla="*/ 61 h 222"/>
                <a:gd name="T14" fmla="*/ 81 w 81"/>
                <a:gd name="T15" fmla="*/ 30 h 222"/>
                <a:gd name="T16" fmla="*/ 79 w 81"/>
                <a:gd name="T17" fmla="*/ 0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1" h="222">
                  <a:moveTo>
                    <a:pt x="79" y="0"/>
                  </a:moveTo>
                  <a:cubicBezTo>
                    <a:pt x="31" y="32"/>
                    <a:pt x="0" y="83"/>
                    <a:pt x="0" y="140"/>
                  </a:cubicBezTo>
                  <a:cubicBezTo>
                    <a:pt x="0" y="165"/>
                    <a:pt x="0" y="165"/>
                    <a:pt x="0" y="165"/>
                  </a:cubicBezTo>
                  <a:cubicBezTo>
                    <a:pt x="0" y="171"/>
                    <a:pt x="1" y="177"/>
                    <a:pt x="1" y="183"/>
                  </a:cubicBezTo>
                  <a:cubicBezTo>
                    <a:pt x="1" y="182"/>
                    <a:pt x="1" y="182"/>
                    <a:pt x="1" y="182"/>
                  </a:cubicBezTo>
                  <a:cubicBezTo>
                    <a:pt x="1" y="222"/>
                    <a:pt x="1" y="222"/>
                    <a:pt x="1" y="222"/>
                  </a:cubicBezTo>
                  <a:cubicBezTo>
                    <a:pt x="50" y="182"/>
                    <a:pt x="81" y="124"/>
                    <a:pt x="81" y="61"/>
                  </a:cubicBezTo>
                  <a:cubicBezTo>
                    <a:pt x="81" y="30"/>
                    <a:pt x="81" y="30"/>
                    <a:pt x="81" y="30"/>
                  </a:cubicBezTo>
                  <a:cubicBezTo>
                    <a:pt x="81" y="20"/>
                    <a:pt x="80" y="10"/>
                    <a:pt x="79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8" name="Freeform: Shape 137"/>
            <p:cNvSpPr/>
            <p:nvPr/>
          </p:nvSpPr>
          <p:spPr bwMode="auto">
            <a:xfrm>
              <a:off x="4102630" y="3305557"/>
              <a:ext cx="96275" cy="243651"/>
            </a:xfrm>
            <a:custGeom>
              <a:avLst/>
              <a:gdLst>
                <a:gd name="T0" fmla="*/ 1 w 55"/>
                <a:gd name="T1" fmla="*/ 0 h 139"/>
                <a:gd name="T2" fmla="*/ 0 w 55"/>
                <a:gd name="T3" fmla="*/ 139 h 139"/>
                <a:gd name="T4" fmla="*/ 55 w 55"/>
                <a:gd name="T5" fmla="*/ 48 h 139"/>
                <a:gd name="T6" fmla="*/ 1 w 55"/>
                <a:gd name="T7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5" h="139">
                  <a:moveTo>
                    <a:pt x="1" y="0"/>
                  </a:moveTo>
                  <a:cubicBezTo>
                    <a:pt x="0" y="139"/>
                    <a:pt x="0" y="139"/>
                    <a:pt x="0" y="139"/>
                  </a:cubicBezTo>
                  <a:cubicBezTo>
                    <a:pt x="0" y="139"/>
                    <a:pt x="18" y="91"/>
                    <a:pt x="55" y="48"/>
                  </a:cubicBezTo>
                  <a:cubicBezTo>
                    <a:pt x="39" y="30"/>
                    <a:pt x="21" y="13"/>
                    <a:pt x="1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59" name="Freeform: Shape 138"/>
            <p:cNvSpPr/>
            <p:nvPr/>
          </p:nvSpPr>
          <p:spPr bwMode="auto">
            <a:xfrm>
              <a:off x="4451444" y="2743457"/>
              <a:ext cx="360663" cy="345110"/>
            </a:xfrm>
            <a:custGeom>
              <a:avLst/>
              <a:gdLst>
                <a:gd name="T0" fmla="*/ 50 w 206"/>
                <a:gd name="T1" fmla="*/ 23 h 197"/>
                <a:gd name="T2" fmla="*/ 25 w 206"/>
                <a:gd name="T3" fmla="*/ 46 h 197"/>
                <a:gd name="T4" fmla="*/ 24 w 206"/>
                <a:gd name="T5" fmla="*/ 46 h 197"/>
                <a:gd name="T6" fmla="*/ 0 w 206"/>
                <a:gd name="T7" fmla="*/ 23 h 197"/>
                <a:gd name="T8" fmla="*/ 25 w 206"/>
                <a:gd name="T9" fmla="*/ 0 h 197"/>
                <a:gd name="T10" fmla="*/ 50 w 206"/>
                <a:gd name="T11" fmla="*/ 23 h 197"/>
                <a:gd name="T12" fmla="*/ 3 w 206"/>
                <a:gd name="T13" fmla="*/ 197 h 197"/>
                <a:gd name="T14" fmla="*/ 47 w 206"/>
                <a:gd name="T15" fmla="*/ 197 h 197"/>
                <a:gd name="T16" fmla="*/ 47 w 206"/>
                <a:gd name="T17" fmla="*/ 64 h 197"/>
                <a:gd name="T18" fmla="*/ 3 w 206"/>
                <a:gd name="T19" fmla="*/ 64 h 197"/>
                <a:gd name="T20" fmla="*/ 3 w 206"/>
                <a:gd name="T21" fmla="*/ 197 h 197"/>
                <a:gd name="T22" fmla="*/ 155 w 206"/>
                <a:gd name="T23" fmla="*/ 61 h 197"/>
                <a:gd name="T24" fmla="*/ 115 w 206"/>
                <a:gd name="T25" fmla="*/ 83 h 197"/>
                <a:gd name="T26" fmla="*/ 115 w 206"/>
                <a:gd name="T27" fmla="*/ 83 h 197"/>
                <a:gd name="T28" fmla="*/ 115 w 206"/>
                <a:gd name="T29" fmla="*/ 83 h 197"/>
                <a:gd name="T30" fmla="*/ 115 w 206"/>
                <a:gd name="T31" fmla="*/ 83 h 197"/>
                <a:gd name="T32" fmla="*/ 115 w 206"/>
                <a:gd name="T33" fmla="*/ 64 h 197"/>
                <a:gd name="T34" fmla="*/ 71 w 206"/>
                <a:gd name="T35" fmla="*/ 64 h 197"/>
                <a:gd name="T36" fmla="*/ 71 w 206"/>
                <a:gd name="T37" fmla="*/ 197 h 197"/>
                <a:gd name="T38" fmla="*/ 115 w 206"/>
                <a:gd name="T39" fmla="*/ 197 h 197"/>
                <a:gd name="T40" fmla="*/ 115 w 206"/>
                <a:gd name="T41" fmla="*/ 123 h 197"/>
                <a:gd name="T42" fmla="*/ 117 w 206"/>
                <a:gd name="T43" fmla="*/ 112 h 197"/>
                <a:gd name="T44" fmla="*/ 139 w 206"/>
                <a:gd name="T45" fmla="*/ 96 h 197"/>
                <a:gd name="T46" fmla="*/ 162 w 206"/>
                <a:gd name="T47" fmla="*/ 126 h 197"/>
                <a:gd name="T48" fmla="*/ 162 w 206"/>
                <a:gd name="T49" fmla="*/ 197 h 197"/>
                <a:gd name="T50" fmla="*/ 206 w 206"/>
                <a:gd name="T51" fmla="*/ 197 h 197"/>
                <a:gd name="T52" fmla="*/ 206 w 206"/>
                <a:gd name="T53" fmla="*/ 121 h 197"/>
                <a:gd name="T54" fmla="*/ 155 w 206"/>
                <a:gd name="T55" fmla="*/ 61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6" h="197">
                  <a:moveTo>
                    <a:pt x="50" y="23"/>
                  </a:moveTo>
                  <a:cubicBezTo>
                    <a:pt x="50" y="36"/>
                    <a:pt x="40" y="46"/>
                    <a:pt x="25" y="46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0" y="36"/>
                    <a:pt x="0" y="23"/>
                  </a:cubicBezTo>
                  <a:cubicBezTo>
                    <a:pt x="0" y="10"/>
                    <a:pt x="10" y="0"/>
                    <a:pt x="25" y="0"/>
                  </a:cubicBezTo>
                  <a:cubicBezTo>
                    <a:pt x="40" y="0"/>
                    <a:pt x="49" y="10"/>
                    <a:pt x="50" y="23"/>
                  </a:cubicBezTo>
                  <a:close/>
                  <a:moveTo>
                    <a:pt x="3" y="197"/>
                  </a:moveTo>
                  <a:cubicBezTo>
                    <a:pt x="47" y="197"/>
                    <a:pt x="47" y="197"/>
                    <a:pt x="47" y="197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3" y="64"/>
                    <a:pt x="3" y="64"/>
                    <a:pt x="3" y="64"/>
                  </a:cubicBezTo>
                  <a:lnTo>
                    <a:pt x="3" y="197"/>
                  </a:lnTo>
                  <a:close/>
                  <a:moveTo>
                    <a:pt x="155" y="61"/>
                  </a:moveTo>
                  <a:cubicBezTo>
                    <a:pt x="132" y="61"/>
                    <a:pt x="121" y="74"/>
                    <a:pt x="115" y="83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5" y="83"/>
                    <a:pt x="115" y="83"/>
                    <a:pt x="115" y="83"/>
                  </a:cubicBezTo>
                  <a:cubicBezTo>
                    <a:pt x="115" y="64"/>
                    <a:pt x="115" y="64"/>
                    <a:pt x="115" y="6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2" y="76"/>
                    <a:pt x="71" y="197"/>
                    <a:pt x="71" y="197"/>
                  </a:cubicBezTo>
                  <a:cubicBezTo>
                    <a:pt x="115" y="197"/>
                    <a:pt x="115" y="197"/>
                    <a:pt x="115" y="197"/>
                  </a:cubicBezTo>
                  <a:cubicBezTo>
                    <a:pt x="115" y="123"/>
                    <a:pt x="115" y="123"/>
                    <a:pt x="115" y="123"/>
                  </a:cubicBezTo>
                  <a:cubicBezTo>
                    <a:pt x="115" y="119"/>
                    <a:pt x="116" y="115"/>
                    <a:pt x="117" y="112"/>
                  </a:cubicBezTo>
                  <a:cubicBezTo>
                    <a:pt x="120" y="104"/>
                    <a:pt x="127" y="96"/>
                    <a:pt x="139" y="96"/>
                  </a:cubicBezTo>
                  <a:cubicBezTo>
                    <a:pt x="155" y="96"/>
                    <a:pt x="162" y="108"/>
                    <a:pt x="162" y="126"/>
                  </a:cubicBezTo>
                  <a:cubicBezTo>
                    <a:pt x="162" y="197"/>
                    <a:pt x="162" y="197"/>
                    <a:pt x="162" y="197"/>
                  </a:cubicBezTo>
                  <a:cubicBezTo>
                    <a:pt x="206" y="197"/>
                    <a:pt x="206" y="197"/>
                    <a:pt x="206" y="197"/>
                  </a:cubicBezTo>
                  <a:cubicBezTo>
                    <a:pt x="206" y="121"/>
                    <a:pt x="206" y="121"/>
                    <a:pt x="206" y="121"/>
                  </a:cubicBezTo>
                  <a:cubicBezTo>
                    <a:pt x="206" y="80"/>
                    <a:pt x="184" y="61"/>
                    <a:pt x="155" y="6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0" name="Freeform: Shape 139"/>
            <p:cNvSpPr/>
            <p:nvPr/>
          </p:nvSpPr>
          <p:spPr bwMode="auto">
            <a:xfrm>
              <a:off x="858147" y="3531434"/>
              <a:ext cx="827228" cy="564322"/>
            </a:xfrm>
            <a:custGeom>
              <a:avLst/>
              <a:gdLst>
                <a:gd name="T0" fmla="*/ 263 w 472"/>
                <a:gd name="T1" fmla="*/ 0 h 322"/>
                <a:gd name="T2" fmla="*/ 158 w 472"/>
                <a:gd name="T3" fmla="*/ 0 h 322"/>
                <a:gd name="T4" fmla="*/ 0 w 472"/>
                <a:gd name="T5" fmla="*/ 139 h 322"/>
                <a:gd name="T6" fmla="*/ 0 w 472"/>
                <a:gd name="T7" fmla="*/ 158 h 322"/>
                <a:gd name="T8" fmla="*/ 158 w 472"/>
                <a:gd name="T9" fmla="*/ 297 h 322"/>
                <a:gd name="T10" fmla="*/ 315 w 472"/>
                <a:gd name="T11" fmla="*/ 297 h 322"/>
                <a:gd name="T12" fmla="*/ 331 w 472"/>
                <a:gd name="T13" fmla="*/ 296 h 322"/>
                <a:gd name="T14" fmla="*/ 333 w 472"/>
                <a:gd name="T15" fmla="*/ 296 h 322"/>
                <a:gd name="T16" fmla="*/ 403 w 472"/>
                <a:gd name="T17" fmla="*/ 322 h 322"/>
                <a:gd name="T18" fmla="*/ 472 w 472"/>
                <a:gd name="T19" fmla="*/ 289 h 322"/>
                <a:gd name="T20" fmla="*/ 472 w 472"/>
                <a:gd name="T21" fmla="*/ 239 h 322"/>
                <a:gd name="T22" fmla="*/ 263 w 472"/>
                <a:gd name="T23" fmla="*/ 0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472" h="322">
                  <a:moveTo>
                    <a:pt x="263" y="0"/>
                  </a:moveTo>
                  <a:cubicBezTo>
                    <a:pt x="158" y="0"/>
                    <a:pt x="158" y="0"/>
                    <a:pt x="158" y="0"/>
                  </a:cubicBezTo>
                  <a:cubicBezTo>
                    <a:pt x="71" y="0"/>
                    <a:pt x="0" y="62"/>
                    <a:pt x="0" y="139"/>
                  </a:cubicBezTo>
                  <a:cubicBezTo>
                    <a:pt x="0" y="158"/>
                    <a:pt x="0" y="158"/>
                    <a:pt x="0" y="158"/>
                  </a:cubicBezTo>
                  <a:cubicBezTo>
                    <a:pt x="0" y="235"/>
                    <a:pt x="71" y="297"/>
                    <a:pt x="158" y="297"/>
                  </a:cubicBezTo>
                  <a:cubicBezTo>
                    <a:pt x="315" y="297"/>
                    <a:pt x="315" y="297"/>
                    <a:pt x="315" y="297"/>
                  </a:cubicBezTo>
                  <a:cubicBezTo>
                    <a:pt x="320" y="297"/>
                    <a:pt x="326" y="297"/>
                    <a:pt x="331" y="296"/>
                  </a:cubicBezTo>
                  <a:cubicBezTo>
                    <a:pt x="332" y="296"/>
                    <a:pt x="332" y="296"/>
                    <a:pt x="333" y="296"/>
                  </a:cubicBezTo>
                  <a:cubicBezTo>
                    <a:pt x="361" y="296"/>
                    <a:pt x="384" y="307"/>
                    <a:pt x="403" y="322"/>
                  </a:cubicBezTo>
                  <a:cubicBezTo>
                    <a:pt x="424" y="308"/>
                    <a:pt x="447" y="297"/>
                    <a:pt x="472" y="289"/>
                  </a:cubicBezTo>
                  <a:cubicBezTo>
                    <a:pt x="472" y="239"/>
                    <a:pt x="472" y="239"/>
                    <a:pt x="472" y="239"/>
                  </a:cubicBezTo>
                  <a:cubicBezTo>
                    <a:pt x="355" y="207"/>
                    <a:pt x="268" y="113"/>
                    <a:pt x="263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1" name="Freeform: Shape 140"/>
            <p:cNvSpPr/>
            <p:nvPr/>
          </p:nvSpPr>
          <p:spPr bwMode="auto">
            <a:xfrm>
              <a:off x="1318788" y="3531434"/>
              <a:ext cx="368069" cy="419168"/>
            </a:xfrm>
            <a:custGeom>
              <a:avLst/>
              <a:gdLst>
                <a:gd name="T0" fmla="*/ 52 w 210"/>
                <a:gd name="T1" fmla="*/ 0 h 239"/>
                <a:gd name="T2" fmla="*/ 0 w 210"/>
                <a:gd name="T3" fmla="*/ 0 h 239"/>
                <a:gd name="T4" fmla="*/ 209 w 210"/>
                <a:gd name="T5" fmla="*/ 239 h 239"/>
                <a:gd name="T6" fmla="*/ 209 w 210"/>
                <a:gd name="T7" fmla="*/ 172 h 239"/>
                <a:gd name="T8" fmla="*/ 209 w 210"/>
                <a:gd name="T9" fmla="*/ 172 h 239"/>
                <a:gd name="T10" fmla="*/ 210 w 210"/>
                <a:gd name="T11" fmla="*/ 158 h 239"/>
                <a:gd name="T12" fmla="*/ 210 w 210"/>
                <a:gd name="T13" fmla="*/ 139 h 239"/>
                <a:gd name="T14" fmla="*/ 52 w 210"/>
                <a:gd name="T15" fmla="*/ 0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0" h="239">
                  <a:moveTo>
                    <a:pt x="52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5" y="113"/>
                    <a:pt x="92" y="207"/>
                    <a:pt x="209" y="239"/>
                  </a:cubicBezTo>
                  <a:cubicBezTo>
                    <a:pt x="209" y="172"/>
                    <a:pt x="209" y="172"/>
                    <a:pt x="209" y="172"/>
                  </a:cubicBezTo>
                  <a:cubicBezTo>
                    <a:pt x="209" y="172"/>
                    <a:pt x="209" y="172"/>
                    <a:pt x="209" y="172"/>
                  </a:cubicBezTo>
                  <a:cubicBezTo>
                    <a:pt x="209" y="168"/>
                    <a:pt x="210" y="163"/>
                    <a:pt x="210" y="158"/>
                  </a:cubicBezTo>
                  <a:cubicBezTo>
                    <a:pt x="210" y="139"/>
                    <a:pt x="210" y="139"/>
                    <a:pt x="210" y="139"/>
                  </a:cubicBezTo>
                  <a:cubicBezTo>
                    <a:pt x="210" y="62"/>
                    <a:pt x="139" y="0"/>
                    <a:pt x="52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2" name="Freeform: Shape 141"/>
            <p:cNvSpPr/>
            <p:nvPr/>
          </p:nvSpPr>
          <p:spPr bwMode="auto">
            <a:xfrm>
              <a:off x="1563920" y="4037991"/>
              <a:ext cx="122936" cy="227358"/>
            </a:xfrm>
            <a:custGeom>
              <a:avLst/>
              <a:gdLst>
                <a:gd name="T0" fmla="*/ 69 w 70"/>
                <a:gd name="T1" fmla="*/ 0 h 130"/>
                <a:gd name="T2" fmla="*/ 0 w 70"/>
                <a:gd name="T3" fmla="*/ 33 h 130"/>
                <a:gd name="T4" fmla="*/ 70 w 70"/>
                <a:gd name="T5" fmla="*/ 130 h 130"/>
                <a:gd name="T6" fmla="*/ 69 w 70"/>
                <a:gd name="T7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0" h="130">
                  <a:moveTo>
                    <a:pt x="69" y="0"/>
                  </a:moveTo>
                  <a:cubicBezTo>
                    <a:pt x="44" y="8"/>
                    <a:pt x="21" y="19"/>
                    <a:pt x="0" y="33"/>
                  </a:cubicBezTo>
                  <a:cubicBezTo>
                    <a:pt x="47" y="69"/>
                    <a:pt x="70" y="130"/>
                    <a:pt x="70" y="130"/>
                  </a:cubicBezTo>
                  <a:cubicBezTo>
                    <a:pt x="69" y="0"/>
                    <a:pt x="69" y="0"/>
                    <a:pt x="69" y="0"/>
                  </a:cubicBezTo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3" name="Freeform: Shape 142"/>
            <p:cNvSpPr/>
            <p:nvPr/>
          </p:nvSpPr>
          <p:spPr bwMode="auto">
            <a:xfrm>
              <a:off x="1127718" y="3669923"/>
              <a:ext cx="265128" cy="276977"/>
            </a:xfrm>
            <a:custGeom>
              <a:avLst/>
              <a:gdLst>
                <a:gd name="T0" fmla="*/ 0 w 151"/>
                <a:gd name="T1" fmla="*/ 5 h 158"/>
                <a:gd name="T2" fmla="*/ 4 w 151"/>
                <a:gd name="T3" fmla="*/ 9 h 158"/>
                <a:gd name="T4" fmla="*/ 24 w 151"/>
                <a:gd name="T5" fmla="*/ 9 h 158"/>
                <a:gd name="T6" fmla="*/ 28 w 151"/>
                <a:gd name="T7" fmla="*/ 11 h 158"/>
                <a:gd name="T8" fmla="*/ 40 w 151"/>
                <a:gd name="T9" fmla="*/ 22 h 158"/>
                <a:gd name="T10" fmla="*/ 27 w 151"/>
                <a:gd name="T11" fmla="*/ 22 h 158"/>
                <a:gd name="T12" fmla="*/ 23 w 151"/>
                <a:gd name="T13" fmla="*/ 31 h 158"/>
                <a:gd name="T14" fmla="*/ 79 w 151"/>
                <a:gd name="T15" fmla="*/ 83 h 158"/>
                <a:gd name="T16" fmla="*/ 84 w 151"/>
                <a:gd name="T17" fmla="*/ 85 h 158"/>
                <a:gd name="T18" fmla="*/ 84 w 151"/>
                <a:gd name="T19" fmla="*/ 144 h 158"/>
                <a:gd name="T20" fmla="*/ 58 w 151"/>
                <a:gd name="T21" fmla="*/ 156 h 158"/>
                <a:gd name="T22" fmla="*/ 58 w 151"/>
                <a:gd name="T23" fmla="*/ 158 h 158"/>
                <a:gd name="T24" fmla="*/ 120 w 151"/>
                <a:gd name="T25" fmla="*/ 158 h 158"/>
                <a:gd name="T26" fmla="*/ 120 w 151"/>
                <a:gd name="T27" fmla="*/ 156 h 158"/>
                <a:gd name="T28" fmla="*/ 93 w 151"/>
                <a:gd name="T29" fmla="*/ 144 h 158"/>
                <a:gd name="T30" fmla="*/ 93 w 151"/>
                <a:gd name="T31" fmla="*/ 85 h 158"/>
                <a:gd name="T32" fmla="*/ 98 w 151"/>
                <a:gd name="T33" fmla="*/ 82 h 158"/>
                <a:gd name="T34" fmla="*/ 146 w 151"/>
                <a:gd name="T35" fmla="*/ 31 h 158"/>
                <a:gd name="T36" fmla="*/ 142 w 151"/>
                <a:gd name="T37" fmla="*/ 22 h 158"/>
                <a:gd name="T38" fmla="*/ 53 w 151"/>
                <a:gd name="T39" fmla="*/ 22 h 158"/>
                <a:gd name="T40" fmla="*/ 35 w 151"/>
                <a:gd name="T41" fmla="*/ 4 h 158"/>
                <a:gd name="T42" fmla="*/ 24 w 151"/>
                <a:gd name="T43" fmla="*/ 0 h 158"/>
                <a:gd name="T44" fmla="*/ 4 w 151"/>
                <a:gd name="T45" fmla="*/ 0 h 158"/>
                <a:gd name="T46" fmla="*/ 0 w 151"/>
                <a:gd name="T47" fmla="*/ 5 h 1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1" h="158">
                  <a:moveTo>
                    <a:pt x="0" y="5"/>
                  </a:moveTo>
                  <a:cubicBezTo>
                    <a:pt x="0" y="7"/>
                    <a:pt x="2" y="9"/>
                    <a:pt x="4" y="9"/>
                  </a:cubicBezTo>
                  <a:cubicBezTo>
                    <a:pt x="24" y="9"/>
                    <a:pt x="24" y="9"/>
                    <a:pt x="24" y="9"/>
                  </a:cubicBezTo>
                  <a:cubicBezTo>
                    <a:pt x="25" y="9"/>
                    <a:pt x="27" y="10"/>
                    <a:pt x="28" y="11"/>
                  </a:cubicBezTo>
                  <a:cubicBezTo>
                    <a:pt x="40" y="22"/>
                    <a:pt x="40" y="22"/>
                    <a:pt x="40" y="22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20" y="22"/>
                    <a:pt x="18" y="26"/>
                    <a:pt x="23" y="31"/>
                  </a:cubicBezTo>
                  <a:cubicBezTo>
                    <a:pt x="79" y="83"/>
                    <a:pt x="79" y="83"/>
                    <a:pt x="79" y="83"/>
                  </a:cubicBezTo>
                  <a:cubicBezTo>
                    <a:pt x="81" y="84"/>
                    <a:pt x="82" y="85"/>
                    <a:pt x="84" y="85"/>
                  </a:cubicBezTo>
                  <a:cubicBezTo>
                    <a:pt x="84" y="144"/>
                    <a:pt x="84" y="144"/>
                    <a:pt x="84" y="144"/>
                  </a:cubicBezTo>
                  <a:cubicBezTo>
                    <a:pt x="58" y="156"/>
                    <a:pt x="58" y="156"/>
                    <a:pt x="58" y="156"/>
                  </a:cubicBezTo>
                  <a:cubicBezTo>
                    <a:pt x="56" y="157"/>
                    <a:pt x="56" y="158"/>
                    <a:pt x="58" y="158"/>
                  </a:cubicBezTo>
                  <a:cubicBezTo>
                    <a:pt x="120" y="158"/>
                    <a:pt x="120" y="158"/>
                    <a:pt x="120" y="158"/>
                  </a:cubicBezTo>
                  <a:cubicBezTo>
                    <a:pt x="122" y="158"/>
                    <a:pt x="122" y="157"/>
                    <a:pt x="120" y="156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93" y="85"/>
                    <a:pt x="93" y="85"/>
                    <a:pt x="93" y="85"/>
                  </a:cubicBezTo>
                  <a:cubicBezTo>
                    <a:pt x="95" y="85"/>
                    <a:pt x="97" y="84"/>
                    <a:pt x="98" y="82"/>
                  </a:cubicBezTo>
                  <a:cubicBezTo>
                    <a:pt x="146" y="31"/>
                    <a:pt x="146" y="31"/>
                    <a:pt x="146" y="31"/>
                  </a:cubicBezTo>
                  <a:cubicBezTo>
                    <a:pt x="151" y="26"/>
                    <a:pt x="150" y="22"/>
                    <a:pt x="142" y="22"/>
                  </a:cubicBezTo>
                  <a:cubicBezTo>
                    <a:pt x="53" y="22"/>
                    <a:pt x="53" y="22"/>
                    <a:pt x="53" y="22"/>
                  </a:cubicBezTo>
                  <a:cubicBezTo>
                    <a:pt x="35" y="4"/>
                    <a:pt x="35" y="4"/>
                    <a:pt x="35" y="4"/>
                  </a:cubicBezTo>
                  <a:cubicBezTo>
                    <a:pt x="32" y="2"/>
                    <a:pt x="27" y="0"/>
                    <a:pt x="2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4" name="Freeform: Shape 143"/>
            <p:cNvSpPr/>
            <p:nvPr/>
          </p:nvSpPr>
          <p:spPr bwMode="auto">
            <a:xfrm>
              <a:off x="1281759" y="3615860"/>
              <a:ext cx="137007" cy="131083"/>
            </a:xfrm>
            <a:custGeom>
              <a:avLst/>
              <a:gdLst>
                <a:gd name="T0" fmla="*/ 73 w 78"/>
                <a:gd name="T1" fmla="*/ 22 h 75"/>
                <a:gd name="T2" fmla="*/ 52 w 78"/>
                <a:gd name="T3" fmla="*/ 3 h 75"/>
                <a:gd name="T4" fmla="*/ 23 w 78"/>
                <a:gd name="T5" fmla="*/ 5 h 75"/>
                <a:gd name="T6" fmla="*/ 4 w 78"/>
                <a:gd name="T7" fmla="*/ 47 h 75"/>
                <a:gd name="T8" fmla="*/ 12 w 78"/>
                <a:gd name="T9" fmla="*/ 45 h 75"/>
                <a:gd name="T10" fmla="*/ 27 w 78"/>
                <a:gd name="T11" fmla="*/ 13 h 75"/>
                <a:gd name="T12" fmla="*/ 49 w 78"/>
                <a:gd name="T13" fmla="*/ 11 h 75"/>
                <a:gd name="T14" fmla="*/ 65 w 78"/>
                <a:gd name="T15" fmla="*/ 26 h 75"/>
                <a:gd name="T16" fmla="*/ 67 w 78"/>
                <a:gd name="T17" fmla="*/ 47 h 75"/>
                <a:gd name="T18" fmla="*/ 52 w 78"/>
                <a:gd name="T19" fmla="*/ 64 h 75"/>
                <a:gd name="T20" fmla="*/ 44 w 78"/>
                <a:gd name="T21" fmla="*/ 66 h 75"/>
                <a:gd name="T22" fmla="*/ 46 w 78"/>
                <a:gd name="T23" fmla="*/ 75 h 75"/>
                <a:gd name="T24" fmla="*/ 56 w 78"/>
                <a:gd name="T25" fmla="*/ 71 h 75"/>
                <a:gd name="T26" fmla="*/ 58 w 78"/>
                <a:gd name="T27" fmla="*/ 70 h 75"/>
                <a:gd name="T28" fmla="*/ 75 w 78"/>
                <a:gd name="T29" fmla="*/ 50 h 75"/>
                <a:gd name="T30" fmla="*/ 73 w 78"/>
                <a:gd name="T31" fmla="*/ 22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8" h="75">
                  <a:moveTo>
                    <a:pt x="73" y="22"/>
                  </a:moveTo>
                  <a:cubicBezTo>
                    <a:pt x="69" y="13"/>
                    <a:pt x="61" y="6"/>
                    <a:pt x="52" y="3"/>
                  </a:cubicBezTo>
                  <a:cubicBezTo>
                    <a:pt x="42" y="0"/>
                    <a:pt x="32" y="1"/>
                    <a:pt x="23" y="5"/>
                  </a:cubicBezTo>
                  <a:cubicBezTo>
                    <a:pt x="8" y="13"/>
                    <a:pt x="0" y="30"/>
                    <a:pt x="4" y="47"/>
                  </a:cubicBezTo>
                  <a:cubicBezTo>
                    <a:pt x="12" y="45"/>
                    <a:pt x="12" y="45"/>
                    <a:pt x="12" y="45"/>
                  </a:cubicBezTo>
                  <a:cubicBezTo>
                    <a:pt x="9" y="32"/>
                    <a:pt x="15" y="19"/>
                    <a:pt x="27" y="13"/>
                  </a:cubicBezTo>
                  <a:cubicBezTo>
                    <a:pt x="34" y="10"/>
                    <a:pt x="42" y="9"/>
                    <a:pt x="49" y="11"/>
                  </a:cubicBezTo>
                  <a:cubicBezTo>
                    <a:pt x="56" y="14"/>
                    <a:pt x="62" y="19"/>
                    <a:pt x="65" y="26"/>
                  </a:cubicBezTo>
                  <a:cubicBezTo>
                    <a:pt x="69" y="32"/>
                    <a:pt x="69" y="40"/>
                    <a:pt x="67" y="47"/>
                  </a:cubicBezTo>
                  <a:cubicBezTo>
                    <a:pt x="64" y="54"/>
                    <a:pt x="59" y="60"/>
                    <a:pt x="52" y="64"/>
                  </a:cubicBezTo>
                  <a:cubicBezTo>
                    <a:pt x="50" y="65"/>
                    <a:pt x="47" y="66"/>
                    <a:pt x="44" y="66"/>
                  </a:cubicBezTo>
                  <a:cubicBezTo>
                    <a:pt x="46" y="75"/>
                    <a:pt x="46" y="75"/>
                    <a:pt x="46" y="75"/>
                  </a:cubicBezTo>
                  <a:cubicBezTo>
                    <a:pt x="50" y="74"/>
                    <a:pt x="53" y="73"/>
                    <a:pt x="56" y="71"/>
                  </a:cubicBezTo>
                  <a:cubicBezTo>
                    <a:pt x="57" y="71"/>
                    <a:pt x="58" y="71"/>
                    <a:pt x="58" y="70"/>
                  </a:cubicBezTo>
                  <a:cubicBezTo>
                    <a:pt x="66" y="66"/>
                    <a:pt x="72" y="59"/>
                    <a:pt x="75" y="50"/>
                  </a:cubicBezTo>
                  <a:cubicBezTo>
                    <a:pt x="78" y="41"/>
                    <a:pt x="78" y="31"/>
                    <a:pt x="73" y="2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5" name="Freeform: Shape 144"/>
            <p:cNvSpPr/>
            <p:nvPr/>
          </p:nvSpPr>
          <p:spPr bwMode="auto">
            <a:xfrm>
              <a:off x="4312955" y="2181356"/>
              <a:ext cx="297713" cy="222915"/>
            </a:xfrm>
            <a:custGeom>
              <a:avLst/>
              <a:gdLst>
                <a:gd name="T0" fmla="*/ 170 w 170"/>
                <a:gd name="T1" fmla="*/ 106 h 127"/>
                <a:gd name="T2" fmla="*/ 167 w 170"/>
                <a:gd name="T3" fmla="*/ 116 h 127"/>
                <a:gd name="T4" fmla="*/ 113 w 170"/>
                <a:gd name="T5" fmla="*/ 56 h 127"/>
                <a:gd name="T6" fmla="*/ 166 w 170"/>
                <a:gd name="T7" fmla="*/ 10 h 127"/>
                <a:gd name="T8" fmla="*/ 170 w 170"/>
                <a:gd name="T9" fmla="*/ 21 h 127"/>
                <a:gd name="T10" fmla="*/ 170 w 170"/>
                <a:gd name="T11" fmla="*/ 106 h 127"/>
                <a:gd name="T12" fmla="*/ 85 w 170"/>
                <a:gd name="T13" fmla="*/ 67 h 127"/>
                <a:gd name="T14" fmla="*/ 159 w 170"/>
                <a:gd name="T15" fmla="*/ 2 h 127"/>
                <a:gd name="T16" fmla="*/ 148 w 170"/>
                <a:gd name="T17" fmla="*/ 0 h 127"/>
                <a:gd name="T18" fmla="*/ 21 w 170"/>
                <a:gd name="T19" fmla="*/ 0 h 127"/>
                <a:gd name="T20" fmla="*/ 11 w 170"/>
                <a:gd name="T21" fmla="*/ 2 h 127"/>
                <a:gd name="T22" fmla="*/ 85 w 170"/>
                <a:gd name="T23" fmla="*/ 67 h 127"/>
                <a:gd name="T24" fmla="*/ 105 w 170"/>
                <a:gd name="T25" fmla="*/ 63 h 127"/>
                <a:gd name="T26" fmla="*/ 88 w 170"/>
                <a:gd name="T27" fmla="*/ 78 h 127"/>
                <a:gd name="T28" fmla="*/ 85 w 170"/>
                <a:gd name="T29" fmla="*/ 79 h 127"/>
                <a:gd name="T30" fmla="*/ 81 w 170"/>
                <a:gd name="T31" fmla="*/ 78 h 127"/>
                <a:gd name="T32" fmla="*/ 64 w 170"/>
                <a:gd name="T33" fmla="*/ 63 h 127"/>
                <a:gd name="T34" fmla="*/ 10 w 170"/>
                <a:gd name="T35" fmla="*/ 124 h 127"/>
                <a:gd name="T36" fmla="*/ 21 w 170"/>
                <a:gd name="T37" fmla="*/ 127 h 127"/>
                <a:gd name="T38" fmla="*/ 148 w 170"/>
                <a:gd name="T39" fmla="*/ 127 h 127"/>
                <a:gd name="T40" fmla="*/ 160 w 170"/>
                <a:gd name="T41" fmla="*/ 124 h 127"/>
                <a:gd name="T42" fmla="*/ 105 w 170"/>
                <a:gd name="T43" fmla="*/ 63 h 127"/>
                <a:gd name="T44" fmla="*/ 3 w 170"/>
                <a:gd name="T45" fmla="*/ 10 h 127"/>
                <a:gd name="T46" fmla="*/ 0 w 170"/>
                <a:gd name="T47" fmla="*/ 21 h 127"/>
                <a:gd name="T48" fmla="*/ 0 w 170"/>
                <a:gd name="T49" fmla="*/ 106 h 127"/>
                <a:gd name="T50" fmla="*/ 3 w 170"/>
                <a:gd name="T51" fmla="*/ 116 h 127"/>
                <a:gd name="T52" fmla="*/ 56 w 170"/>
                <a:gd name="T53" fmla="*/ 56 h 127"/>
                <a:gd name="T54" fmla="*/ 3 w 170"/>
                <a:gd name="T55" fmla="*/ 10 h 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70" h="127">
                  <a:moveTo>
                    <a:pt x="170" y="106"/>
                  </a:moveTo>
                  <a:cubicBezTo>
                    <a:pt x="170" y="110"/>
                    <a:pt x="169" y="113"/>
                    <a:pt x="167" y="116"/>
                  </a:cubicBezTo>
                  <a:cubicBezTo>
                    <a:pt x="113" y="56"/>
                    <a:pt x="113" y="56"/>
                    <a:pt x="113" y="56"/>
                  </a:cubicBezTo>
                  <a:cubicBezTo>
                    <a:pt x="166" y="10"/>
                    <a:pt x="166" y="10"/>
                    <a:pt x="166" y="10"/>
                  </a:cubicBezTo>
                  <a:cubicBezTo>
                    <a:pt x="168" y="13"/>
                    <a:pt x="170" y="17"/>
                    <a:pt x="170" y="21"/>
                  </a:cubicBezTo>
                  <a:lnTo>
                    <a:pt x="170" y="106"/>
                  </a:lnTo>
                  <a:close/>
                  <a:moveTo>
                    <a:pt x="85" y="67"/>
                  </a:moveTo>
                  <a:cubicBezTo>
                    <a:pt x="159" y="2"/>
                    <a:pt x="159" y="2"/>
                    <a:pt x="159" y="2"/>
                  </a:cubicBezTo>
                  <a:cubicBezTo>
                    <a:pt x="156" y="1"/>
                    <a:pt x="152" y="0"/>
                    <a:pt x="148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17" y="0"/>
                    <a:pt x="14" y="1"/>
                    <a:pt x="11" y="2"/>
                  </a:cubicBezTo>
                  <a:lnTo>
                    <a:pt x="85" y="67"/>
                  </a:lnTo>
                  <a:close/>
                  <a:moveTo>
                    <a:pt x="105" y="63"/>
                  </a:moveTo>
                  <a:cubicBezTo>
                    <a:pt x="88" y="78"/>
                    <a:pt x="88" y="78"/>
                    <a:pt x="88" y="78"/>
                  </a:cubicBezTo>
                  <a:cubicBezTo>
                    <a:pt x="87" y="79"/>
                    <a:pt x="86" y="79"/>
                    <a:pt x="85" y="79"/>
                  </a:cubicBezTo>
                  <a:cubicBezTo>
                    <a:pt x="84" y="79"/>
                    <a:pt x="82" y="79"/>
                    <a:pt x="81" y="78"/>
                  </a:cubicBezTo>
                  <a:cubicBezTo>
                    <a:pt x="64" y="63"/>
                    <a:pt x="64" y="63"/>
                    <a:pt x="64" y="63"/>
                  </a:cubicBezTo>
                  <a:cubicBezTo>
                    <a:pt x="10" y="124"/>
                    <a:pt x="10" y="124"/>
                    <a:pt x="10" y="124"/>
                  </a:cubicBezTo>
                  <a:cubicBezTo>
                    <a:pt x="13" y="126"/>
                    <a:pt x="17" y="127"/>
                    <a:pt x="21" y="127"/>
                  </a:cubicBezTo>
                  <a:cubicBezTo>
                    <a:pt x="148" y="127"/>
                    <a:pt x="148" y="127"/>
                    <a:pt x="148" y="127"/>
                  </a:cubicBezTo>
                  <a:cubicBezTo>
                    <a:pt x="153" y="127"/>
                    <a:pt x="156" y="126"/>
                    <a:pt x="160" y="124"/>
                  </a:cubicBezTo>
                  <a:lnTo>
                    <a:pt x="105" y="63"/>
                  </a:lnTo>
                  <a:close/>
                  <a:moveTo>
                    <a:pt x="3" y="10"/>
                  </a:moveTo>
                  <a:cubicBezTo>
                    <a:pt x="1" y="13"/>
                    <a:pt x="0" y="17"/>
                    <a:pt x="0" y="21"/>
                  </a:cubicBezTo>
                  <a:cubicBezTo>
                    <a:pt x="0" y="106"/>
                    <a:pt x="0" y="106"/>
                    <a:pt x="0" y="106"/>
                  </a:cubicBezTo>
                  <a:cubicBezTo>
                    <a:pt x="0" y="110"/>
                    <a:pt x="1" y="113"/>
                    <a:pt x="3" y="116"/>
                  </a:cubicBezTo>
                  <a:cubicBezTo>
                    <a:pt x="56" y="56"/>
                    <a:pt x="56" y="56"/>
                    <a:pt x="56" y="56"/>
                  </a:cubicBezTo>
                  <a:lnTo>
                    <a:pt x="3" y="1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6" name="Freeform: Shape 145"/>
            <p:cNvSpPr/>
            <p:nvPr/>
          </p:nvSpPr>
          <p:spPr bwMode="auto">
            <a:xfrm>
              <a:off x="2038632" y="1796255"/>
              <a:ext cx="303638" cy="283642"/>
            </a:xfrm>
            <a:custGeom>
              <a:avLst/>
              <a:gdLst>
                <a:gd name="T0" fmla="*/ 160 w 173"/>
                <a:gd name="T1" fmla="*/ 15 h 162"/>
                <a:gd name="T2" fmla="*/ 87 w 173"/>
                <a:gd name="T3" fmla="*/ 20 h 162"/>
                <a:gd name="T4" fmla="*/ 47 w 173"/>
                <a:gd name="T5" fmla="*/ 2 h 162"/>
                <a:gd name="T6" fmla="*/ 3 w 173"/>
                <a:gd name="T7" fmla="*/ 27 h 162"/>
                <a:gd name="T8" fmla="*/ 0 w 173"/>
                <a:gd name="T9" fmla="*/ 33 h 162"/>
                <a:gd name="T10" fmla="*/ 4 w 173"/>
                <a:gd name="T11" fmla="*/ 161 h 162"/>
                <a:gd name="T12" fmla="*/ 56 w 173"/>
                <a:gd name="T13" fmla="*/ 136 h 162"/>
                <a:gd name="T14" fmla="*/ 81 w 173"/>
                <a:gd name="T15" fmla="*/ 157 h 162"/>
                <a:gd name="T16" fmla="*/ 81 w 173"/>
                <a:gd name="T17" fmla="*/ 158 h 162"/>
                <a:gd name="T18" fmla="*/ 82 w 173"/>
                <a:gd name="T19" fmla="*/ 159 h 162"/>
                <a:gd name="T20" fmla="*/ 83 w 173"/>
                <a:gd name="T21" fmla="*/ 160 h 162"/>
                <a:gd name="T22" fmla="*/ 84 w 173"/>
                <a:gd name="T23" fmla="*/ 161 h 162"/>
                <a:gd name="T24" fmla="*/ 87 w 173"/>
                <a:gd name="T25" fmla="*/ 162 h 162"/>
                <a:gd name="T26" fmla="*/ 88 w 173"/>
                <a:gd name="T27" fmla="*/ 162 h 162"/>
                <a:gd name="T28" fmla="*/ 89 w 173"/>
                <a:gd name="T29" fmla="*/ 161 h 162"/>
                <a:gd name="T30" fmla="*/ 90 w 173"/>
                <a:gd name="T31" fmla="*/ 161 h 162"/>
                <a:gd name="T32" fmla="*/ 91 w 173"/>
                <a:gd name="T33" fmla="*/ 160 h 162"/>
                <a:gd name="T34" fmla="*/ 92 w 173"/>
                <a:gd name="T35" fmla="*/ 159 h 162"/>
                <a:gd name="T36" fmla="*/ 92 w 173"/>
                <a:gd name="T37" fmla="*/ 158 h 162"/>
                <a:gd name="T38" fmla="*/ 117 w 173"/>
                <a:gd name="T39" fmla="*/ 137 h 162"/>
                <a:gd name="T40" fmla="*/ 166 w 173"/>
                <a:gd name="T41" fmla="*/ 162 h 162"/>
                <a:gd name="T42" fmla="*/ 173 w 173"/>
                <a:gd name="T43" fmla="*/ 156 h 162"/>
                <a:gd name="T44" fmla="*/ 173 w 173"/>
                <a:gd name="T45" fmla="*/ 32 h 162"/>
                <a:gd name="T46" fmla="*/ 68 w 173"/>
                <a:gd name="T47" fmla="*/ 80 h 162"/>
                <a:gd name="T48" fmla="*/ 44 w 173"/>
                <a:gd name="T49" fmla="*/ 64 h 162"/>
                <a:gd name="T50" fmla="*/ 18 w 173"/>
                <a:gd name="T51" fmla="*/ 75 h 162"/>
                <a:gd name="T52" fmla="*/ 44 w 173"/>
                <a:gd name="T53" fmla="*/ 60 h 162"/>
                <a:gd name="T54" fmla="*/ 68 w 173"/>
                <a:gd name="T55" fmla="*/ 80 h 162"/>
                <a:gd name="T56" fmla="*/ 44 w 173"/>
                <a:gd name="T57" fmla="*/ 50 h 162"/>
                <a:gd name="T58" fmla="*/ 21 w 173"/>
                <a:gd name="T59" fmla="*/ 63 h 162"/>
                <a:gd name="T60" fmla="*/ 44 w 173"/>
                <a:gd name="T61" fmla="*/ 46 h 162"/>
                <a:gd name="T62" fmla="*/ 71 w 173"/>
                <a:gd name="T63" fmla="*/ 63 h 162"/>
                <a:gd name="T64" fmla="*/ 68 w 173"/>
                <a:gd name="T65" fmla="*/ 52 h 162"/>
                <a:gd name="T66" fmla="*/ 44 w 173"/>
                <a:gd name="T67" fmla="*/ 36 h 162"/>
                <a:gd name="T68" fmla="*/ 18 w 173"/>
                <a:gd name="T69" fmla="*/ 47 h 162"/>
                <a:gd name="T70" fmla="*/ 44 w 173"/>
                <a:gd name="T71" fmla="*/ 32 h 162"/>
                <a:gd name="T72" fmla="*/ 68 w 173"/>
                <a:gd name="T73" fmla="*/ 52 h 162"/>
                <a:gd name="T74" fmla="*/ 126 w 173"/>
                <a:gd name="T75" fmla="*/ 64 h 162"/>
                <a:gd name="T76" fmla="*/ 99 w 173"/>
                <a:gd name="T77" fmla="*/ 75 h 162"/>
                <a:gd name="T78" fmla="*/ 126 w 173"/>
                <a:gd name="T79" fmla="*/ 60 h 162"/>
                <a:gd name="T80" fmla="*/ 149 w 173"/>
                <a:gd name="T81" fmla="*/ 80 h 162"/>
                <a:gd name="T82" fmla="*/ 126 w 173"/>
                <a:gd name="T83" fmla="*/ 50 h 162"/>
                <a:gd name="T84" fmla="*/ 102 w 173"/>
                <a:gd name="T85" fmla="*/ 63 h 162"/>
                <a:gd name="T86" fmla="*/ 126 w 173"/>
                <a:gd name="T87" fmla="*/ 46 h 162"/>
                <a:gd name="T88" fmla="*/ 153 w 173"/>
                <a:gd name="T89" fmla="*/ 63 h 162"/>
                <a:gd name="T90" fmla="*/ 149 w 173"/>
                <a:gd name="T91" fmla="*/ 52 h 162"/>
                <a:gd name="T92" fmla="*/ 126 w 173"/>
                <a:gd name="T93" fmla="*/ 36 h 162"/>
                <a:gd name="T94" fmla="*/ 99 w 173"/>
                <a:gd name="T95" fmla="*/ 47 h 162"/>
                <a:gd name="T96" fmla="*/ 126 w 173"/>
                <a:gd name="T97" fmla="*/ 32 h 162"/>
                <a:gd name="T98" fmla="*/ 149 w 173"/>
                <a:gd name="T99" fmla="*/ 52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73" h="162">
                  <a:moveTo>
                    <a:pt x="168" y="24"/>
                  </a:moveTo>
                  <a:cubicBezTo>
                    <a:pt x="167" y="22"/>
                    <a:pt x="164" y="19"/>
                    <a:pt x="160" y="15"/>
                  </a:cubicBezTo>
                  <a:cubicBezTo>
                    <a:pt x="147" y="5"/>
                    <a:pt x="133" y="0"/>
                    <a:pt x="119" y="2"/>
                  </a:cubicBezTo>
                  <a:cubicBezTo>
                    <a:pt x="102" y="5"/>
                    <a:pt x="92" y="13"/>
                    <a:pt x="87" y="20"/>
                  </a:cubicBezTo>
                  <a:cubicBezTo>
                    <a:pt x="81" y="13"/>
                    <a:pt x="71" y="5"/>
                    <a:pt x="54" y="2"/>
                  </a:cubicBezTo>
                  <a:cubicBezTo>
                    <a:pt x="51" y="2"/>
                    <a:pt x="49" y="2"/>
                    <a:pt x="47" y="2"/>
                  </a:cubicBezTo>
                  <a:cubicBezTo>
                    <a:pt x="32" y="2"/>
                    <a:pt x="17" y="10"/>
                    <a:pt x="3" y="27"/>
                  </a:cubicBezTo>
                  <a:cubicBezTo>
                    <a:pt x="3" y="27"/>
                    <a:pt x="3" y="27"/>
                    <a:pt x="3" y="27"/>
                  </a:cubicBezTo>
                  <a:cubicBezTo>
                    <a:pt x="2" y="28"/>
                    <a:pt x="1" y="29"/>
                    <a:pt x="1" y="30"/>
                  </a:cubicBezTo>
                  <a:cubicBezTo>
                    <a:pt x="0" y="31"/>
                    <a:pt x="0" y="32"/>
                    <a:pt x="0" y="33"/>
                  </a:cubicBezTo>
                  <a:cubicBezTo>
                    <a:pt x="0" y="155"/>
                    <a:pt x="0" y="155"/>
                    <a:pt x="0" y="155"/>
                  </a:cubicBezTo>
                  <a:cubicBezTo>
                    <a:pt x="0" y="158"/>
                    <a:pt x="2" y="160"/>
                    <a:pt x="4" y="161"/>
                  </a:cubicBezTo>
                  <a:cubicBezTo>
                    <a:pt x="6" y="162"/>
                    <a:pt x="9" y="162"/>
                    <a:pt x="11" y="160"/>
                  </a:cubicBezTo>
                  <a:cubicBezTo>
                    <a:pt x="11" y="160"/>
                    <a:pt x="36" y="136"/>
                    <a:pt x="56" y="136"/>
                  </a:cubicBezTo>
                  <a:cubicBezTo>
                    <a:pt x="74" y="136"/>
                    <a:pt x="80" y="156"/>
                    <a:pt x="80" y="157"/>
                  </a:cubicBezTo>
                  <a:cubicBezTo>
                    <a:pt x="81" y="157"/>
                    <a:pt x="81" y="157"/>
                    <a:pt x="81" y="157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58"/>
                    <a:pt x="81" y="158"/>
                    <a:pt x="81" y="158"/>
                  </a:cubicBezTo>
                  <a:cubicBezTo>
                    <a:pt x="81" y="159"/>
                    <a:pt x="81" y="159"/>
                    <a:pt x="81" y="159"/>
                  </a:cubicBezTo>
                  <a:cubicBezTo>
                    <a:pt x="82" y="159"/>
                    <a:pt x="82" y="159"/>
                    <a:pt x="82" y="159"/>
                  </a:cubicBezTo>
                  <a:cubicBezTo>
                    <a:pt x="82" y="160"/>
                    <a:pt x="82" y="160"/>
                    <a:pt x="82" y="160"/>
                  </a:cubicBezTo>
                  <a:cubicBezTo>
                    <a:pt x="83" y="160"/>
                    <a:pt x="83" y="160"/>
                    <a:pt x="83" y="160"/>
                  </a:cubicBezTo>
                  <a:cubicBezTo>
                    <a:pt x="83" y="161"/>
                    <a:pt x="83" y="161"/>
                    <a:pt x="83" y="161"/>
                  </a:cubicBezTo>
                  <a:cubicBezTo>
                    <a:pt x="84" y="161"/>
                    <a:pt x="84" y="161"/>
                    <a:pt x="84" y="161"/>
                  </a:cubicBezTo>
                  <a:cubicBezTo>
                    <a:pt x="84" y="162"/>
                    <a:pt x="86" y="162"/>
                    <a:pt x="87" y="162"/>
                  </a:cubicBezTo>
                  <a:cubicBezTo>
                    <a:pt x="87" y="162"/>
                    <a:pt x="87" y="162"/>
                    <a:pt x="87" y="162"/>
                  </a:cubicBezTo>
                  <a:cubicBezTo>
                    <a:pt x="88" y="162"/>
                    <a:pt x="88" y="162"/>
                    <a:pt x="88" y="162"/>
                  </a:cubicBezTo>
                  <a:cubicBezTo>
                    <a:pt x="88" y="162"/>
                    <a:pt x="88" y="162"/>
                    <a:pt x="88" y="162"/>
                  </a:cubicBezTo>
                  <a:cubicBezTo>
                    <a:pt x="89" y="161"/>
                    <a:pt x="89" y="161"/>
                    <a:pt x="89" y="161"/>
                  </a:cubicBezTo>
                  <a:cubicBezTo>
                    <a:pt x="89" y="161"/>
                    <a:pt x="89" y="161"/>
                    <a:pt x="89" y="161"/>
                  </a:cubicBezTo>
                  <a:cubicBezTo>
                    <a:pt x="90" y="161"/>
                    <a:pt x="90" y="161"/>
                    <a:pt x="90" y="161"/>
                  </a:cubicBezTo>
                  <a:cubicBezTo>
                    <a:pt x="90" y="161"/>
                    <a:pt x="90" y="161"/>
                    <a:pt x="90" y="161"/>
                  </a:cubicBezTo>
                  <a:cubicBezTo>
                    <a:pt x="91" y="160"/>
                    <a:pt x="91" y="160"/>
                    <a:pt x="91" y="160"/>
                  </a:cubicBezTo>
                  <a:cubicBezTo>
                    <a:pt x="91" y="160"/>
                    <a:pt x="91" y="160"/>
                    <a:pt x="91" y="160"/>
                  </a:cubicBezTo>
                  <a:cubicBezTo>
                    <a:pt x="92" y="159"/>
                    <a:pt x="92" y="159"/>
                    <a:pt x="92" y="159"/>
                  </a:cubicBezTo>
                  <a:cubicBezTo>
                    <a:pt x="92" y="159"/>
                    <a:pt x="92" y="159"/>
                    <a:pt x="92" y="159"/>
                  </a:cubicBezTo>
                  <a:cubicBezTo>
                    <a:pt x="92" y="158"/>
                    <a:pt x="92" y="158"/>
                    <a:pt x="92" y="158"/>
                  </a:cubicBezTo>
                  <a:cubicBezTo>
                    <a:pt x="92" y="158"/>
                    <a:pt x="92" y="158"/>
                    <a:pt x="92" y="158"/>
                  </a:cubicBezTo>
                  <a:cubicBezTo>
                    <a:pt x="92" y="157"/>
                    <a:pt x="92" y="157"/>
                    <a:pt x="92" y="157"/>
                  </a:cubicBezTo>
                  <a:cubicBezTo>
                    <a:pt x="93" y="156"/>
                    <a:pt x="99" y="137"/>
                    <a:pt x="117" y="137"/>
                  </a:cubicBezTo>
                  <a:cubicBezTo>
                    <a:pt x="137" y="137"/>
                    <a:pt x="162" y="160"/>
                    <a:pt x="162" y="160"/>
                  </a:cubicBezTo>
                  <a:cubicBezTo>
                    <a:pt x="163" y="161"/>
                    <a:pt x="165" y="162"/>
                    <a:pt x="166" y="162"/>
                  </a:cubicBezTo>
                  <a:cubicBezTo>
                    <a:pt x="167" y="162"/>
                    <a:pt x="168" y="162"/>
                    <a:pt x="169" y="161"/>
                  </a:cubicBezTo>
                  <a:cubicBezTo>
                    <a:pt x="171" y="160"/>
                    <a:pt x="173" y="158"/>
                    <a:pt x="173" y="156"/>
                  </a:cubicBezTo>
                  <a:cubicBezTo>
                    <a:pt x="173" y="34"/>
                    <a:pt x="173" y="34"/>
                    <a:pt x="173" y="34"/>
                  </a:cubicBezTo>
                  <a:cubicBezTo>
                    <a:pt x="173" y="33"/>
                    <a:pt x="173" y="33"/>
                    <a:pt x="173" y="32"/>
                  </a:cubicBezTo>
                  <a:cubicBezTo>
                    <a:pt x="173" y="30"/>
                    <a:pt x="172" y="29"/>
                    <a:pt x="168" y="24"/>
                  </a:cubicBezTo>
                  <a:close/>
                  <a:moveTo>
                    <a:pt x="68" y="80"/>
                  </a:moveTo>
                  <a:cubicBezTo>
                    <a:pt x="61" y="70"/>
                    <a:pt x="53" y="65"/>
                    <a:pt x="44" y="64"/>
                  </a:cubicBezTo>
                  <a:cubicBezTo>
                    <a:pt x="44" y="64"/>
                    <a:pt x="44" y="64"/>
                    <a:pt x="44" y="64"/>
                  </a:cubicBezTo>
                  <a:cubicBezTo>
                    <a:pt x="31" y="64"/>
                    <a:pt x="21" y="77"/>
                    <a:pt x="21" y="77"/>
                  </a:cubicBezTo>
                  <a:cubicBezTo>
                    <a:pt x="18" y="75"/>
                    <a:pt x="18" y="75"/>
                    <a:pt x="18" y="75"/>
                  </a:cubicBezTo>
                  <a:cubicBezTo>
                    <a:pt x="18" y="74"/>
                    <a:pt x="29" y="60"/>
                    <a:pt x="44" y="60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54" y="61"/>
                    <a:pt x="63" y="66"/>
                    <a:pt x="71" y="77"/>
                  </a:cubicBezTo>
                  <a:lnTo>
                    <a:pt x="68" y="80"/>
                  </a:lnTo>
                  <a:close/>
                  <a:moveTo>
                    <a:pt x="68" y="66"/>
                  </a:moveTo>
                  <a:cubicBezTo>
                    <a:pt x="61" y="56"/>
                    <a:pt x="53" y="51"/>
                    <a:pt x="44" y="50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31" y="50"/>
                    <a:pt x="21" y="63"/>
                    <a:pt x="21" y="63"/>
                  </a:cubicBezTo>
                  <a:cubicBezTo>
                    <a:pt x="18" y="61"/>
                    <a:pt x="18" y="61"/>
                    <a:pt x="18" y="61"/>
                  </a:cubicBezTo>
                  <a:cubicBezTo>
                    <a:pt x="18" y="60"/>
                    <a:pt x="29" y="46"/>
                    <a:pt x="44" y="46"/>
                  </a:cubicBezTo>
                  <a:cubicBezTo>
                    <a:pt x="44" y="46"/>
                    <a:pt x="44" y="46"/>
                    <a:pt x="44" y="46"/>
                  </a:cubicBezTo>
                  <a:cubicBezTo>
                    <a:pt x="54" y="47"/>
                    <a:pt x="63" y="52"/>
                    <a:pt x="71" y="63"/>
                  </a:cubicBezTo>
                  <a:lnTo>
                    <a:pt x="68" y="66"/>
                  </a:lnTo>
                  <a:close/>
                  <a:moveTo>
                    <a:pt x="68" y="52"/>
                  </a:moveTo>
                  <a:cubicBezTo>
                    <a:pt x="61" y="42"/>
                    <a:pt x="53" y="37"/>
                    <a:pt x="44" y="36"/>
                  </a:cubicBezTo>
                  <a:cubicBezTo>
                    <a:pt x="44" y="36"/>
                    <a:pt x="44" y="36"/>
                    <a:pt x="44" y="36"/>
                  </a:cubicBezTo>
                  <a:cubicBezTo>
                    <a:pt x="31" y="36"/>
                    <a:pt x="21" y="49"/>
                    <a:pt x="21" y="49"/>
                  </a:cubicBezTo>
                  <a:cubicBezTo>
                    <a:pt x="18" y="47"/>
                    <a:pt x="18" y="47"/>
                    <a:pt x="18" y="47"/>
                  </a:cubicBezTo>
                  <a:cubicBezTo>
                    <a:pt x="18" y="46"/>
                    <a:pt x="29" y="32"/>
                    <a:pt x="44" y="32"/>
                  </a:cubicBezTo>
                  <a:cubicBezTo>
                    <a:pt x="44" y="32"/>
                    <a:pt x="44" y="32"/>
                    <a:pt x="44" y="32"/>
                  </a:cubicBezTo>
                  <a:cubicBezTo>
                    <a:pt x="54" y="33"/>
                    <a:pt x="63" y="38"/>
                    <a:pt x="71" y="49"/>
                  </a:cubicBezTo>
                  <a:lnTo>
                    <a:pt x="68" y="52"/>
                  </a:lnTo>
                  <a:close/>
                  <a:moveTo>
                    <a:pt x="149" y="80"/>
                  </a:moveTo>
                  <a:cubicBezTo>
                    <a:pt x="142" y="70"/>
                    <a:pt x="134" y="65"/>
                    <a:pt x="126" y="64"/>
                  </a:cubicBezTo>
                  <a:cubicBezTo>
                    <a:pt x="113" y="64"/>
                    <a:pt x="102" y="77"/>
                    <a:pt x="102" y="77"/>
                  </a:cubicBezTo>
                  <a:cubicBezTo>
                    <a:pt x="99" y="75"/>
                    <a:pt x="99" y="75"/>
                    <a:pt x="99" y="75"/>
                  </a:cubicBezTo>
                  <a:cubicBezTo>
                    <a:pt x="99" y="74"/>
                    <a:pt x="110" y="60"/>
                    <a:pt x="126" y="60"/>
                  </a:cubicBezTo>
                  <a:cubicBezTo>
                    <a:pt x="126" y="60"/>
                    <a:pt x="126" y="60"/>
                    <a:pt x="126" y="60"/>
                  </a:cubicBezTo>
                  <a:cubicBezTo>
                    <a:pt x="136" y="61"/>
                    <a:pt x="145" y="66"/>
                    <a:pt x="153" y="77"/>
                  </a:cubicBezTo>
                  <a:lnTo>
                    <a:pt x="149" y="80"/>
                  </a:lnTo>
                  <a:close/>
                  <a:moveTo>
                    <a:pt x="149" y="66"/>
                  </a:moveTo>
                  <a:cubicBezTo>
                    <a:pt x="142" y="56"/>
                    <a:pt x="134" y="51"/>
                    <a:pt x="126" y="50"/>
                  </a:cubicBezTo>
                  <a:cubicBezTo>
                    <a:pt x="126" y="50"/>
                    <a:pt x="126" y="50"/>
                    <a:pt x="126" y="50"/>
                  </a:cubicBezTo>
                  <a:cubicBezTo>
                    <a:pt x="112" y="50"/>
                    <a:pt x="102" y="63"/>
                    <a:pt x="102" y="63"/>
                  </a:cubicBezTo>
                  <a:cubicBezTo>
                    <a:pt x="99" y="61"/>
                    <a:pt x="99" y="61"/>
                    <a:pt x="99" y="61"/>
                  </a:cubicBezTo>
                  <a:cubicBezTo>
                    <a:pt x="99" y="60"/>
                    <a:pt x="110" y="46"/>
                    <a:pt x="126" y="46"/>
                  </a:cubicBezTo>
                  <a:cubicBezTo>
                    <a:pt x="126" y="46"/>
                    <a:pt x="126" y="46"/>
                    <a:pt x="126" y="46"/>
                  </a:cubicBezTo>
                  <a:cubicBezTo>
                    <a:pt x="136" y="47"/>
                    <a:pt x="145" y="52"/>
                    <a:pt x="153" y="63"/>
                  </a:cubicBezTo>
                  <a:lnTo>
                    <a:pt x="149" y="66"/>
                  </a:lnTo>
                  <a:close/>
                  <a:moveTo>
                    <a:pt x="149" y="52"/>
                  </a:moveTo>
                  <a:cubicBezTo>
                    <a:pt x="142" y="42"/>
                    <a:pt x="134" y="37"/>
                    <a:pt x="126" y="36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12" y="36"/>
                    <a:pt x="102" y="49"/>
                    <a:pt x="102" y="49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99" y="46"/>
                    <a:pt x="110" y="32"/>
                    <a:pt x="126" y="32"/>
                  </a:cubicBezTo>
                  <a:cubicBezTo>
                    <a:pt x="126" y="32"/>
                    <a:pt x="126" y="32"/>
                    <a:pt x="126" y="32"/>
                  </a:cubicBezTo>
                  <a:cubicBezTo>
                    <a:pt x="136" y="33"/>
                    <a:pt x="145" y="38"/>
                    <a:pt x="153" y="49"/>
                  </a:cubicBezTo>
                  <a:lnTo>
                    <a:pt x="149" y="5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7" name="Freeform: Shape 146"/>
            <p:cNvSpPr/>
            <p:nvPr/>
          </p:nvSpPr>
          <p:spPr bwMode="auto">
            <a:xfrm>
              <a:off x="2797727" y="4237207"/>
              <a:ext cx="610979" cy="485080"/>
            </a:xfrm>
            <a:custGeom>
              <a:avLst/>
              <a:gdLst>
                <a:gd name="T0" fmla="*/ 312 w 349"/>
                <a:gd name="T1" fmla="*/ 0 h 277"/>
                <a:gd name="T2" fmla="*/ 156 w 349"/>
                <a:gd name="T3" fmla="*/ 0 h 277"/>
                <a:gd name="T4" fmla="*/ 146 w 349"/>
                <a:gd name="T5" fmla="*/ 0 h 277"/>
                <a:gd name="T6" fmla="*/ 95 w 349"/>
                <a:gd name="T7" fmla="*/ 92 h 277"/>
                <a:gd name="T8" fmla="*/ 96 w 349"/>
                <a:gd name="T9" fmla="*/ 11 h 277"/>
                <a:gd name="T10" fmla="*/ 40 w 349"/>
                <a:gd name="T11" fmla="*/ 45 h 277"/>
                <a:gd name="T12" fmla="*/ 41 w 349"/>
                <a:gd name="T13" fmla="*/ 75 h 277"/>
                <a:gd name="T14" fmla="*/ 32 w 349"/>
                <a:gd name="T15" fmla="*/ 54 h 277"/>
                <a:gd name="T16" fmla="*/ 0 w 349"/>
                <a:gd name="T17" fmla="*/ 137 h 277"/>
                <a:gd name="T18" fmla="*/ 0 w 349"/>
                <a:gd name="T19" fmla="*/ 156 h 277"/>
                <a:gd name="T20" fmla="*/ 1 w 349"/>
                <a:gd name="T21" fmla="*/ 170 h 277"/>
                <a:gd name="T22" fmla="*/ 0 w 349"/>
                <a:gd name="T23" fmla="*/ 170 h 277"/>
                <a:gd name="T24" fmla="*/ 0 w 349"/>
                <a:gd name="T25" fmla="*/ 277 h 277"/>
                <a:gd name="T26" fmla="*/ 284 w 349"/>
                <a:gd name="T27" fmla="*/ 277 h 277"/>
                <a:gd name="T28" fmla="*/ 285 w 349"/>
                <a:gd name="T29" fmla="*/ 205 h 277"/>
                <a:gd name="T30" fmla="*/ 285 w 349"/>
                <a:gd name="T31" fmla="*/ 205 h 277"/>
                <a:gd name="T32" fmla="*/ 284 w 349"/>
                <a:gd name="T33" fmla="*/ 183 h 277"/>
                <a:gd name="T34" fmla="*/ 284 w 349"/>
                <a:gd name="T35" fmla="*/ 152 h 277"/>
                <a:gd name="T36" fmla="*/ 349 w 349"/>
                <a:gd name="T37" fmla="*/ 4 h 277"/>
                <a:gd name="T38" fmla="*/ 312 w 349"/>
                <a:gd name="T39" fmla="*/ 0 h 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49" h="277">
                  <a:moveTo>
                    <a:pt x="312" y="0"/>
                  </a:moveTo>
                  <a:cubicBezTo>
                    <a:pt x="156" y="0"/>
                    <a:pt x="156" y="0"/>
                    <a:pt x="156" y="0"/>
                  </a:cubicBezTo>
                  <a:cubicBezTo>
                    <a:pt x="153" y="0"/>
                    <a:pt x="149" y="0"/>
                    <a:pt x="146" y="0"/>
                  </a:cubicBezTo>
                  <a:cubicBezTo>
                    <a:pt x="112" y="47"/>
                    <a:pt x="95" y="92"/>
                    <a:pt x="95" y="92"/>
                  </a:cubicBezTo>
                  <a:cubicBezTo>
                    <a:pt x="96" y="11"/>
                    <a:pt x="96" y="11"/>
                    <a:pt x="96" y="11"/>
                  </a:cubicBezTo>
                  <a:cubicBezTo>
                    <a:pt x="74" y="18"/>
                    <a:pt x="56" y="30"/>
                    <a:pt x="40" y="45"/>
                  </a:cubicBezTo>
                  <a:cubicBezTo>
                    <a:pt x="41" y="75"/>
                    <a:pt x="41" y="75"/>
                    <a:pt x="41" y="75"/>
                  </a:cubicBezTo>
                  <a:cubicBezTo>
                    <a:pt x="41" y="75"/>
                    <a:pt x="38" y="67"/>
                    <a:pt x="32" y="54"/>
                  </a:cubicBezTo>
                  <a:cubicBezTo>
                    <a:pt x="12" y="77"/>
                    <a:pt x="0" y="106"/>
                    <a:pt x="0" y="137"/>
                  </a:cubicBezTo>
                  <a:cubicBezTo>
                    <a:pt x="0" y="156"/>
                    <a:pt x="0" y="156"/>
                    <a:pt x="0" y="156"/>
                  </a:cubicBezTo>
                  <a:cubicBezTo>
                    <a:pt x="0" y="161"/>
                    <a:pt x="0" y="166"/>
                    <a:pt x="1" y="170"/>
                  </a:cubicBezTo>
                  <a:cubicBezTo>
                    <a:pt x="0" y="170"/>
                    <a:pt x="0" y="170"/>
                    <a:pt x="0" y="170"/>
                  </a:cubicBezTo>
                  <a:cubicBezTo>
                    <a:pt x="0" y="277"/>
                    <a:pt x="0" y="277"/>
                    <a:pt x="0" y="277"/>
                  </a:cubicBezTo>
                  <a:cubicBezTo>
                    <a:pt x="284" y="277"/>
                    <a:pt x="284" y="277"/>
                    <a:pt x="284" y="277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5" y="205"/>
                    <a:pt x="285" y="205"/>
                    <a:pt x="285" y="205"/>
                  </a:cubicBezTo>
                  <a:cubicBezTo>
                    <a:pt x="284" y="198"/>
                    <a:pt x="284" y="190"/>
                    <a:pt x="284" y="183"/>
                  </a:cubicBezTo>
                  <a:cubicBezTo>
                    <a:pt x="284" y="152"/>
                    <a:pt x="284" y="152"/>
                    <a:pt x="284" y="152"/>
                  </a:cubicBezTo>
                  <a:cubicBezTo>
                    <a:pt x="284" y="95"/>
                    <a:pt x="308" y="43"/>
                    <a:pt x="349" y="4"/>
                  </a:cubicBezTo>
                  <a:cubicBezTo>
                    <a:pt x="337" y="1"/>
                    <a:pt x="324" y="0"/>
                    <a:pt x="312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8" name="Freeform: Shape 149"/>
            <p:cNvSpPr/>
            <p:nvPr/>
          </p:nvSpPr>
          <p:spPr bwMode="auto">
            <a:xfrm>
              <a:off x="2853271" y="4316449"/>
              <a:ext cx="16293" cy="52581"/>
            </a:xfrm>
            <a:custGeom>
              <a:avLst/>
              <a:gdLst>
                <a:gd name="T0" fmla="*/ 8 w 9"/>
                <a:gd name="T1" fmla="*/ 0 h 30"/>
                <a:gd name="T2" fmla="*/ 0 w 9"/>
                <a:gd name="T3" fmla="*/ 9 h 30"/>
                <a:gd name="T4" fmla="*/ 9 w 9"/>
                <a:gd name="T5" fmla="*/ 30 h 30"/>
                <a:gd name="T6" fmla="*/ 8 w 9"/>
                <a:gd name="T7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" h="30">
                  <a:moveTo>
                    <a:pt x="8" y="0"/>
                  </a:moveTo>
                  <a:cubicBezTo>
                    <a:pt x="5" y="3"/>
                    <a:pt x="2" y="6"/>
                    <a:pt x="0" y="9"/>
                  </a:cubicBezTo>
                  <a:cubicBezTo>
                    <a:pt x="6" y="22"/>
                    <a:pt x="9" y="30"/>
                    <a:pt x="9" y="30"/>
                  </a:cubicBezTo>
                  <a:cubicBezTo>
                    <a:pt x="8" y="0"/>
                    <a:pt x="8" y="0"/>
                    <a:pt x="8" y="0"/>
                  </a:cubicBezTo>
                </a:path>
              </a:pathLst>
            </a:custGeom>
            <a:solidFill>
              <a:srgbClr val="E85D9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69" name="Freeform: Shape 150"/>
            <p:cNvSpPr/>
            <p:nvPr/>
          </p:nvSpPr>
          <p:spPr bwMode="auto">
            <a:xfrm>
              <a:off x="3294657" y="4244613"/>
              <a:ext cx="322893" cy="486561"/>
            </a:xfrm>
            <a:custGeom>
              <a:avLst/>
              <a:gdLst>
                <a:gd name="T0" fmla="*/ 65 w 184"/>
                <a:gd name="T1" fmla="*/ 0 h 278"/>
                <a:gd name="T2" fmla="*/ 0 w 184"/>
                <a:gd name="T3" fmla="*/ 148 h 278"/>
                <a:gd name="T4" fmla="*/ 0 w 184"/>
                <a:gd name="T5" fmla="*/ 179 h 278"/>
                <a:gd name="T6" fmla="*/ 1 w 184"/>
                <a:gd name="T7" fmla="*/ 201 h 278"/>
                <a:gd name="T8" fmla="*/ 1 w 184"/>
                <a:gd name="T9" fmla="*/ 201 h 278"/>
                <a:gd name="T10" fmla="*/ 0 w 184"/>
                <a:gd name="T11" fmla="*/ 273 h 278"/>
                <a:gd name="T12" fmla="*/ 64 w 184"/>
                <a:gd name="T13" fmla="*/ 273 h 278"/>
                <a:gd name="T14" fmla="*/ 90 w 184"/>
                <a:gd name="T15" fmla="*/ 278 h 278"/>
                <a:gd name="T16" fmla="*/ 184 w 184"/>
                <a:gd name="T17" fmla="*/ 152 h 278"/>
                <a:gd name="T18" fmla="*/ 184 w 184"/>
                <a:gd name="T19" fmla="*/ 133 h 278"/>
                <a:gd name="T20" fmla="*/ 65 w 184"/>
                <a:gd name="T21" fmla="*/ 0 h 2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84" h="278">
                  <a:moveTo>
                    <a:pt x="65" y="0"/>
                  </a:moveTo>
                  <a:cubicBezTo>
                    <a:pt x="24" y="39"/>
                    <a:pt x="0" y="91"/>
                    <a:pt x="0" y="148"/>
                  </a:cubicBezTo>
                  <a:cubicBezTo>
                    <a:pt x="0" y="179"/>
                    <a:pt x="0" y="179"/>
                    <a:pt x="0" y="179"/>
                  </a:cubicBezTo>
                  <a:cubicBezTo>
                    <a:pt x="0" y="186"/>
                    <a:pt x="0" y="194"/>
                    <a:pt x="1" y="201"/>
                  </a:cubicBezTo>
                  <a:cubicBezTo>
                    <a:pt x="1" y="201"/>
                    <a:pt x="1" y="201"/>
                    <a:pt x="1" y="201"/>
                  </a:cubicBezTo>
                  <a:cubicBezTo>
                    <a:pt x="0" y="273"/>
                    <a:pt x="0" y="273"/>
                    <a:pt x="0" y="273"/>
                  </a:cubicBezTo>
                  <a:cubicBezTo>
                    <a:pt x="64" y="273"/>
                    <a:pt x="64" y="273"/>
                    <a:pt x="64" y="273"/>
                  </a:cubicBezTo>
                  <a:cubicBezTo>
                    <a:pt x="73" y="273"/>
                    <a:pt x="82" y="275"/>
                    <a:pt x="90" y="278"/>
                  </a:cubicBezTo>
                  <a:cubicBezTo>
                    <a:pt x="145" y="257"/>
                    <a:pt x="184" y="209"/>
                    <a:pt x="184" y="152"/>
                  </a:cubicBezTo>
                  <a:cubicBezTo>
                    <a:pt x="184" y="133"/>
                    <a:pt x="184" y="133"/>
                    <a:pt x="184" y="133"/>
                  </a:cubicBezTo>
                  <a:cubicBezTo>
                    <a:pt x="184" y="69"/>
                    <a:pt x="133" y="14"/>
                    <a:pt x="65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0" name="Freeform: Shape 151"/>
            <p:cNvSpPr/>
            <p:nvPr/>
          </p:nvSpPr>
          <p:spPr bwMode="auto">
            <a:xfrm>
              <a:off x="3294657" y="4722287"/>
              <a:ext cx="157744" cy="30364"/>
            </a:xfrm>
            <a:custGeom>
              <a:avLst/>
              <a:gdLst>
                <a:gd name="T0" fmla="*/ 64 w 90"/>
                <a:gd name="T1" fmla="*/ 0 h 17"/>
                <a:gd name="T2" fmla="*/ 0 w 90"/>
                <a:gd name="T3" fmla="*/ 0 h 17"/>
                <a:gd name="T4" fmla="*/ 0 w 90"/>
                <a:gd name="T5" fmla="*/ 17 h 17"/>
                <a:gd name="T6" fmla="*/ 28 w 90"/>
                <a:gd name="T7" fmla="*/ 17 h 17"/>
                <a:gd name="T8" fmla="*/ 90 w 90"/>
                <a:gd name="T9" fmla="*/ 5 h 17"/>
                <a:gd name="T10" fmla="*/ 64 w 90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17">
                  <a:moveTo>
                    <a:pt x="64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28" y="17"/>
                    <a:pt x="28" y="17"/>
                    <a:pt x="28" y="17"/>
                  </a:cubicBezTo>
                  <a:cubicBezTo>
                    <a:pt x="50" y="17"/>
                    <a:pt x="71" y="13"/>
                    <a:pt x="90" y="5"/>
                  </a:cubicBezTo>
                  <a:cubicBezTo>
                    <a:pt x="82" y="2"/>
                    <a:pt x="73" y="0"/>
                    <a:pt x="64" y="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1" name="Freeform: Shape 152"/>
            <p:cNvSpPr/>
            <p:nvPr/>
          </p:nvSpPr>
          <p:spPr bwMode="auto">
            <a:xfrm>
              <a:off x="2963617" y="4237207"/>
              <a:ext cx="89610" cy="161447"/>
            </a:xfrm>
            <a:custGeom>
              <a:avLst/>
              <a:gdLst>
                <a:gd name="T0" fmla="*/ 51 w 51"/>
                <a:gd name="T1" fmla="*/ 0 h 92"/>
                <a:gd name="T2" fmla="*/ 1 w 51"/>
                <a:gd name="T3" fmla="*/ 11 h 92"/>
                <a:gd name="T4" fmla="*/ 0 w 51"/>
                <a:gd name="T5" fmla="*/ 92 h 92"/>
                <a:gd name="T6" fmla="*/ 51 w 51"/>
                <a:gd name="T7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1" h="92">
                  <a:moveTo>
                    <a:pt x="51" y="0"/>
                  </a:moveTo>
                  <a:cubicBezTo>
                    <a:pt x="33" y="1"/>
                    <a:pt x="16" y="5"/>
                    <a:pt x="1" y="11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2"/>
                    <a:pt x="17" y="47"/>
                    <a:pt x="51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2" name="Freeform: Shape 153"/>
            <p:cNvSpPr/>
            <p:nvPr/>
          </p:nvSpPr>
          <p:spPr bwMode="auto">
            <a:xfrm>
              <a:off x="3191716" y="4493448"/>
              <a:ext cx="29623" cy="36288"/>
            </a:xfrm>
            <a:custGeom>
              <a:avLst/>
              <a:gdLst>
                <a:gd name="T0" fmla="*/ 17 w 17"/>
                <a:gd name="T1" fmla="*/ 12 h 21"/>
                <a:gd name="T2" fmla="*/ 17 w 17"/>
                <a:gd name="T3" fmla="*/ 8 h 21"/>
                <a:gd name="T4" fmla="*/ 9 w 17"/>
                <a:gd name="T5" fmla="*/ 0 h 21"/>
                <a:gd name="T6" fmla="*/ 0 w 17"/>
                <a:gd name="T7" fmla="*/ 8 h 21"/>
                <a:gd name="T8" fmla="*/ 0 w 17"/>
                <a:gd name="T9" fmla="*/ 12 h 21"/>
                <a:gd name="T10" fmla="*/ 9 w 17"/>
                <a:gd name="T11" fmla="*/ 21 h 21"/>
                <a:gd name="T12" fmla="*/ 17 w 17"/>
                <a:gd name="T13" fmla="*/ 12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7" y="12"/>
                  </a:moveTo>
                  <a:cubicBezTo>
                    <a:pt x="17" y="8"/>
                    <a:pt x="17" y="8"/>
                    <a:pt x="17" y="8"/>
                  </a:cubicBezTo>
                  <a:cubicBezTo>
                    <a:pt x="17" y="3"/>
                    <a:pt x="13" y="0"/>
                    <a:pt x="9" y="0"/>
                  </a:cubicBezTo>
                  <a:cubicBezTo>
                    <a:pt x="4" y="0"/>
                    <a:pt x="0" y="3"/>
                    <a:pt x="0" y="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7"/>
                    <a:pt x="4" y="21"/>
                    <a:pt x="9" y="21"/>
                  </a:cubicBezTo>
                  <a:cubicBezTo>
                    <a:pt x="13" y="21"/>
                    <a:pt x="17" y="17"/>
                    <a:pt x="17" y="1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3" name="Freeform: Shape 154"/>
            <p:cNvSpPr/>
            <p:nvPr/>
          </p:nvSpPr>
          <p:spPr bwMode="auto">
            <a:xfrm>
              <a:off x="3058412" y="4517887"/>
              <a:ext cx="296232" cy="94054"/>
            </a:xfrm>
            <a:custGeom>
              <a:avLst/>
              <a:gdLst>
                <a:gd name="T0" fmla="*/ 99 w 169"/>
                <a:gd name="T1" fmla="*/ 3 h 54"/>
                <a:gd name="T2" fmla="*/ 85 w 169"/>
                <a:gd name="T3" fmla="*/ 14 h 54"/>
                <a:gd name="T4" fmla="*/ 70 w 169"/>
                <a:gd name="T5" fmla="*/ 3 h 54"/>
                <a:gd name="T6" fmla="*/ 11 w 169"/>
                <a:gd name="T7" fmla="*/ 3 h 54"/>
                <a:gd name="T8" fmla="*/ 0 w 169"/>
                <a:gd name="T9" fmla="*/ 0 h 54"/>
                <a:gd name="T10" fmla="*/ 0 w 169"/>
                <a:gd name="T11" fmla="*/ 40 h 54"/>
                <a:gd name="T12" fmla="*/ 14 w 169"/>
                <a:gd name="T13" fmla="*/ 54 h 54"/>
                <a:gd name="T14" fmla="*/ 155 w 169"/>
                <a:gd name="T15" fmla="*/ 54 h 54"/>
                <a:gd name="T16" fmla="*/ 169 w 169"/>
                <a:gd name="T17" fmla="*/ 40 h 54"/>
                <a:gd name="T18" fmla="*/ 169 w 169"/>
                <a:gd name="T19" fmla="*/ 0 h 54"/>
                <a:gd name="T20" fmla="*/ 158 w 169"/>
                <a:gd name="T21" fmla="*/ 3 h 54"/>
                <a:gd name="T22" fmla="*/ 99 w 169"/>
                <a:gd name="T23" fmla="*/ 3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9" h="54">
                  <a:moveTo>
                    <a:pt x="99" y="3"/>
                  </a:moveTo>
                  <a:cubicBezTo>
                    <a:pt x="97" y="9"/>
                    <a:pt x="92" y="14"/>
                    <a:pt x="85" y="14"/>
                  </a:cubicBezTo>
                  <a:cubicBezTo>
                    <a:pt x="78" y="14"/>
                    <a:pt x="72" y="9"/>
                    <a:pt x="70" y="3"/>
                  </a:cubicBezTo>
                  <a:cubicBezTo>
                    <a:pt x="11" y="3"/>
                    <a:pt x="11" y="3"/>
                    <a:pt x="11" y="3"/>
                  </a:cubicBezTo>
                  <a:cubicBezTo>
                    <a:pt x="7" y="3"/>
                    <a:pt x="4" y="2"/>
                    <a:pt x="0" y="0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7"/>
                    <a:pt x="7" y="54"/>
                    <a:pt x="14" y="54"/>
                  </a:cubicBezTo>
                  <a:cubicBezTo>
                    <a:pt x="155" y="54"/>
                    <a:pt x="155" y="54"/>
                    <a:pt x="155" y="54"/>
                  </a:cubicBezTo>
                  <a:cubicBezTo>
                    <a:pt x="163" y="54"/>
                    <a:pt x="169" y="47"/>
                    <a:pt x="169" y="4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6" y="2"/>
                    <a:pt x="162" y="3"/>
                    <a:pt x="158" y="3"/>
                  </a:cubicBezTo>
                  <a:lnTo>
                    <a:pt x="99" y="3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74" name="Freeform: Shape 155"/>
            <p:cNvSpPr/>
            <p:nvPr/>
          </p:nvSpPr>
          <p:spPr bwMode="auto">
            <a:xfrm>
              <a:off x="3053228" y="4360144"/>
              <a:ext cx="306600" cy="143673"/>
            </a:xfrm>
            <a:custGeom>
              <a:avLst/>
              <a:gdLst>
                <a:gd name="T0" fmla="*/ 161 w 175"/>
                <a:gd name="T1" fmla="*/ 22 h 82"/>
                <a:gd name="T2" fmla="*/ 127 w 175"/>
                <a:gd name="T3" fmla="*/ 22 h 82"/>
                <a:gd name="T4" fmla="*/ 101 w 175"/>
                <a:gd name="T5" fmla="*/ 0 h 82"/>
                <a:gd name="T6" fmla="*/ 74 w 175"/>
                <a:gd name="T7" fmla="*/ 0 h 82"/>
                <a:gd name="T8" fmla="*/ 48 w 175"/>
                <a:gd name="T9" fmla="*/ 22 h 82"/>
                <a:gd name="T10" fmla="*/ 14 w 175"/>
                <a:gd name="T11" fmla="*/ 22 h 82"/>
                <a:gd name="T12" fmla="*/ 0 w 175"/>
                <a:gd name="T13" fmla="*/ 36 h 82"/>
                <a:gd name="T14" fmla="*/ 0 w 175"/>
                <a:gd name="T15" fmla="*/ 68 h 82"/>
                <a:gd name="T16" fmla="*/ 14 w 175"/>
                <a:gd name="T17" fmla="*/ 82 h 82"/>
                <a:gd name="T18" fmla="*/ 72 w 175"/>
                <a:gd name="T19" fmla="*/ 82 h 82"/>
                <a:gd name="T20" fmla="*/ 77 w 175"/>
                <a:gd name="T21" fmla="*/ 72 h 82"/>
                <a:gd name="T22" fmla="*/ 77 w 175"/>
                <a:gd name="T23" fmla="*/ 72 h 82"/>
                <a:gd name="T24" fmla="*/ 79 w 175"/>
                <a:gd name="T25" fmla="*/ 70 h 82"/>
                <a:gd name="T26" fmla="*/ 80 w 175"/>
                <a:gd name="T27" fmla="*/ 70 h 82"/>
                <a:gd name="T28" fmla="*/ 82 w 175"/>
                <a:gd name="T29" fmla="*/ 69 h 82"/>
                <a:gd name="T30" fmla="*/ 83 w 175"/>
                <a:gd name="T31" fmla="*/ 69 h 82"/>
                <a:gd name="T32" fmla="*/ 85 w 175"/>
                <a:gd name="T33" fmla="*/ 68 h 82"/>
                <a:gd name="T34" fmla="*/ 88 w 175"/>
                <a:gd name="T35" fmla="*/ 68 h 82"/>
                <a:gd name="T36" fmla="*/ 91 w 175"/>
                <a:gd name="T37" fmla="*/ 68 h 82"/>
                <a:gd name="T38" fmla="*/ 92 w 175"/>
                <a:gd name="T39" fmla="*/ 69 h 82"/>
                <a:gd name="T40" fmla="*/ 93 w 175"/>
                <a:gd name="T41" fmla="*/ 69 h 82"/>
                <a:gd name="T42" fmla="*/ 95 w 175"/>
                <a:gd name="T43" fmla="*/ 70 h 82"/>
                <a:gd name="T44" fmla="*/ 96 w 175"/>
                <a:gd name="T45" fmla="*/ 70 h 82"/>
                <a:gd name="T46" fmla="*/ 98 w 175"/>
                <a:gd name="T47" fmla="*/ 72 h 82"/>
                <a:gd name="T48" fmla="*/ 98 w 175"/>
                <a:gd name="T49" fmla="*/ 72 h 82"/>
                <a:gd name="T50" fmla="*/ 103 w 175"/>
                <a:gd name="T51" fmla="*/ 82 h 82"/>
                <a:gd name="T52" fmla="*/ 161 w 175"/>
                <a:gd name="T53" fmla="*/ 82 h 82"/>
                <a:gd name="T54" fmla="*/ 175 w 175"/>
                <a:gd name="T55" fmla="*/ 68 h 82"/>
                <a:gd name="T56" fmla="*/ 175 w 175"/>
                <a:gd name="T57" fmla="*/ 36 h 82"/>
                <a:gd name="T58" fmla="*/ 161 w 175"/>
                <a:gd name="T59" fmla="*/ 22 h 82"/>
                <a:gd name="T60" fmla="*/ 61 w 175"/>
                <a:gd name="T61" fmla="*/ 22 h 82"/>
                <a:gd name="T62" fmla="*/ 74 w 175"/>
                <a:gd name="T63" fmla="*/ 13 h 82"/>
                <a:gd name="T64" fmla="*/ 101 w 175"/>
                <a:gd name="T65" fmla="*/ 13 h 82"/>
                <a:gd name="T66" fmla="*/ 114 w 175"/>
                <a:gd name="T67" fmla="*/ 22 h 82"/>
                <a:gd name="T68" fmla="*/ 61 w 175"/>
                <a:gd name="T69" fmla="*/ 2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5" h="82">
                  <a:moveTo>
                    <a:pt x="161" y="22"/>
                  </a:moveTo>
                  <a:cubicBezTo>
                    <a:pt x="127" y="22"/>
                    <a:pt x="127" y="22"/>
                    <a:pt x="127" y="22"/>
                  </a:cubicBezTo>
                  <a:cubicBezTo>
                    <a:pt x="125" y="9"/>
                    <a:pt x="114" y="0"/>
                    <a:pt x="101" y="0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61" y="0"/>
                    <a:pt x="50" y="9"/>
                    <a:pt x="48" y="22"/>
                  </a:cubicBezTo>
                  <a:cubicBezTo>
                    <a:pt x="14" y="22"/>
                    <a:pt x="14" y="22"/>
                    <a:pt x="14" y="22"/>
                  </a:cubicBezTo>
                  <a:cubicBezTo>
                    <a:pt x="6" y="22"/>
                    <a:pt x="0" y="28"/>
                    <a:pt x="0" y="36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76"/>
                    <a:pt x="6" y="82"/>
                    <a:pt x="14" y="82"/>
                  </a:cubicBezTo>
                  <a:cubicBezTo>
                    <a:pt x="72" y="82"/>
                    <a:pt x="72" y="82"/>
                    <a:pt x="72" y="82"/>
                  </a:cubicBezTo>
                  <a:cubicBezTo>
                    <a:pt x="73" y="78"/>
                    <a:pt x="74" y="75"/>
                    <a:pt x="77" y="72"/>
                  </a:cubicBezTo>
                  <a:cubicBezTo>
                    <a:pt x="77" y="72"/>
                    <a:pt x="77" y="72"/>
                    <a:pt x="77" y="72"/>
                  </a:cubicBezTo>
                  <a:cubicBezTo>
                    <a:pt x="78" y="71"/>
                    <a:pt x="79" y="71"/>
                    <a:pt x="79" y="70"/>
                  </a:cubicBezTo>
                  <a:cubicBezTo>
                    <a:pt x="80" y="70"/>
                    <a:pt x="80" y="70"/>
                    <a:pt x="80" y="70"/>
                  </a:cubicBezTo>
                  <a:cubicBezTo>
                    <a:pt x="81" y="70"/>
                    <a:pt x="81" y="69"/>
                    <a:pt x="82" y="69"/>
                  </a:cubicBezTo>
                  <a:cubicBezTo>
                    <a:pt x="82" y="69"/>
                    <a:pt x="83" y="69"/>
                    <a:pt x="83" y="69"/>
                  </a:cubicBezTo>
                  <a:cubicBezTo>
                    <a:pt x="84" y="68"/>
                    <a:pt x="84" y="68"/>
                    <a:pt x="85" y="68"/>
                  </a:cubicBezTo>
                  <a:cubicBezTo>
                    <a:pt x="86" y="68"/>
                    <a:pt x="87" y="68"/>
                    <a:pt x="88" y="68"/>
                  </a:cubicBezTo>
                  <a:cubicBezTo>
                    <a:pt x="89" y="68"/>
                    <a:pt x="90" y="68"/>
                    <a:pt x="91" y="68"/>
                  </a:cubicBezTo>
                  <a:cubicBezTo>
                    <a:pt x="91" y="68"/>
                    <a:pt x="92" y="68"/>
                    <a:pt x="92" y="69"/>
                  </a:cubicBezTo>
                  <a:cubicBezTo>
                    <a:pt x="92" y="69"/>
                    <a:pt x="93" y="69"/>
                    <a:pt x="93" y="69"/>
                  </a:cubicBezTo>
                  <a:cubicBezTo>
                    <a:pt x="94" y="69"/>
                    <a:pt x="95" y="70"/>
                    <a:pt x="95" y="70"/>
                  </a:cubicBezTo>
                  <a:cubicBezTo>
                    <a:pt x="96" y="70"/>
                    <a:pt x="96" y="70"/>
                    <a:pt x="96" y="70"/>
                  </a:cubicBezTo>
                  <a:cubicBezTo>
                    <a:pt x="97" y="71"/>
                    <a:pt x="97" y="71"/>
                    <a:pt x="98" y="72"/>
                  </a:cubicBezTo>
                  <a:cubicBezTo>
                    <a:pt x="98" y="72"/>
                    <a:pt x="98" y="72"/>
                    <a:pt x="98" y="72"/>
                  </a:cubicBezTo>
                  <a:cubicBezTo>
                    <a:pt x="101" y="75"/>
                    <a:pt x="103" y="78"/>
                    <a:pt x="103" y="82"/>
                  </a:cubicBezTo>
                  <a:cubicBezTo>
                    <a:pt x="161" y="82"/>
                    <a:pt x="161" y="82"/>
                    <a:pt x="161" y="82"/>
                  </a:cubicBezTo>
                  <a:cubicBezTo>
                    <a:pt x="169" y="82"/>
                    <a:pt x="175" y="76"/>
                    <a:pt x="175" y="68"/>
                  </a:cubicBezTo>
                  <a:cubicBezTo>
                    <a:pt x="175" y="36"/>
                    <a:pt x="175" y="36"/>
                    <a:pt x="175" y="36"/>
                  </a:cubicBezTo>
                  <a:cubicBezTo>
                    <a:pt x="175" y="28"/>
                    <a:pt x="169" y="22"/>
                    <a:pt x="161" y="22"/>
                  </a:cubicBezTo>
                  <a:close/>
                  <a:moveTo>
                    <a:pt x="61" y="22"/>
                  </a:moveTo>
                  <a:cubicBezTo>
                    <a:pt x="63" y="17"/>
                    <a:pt x="68" y="13"/>
                    <a:pt x="74" y="13"/>
                  </a:cubicBezTo>
                  <a:cubicBezTo>
                    <a:pt x="101" y="13"/>
                    <a:pt x="101" y="13"/>
                    <a:pt x="101" y="13"/>
                  </a:cubicBezTo>
                  <a:cubicBezTo>
                    <a:pt x="107" y="13"/>
                    <a:pt x="112" y="17"/>
                    <a:pt x="114" y="22"/>
                  </a:cubicBezTo>
                  <a:lnTo>
                    <a:pt x="61" y="2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</a:p>
          </p:txBody>
        </p:sp>
      </p:grpSp>
      <p:grpSp>
        <p:nvGrpSpPr>
          <p:cNvPr id="178" name="组合 177"/>
          <p:cNvGrpSpPr/>
          <p:nvPr/>
        </p:nvGrpSpPr>
        <p:grpSpPr>
          <a:xfrm>
            <a:off x="4481241" y="1558284"/>
            <a:ext cx="3850279" cy="566777"/>
            <a:chOff x="4481241" y="1558284"/>
            <a:chExt cx="3850279" cy="566777"/>
          </a:xfrm>
        </p:grpSpPr>
        <p:grpSp>
          <p:nvGrpSpPr>
            <p:cNvPr id="5" name="Group 175"/>
            <p:cNvGrpSpPr/>
            <p:nvPr/>
          </p:nvGrpSpPr>
          <p:grpSpPr>
            <a:xfrm>
              <a:off x="4481241" y="1558284"/>
              <a:ext cx="566777" cy="566777"/>
              <a:chOff x="5830498" y="2077719"/>
              <a:chExt cx="755703" cy="755703"/>
            </a:xfrm>
          </p:grpSpPr>
          <p:sp>
            <p:nvSpPr>
              <p:cNvPr id="27" name="Oval 157"/>
              <p:cNvSpPr/>
              <p:nvPr/>
            </p:nvSpPr>
            <p:spPr>
              <a:xfrm>
                <a:off x="5830498" y="2077719"/>
                <a:ext cx="755703" cy="755703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8" name="Freeform: Shape 158"/>
              <p:cNvSpPr/>
              <p:nvPr/>
            </p:nvSpPr>
            <p:spPr bwMode="auto">
              <a:xfrm>
                <a:off x="6039465" y="2290502"/>
                <a:ext cx="337768" cy="330136"/>
              </a:xfrm>
              <a:custGeom>
                <a:avLst/>
                <a:gdLst>
                  <a:gd name="T0" fmla="*/ 74 w 82"/>
                  <a:gd name="T1" fmla="*/ 6 h 80"/>
                  <a:gd name="T2" fmla="*/ 67 w 82"/>
                  <a:gd name="T3" fmla="*/ 27 h 80"/>
                  <a:gd name="T4" fmla="*/ 65 w 82"/>
                  <a:gd name="T5" fmla="*/ 30 h 80"/>
                  <a:gd name="T6" fmla="*/ 75 w 82"/>
                  <a:gd name="T7" fmla="*/ 71 h 80"/>
                  <a:gd name="T8" fmla="*/ 66 w 82"/>
                  <a:gd name="T9" fmla="*/ 80 h 80"/>
                  <a:gd name="T10" fmla="*/ 44 w 82"/>
                  <a:gd name="T11" fmla="*/ 50 h 80"/>
                  <a:gd name="T12" fmla="*/ 36 w 82"/>
                  <a:gd name="T13" fmla="*/ 57 h 80"/>
                  <a:gd name="T14" fmla="*/ 39 w 82"/>
                  <a:gd name="T15" fmla="*/ 70 h 80"/>
                  <a:gd name="T16" fmla="*/ 34 w 82"/>
                  <a:gd name="T17" fmla="*/ 75 h 80"/>
                  <a:gd name="T18" fmla="*/ 26 w 82"/>
                  <a:gd name="T19" fmla="*/ 61 h 80"/>
                  <a:gd name="T20" fmla="*/ 21 w 82"/>
                  <a:gd name="T21" fmla="*/ 67 h 80"/>
                  <a:gd name="T22" fmla="*/ 16 w 82"/>
                  <a:gd name="T23" fmla="*/ 62 h 80"/>
                  <a:gd name="T24" fmla="*/ 21 w 82"/>
                  <a:gd name="T25" fmla="*/ 57 h 80"/>
                  <a:gd name="T26" fmla="*/ 7 w 82"/>
                  <a:gd name="T27" fmla="*/ 50 h 80"/>
                  <a:gd name="T28" fmla="*/ 12 w 82"/>
                  <a:gd name="T29" fmla="*/ 44 h 80"/>
                  <a:gd name="T30" fmla="*/ 25 w 82"/>
                  <a:gd name="T31" fmla="*/ 47 h 80"/>
                  <a:gd name="T32" fmla="*/ 32 w 82"/>
                  <a:gd name="T33" fmla="*/ 39 h 80"/>
                  <a:gd name="T34" fmla="*/ 0 w 82"/>
                  <a:gd name="T35" fmla="*/ 18 h 80"/>
                  <a:gd name="T36" fmla="*/ 9 w 82"/>
                  <a:gd name="T37" fmla="*/ 8 h 80"/>
                  <a:gd name="T38" fmla="*/ 51 w 82"/>
                  <a:gd name="T39" fmla="*/ 16 h 80"/>
                  <a:gd name="T40" fmla="*/ 53 w 82"/>
                  <a:gd name="T41" fmla="*/ 13 h 80"/>
                  <a:gd name="T42" fmla="*/ 74 w 82"/>
                  <a:gd name="T43" fmla="*/ 6 h 80"/>
                  <a:gd name="T44" fmla="*/ 82 w 82"/>
                  <a:gd name="T45" fmla="*/ 50 h 80"/>
                  <a:gd name="T46" fmla="*/ 74 w 82"/>
                  <a:gd name="T47" fmla="*/ 42 h 80"/>
                  <a:gd name="T48" fmla="*/ 72 w 82"/>
                  <a:gd name="T49" fmla="*/ 44 h 80"/>
                  <a:gd name="T50" fmla="*/ 76 w 82"/>
                  <a:gd name="T51" fmla="*/ 57 h 80"/>
                  <a:gd name="T52" fmla="*/ 82 w 82"/>
                  <a:gd name="T53" fmla="*/ 50 h 80"/>
                  <a:gd name="T54" fmla="*/ 29 w 82"/>
                  <a:gd name="T55" fmla="*/ 0 h 80"/>
                  <a:gd name="T56" fmla="*/ 23 w 82"/>
                  <a:gd name="T57" fmla="*/ 7 h 80"/>
                  <a:gd name="T58" fmla="*/ 36 w 82"/>
                  <a:gd name="T59" fmla="*/ 10 h 80"/>
                  <a:gd name="T60" fmla="*/ 37 w 82"/>
                  <a:gd name="T61" fmla="*/ 8 h 80"/>
                  <a:gd name="T62" fmla="*/ 29 w 82"/>
                  <a:gd name="T63" fmla="*/ 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82" h="80">
                    <a:moveTo>
                      <a:pt x="74" y="6"/>
                    </a:moveTo>
                    <a:cubicBezTo>
                      <a:pt x="76" y="15"/>
                      <a:pt x="74" y="21"/>
                      <a:pt x="67" y="27"/>
                    </a:cubicBezTo>
                    <a:cubicBezTo>
                      <a:pt x="65" y="30"/>
                      <a:pt x="65" y="30"/>
                      <a:pt x="65" y="30"/>
                    </a:cubicBezTo>
                    <a:cubicBezTo>
                      <a:pt x="75" y="71"/>
                      <a:pt x="75" y="71"/>
                      <a:pt x="75" y="71"/>
                    </a:cubicBezTo>
                    <a:cubicBezTo>
                      <a:pt x="66" y="80"/>
                      <a:pt x="66" y="80"/>
                      <a:pt x="66" y="80"/>
                    </a:cubicBezTo>
                    <a:cubicBezTo>
                      <a:pt x="44" y="50"/>
                      <a:pt x="44" y="50"/>
                      <a:pt x="44" y="50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9" y="70"/>
                      <a:pt x="39" y="70"/>
                      <a:pt x="39" y="70"/>
                    </a:cubicBezTo>
                    <a:cubicBezTo>
                      <a:pt x="34" y="75"/>
                      <a:pt x="34" y="75"/>
                      <a:pt x="34" y="75"/>
                    </a:cubicBezTo>
                    <a:cubicBezTo>
                      <a:pt x="26" y="61"/>
                      <a:pt x="26" y="61"/>
                      <a:pt x="26" y="61"/>
                    </a:cubicBezTo>
                    <a:cubicBezTo>
                      <a:pt x="21" y="67"/>
                      <a:pt x="21" y="67"/>
                      <a:pt x="21" y="67"/>
                    </a:cubicBezTo>
                    <a:cubicBezTo>
                      <a:pt x="16" y="62"/>
                      <a:pt x="16" y="62"/>
                      <a:pt x="16" y="62"/>
                    </a:cubicBezTo>
                    <a:cubicBezTo>
                      <a:pt x="21" y="57"/>
                      <a:pt x="21" y="57"/>
                      <a:pt x="21" y="57"/>
                    </a:cubicBezTo>
                    <a:cubicBezTo>
                      <a:pt x="7" y="50"/>
                      <a:pt x="7" y="50"/>
                      <a:pt x="7" y="50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25" y="47"/>
                      <a:pt x="25" y="47"/>
                      <a:pt x="25" y="47"/>
                    </a:cubicBezTo>
                    <a:cubicBezTo>
                      <a:pt x="32" y="39"/>
                      <a:pt x="32" y="39"/>
                      <a:pt x="32" y="39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51" y="16"/>
                      <a:pt x="51" y="16"/>
                      <a:pt x="51" y="16"/>
                    </a:cubicBezTo>
                    <a:cubicBezTo>
                      <a:pt x="53" y="13"/>
                      <a:pt x="53" y="13"/>
                      <a:pt x="53" y="13"/>
                    </a:cubicBezTo>
                    <a:cubicBezTo>
                      <a:pt x="60" y="5"/>
                      <a:pt x="67" y="4"/>
                      <a:pt x="74" y="6"/>
                    </a:cubicBezTo>
                    <a:close/>
                    <a:moveTo>
                      <a:pt x="82" y="50"/>
                    </a:moveTo>
                    <a:cubicBezTo>
                      <a:pt x="74" y="42"/>
                      <a:pt x="74" y="42"/>
                      <a:pt x="74" y="42"/>
                    </a:cubicBezTo>
                    <a:cubicBezTo>
                      <a:pt x="72" y="44"/>
                      <a:pt x="72" y="44"/>
                      <a:pt x="72" y="44"/>
                    </a:cubicBezTo>
                    <a:cubicBezTo>
                      <a:pt x="76" y="57"/>
                      <a:pt x="76" y="57"/>
                      <a:pt x="76" y="57"/>
                    </a:cubicBezTo>
                    <a:cubicBezTo>
                      <a:pt x="82" y="50"/>
                      <a:pt x="82" y="50"/>
                      <a:pt x="82" y="50"/>
                    </a:cubicBezTo>
                    <a:close/>
                    <a:moveTo>
                      <a:pt x="29" y="0"/>
                    </a:moveTo>
                    <a:cubicBezTo>
                      <a:pt x="23" y="7"/>
                      <a:pt x="23" y="7"/>
                      <a:pt x="23" y="7"/>
                    </a:cubicBezTo>
                    <a:cubicBezTo>
                      <a:pt x="36" y="10"/>
                      <a:pt x="36" y="10"/>
                      <a:pt x="36" y="10"/>
                    </a:cubicBezTo>
                    <a:cubicBezTo>
                      <a:pt x="37" y="8"/>
                      <a:pt x="37" y="8"/>
                      <a:pt x="37" y="8"/>
                    </a:cubicBezTo>
                    <a:lnTo>
                      <a:pt x="29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9" name="Group 181"/>
            <p:cNvGrpSpPr/>
            <p:nvPr/>
          </p:nvGrpSpPr>
          <p:grpSpPr>
            <a:xfrm>
              <a:off x="5048018" y="1582101"/>
              <a:ext cx="3283502" cy="484748"/>
              <a:chOff x="6730690" y="2109474"/>
              <a:chExt cx="4378003" cy="646331"/>
            </a:xfrm>
          </p:grpSpPr>
          <p:sp>
            <p:nvSpPr>
              <p:cNvPr id="19" name="Rectangle 159"/>
              <p:cNvSpPr/>
              <p:nvPr/>
            </p:nvSpPr>
            <p:spPr>
              <a:xfrm>
                <a:off x="6730691" y="2478806"/>
                <a:ext cx="4378002" cy="276999"/>
              </a:xfrm>
              <a:prstGeom prst="rect">
                <a:avLst/>
              </a:prstGeom>
            </p:spPr>
            <p:txBody>
              <a:bodyPr wrap="square" lIns="144000" rIns="144000" anchor="ctr">
                <a:normAutofit fontScale="55000" lnSpcReduction="2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/>
                  <a:t>此部分内容作为文字排版占位显示（建议使用主题字体）</a:t>
                </a:r>
                <a:endParaRPr lang="zh-CN" altLang="en-US" sz="1200"/>
              </a:p>
            </p:txBody>
          </p:sp>
          <p:sp>
            <p:nvSpPr>
              <p:cNvPr id="20" name="TextBox 160"/>
              <p:cNvSpPr txBox="1"/>
              <p:nvPr/>
            </p:nvSpPr>
            <p:spPr>
              <a:xfrm>
                <a:off x="6730690" y="2109474"/>
                <a:ext cx="4378002" cy="369332"/>
              </a:xfrm>
              <a:prstGeom prst="rect">
                <a:avLst/>
              </a:prstGeom>
              <a:noFill/>
            </p:spPr>
            <p:txBody>
              <a:bodyPr wrap="none" lIns="144000" rIns="144000">
                <a:normAutofit fontScale="85000" lnSpcReduction="20000"/>
              </a:bodyPr>
              <a:lstStyle/>
              <a:p>
                <a:r>
                  <a:rPr lang="zh-CN" altLang="en-US" b="1">
                    <a:solidFill>
                      <a:schemeClr val="accent1"/>
                    </a:solidFill>
                  </a:rPr>
                  <a:t>标题文本预设</a:t>
                </a:r>
                <a:endParaRPr lang="zh-CN" altLang="en-US" b="1">
                  <a:solidFill>
                    <a:schemeClr val="accent1"/>
                  </a:solidFill>
                </a:endParaRPr>
              </a:p>
            </p:txBody>
          </p:sp>
        </p:grpSp>
      </p:grpSp>
      <p:grpSp>
        <p:nvGrpSpPr>
          <p:cNvPr id="175" name="组合 174"/>
          <p:cNvGrpSpPr/>
          <p:nvPr/>
        </p:nvGrpSpPr>
        <p:grpSpPr>
          <a:xfrm>
            <a:off x="4481241" y="3844172"/>
            <a:ext cx="3850279" cy="566777"/>
            <a:chOff x="4481241" y="3844172"/>
            <a:chExt cx="3850279" cy="566777"/>
          </a:xfrm>
        </p:grpSpPr>
        <p:grpSp>
          <p:nvGrpSpPr>
            <p:cNvPr id="6" name="Group 178"/>
            <p:cNvGrpSpPr/>
            <p:nvPr/>
          </p:nvGrpSpPr>
          <p:grpSpPr>
            <a:xfrm>
              <a:off x="4481241" y="3844172"/>
              <a:ext cx="566777" cy="566777"/>
              <a:chOff x="5830498" y="5125569"/>
              <a:chExt cx="755703" cy="755703"/>
            </a:xfrm>
          </p:grpSpPr>
          <p:sp>
            <p:nvSpPr>
              <p:cNvPr id="25" name="Oval 161"/>
              <p:cNvSpPr/>
              <p:nvPr/>
            </p:nvSpPr>
            <p:spPr>
              <a:xfrm>
                <a:off x="5830498" y="5125569"/>
                <a:ext cx="755703" cy="75570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6" name="Freeform: Shape 162"/>
              <p:cNvSpPr/>
              <p:nvPr/>
            </p:nvSpPr>
            <p:spPr bwMode="auto">
              <a:xfrm>
                <a:off x="6012749" y="5346940"/>
                <a:ext cx="391200" cy="312961"/>
              </a:xfrm>
              <a:custGeom>
                <a:avLst/>
                <a:gdLst>
                  <a:gd name="T0" fmla="*/ 0 w 205"/>
                  <a:gd name="T1" fmla="*/ 24 h 164"/>
                  <a:gd name="T2" fmla="*/ 22 w 205"/>
                  <a:gd name="T3" fmla="*/ 24 h 164"/>
                  <a:gd name="T4" fmla="*/ 28 w 205"/>
                  <a:gd name="T5" fmla="*/ 0 h 164"/>
                  <a:gd name="T6" fmla="*/ 52 w 205"/>
                  <a:gd name="T7" fmla="*/ 0 h 164"/>
                  <a:gd name="T8" fmla="*/ 61 w 205"/>
                  <a:gd name="T9" fmla="*/ 24 h 164"/>
                  <a:gd name="T10" fmla="*/ 143 w 205"/>
                  <a:gd name="T11" fmla="*/ 24 h 164"/>
                  <a:gd name="T12" fmla="*/ 151 w 205"/>
                  <a:gd name="T13" fmla="*/ 0 h 164"/>
                  <a:gd name="T14" fmla="*/ 175 w 205"/>
                  <a:gd name="T15" fmla="*/ 0 h 164"/>
                  <a:gd name="T16" fmla="*/ 184 w 205"/>
                  <a:gd name="T17" fmla="*/ 24 h 164"/>
                  <a:gd name="T18" fmla="*/ 203 w 205"/>
                  <a:gd name="T19" fmla="*/ 24 h 164"/>
                  <a:gd name="T20" fmla="*/ 203 w 205"/>
                  <a:gd name="T21" fmla="*/ 54 h 164"/>
                  <a:gd name="T22" fmla="*/ 0 w 205"/>
                  <a:gd name="T23" fmla="*/ 54 h 164"/>
                  <a:gd name="T24" fmla="*/ 0 w 205"/>
                  <a:gd name="T25" fmla="*/ 24 h 164"/>
                  <a:gd name="T26" fmla="*/ 0 w 205"/>
                  <a:gd name="T27" fmla="*/ 24 h 164"/>
                  <a:gd name="T28" fmla="*/ 80 w 205"/>
                  <a:gd name="T29" fmla="*/ 74 h 164"/>
                  <a:gd name="T30" fmla="*/ 123 w 205"/>
                  <a:gd name="T31" fmla="*/ 74 h 164"/>
                  <a:gd name="T32" fmla="*/ 110 w 205"/>
                  <a:gd name="T33" fmla="*/ 108 h 164"/>
                  <a:gd name="T34" fmla="*/ 132 w 205"/>
                  <a:gd name="T35" fmla="*/ 108 h 164"/>
                  <a:gd name="T36" fmla="*/ 91 w 205"/>
                  <a:gd name="T37" fmla="*/ 149 h 164"/>
                  <a:gd name="T38" fmla="*/ 97 w 205"/>
                  <a:gd name="T39" fmla="*/ 128 h 164"/>
                  <a:gd name="T40" fmla="*/ 76 w 205"/>
                  <a:gd name="T41" fmla="*/ 115 h 164"/>
                  <a:gd name="T42" fmla="*/ 80 w 205"/>
                  <a:gd name="T43" fmla="*/ 74 h 164"/>
                  <a:gd name="T44" fmla="*/ 80 w 205"/>
                  <a:gd name="T45" fmla="*/ 74 h 164"/>
                  <a:gd name="T46" fmla="*/ 0 w 205"/>
                  <a:gd name="T47" fmla="*/ 138 h 164"/>
                  <a:gd name="T48" fmla="*/ 0 w 205"/>
                  <a:gd name="T49" fmla="*/ 164 h 164"/>
                  <a:gd name="T50" fmla="*/ 205 w 205"/>
                  <a:gd name="T51" fmla="*/ 164 h 164"/>
                  <a:gd name="T52" fmla="*/ 205 w 205"/>
                  <a:gd name="T53" fmla="*/ 138 h 164"/>
                  <a:gd name="T54" fmla="*/ 188 w 205"/>
                  <a:gd name="T55" fmla="*/ 138 h 164"/>
                  <a:gd name="T56" fmla="*/ 188 w 205"/>
                  <a:gd name="T57" fmla="*/ 63 h 164"/>
                  <a:gd name="T58" fmla="*/ 15 w 205"/>
                  <a:gd name="T59" fmla="*/ 63 h 164"/>
                  <a:gd name="T60" fmla="*/ 15 w 205"/>
                  <a:gd name="T61" fmla="*/ 138 h 164"/>
                  <a:gd name="T62" fmla="*/ 0 w 205"/>
                  <a:gd name="T63" fmla="*/ 138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5" h="164">
                    <a:moveTo>
                      <a:pt x="0" y="24"/>
                    </a:moveTo>
                    <a:lnTo>
                      <a:pt x="22" y="24"/>
                    </a:lnTo>
                    <a:lnTo>
                      <a:pt x="28" y="0"/>
                    </a:lnTo>
                    <a:lnTo>
                      <a:pt x="52" y="0"/>
                    </a:lnTo>
                    <a:lnTo>
                      <a:pt x="61" y="24"/>
                    </a:lnTo>
                    <a:lnTo>
                      <a:pt x="143" y="24"/>
                    </a:lnTo>
                    <a:lnTo>
                      <a:pt x="151" y="0"/>
                    </a:lnTo>
                    <a:lnTo>
                      <a:pt x="175" y="0"/>
                    </a:lnTo>
                    <a:lnTo>
                      <a:pt x="184" y="24"/>
                    </a:lnTo>
                    <a:lnTo>
                      <a:pt x="203" y="24"/>
                    </a:lnTo>
                    <a:lnTo>
                      <a:pt x="203" y="54"/>
                    </a:lnTo>
                    <a:lnTo>
                      <a:pt x="0" y="54"/>
                    </a:lnTo>
                    <a:lnTo>
                      <a:pt x="0" y="24"/>
                    </a:lnTo>
                    <a:lnTo>
                      <a:pt x="0" y="24"/>
                    </a:lnTo>
                    <a:close/>
                    <a:moveTo>
                      <a:pt x="80" y="74"/>
                    </a:moveTo>
                    <a:lnTo>
                      <a:pt x="123" y="74"/>
                    </a:lnTo>
                    <a:lnTo>
                      <a:pt x="110" y="108"/>
                    </a:lnTo>
                    <a:lnTo>
                      <a:pt x="132" y="108"/>
                    </a:lnTo>
                    <a:lnTo>
                      <a:pt x="91" y="149"/>
                    </a:lnTo>
                    <a:lnTo>
                      <a:pt x="97" y="128"/>
                    </a:lnTo>
                    <a:lnTo>
                      <a:pt x="76" y="115"/>
                    </a:lnTo>
                    <a:lnTo>
                      <a:pt x="80" y="74"/>
                    </a:lnTo>
                    <a:lnTo>
                      <a:pt x="80" y="74"/>
                    </a:lnTo>
                    <a:close/>
                    <a:moveTo>
                      <a:pt x="0" y="138"/>
                    </a:moveTo>
                    <a:lnTo>
                      <a:pt x="0" y="164"/>
                    </a:lnTo>
                    <a:lnTo>
                      <a:pt x="205" y="164"/>
                    </a:lnTo>
                    <a:lnTo>
                      <a:pt x="205" y="138"/>
                    </a:lnTo>
                    <a:lnTo>
                      <a:pt x="188" y="138"/>
                    </a:lnTo>
                    <a:lnTo>
                      <a:pt x="188" y="63"/>
                    </a:lnTo>
                    <a:lnTo>
                      <a:pt x="15" y="63"/>
                    </a:lnTo>
                    <a:lnTo>
                      <a:pt x="15" y="138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0" name="Group 184"/>
            <p:cNvGrpSpPr/>
            <p:nvPr/>
          </p:nvGrpSpPr>
          <p:grpSpPr>
            <a:xfrm>
              <a:off x="5048018" y="3908882"/>
              <a:ext cx="3283502" cy="484748"/>
              <a:chOff x="6730690" y="5211849"/>
              <a:chExt cx="4378003" cy="646331"/>
            </a:xfrm>
          </p:grpSpPr>
          <p:sp>
            <p:nvSpPr>
              <p:cNvPr id="17" name="Rectangle 163"/>
              <p:cNvSpPr/>
              <p:nvPr/>
            </p:nvSpPr>
            <p:spPr>
              <a:xfrm>
                <a:off x="6730691" y="5581181"/>
                <a:ext cx="4378002" cy="276999"/>
              </a:xfrm>
              <a:prstGeom prst="rect">
                <a:avLst/>
              </a:prstGeom>
            </p:spPr>
            <p:txBody>
              <a:bodyPr wrap="square" lIns="144000" rIns="144000" anchor="ctr">
                <a:normAutofit fontScale="55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  <a:endParaRPr lang="zh-CN" altLang="en-US" sz="1200">
                  <a:solidFill>
                    <a:srgbClr val="000000"/>
                  </a:solidFill>
                </a:endParaRPr>
              </a:p>
            </p:txBody>
          </p:sp>
          <p:sp>
            <p:nvSpPr>
              <p:cNvPr id="18" name="TextBox 164"/>
              <p:cNvSpPr txBox="1"/>
              <p:nvPr/>
            </p:nvSpPr>
            <p:spPr>
              <a:xfrm>
                <a:off x="6730690" y="5211849"/>
                <a:ext cx="4378002" cy="369332"/>
              </a:xfrm>
              <a:prstGeom prst="rect">
                <a:avLst/>
              </a:prstGeom>
              <a:noFill/>
            </p:spPr>
            <p:txBody>
              <a:bodyPr wrap="none" lIns="144000" rIns="144000">
                <a:normAutofit fontScale="85000" lnSpcReduction="20000"/>
              </a:bodyPr>
              <a:lstStyle/>
              <a:p>
                <a:r>
                  <a:rPr lang="zh-CN" altLang="en-US" b="1">
                    <a:solidFill>
                      <a:schemeClr val="accent4"/>
                    </a:solidFill>
                  </a:rPr>
                  <a:t>标题文本预设</a:t>
                </a:r>
                <a:endParaRPr lang="zh-CN" altLang="en-US" b="1">
                  <a:solidFill>
                    <a:schemeClr val="accent4"/>
                  </a:solidFill>
                </a:endParaRPr>
              </a:p>
            </p:txBody>
          </p:sp>
        </p:grpSp>
      </p:grpSp>
      <p:grpSp>
        <p:nvGrpSpPr>
          <p:cNvPr id="177" name="组合 176"/>
          <p:cNvGrpSpPr/>
          <p:nvPr/>
        </p:nvGrpSpPr>
        <p:grpSpPr>
          <a:xfrm>
            <a:off x="4481241" y="2320247"/>
            <a:ext cx="3850279" cy="566777"/>
            <a:chOff x="4481241" y="2320247"/>
            <a:chExt cx="3850279" cy="566777"/>
          </a:xfrm>
        </p:grpSpPr>
        <p:grpSp>
          <p:nvGrpSpPr>
            <p:cNvPr id="7" name="Group 176"/>
            <p:cNvGrpSpPr/>
            <p:nvPr/>
          </p:nvGrpSpPr>
          <p:grpSpPr>
            <a:xfrm>
              <a:off x="4481241" y="2320247"/>
              <a:ext cx="566777" cy="566777"/>
              <a:chOff x="5830498" y="3093669"/>
              <a:chExt cx="755703" cy="755703"/>
            </a:xfrm>
          </p:grpSpPr>
          <p:sp>
            <p:nvSpPr>
              <p:cNvPr id="23" name="Oval 165"/>
              <p:cNvSpPr/>
              <p:nvPr/>
            </p:nvSpPr>
            <p:spPr>
              <a:xfrm>
                <a:off x="5830498" y="3093669"/>
                <a:ext cx="755703" cy="75570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4" name="Freeform: Shape 166"/>
              <p:cNvSpPr/>
              <p:nvPr/>
            </p:nvSpPr>
            <p:spPr bwMode="auto">
              <a:xfrm>
                <a:off x="6021336" y="3284507"/>
                <a:ext cx="374026" cy="374026"/>
              </a:xfrm>
              <a:custGeom>
                <a:avLst/>
                <a:gdLst>
                  <a:gd name="T0" fmla="*/ 46 w 91"/>
                  <a:gd name="T1" fmla="*/ 0 h 91"/>
                  <a:gd name="T2" fmla="*/ 78 w 91"/>
                  <a:gd name="T3" fmla="*/ 14 h 91"/>
                  <a:gd name="T4" fmla="*/ 91 w 91"/>
                  <a:gd name="T5" fmla="*/ 46 h 91"/>
                  <a:gd name="T6" fmla="*/ 78 w 91"/>
                  <a:gd name="T7" fmla="*/ 78 h 91"/>
                  <a:gd name="T8" fmla="*/ 46 w 91"/>
                  <a:gd name="T9" fmla="*/ 91 h 91"/>
                  <a:gd name="T10" fmla="*/ 13 w 91"/>
                  <a:gd name="T11" fmla="*/ 78 h 91"/>
                  <a:gd name="T12" fmla="*/ 0 w 91"/>
                  <a:gd name="T13" fmla="*/ 46 h 91"/>
                  <a:gd name="T14" fmla="*/ 13 w 91"/>
                  <a:gd name="T15" fmla="*/ 14 h 91"/>
                  <a:gd name="T16" fmla="*/ 46 w 91"/>
                  <a:gd name="T17" fmla="*/ 0 h 91"/>
                  <a:gd name="T18" fmla="*/ 63 w 91"/>
                  <a:gd name="T19" fmla="*/ 51 h 91"/>
                  <a:gd name="T20" fmla="*/ 64 w 91"/>
                  <a:gd name="T21" fmla="*/ 41 h 91"/>
                  <a:gd name="T22" fmla="*/ 52 w 91"/>
                  <a:gd name="T23" fmla="*/ 34 h 91"/>
                  <a:gd name="T24" fmla="*/ 41 w 91"/>
                  <a:gd name="T25" fmla="*/ 27 h 91"/>
                  <a:gd name="T26" fmla="*/ 32 w 91"/>
                  <a:gd name="T27" fmla="*/ 32 h 91"/>
                  <a:gd name="T28" fmla="*/ 32 w 91"/>
                  <a:gd name="T29" fmla="*/ 46 h 91"/>
                  <a:gd name="T30" fmla="*/ 32 w 91"/>
                  <a:gd name="T31" fmla="*/ 59 h 91"/>
                  <a:gd name="T32" fmla="*/ 40 w 91"/>
                  <a:gd name="T33" fmla="*/ 65 h 91"/>
                  <a:gd name="T34" fmla="*/ 52 w 91"/>
                  <a:gd name="T35" fmla="*/ 58 h 91"/>
                  <a:gd name="T36" fmla="*/ 63 w 91"/>
                  <a:gd name="T37" fmla="*/ 51 h 91"/>
                  <a:gd name="T38" fmla="*/ 66 w 91"/>
                  <a:gd name="T39" fmla="*/ 25 h 91"/>
                  <a:gd name="T40" fmla="*/ 46 w 91"/>
                  <a:gd name="T41" fmla="*/ 16 h 91"/>
                  <a:gd name="T42" fmla="*/ 25 w 91"/>
                  <a:gd name="T43" fmla="*/ 25 h 91"/>
                  <a:gd name="T44" fmla="*/ 16 w 91"/>
                  <a:gd name="T45" fmla="*/ 46 h 91"/>
                  <a:gd name="T46" fmla="*/ 25 w 91"/>
                  <a:gd name="T47" fmla="*/ 67 h 91"/>
                  <a:gd name="T48" fmla="*/ 46 w 91"/>
                  <a:gd name="T49" fmla="*/ 75 h 91"/>
                  <a:gd name="T50" fmla="*/ 66 w 91"/>
                  <a:gd name="T51" fmla="*/ 67 h 91"/>
                  <a:gd name="T52" fmla="*/ 75 w 91"/>
                  <a:gd name="T53" fmla="*/ 46 h 91"/>
                  <a:gd name="T54" fmla="*/ 66 w 91"/>
                  <a:gd name="T55" fmla="*/ 25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91" h="91">
                    <a:moveTo>
                      <a:pt x="46" y="0"/>
                    </a:moveTo>
                    <a:cubicBezTo>
                      <a:pt x="58" y="0"/>
                      <a:pt x="70" y="5"/>
                      <a:pt x="78" y="14"/>
                    </a:cubicBezTo>
                    <a:cubicBezTo>
                      <a:pt x="86" y="22"/>
                      <a:pt x="91" y="33"/>
                      <a:pt x="91" y="46"/>
                    </a:cubicBezTo>
                    <a:cubicBezTo>
                      <a:pt x="91" y="58"/>
                      <a:pt x="86" y="70"/>
                      <a:pt x="78" y="78"/>
                    </a:cubicBezTo>
                    <a:cubicBezTo>
                      <a:pt x="70" y="86"/>
                      <a:pt x="58" y="91"/>
                      <a:pt x="46" y="91"/>
                    </a:cubicBezTo>
                    <a:cubicBezTo>
                      <a:pt x="33" y="91"/>
                      <a:pt x="22" y="86"/>
                      <a:pt x="13" y="78"/>
                    </a:cubicBezTo>
                    <a:cubicBezTo>
                      <a:pt x="5" y="70"/>
                      <a:pt x="0" y="58"/>
                      <a:pt x="0" y="46"/>
                    </a:cubicBezTo>
                    <a:cubicBezTo>
                      <a:pt x="0" y="33"/>
                      <a:pt x="5" y="22"/>
                      <a:pt x="13" y="14"/>
                    </a:cubicBezTo>
                    <a:cubicBezTo>
                      <a:pt x="22" y="5"/>
                      <a:pt x="33" y="0"/>
                      <a:pt x="46" y="0"/>
                    </a:cubicBezTo>
                    <a:close/>
                    <a:moveTo>
                      <a:pt x="63" y="51"/>
                    </a:moveTo>
                    <a:cubicBezTo>
                      <a:pt x="68" y="48"/>
                      <a:pt x="69" y="44"/>
                      <a:pt x="64" y="41"/>
                    </a:cubicBezTo>
                    <a:cubicBezTo>
                      <a:pt x="60" y="39"/>
                      <a:pt x="56" y="36"/>
                      <a:pt x="52" y="34"/>
                    </a:cubicBezTo>
                    <a:cubicBezTo>
                      <a:pt x="48" y="32"/>
                      <a:pt x="44" y="30"/>
                      <a:pt x="41" y="27"/>
                    </a:cubicBezTo>
                    <a:cubicBezTo>
                      <a:pt x="36" y="25"/>
                      <a:pt x="32" y="26"/>
                      <a:pt x="32" y="32"/>
                    </a:cubicBezTo>
                    <a:cubicBezTo>
                      <a:pt x="32" y="36"/>
                      <a:pt x="32" y="41"/>
                      <a:pt x="32" y="46"/>
                    </a:cubicBezTo>
                    <a:cubicBezTo>
                      <a:pt x="32" y="50"/>
                      <a:pt x="32" y="55"/>
                      <a:pt x="32" y="59"/>
                    </a:cubicBezTo>
                    <a:cubicBezTo>
                      <a:pt x="32" y="64"/>
                      <a:pt x="35" y="67"/>
                      <a:pt x="40" y="65"/>
                    </a:cubicBezTo>
                    <a:cubicBezTo>
                      <a:pt x="44" y="62"/>
                      <a:pt x="48" y="60"/>
                      <a:pt x="52" y="58"/>
                    </a:cubicBezTo>
                    <a:cubicBezTo>
                      <a:pt x="56" y="55"/>
                      <a:pt x="60" y="53"/>
                      <a:pt x="63" y="51"/>
                    </a:cubicBezTo>
                    <a:close/>
                    <a:moveTo>
                      <a:pt x="66" y="25"/>
                    </a:moveTo>
                    <a:cubicBezTo>
                      <a:pt x="61" y="20"/>
                      <a:pt x="54" y="16"/>
                      <a:pt x="46" y="16"/>
                    </a:cubicBezTo>
                    <a:cubicBezTo>
                      <a:pt x="38" y="16"/>
                      <a:pt x="30" y="20"/>
                      <a:pt x="25" y="25"/>
                    </a:cubicBezTo>
                    <a:cubicBezTo>
                      <a:pt x="20" y="30"/>
                      <a:pt x="16" y="38"/>
                      <a:pt x="16" y="46"/>
                    </a:cubicBezTo>
                    <a:cubicBezTo>
                      <a:pt x="16" y="54"/>
                      <a:pt x="20" y="61"/>
                      <a:pt x="25" y="67"/>
                    </a:cubicBezTo>
                    <a:cubicBezTo>
                      <a:pt x="30" y="72"/>
                      <a:pt x="38" y="75"/>
                      <a:pt x="46" y="75"/>
                    </a:cubicBezTo>
                    <a:cubicBezTo>
                      <a:pt x="54" y="75"/>
                      <a:pt x="61" y="72"/>
                      <a:pt x="66" y="67"/>
                    </a:cubicBezTo>
                    <a:cubicBezTo>
                      <a:pt x="72" y="61"/>
                      <a:pt x="75" y="54"/>
                      <a:pt x="75" y="46"/>
                    </a:cubicBezTo>
                    <a:cubicBezTo>
                      <a:pt x="75" y="38"/>
                      <a:pt x="72" y="30"/>
                      <a:pt x="66" y="2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1" name="Group 182"/>
            <p:cNvGrpSpPr/>
            <p:nvPr/>
          </p:nvGrpSpPr>
          <p:grpSpPr>
            <a:xfrm>
              <a:off x="5048018" y="2357694"/>
              <a:ext cx="3283502" cy="484748"/>
              <a:chOff x="6730690" y="3143599"/>
              <a:chExt cx="4378003" cy="646331"/>
            </a:xfrm>
          </p:grpSpPr>
          <p:sp>
            <p:nvSpPr>
              <p:cNvPr id="15" name="Rectangle 167"/>
              <p:cNvSpPr/>
              <p:nvPr/>
            </p:nvSpPr>
            <p:spPr>
              <a:xfrm>
                <a:off x="6730691" y="3512931"/>
                <a:ext cx="4378002" cy="276999"/>
              </a:xfrm>
              <a:prstGeom prst="rect">
                <a:avLst/>
              </a:prstGeom>
            </p:spPr>
            <p:txBody>
              <a:bodyPr wrap="square" lIns="144000" rIns="144000" anchor="ctr">
                <a:normAutofit fontScale="55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  <a:endParaRPr lang="zh-CN" altLang="en-US" sz="1200">
                  <a:solidFill>
                    <a:srgbClr val="000000"/>
                  </a:solidFill>
                </a:endParaRPr>
              </a:p>
            </p:txBody>
          </p:sp>
          <p:sp>
            <p:nvSpPr>
              <p:cNvPr id="16" name="TextBox 168"/>
              <p:cNvSpPr txBox="1"/>
              <p:nvPr/>
            </p:nvSpPr>
            <p:spPr>
              <a:xfrm>
                <a:off x="6730690" y="3143599"/>
                <a:ext cx="4378002" cy="369332"/>
              </a:xfrm>
              <a:prstGeom prst="rect">
                <a:avLst/>
              </a:prstGeom>
              <a:noFill/>
            </p:spPr>
            <p:txBody>
              <a:bodyPr wrap="none" lIns="144000" rIns="144000">
                <a:normAutofit fontScale="85000" lnSpcReduction="20000"/>
              </a:bodyPr>
              <a:lstStyle/>
              <a:p>
                <a:r>
                  <a:rPr lang="zh-CN" altLang="en-US" b="1" dirty="0">
                    <a:solidFill>
                      <a:schemeClr val="accent2"/>
                    </a:solidFill>
                  </a:rPr>
                  <a:t>标题文本预设</a:t>
                </a:r>
                <a:endParaRPr lang="zh-CN" altLang="en-US" b="1" dirty="0">
                  <a:solidFill>
                    <a:schemeClr val="accent2"/>
                  </a:solidFill>
                </a:endParaRPr>
              </a:p>
            </p:txBody>
          </p:sp>
        </p:grpSp>
      </p:grpSp>
      <p:grpSp>
        <p:nvGrpSpPr>
          <p:cNvPr id="176" name="组合 175"/>
          <p:cNvGrpSpPr/>
          <p:nvPr/>
        </p:nvGrpSpPr>
        <p:grpSpPr>
          <a:xfrm>
            <a:off x="4481241" y="3082209"/>
            <a:ext cx="3850279" cy="566777"/>
            <a:chOff x="4481241" y="3082209"/>
            <a:chExt cx="3850279" cy="566777"/>
          </a:xfrm>
        </p:grpSpPr>
        <p:grpSp>
          <p:nvGrpSpPr>
            <p:cNvPr id="8" name="Group 177"/>
            <p:cNvGrpSpPr/>
            <p:nvPr/>
          </p:nvGrpSpPr>
          <p:grpSpPr>
            <a:xfrm>
              <a:off x="4481241" y="3082209"/>
              <a:ext cx="566777" cy="566777"/>
              <a:chOff x="5830498" y="4109619"/>
              <a:chExt cx="755703" cy="755703"/>
            </a:xfrm>
          </p:grpSpPr>
          <p:sp>
            <p:nvSpPr>
              <p:cNvPr id="21" name="Oval 169"/>
              <p:cNvSpPr/>
              <p:nvPr/>
            </p:nvSpPr>
            <p:spPr>
              <a:xfrm>
                <a:off x="5830498" y="4109619"/>
                <a:ext cx="755703" cy="75570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</a:p>
            </p:txBody>
          </p:sp>
          <p:sp>
            <p:nvSpPr>
              <p:cNvPr id="22" name="Freeform: Shape 170"/>
              <p:cNvSpPr/>
              <p:nvPr/>
            </p:nvSpPr>
            <p:spPr bwMode="auto">
              <a:xfrm>
                <a:off x="6007024" y="4304274"/>
                <a:ext cx="402650" cy="366393"/>
              </a:xfrm>
              <a:custGeom>
                <a:avLst/>
                <a:gdLst>
                  <a:gd name="T0" fmla="*/ 78 w 98"/>
                  <a:gd name="T1" fmla="*/ 37 h 89"/>
                  <a:gd name="T2" fmla="*/ 70 w 98"/>
                  <a:gd name="T3" fmla="*/ 21 h 89"/>
                  <a:gd name="T4" fmla="*/ 49 w 98"/>
                  <a:gd name="T5" fmla="*/ 13 h 89"/>
                  <a:gd name="T6" fmla="*/ 28 w 98"/>
                  <a:gd name="T7" fmla="*/ 21 h 89"/>
                  <a:gd name="T8" fmla="*/ 20 w 98"/>
                  <a:gd name="T9" fmla="*/ 37 h 89"/>
                  <a:gd name="T10" fmla="*/ 29 w 98"/>
                  <a:gd name="T11" fmla="*/ 45 h 89"/>
                  <a:gd name="T12" fmla="*/ 37 w 98"/>
                  <a:gd name="T13" fmla="*/ 68 h 89"/>
                  <a:gd name="T14" fmla="*/ 29 w 98"/>
                  <a:gd name="T15" fmla="*/ 85 h 89"/>
                  <a:gd name="T16" fmla="*/ 18 w 98"/>
                  <a:gd name="T17" fmla="*/ 89 h 89"/>
                  <a:gd name="T18" fmla="*/ 17 w 98"/>
                  <a:gd name="T19" fmla="*/ 88 h 89"/>
                  <a:gd name="T20" fmla="*/ 1 w 98"/>
                  <a:gd name="T21" fmla="*/ 42 h 89"/>
                  <a:gd name="T22" fmla="*/ 1 w 98"/>
                  <a:gd name="T23" fmla="*/ 41 h 89"/>
                  <a:gd name="T24" fmla="*/ 7 w 98"/>
                  <a:gd name="T25" fmla="*/ 38 h 89"/>
                  <a:gd name="T26" fmla="*/ 19 w 98"/>
                  <a:gd name="T27" fmla="*/ 12 h 89"/>
                  <a:gd name="T28" fmla="*/ 49 w 98"/>
                  <a:gd name="T29" fmla="*/ 0 h 89"/>
                  <a:gd name="T30" fmla="*/ 79 w 98"/>
                  <a:gd name="T31" fmla="*/ 12 h 89"/>
                  <a:gd name="T32" fmla="*/ 92 w 98"/>
                  <a:gd name="T33" fmla="*/ 39 h 89"/>
                  <a:gd name="T34" fmla="*/ 97 w 98"/>
                  <a:gd name="T35" fmla="*/ 41 h 89"/>
                  <a:gd name="T36" fmla="*/ 97 w 98"/>
                  <a:gd name="T37" fmla="*/ 42 h 89"/>
                  <a:gd name="T38" fmla="*/ 81 w 98"/>
                  <a:gd name="T39" fmla="*/ 88 h 89"/>
                  <a:gd name="T40" fmla="*/ 80 w 98"/>
                  <a:gd name="T41" fmla="*/ 89 h 89"/>
                  <a:gd name="T42" fmla="*/ 69 w 98"/>
                  <a:gd name="T43" fmla="*/ 85 h 89"/>
                  <a:gd name="T44" fmla="*/ 61 w 98"/>
                  <a:gd name="T45" fmla="*/ 68 h 89"/>
                  <a:gd name="T46" fmla="*/ 69 w 98"/>
                  <a:gd name="T47" fmla="*/ 45 h 89"/>
                  <a:gd name="T48" fmla="*/ 78 w 98"/>
                  <a:gd name="T49" fmla="*/ 37 h 89"/>
                  <a:gd name="T50" fmla="*/ 9 w 98"/>
                  <a:gd name="T51" fmla="*/ 49 h 89"/>
                  <a:gd name="T52" fmla="*/ 19 w 98"/>
                  <a:gd name="T53" fmla="*/ 77 h 89"/>
                  <a:gd name="T54" fmla="*/ 23 w 98"/>
                  <a:gd name="T55" fmla="*/ 75 h 89"/>
                  <a:gd name="T56" fmla="*/ 13 w 98"/>
                  <a:gd name="T57" fmla="*/ 48 h 89"/>
                  <a:gd name="T58" fmla="*/ 9 w 98"/>
                  <a:gd name="T59" fmla="*/ 49 h 89"/>
                  <a:gd name="T60" fmla="*/ 89 w 98"/>
                  <a:gd name="T61" fmla="*/ 49 h 89"/>
                  <a:gd name="T62" fmla="*/ 85 w 98"/>
                  <a:gd name="T63" fmla="*/ 48 h 89"/>
                  <a:gd name="T64" fmla="*/ 75 w 98"/>
                  <a:gd name="T65" fmla="*/ 75 h 89"/>
                  <a:gd name="T66" fmla="*/ 79 w 98"/>
                  <a:gd name="T67" fmla="*/ 77 h 89"/>
                  <a:gd name="T68" fmla="*/ 89 w 98"/>
                  <a:gd name="T69" fmla="*/ 4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98" h="89">
                    <a:moveTo>
                      <a:pt x="78" y="37"/>
                    </a:moveTo>
                    <a:cubicBezTo>
                      <a:pt x="77" y="31"/>
                      <a:pt x="74" y="26"/>
                      <a:pt x="70" y="21"/>
                    </a:cubicBezTo>
                    <a:cubicBezTo>
                      <a:pt x="65" y="16"/>
                      <a:pt x="57" y="13"/>
                      <a:pt x="49" y="13"/>
                    </a:cubicBezTo>
                    <a:cubicBezTo>
                      <a:pt x="41" y="13"/>
                      <a:pt x="34" y="16"/>
                      <a:pt x="28" y="21"/>
                    </a:cubicBezTo>
                    <a:cubicBezTo>
                      <a:pt x="24" y="26"/>
                      <a:pt x="21" y="31"/>
                      <a:pt x="20" y="37"/>
                    </a:cubicBezTo>
                    <a:cubicBezTo>
                      <a:pt x="24" y="38"/>
                      <a:pt x="27" y="40"/>
                      <a:pt x="29" y="45"/>
                    </a:cubicBezTo>
                    <a:cubicBezTo>
                      <a:pt x="37" y="68"/>
                      <a:pt x="37" y="68"/>
                      <a:pt x="37" y="68"/>
                    </a:cubicBezTo>
                    <a:cubicBezTo>
                      <a:pt x="39" y="75"/>
                      <a:pt x="36" y="82"/>
                      <a:pt x="29" y="85"/>
                    </a:cubicBezTo>
                    <a:cubicBezTo>
                      <a:pt x="18" y="89"/>
                      <a:pt x="18" y="89"/>
                      <a:pt x="18" y="89"/>
                    </a:cubicBezTo>
                    <a:cubicBezTo>
                      <a:pt x="17" y="88"/>
                      <a:pt x="17" y="88"/>
                      <a:pt x="17" y="88"/>
                    </a:cubicBezTo>
                    <a:cubicBezTo>
                      <a:pt x="4" y="75"/>
                      <a:pt x="0" y="59"/>
                      <a:pt x="1" y="42"/>
                    </a:cubicBezTo>
                    <a:cubicBezTo>
                      <a:pt x="1" y="41"/>
                      <a:pt x="1" y="41"/>
                      <a:pt x="1" y="41"/>
                    </a:cubicBezTo>
                    <a:cubicBezTo>
                      <a:pt x="3" y="40"/>
                      <a:pt x="5" y="39"/>
                      <a:pt x="7" y="38"/>
                    </a:cubicBezTo>
                    <a:cubicBezTo>
                      <a:pt x="8" y="28"/>
                      <a:pt x="12" y="19"/>
                      <a:pt x="19" y="12"/>
                    </a:cubicBezTo>
                    <a:cubicBezTo>
                      <a:pt x="27" y="4"/>
                      <a:pt x="38" y="0"/>
                      <a:pt x="49" y="0"/>
                    </a:cubicBezTo>
                    <a:cubicBezTo>
                      <a:pt x="61" y="0"/>
                      <a:pt x="71" y="4"/>
                      <a:pt x="79" y="12"/>
                    </a:cubicBezTo>
                    <a:cubicBezTo>
                      <a:pt x="86" y="19"/>
                      <a:pt x="91" y="29"/>
                      <a:pt x="92" y="39"/>
                    </a:cubicBezTo>
                    <a:cubicBezTo>
                      <a:pt x="94" y="39"/>
                      <a:pt x="95" y="40"/>
                      <a:pt x="97" y="41"/>
                    </a:cubicBezTo>
                    <a:cubicBezTo>
                      <a:pt x="97" y="42"/>
                      <a:pt x="97" y="42"/>
                      <a:pt x="97" y="42"/>
                    </a:cubicBezTo>
                    <a:cubicBezTo>
                      <a:pt x="98" y="59"/>
                      <a:pt x="94" y="75"/>
                      <a:pt x="81" y="88"/>
                    </a:cubicBezTo>
                    <a:cubicBezTo>
                      <a:pt x="80" y="89"/>
                      <a:pt x="80" y="89"/>
                      <a:pt x="80" y="89"/>
                    </a:cubicBezTo>
                    <a:cubicBezTo>
                      <a:pt x="69" y="85"/>
                      <a:pt x="69" y="85"/>
                      <a:pt x="69" y="85"/>
                    </a:cubicBezTo>
                    <a:cubicBezTo>
                      <a:pt x="62" y="82"/>
                      <a:pt x="58" y="75"/>
                      <a:pt x="61" y="68"/>
                    </a:cubicBezTo>
                    <a:cubicBezTo>
                      <a:pt x="69" y="45"/>
                      <a:pt x="69" y="45"/>
                      <a:pt x="69" y="45"/>
                    </a:cubicBezTo>
                    <a:cubicBezTo>
                      <a:pt x="71" y="40"/>
                      <a:pt x="74" y="38"/>
                      <a:pt x="78" y="37"/>
                    </a:cubicBezTo>
                    <a:close/>
                    <a:moveTo>
                      <a:pt x="9" y="49"/>
                    </a:moveTo>
                    <a:cubicBezTo>
                      <a:pt x="9" y="60"/>
                      <a:pt x="12" y="70"/>
                      <a:pt x="19" y="77"/>
                    </a:cubicBezTo>
                    <a:cubicBezTo>
                      <a:pt x="20" y="76"/>
                      <a:pt x="21" y="76"/>
                      <a:pt x="23" y="75"/>
                    </a:cubicBezTo>
                    <a:cubicBezTo>
                      <a:pt x="20" y="66"/>
                      <a:pt x="16" y="57"/>
                      <a:pt x="13" y="48"/>
                    </a:cubicBezTo>
                    <a:cubicBezTo>
                      <a:pt x="12" y="49"/>
                      <a:pt x="10" y="49"/>
                      <a:pt x="9" y="49"/>
                    </a:cubicBezTo>
                    <a:close/>
                    <a:moveTo>
                      <a:pt x="89" y="49"/>
                    </a:moveTo>
                    <a:cubicBezTo>
                      <a:pt x="88" y="49"/>
                      <a:pt x="86" y="49"/>
                      <a:pt x="85" y="48"/>
                    </a:cubicBezTo>
                    <a:cubicBezTo>
                      <a:pt x="81" y="57"/>
                      <a:pt x="78" y="66"/>
                      <a:pt x="75" y="75"/>
                    </a:cubicBezTo>
                    <a:cubicBezTo>
                      <a:pt x="77" y="76"/>
                      <a:pt x="78" y="76"/>
                      <a:pt x="79" y="77"/>
                    </a:cubicBezTo>
                    <a:cubicBezTo>
                      <a:pt x="86" y="70"/>
                      <a:pt x="89" y="60"/>
                      <a:pt x="89" y="49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Group 183"/>
            <p:cNvGrpSpPr/>
            <p:nvPr/>
          </p:nvGrpSpPr>
          <p:grpSpPr>
            <a:xfrm>
              <a:off x="5048018" y="3133288"/>
              <a:ext cx="3283502" cy="484748"/>
              <a:chOff x="6730690" y="4177724"/>
              <a:chExt cx="4378003" cy="646331"/>
            </a:xfrm>
          </p:grpSpPr>
          <p:sp>
            <p:nvSpPr>
              <p:cNvPr id="13" name="Rectangle 171"/>
              <p:cNvSpPr/>
              <p:nvPr/>
            </p:nvSpPr>
            <p:spPr>
              <a:xfrm>
                <a:off x="6730691" y="4547056"/>
                <a:ext cx="4378002" cy="276999"/>
              </a:xfrm>
              <a:prstGeom prst="rect">
                <a:avLst/>
              </a:prstGeom>
            </p:spPr>
            <p:txBody>
              <a:bodyPr wrap="square" lIns="144000" rIns="144000" anchor="ctr">
                <a:normAutofit fontScale="55000" lnSpcReduction="2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200">
                    <a:solidFill>
                      <a:srgbClr val="000000"/>
                    </a:solidFill>
                  </a:rPr>
                  <a:t>此部分内容作为文字排版占位显示（建议使用主题字体）</a:t>
                </a:r>
                <a:endParaRPr lang="zh-CN" altLang="en-US" sz="1200">
                  <a:solidFill>
                    <a:srgbClr val="000000"/>
                  </a:solidFill>
                </a:endParaRPr>
              </a:p>
            </p:txBody>
          </p:sp>
          <p:sp>
            <p:nvSpPr>
              <p:cNvPr id="14" name="TextBox 172"/>
              <p:cNvSpPr txBox="1"/>
              <p:nvPr/>
            </p:nvSpPr>
            <p:spPr>
              <a:xfrm>
                <a:off x="6730690" y="4177724"/>
                <a:ext cx="4378002" cy="369332"/>
              </a:xfrm>
              <a:prstGeom prst="rect">
                <a:avLst/>
              </a:prstGeom>
              <a:noFill/>
            </p:spPr>
            <p:txBody>
              <a:bodyPr wrap="none" lIns="144000" rIns="144000">
                <a:normAutofit fontScale="85000" lnSpcReduction="20000"/>
              </a:bodyPr>
              <a:lstStyle/>
              <a:p>
                <a:r>
                  <a:rPr lang="zh-CN" altLang="en-US" b="1">
                    <a:solidFill>
                      <a:schemeClr val="accent3"/>
                    </a:solidFill>
                  </a:rPr>
                  <a:t>标题文本预设</a:t>
                </a:r>
                <a:endParaRPr lang="zh-CN" altLang="en-US" b="1">
                  <a:solidFill>
                    <a:schemeClr val="accent3"/>
                  </a:solidFill>
                </a:endParaRPr>
              </a:p>
            </p:txBody>
          </p:sp>
        </p:grpSp>
      </p:grpSp>
      <p:sp>
        <p:nvSpPr>
          <p:cNvPr id="17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402859" y="1995793"/>
            <a:ext cx="2125618" cy="1454316"/>
            <a:chOff x="723909" y="2661057"/>
            <a:chExt cx="3201692" cy="1939088"/>
          </a:xfrm>
        </p:grpSpPr>
        <p:sp>
          <p:nvSpPr>
            <p:cNvPr id="51" name="Rectangle: Rounded Corners 5"/>
            <p:cNvSpPr/>
            <p:nvPr/>
          </p:nvSpPr>
          <p:spPr>
            <a:xfrm>
              <a:off x="1443251" y="4111193"/>
              <a:ext cx="2104692" cy="488952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>
                  <a:solidFill>
                    <a:schemeClr val="bg1"/>
                  </a:solidFill>
                  <a:latin typeface="Impact" panose="020B0806030902050204" pitchFamily="34" charset="0"/>
                </a:rPr>
                <a:t>44%</a:t>
              </a:r>
              <a:endParaRPr lang="en-US" altLang="zh-CN" sz="185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2" name="Rectangle: Rounded Corners 6"/>
            <p:cNvSpPr/>
            <p:nvPr/>
          </p:nvSpPr>
          <p:spPr>
            <a:xfrm>
              <a:off x="723909" y="3636600"/>
              <a:ext cx="2853370" cy="488951"/>
            </a:xfrm>
            <a:prstGeom prst="roundRect">
              <a:avLst>
                <a:gd name="adj" fmla="val 50000"/>
              </a:avLst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>
                  <a:solidFill>
                    <a:schemeClr val="bg1"/>
                  </a:solidFill>
                  <a:latin typeface="Impact" panose="020B0806030902050204" pitchFamily="34" charset="0"/>
                </a:rPr>
                <a:t>56%</a:t>
              </a:r>
              <a:endParaRPr lang="en-US" altLang="zh-CN" sz="185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3" name="Rectangle: Rounded Corners 7"/>
            <p:cNvSpPr/>
            <p:nvPr/>
          </p:nvSpPr>
          <p:spPr>
            <a:xfrm>
              <a:off x="1545463" y="3144679"/>
              <a:ext cx="2158444" cy="488951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>
                  <a:solidFill>
                    <a:schemeClr val="bg1"/>
                  </a:solidFill>
                  <a:latin typeface="Impact" panose="020B0806030902050204" pitchFamily="34" charset="0"/>
                </a:rPr>
                <a:t>35%</a:t>
              </a:r>
              <a:endParaRPr lang="en-US" altLang="zh-CN" sz="185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54" name="Rectangle: Rounded Corners 8"/>
            <p:cNvSpPr/>
            <p:nvPr/>
          </p:nvSpPr>
          <p:spPr>
            <a:xfrm>
              <a:off x="2135113" y="2661057"/>
              <a:ext cx="1790488" cy="488951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none" lIns="144000" tIns="0" rIns="0" bIns="0" anchor="ctr">
              <a:normAutofit lnSpcReduction="10000"/>
            </a:bodyPr>
            <a:lstStyle/>
            <a:p>
              <a:pPr lvl="0">
                <a:defRPr sz="1800">
                  <a:solidFill>
                    <a:srgbClr val="000000"/>
                  </a:solidFill>
                </a:defRPr>
              </a:pPr>
              <a:r>
                <a:rPr lang="en-US" altLang="zh-CN" sz="1850" dirty="0">
                  <a:solidFill>
                    <a:schemeClr val="bg1"/>
                  </a:solidFill>
                  <a:latin typeface="Impact" panose="020B0806030902050204" pitchFamily="34" charset="0"/>
                </a:rPr>
                <a:t>23%</a:t>
              </a:r>
              <a:endParaRPr lang="en-US" altLang="zh-CN" sz="185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858766" y="1471926"/>
            <a:ext cx="2501922" cy="2501923"/>
            <a:chOff x="1858766" y="1471926"/>
            <a:chExt cx="2501922" cy="2501923"/>
          </a:xfrm>
        </p:grpSpPr>
        <p:sp>
          <p:nvSpPr>
            <p:cNvPr id="5" name="Freeform: Shape 9"/>
            <p:cNvSpPr/>
            <p:nvPr/>
          </p:nvSpPr>
          <p:spPr>
            <a:xfrm>
              <a:off x="1858766" y="1471926"/>
              <a:ext cx="2501922" cy="250192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D6D4D8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6" name="Freeform: Shape 10"/>
            <p:cNvSpPr/>
            <p:nvPr/>
          </p:nvSpPr>
          <p:spPr>
            <a:xfrm>
              <a:off x="2007737" y="1620898"/>
              <a:ext cx="2203995" cy="22039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7" name="Group 2"/>
            <p:cNvGrpSpPr>
              <a:grpSpLocks noChangeAspect="1"/>
            </p:cNvGrpSpPr>
            <p:nvPr/>
          </p:nvGrpSpPr>
          <p:grpSpPr bwMode="auto">
            <a:xfrm>
              <a:off x="2060720" y="1814770"/>
              <a:ext cx="2096811" cy="1776162"/>
              <a:chOff x="2884" y="1335"/>
              <a:chExt cx="1916" cy="1623"/>
            </a:xfrm>
            <a:solidFill>
              <a:schemeClr val="bg1">
                <a:lumMod val="75000"/>
              </a:schemeClr>
            </a:solidFill>
          </p:grpSpPr>
          <p:sp>
            <p:nvSpPr>
              <p:cNvPr id="28" name="Freeform: Shape 15"/>
              <p:cNvSpPr/>
              <p:nvPr/>
            </p:nvSpPr>
            <p:spPr bwMode="auto">
              <a:xfrm>
                <a:off x="3818" y="1613"/>
                <a:ext cx="982" cy="1345"/>
              </a:xfrm>
              <a:custGeom>
                <a:avLst/>
                <a:gdLst>
                  <a:gd name="T0" fmla="*/ 194 w 472"/>
                  <a:gd name="T1" fmla="*/ 274 h 647"/>
                  <a:gd name="T2" fmla="*/ 236 w 472"/>
                  <a:gd name="T3" fmla="*/ 252 h 647"/>
                  <a:gd name="T4" fmla="*/ 203 w 472"/>
                  <a:gd name="T5" fmla="*/ 228 h 647"/>
                  <a:gd name="T6" fmla="*/ 181 w 472"/>
                  <a:gd name="T7" fmla="*/ 238 h 647"/>
                  <a:gd name="T8" fmla="*/ 150 w 472"/>
                  <a:gd name="T9" fmla="*/ 192 h 647"/>
                  <a:gd name="T10" fmla="*/ 146 w 472"/>
                  <a:gd name="T11" fmla="*/ 211 h 647"/>
                  <a:gd name="T12" fmla="*/ 102 w 472"/>
                  <a:gd name="T13" fmla="*/ 197 h 647"/>
                  <a:gd name="T14" fmla="*/ 72 w 472"/>
                  <a:gd name="T15" fmla="*/ 225 h 647"/>
                  <a:gd name="T16" fmla="*/ 37 w 472"/>
                  <a:gd name="T17" fmla="*/ 204 h 647"/>
                  <a:gd name="T18" fmla="*/ 68 w 472"/>
                  <a:gd name="T19" fmla="*/ 173 h 647"/>
                  <a:gd name="T20" fmla="*/ 105 w 472"/>
                  <a:gd name="T21" fmla="*/ 134 h 647"/>
                  <a:gd name="T22" fmla="*/ 164 w 472"/>
                  <a:gd name="T23" fmla="*/ 125 h 647"/>
                  <a:gd name="T24" fmla="*/ 192 w 472"/>
                  <a:gd name="T25" fmla="*/ 89 h 647"/>
                  <a:gd name="T26" fmla="*/ 195 w 472"/>
                  <a:gd name="T27" fmla="*/ 84 h 647"/>
                  <a:gd name="T28" fmla="*/ 189 w 472"/>
                  <a:gd name="T29" fmla="*/ 42 h 647"/>
                  <a:gd name="T30" fmla="*/ 161 w 472"/>
                  <a:gd name="T31" fmla="*/ 81 h 647"/>
                  <a:gd name="T32" fmla="*/ 139 w 472"/>
                  <a:gd name="T33" fmla="*/ 104 h 647"/>
                  <a:gd name="T34" fmla="*/ 115 w 472"/>
                  <a:gd name="T35" fmla="*/ 63 h 647"/>
                  <a:gd name="T36" fmla="*/ 182 w 472"/>
                  <a:gd name="T37" fmla="*/ 6 h 647"/>
                  <a:gd name="T38" fmla="*/ 267 w 472"/>
                  <a:gd name="T39" fmla="*/ 25 h 647"/>
                  <a:gd name="T40" fmla="*/ 289 w 472"/>
                  <a:gd name="T41" fmla="*/ 20 h 647"/>
                  <a:gd name="T42" fmla="*/ 338 w 472"/>
                  <a:gd name="T43" fmla="*/ 19 h 647"/>
                  <a:gd name="T44" fmla="*/ 409 w 472"/>
                  <a:gd name="T45" fmla="*/ 37 h 647"/>
                  <a:gd name="T46" fmla="*/ 449 w 472"/>
                  <a:gd name="T47" fmla="*/ 364 h 647"/>
                  <a:gd name="T48" fmla="*/ 427 w 472"/>
                  <a:gd name="T49" fmla="*/ 394 h 647"/>
                  <a:gd name="T50" fmla="*/ 400 w 472"/>
                  <a:gd name="T51" fmla="*/ 335 h 647"/>
                  <a:gd name="T52" fmla="*/ 348 w 472"/>
                  <a:gd name="T53" fmla="*/ 323 h 647"/>
                  <a:gd name="T54" fmla="*/ 316 w 472"/>
                  <a:gd name="T55" fmla="*/ 374 h 647"/>
                  <a:gd name="T56" fmla="*/ 260 w 472"/>
                  <a:gd name="T57" fmla="*/ 329 h 647"/>
                  <a:gd name="T58" fmla="*/ 255 w 472"/>
                  <a:gd name="T59" fmla="*/ 359 h 647"/>
                  <a:gd name="T60" fmla="*/ 302 w 472"/>
                  <a:gd name="T61" fmla="*/ 389 h 647"/>
                  <a:gd name="T62" fmla="*/ 259 w 472"/>
                  <a:gd name="T63" fmla="*/ 492 h 647"/>
                  <a:gd name="T64" fmla="*/ 232 w 472"/>
                  <a:gd name="T65" fmla="*/ 583 h 647"/>
                  <a:gd name="T66" fmla="*/ 153 w 472"/>
                  <a:gd name="T67" fmla="*/ 641 h 647"/>
                  <a:gd name="T68" fmla="*/ 136 w 472"/>
                  <a:gd name="T69" fmla="*/ 532 h 647"/>
                  <a:gd name="T70" fmla="*/ 85 w 472"/>
                  <a:gd name="T71" fmla="*/ 417 h 647"/>
                  <a:gd name="T72" fmla="*/ 8 w 472"/>
                  <a:gd name="T73" fmla="*/ 383 h 647"/>
                  <a:gd name="T74" fmla="*/ 20 w 472"/>
                  <a:gd name="T75" fmla="*/ 298 h 647"/>
                  <a:gd name="T76" fmla="*/ 53 w 472"/>
                  <a:gd name="T77" fmla="*/ 245 h 647"/>
                  <a:gd name="T78" fmla="*/ 125 w 472"/>
                  <a:gd name="T79" fmla="*/ 243 h 647"/>
                  <a:gd name="T80" fmla="*/ 297 w 472"/>
                  <a:gd name="T81" fmla="*/ 190 h 647"/>
                  <a:gd name="T82" fmla="*/ 305 w 472"/>
                  <a:gd name="T83" fmla="*/ 232 h 647"/>
                  <a:gd name="T84" fmla="*/ 332 w 472"/>
                  <a:gd name="T85" fmla="*/ 234 h 647"/>
                  <a:gd name="T86" fmla="*/ 311 w 472"/>
                  <a:gd name="T87" fmla="*/ 182 h 6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472" h="647">
                    <a:moveTo>
                      <a:pt x="166" y="279"/>
                    </a:moveTo>
                    <a:cubicBezTo>
                      <a:pt x="167" y="266"/>
                      <a:pt x="173" y="267"/>
                      <a:pt x="180" y="271"/>
                    </a:cubicBezTo>
                    <a:cubicBezTo>
                      <a:pt x="184" y="273"/>
                      <a:pt x="189" y="273"/>
                      <a:pt x="194" y="274"/>
                    </a:cubicBezTo>
                    <a:cubicBezTo>
                      <a:pt x="202" y="276"/>
                      <a:pt x="210" y="276"/>
                      <a:pt x="217" y="278"/>
                    </a:cubicBezTo>
                    <a:cubicBezTo>
                      <a:pt x="226" y="280"/>
                      <a:pt x="233" y="276"/>
                      <a:pt x="236" y="271"/>
                    </a:cubicBezTo>
                    <a:cubicBezTo>
                      <a:pt x="239" y="266"/>
                      <a:pt x="238" y="257"/>
                      <a:pt x="236" y="252"/>
                    </a:cubicBezTo>
                    <a:cubicBezTo>
                      <a:pt x="234" y="248"/>
                      <a:pt x="227" y="247"/>
                      <a:pt x="222" y="245"/>
                    </a:cubicBezTo>
                    <a:cubicBezTo>
                      <a:pt x="222" y="245"/>
                      <a:pt x="221" y="245"/>
                      <a:pt x="220" y="245"/>
                    </a:cubicBezTo>
                    <a:cubicBezTo>
                      <a:pt x="203" y="245"/>
                      <a:pt x="203" y="246"/>
                      <a:pt x="203" y="228"/>
                    </a:cubicBezTo>
                    <a:cubicBezTo>
                      <a:pt x="203" y="219"/>
                      <a:pt x="197" y="214"/>
                      <a:pt x="189" y="217"/>
                    </a:cubicBezTo>
                    <a:cubicBezTo>
                      <a:pt x="186" y="219"/>
                      <a:pt x="183" y="224"/>
                      <a:pt x="182" y="228"/>
                    </a:cubicBezTo>
                    <a:cubicBezTo>
                      <a:pt x="181" y="230"/>
                      <a:pt x="181" y="234"/>
                      <a:pt x="181" y="238"/>
                    </a:cubicBezTo>
                    <a:cubicBezTo>
                      <a:pt x="171" y="233"/>
                      <a:pt x="165" y="228"/>
                      <a:pt x="165" y="217"/>
                    </a:cubicBezTo>
                    <a:cubicBezTo>
                      <a:pt x="165" y="212"/>
                      <a:pt x="161" y="208"/>
                      <a:pt x="159" y="204"/>
                    </a:cubicBezTo>
                    <a:cubicBezTo>
                      <a:pt x="156" y="200"/>
                      <a:pt x="153" y="196"/>
                      <a:pt x="150" y="192"/>
                    </a:cubicBezTo>
                    <a:cubicBezTo>
                      <a:pt x="147" y="190"/>
                      <a:pt x="144" y="189"/>
                      <a:pt x="141" y="187"/>
                    </a:cubicBezTo>
                    <a:cubicBezTo>
                      <a:pt x="139" y="191"/>
                      <a:pt x="136" y="196"/>
                      <a:pt x="137" y="200"/>
                    </a:cubicBezTo>
                    <a:cubicBezTo>
                      <a:pt x="138" y="204"/>
                      <a:pt x="143" y="208"/>
                      <a:pt x="146" y="211"/>
                    </a:cubicBezTo>
                    <a:cubicBezTo>
                      <a:pt x="147" y="212"/>
                      <a:pt x="148" y="214"/>
                      <a:pt x="147" y="217"/>
                    </a:cubicBezTo>
                    <a:cubicBezTo>
                      <a:pt x="144" y="214"/>
                      <a:pt x="139" y="211"/>
                      <a:pt x="136" y="207"/>
                    </a:cubicBezTo>
                    <a:cubicBezTo>
                      <a:pt x="127" y="195"/>
                      <a:pt x="116" y="192"/>
                      <a:pt x="102" y="197"/>
                    </a:cubicBezTo>
                    <a:cubicBezTo>
                      <a:pt x="98" y="198"/>
                      <a:pt x="95" y="202"/>
                      <a:pt x="92" y="204"/>
                    </a:cubicBezTo>
                    <a:cubicBezTo>
                      <a:pt x="87" y="208"/>
                      <a:pt x="83" y="212"/>
                      <a:pt x="78" y="214"/>
                    </a:cubicBezTo>
                    <a:cubicBezTo>
                      <a:pt x="72" y="216"/>
                      <a:pt x="72" y="220"/>
                      <a:pt x="72" y="225"/>
                    </a:cubicBezTo>
                    <a:cubicBezTo>
                      <a:pt x="70" y="238"/>
                      <a:pt x="64" y="242"/>
                      <a:pt x="52" y="236"/>
                    </a:cubicBezTo>
                    <a:cubicBezTo>
                      <a:pt x="47" y="233"/>
                      <a:pt x="39" y="231"/>
                      <a:pt x="38" y="228"/>
                    </a:cubicBezTo>
                    <a:cubicBezTo>
                      <a:pt x="35" y="221"/>
                      <a:pt x="36" y="212"/>
                      <a:pt x="37" y="204"/>
                    </a:cubicBezTo>
                    <a:cubicBezTo>
                      <a:pt x="37" y="201"/>
                      <a:pt x="42" y="198"/>
                      <a:pt x="46" y="196"/>
                    </a:cubicBezTo>
                    <a:cubicBezTo>
                      <a:pt x="49" y="195"/>
                      <a:pt x="52" y="195"/>
                      <a:pt x="55" y="195"/>
                    </a:cubicBezTo>
                    <a:cubicBezTo>
                      <a:pt x="74" y="191"/>
                      <a:pt x="74" y="190"/>
                      <a:pt x="68" y="173"/>
                    </a:cubicBezTo>
                    <a:cubicBezTo>
                      <a:pt x="67" y="170"/>
                      <a:pt x="68" y="165"/>
                      <a:pt x="71" y="163"/>
                    </a:cubicBezTo>
                    <a:cubicBezTo>
                      <a:pt x="80" y="153"/>
                      <a:pt x="89" y="145"/>
                      <a:pt x="99" y="136"/>
                    </a:cubicBezTo>
                    <a:cubicBezTo>
                      <a:pt x="101" y="135"/>
                      <a:pt x="103" y="134"/>
                      <a:pt x="105" y="134"/>
                    </a:cubicBezTo>
                    <a:cubicBezTo>
                      <a:pt x="116" y="134"/>
                      <a:pt x="119" y="129"/>
                      <a:pt x="120" y="119"/>
                    </a:cubicBezTo>
                    <a:cubicBezTo>
                      <a:pt x="120" y="116"/>
                      <a:pt x="121" y="112"/>
                      <a:pt x="122" y="108"/>
                    </a:cubicBezTo>
                    <a:cubicBezTo>
                      <a:pt x="130" y="130"/>
                      <a:pt x="149" y="121"/>
                      <a:pt x="164" y="125"/>
                    </a:cubicBezTo>
                    <a:cubicBezTo>
                      <a:pt x="166" y="125"/>
                      <a:pt x="171" y="120"/>
                      <a:pt x="173" y="117"/>
                    </a:cubicBezTo>
                    <a:cubicBezTo>
                      <a:pt x="175" y="112"/>
                      <a:pt x="175" y="107"/>
                      <a:pt x="176" y="102"/>
                    </a:cubicBezTo>
                    <a:cubicBezTo>
                      <a:pt x="190" y="105"/>
                      <a:pt x="190" y="105"/>
                      <a:pt x="192" y="89"/>
                    </a:cubicBezTo>
                    <a:cubicBezTo>
                      <a:pt x="195" y="89"/>
                      <a:pt x="198" y="88"/>
                      <a:pt x="202" y="87"/>
                    </a:cubicBezTo>
                    <a:cubicBezTo>
                      <a:pt x="202" y="87"/>
                      <a:pt x="202" y="86"/>
                      <a:pt x="202" y="85"/>
                    </a:cubicBezTo>
                    <a:cubicBezTo>
                      <a:pt x="199" y="85"/>
                      <a:pt x="197" y="85"/>
                      <a:pt x="195" y="84"/>
                    </a:cubicBezTo>
                    <a:cubicBezTo>
                      <a:pt x="190" y="82"/>
                      <a:pt x="183" y="81"/>
                      <a:pt x="181" y="77"/>
                    </a:cubicBezTo>
                    <a:cubicBezTo>
                      <a:pt x="178" y="71"/>
                      <a:pt x="178" y="63"/>
                      <a:pt x="184" y="56"/>
                    </a:cubicBezTo>
                    <a:cubicBezTo>
                      <a:pt x="187" y="53"/>
                      <a:pt x="190" y="46"/>
                      <a:pt x="189" y="42"/>
                    </a:cubicBezTo>
                    <a:cubicBezTo>
                      <a:pt x="187" y="35"/>
                      <a:pt x="182" y="35"/>
                      <a:pt x="177" y="42"/>
                    </a:cubicBezTo>
                    <a:cubicBezTo>
                      <a:pt x="172" y="50"/>
                      <a:pt x="166" y="59"/>
                      <a:pt x="161" y="68"/>
                    </a:cubicBezTo>
                    <a:cubicBezTo>
                      <a:pt x="159" y="71"/>
                      <a:pt x="160" y="77"/>
                      <a:pt x="161" y="81"/>
                    </a:cubicBezTo>
                    <a:cubicBezTo>
                      <a:pt x="163" y="87"/>
                      <a:pt x="163" y="91"/>
                      <a:pt x="157" y="95"/>
                    </a:cubicBezTo>
                    <a:cubicBezTo>
                      <a:pt x="152" y="99"/>
                      <a:pt x="148" y="104"/>
                      <a:pt x="142" y="110"/>
                    </a:cubicBezTo>
                    <a:cubicBezTo>
                      <a:pt x="141" y="108"/>
                      <a:pt x="140" y="106"/>
                      <a:pt x="139" y="104"/>
                    </a:cubicBezTo>
                    <a:cubicBezTo>
                      <a:pt x="136" y="94"/>
                      <a:pt x="130" y="91"/>
                      <a:pt x="120" y="91"/>
                    </a:cubicBezTo>
                    <a:cubicBezTo>
                      <a:pt x="110" y="91"/>
                      <a:pt x="110" y="82"/>
                      <a:pt x="109" y="75"/>
                    </a:cubicBezTo>
                    <a:cubicBezTo>
                      <a:pt x="108" y="72"/>
                      <a:pt x="112" y="66"/>
                      <a:pt x="115" y="63"/>
                    </a:cubicBezTo>
                    <a:cubicBezTo>
                      <a:pt x="127" y="53"/>
                      <a:pt x="140" y="44"/>
                      <a:pt x="152" y="34"/>
                    </a:cubicBezTo>
                    <a:cubicBezTo>
                      <a:pt x="153" y="33"/>
                      <a:pt x="153" y="32"/>
                      <a:pt x="154" y="31"/>
                    </a:cubicBezTo>
                    <a:cubicBezTo>
                      <a:pt x="156" y="14"/>
                      <a:pt x="170" y="10"/>
                      <a:pt x="182" y="6"/>
                    </a:cubicBezTo>
                    <a:cubicBezTo>
                      <a:pt x="193" y="2"/>
                      <a:pt x="206" y="0"/>
                      <a:pt x="217" y="3"/>
                    </a:cubicBezTo>
                    <a:cubicBezTo>
                      <a:pt x="230" y="7"/>
                      <a:pt x="243" y="12"/>
                      <a:pt x="256" y="14"/>
                    </a:cubicBezTo>
                    <a:cubicBezTo>
                      <a:pt x="260" y="15"/>
                      <a:pt x="264" y="22"/>
                      <a:pt x="267" y="25"/>
                    </a:cubicBezTo>
                    <a:cubicBezTo>
                      <a:pt x="271" y="29"/>
                      <a:pt x="275" y="33"/>
                      <a:pt x="279" y="36"/>
                    </a:cubicBezTo>
                    <a:cubicBezTo>
                      <a:pt x="282" y="32"/>
                      <a:pt x="285" y="27"/>
                      <a:pt x="288" y="23"/>
                    </a:cubicBezTo>
                    <a:cubicBezTo>
                      <a:pt x="288" y="22"/>
                      <a:pt x="289" y="21"/>
                      <a:pt x="289" y="20"/>
                    </a:cubicBezTo>
                    <a:cubicBezTo>
                      <a:pt x="290" y="20"/>
                      <a:pt x="291" y="20"/>
                      <a:pt x="291" y="20"/>
                    </a:cubicBezTo>
                    <a:cubicBezTo>
                      <a:pt x="299" y="34"/>
                      <a:pt x="299" y="34"/>
                      <a:pt x="311" y="24"/>
                    </a:cubicBezTo>
                    <a:cubicBezTo>
                      <a:pt x="319" y="18"/>
                      <a:pt x="327" y="14"/>
                      <a:pt x="338" y="19"/>
                    </a:cubicBezTo>
                    <a:cubicBezTo>
                      <a:pt x="342" y="21"/>
                      <a:pt x="350" y="19"/>
                      <a:pt x="354" y="16"/>
                    </a:cubicBezTo>
                    <a:cubicBezTo>
                      <a:pt x="367" y="8"/>
                      <a:pt x="378" y="7"/>
                      <a:pt x="390" y="16"/>
                    </a:cubicBezTo>
                    <a:cubicBezTo>
                      <a:pt x="397" y="22"/>
                      <a:pt x="404" y="29"/>
                      <a:pt x="409" y="37"/>
                    </a:cubicBezTo>
                    <a:cubicBezTo>
                      <a:pt x="454" y="115"/>
                      <a:pt x="472" y="200"/>
                      <a:pt x="467" y="290"/>
                    </a:cubicBezTo>
                    <a:cubicBezTo>
                      <a:pt x="466" y="308"/>
                      <a:pt x="463" y="325"/>
                      <a:pt x="460" y="342"/>
                    </a:cubicBezTo>
                    <a:cubicBezTo>
                      <a:pt x="458" y="349"/>
                      <a:pt x="454" y="357"/>
                      <a:pt x="449" y="364"/>
                    </a:cubicBezTo>
                    <a:cubicBezTo>
                      <a:pt x="442" y="374"/>
                      <a:pt x="440" y="384"/>
                      <a:pt x="442" y="396"/>
                    </a:cubicBezTo>
                    <a:cubicBezTo>
                      <a:pt x="443" y="401"/>
                      <a:pt x="443" y="405"/>
                      <a:pt x="444" y="411"/>
                    </a:cubicBezTo>
                    <a:cubicBezTo>
                      <a:pt x="433" y="408"/>
                      <a:pt x="429" y="403"/>
                      <a:pt x="427" y="394"/>
                    </a:cubicBezTo>
                    <a:cubicBezTo>
                      <a:pt x="424" y="384"/>
                      <a:pt x="419" y="375"/>
                      <a:pt x="415" y="365"/>
                    </a:cubicBezTo>
                    <a:cubicBezTo>
                      <a:pt x="414" y="362"/>
                      <a:pt x="412" y="358"/>
                      <a:pt x="412" y="354"/>
                    </a:cubicBezTo>
                    <a:cubicBezTo>
                      <a:pt x="411" y="345"/>
                      <a:pt x="410" y="338"/>
                      <a:pt x="400" y="335"/>
                    </a:cubicBezTo>
                    <a:cubicBezTo>
                      <a:pt x="396" y="334"/>
                      <a:pt x="393" y="327"/>
                      <a:pt x="391" y="323"/>
                    </a:cubicBezTo>
                    <a:cubicBezTo>
                      <a:pt x="385" y="309"/>
                      <a:pt x="369" y="301"/>
                      <a:pt x="356" y="308"/>
                    </a:cubicBezTo>
                    <a:cubicBezTo>
                      <a:pt x="352" y="310"/>
                      <a:pt x="349" y="318"/>
                      <a:pt x="348" y="323"/>
                    </a:cubicBezTo>
                    <a:cubicBezTo>
                      <a:pt x="347" y="332"/>
                      <a:pt x="348" y="340"/>
                      <a:pt x="338" y="345"/>
                    </a:cubicBezTo>
                    <a:cubicBezTo>
                      <a:pt x="336" y="346"/>
                      <a:pt x="336" y="353"/>
                      <a:pt x="334" y="354"/>
                    </a:cubicBezTo>
                    <a:cubicBezTo>
                      <a:pt x="324" y="357"/>
                      <a:pt x="323" y="370"/>
                      <a:pt x="316" y="374"/>
                    </a:cubicBezTo>
                    <a:cubicBezTo>
                      <a:pt x="305" y="379"/>
                      <a:pt x="294" y="383"/>
                      <a:pt x="282" y="376"/>
                    </a:cubicBezTo>
                    <a:cubicBezTo>
                      <a:pt x="280" y="374"/>
                      <a:pt x="278" y="371"/>
                      <a:pt x="277" y="369"/>
                    </a:cubicBezTo>
                    <a:cubicBezTo>
                      <a:pt x="271" y="356"/>
                      <a:pt x="266" y="342"/>
                      <a:pt x="260" y="329"/>
                    </a:cubicBezTo>
                    <a:cubicBezTo>
                      <a:pt x="256" y="320"/>
                      <a:pt x="251" y="313"/>
                      <a:pt x="246" y="305"/>
                    </a:cubicBezTo>
                    <a:cubicBezTo>
                      <a:pt x="243" y="302"/>
                      <a:pt x="240" y="299"/>
                      <a:pt x="236" y="296"/>
                    </a:cubicBezTo>
                    <a:cubicBezTo>
                      <a:pt x="243" y="317"/>
                      <a:pt x="241" y="340"/>
                      <a:pt x="255" y="359"/>
                    </a:cubicBezTo>
                    <a:cubicBezTo>
                      <a:pt x="262" y="367"/>
                      <a:pt x="266" y="377"/>
                      <a:pt x="277" y="380"/>
                    </a:cubicBezTo>
                    <a:cubicBezTo>
                      <a:pt x="278" y="380"/>
                      <a:pt x="279" y="381"/>
                      <a:pt x="280" y="382"/>
                    </a:cubicBezTo>
                    <a:cubicBezTo>
                      <a:pt x="284" y="394"/>
                      <a:pt x="292" y="392"/>
                      <a:pt x="302" y="389"/>
                    </a:cubicBezTo>
                    <a:cubicBezTo>
                      <a:pt x="309" y="387"/>
                      <a:pt x="314" y="392"/>
                      <a:pt x="311" y="398"/>
                    </a:cubicBezTo>
                    <a:cubicBezTo>
                      <a:pt x="301" y="417"/>
                      <a:pt x="291" y="434"/>
                      <a:pt x="281" y="452"/>
                    </a:cubicBezTo>
                    <a:cubicBezTo>
                      <a:pt x="274" y="466"/>
                      <a:pt x="266" y="478"/>
                      <a:pt x="259" y="492"/>
                    </a:cubicBezTo>
                    <a:cubicBezTo>
                      <a:pt x="257" y="495"/>
                      <a:pt x="259" y="501"/>
                      <a:pt x="260" y="506"/>
                    </a:cubicBezTo>
                    <a:cubicBezTo>
                      <a:pt x="263" y="522"/>
                      <a:pt x="266" y="539"/>
                      <a:pt x="251" y="551"/>
                    </a:cubicBezTo>
                    <a:cubicBezTo>
                      <a:pt x="241" y="560"/>
                      <a:pt x="237" y="571"/>
                      <a:pt x="232" y="583"/>
                    </a:cubicBezTo>
                    <a:cubicBezTo>
                      <a:pt x="223" y="603"/>
                      <a:pt x="214" y="623"/>
                      <a:pt x="196" y="638"/>
                    </a:cubicBezTo>
                    <a:cubicBezTo>
                      <a:pt x="185" y="647"/>
                      <a:pt x="172" y="645"/>
                      <a:pt x="160" y="646"/>
                    </a:cubicBezTo>
                    <a:cubicBezTo>
                      <a:pt x="158" y="646"/>
                      <a:pt x="155" y="643"/>
                      <a:pt x="153" y="641"/>
                    </a:cubicBezTo>
                    <a:cubicBezTo>
                      <a:pt x="152" y="639"/>
                      <a:pt x="151" y="636"/>
                      <a:pt x="151" y="634"/>
                    </a:cubicBezTo>
                    <a:cubicBezTo>
                      <a:pt x="145" y="604"/>
                      <a:pt x="140" y="575"/>
                      <a:pt x="135" y="545"/>
                    </a:cubicBezTo>
                    <a:cubicBezTo>
                      <a:pt x="134" y="541"/>
                      <a:pt x="134" y="535"/>
                      <a:pt x="136" y="532"/>
                    </a:cubicBezTo>
                    <a:cubicBezTo>
                      <a:pt x="149" y="512"/>
                      <a:pt x="141" y="492"/>
                      <a:pt x="134" y="473"/>
                    </a:cubicBezTo>
                    <a:cubicBezTo>
                      <a:pt x="130" y="462"/>
                      <a:pt x="126" y="452"/>
                      <a:pt x="124" y="441"/>
                    </a:cubicBezTo>
                    <a:cubicBezTo>
                      <a:pt x="120" y="422"/>
                      <a:pt x="102" y="414"/>
                      <a:pt x="85" y="417"/>
                    </a:cubicBezTo>
                    <a:cubicBezTo>
                      <a:pt x="75" y="420"/>
                      <a:pt x="64" y="422"/>
                      <a:pt x="54" y="423"/>
                    </a:cubicBezTo>
                    <a:cubicBezTo>
                      <a:pt x="42" y="425"/>
                      <a:pt x="34" y="418"/>
                      <a:pt x="28" y="409"/>
                    </a:cubicBezTo>
                    <a:cubicBezTo>
                      <a:pt x="21" y="401"/>
                      <a:pt x="14" y="392"/>
                      <a:pt x="8" y="383"/>
                    </a:cubicBezTo>
                    <a:cubicBezTo>
                      <a:pt x="5" y="378"/>
                      <a:pt x="2" y="372"/>
                      <a:pt x="1" y="366"/>
                    </a:cubicBezTo>
                    <a:cubicBezTo>
                      <a:pt x="0" y="355"/>
                      <a:pt x="1" y="345"/>
                      <a:pt x="1" y="334"/>
                    </a:cubicBezTo>
                    <a:cubicBezTo>
                      <a:pt x="1" y="319"/>
                      <a:pt x="7" y="307"/>
                      <a:pt x="20" y="298"/>
                    </a:cubicBezTo>
                    <a:cubicBezTo>
                      <a:pt x="28" y="292"/>
                      <a:pt x="34" y="285"/>
                      <a:pt x="33" y="273"/>
                    </a:cubicBezTo>
                    <a:cubicBezTo>
                      <a:pt x="33" y="270"/>
                      <a:pt x="35" y="266"/>
                      <a:pt x="37" y="263"/>
                    </a:cubicBezTo>
                    <a:cubicBezTo>
                      <a:pt x="42" y="257"/>
                      <a:pt x="47" y="252"/>
                      <a:pt x="53" y="245"/>
                    </a:cubicBezTo>
                    <a:cubicBezTo>
                      <a:pt x="60" y="253"/>
                      <a:pt x="68" y="247"/>
                      <a:pt x="74" y="243"/>
                    </a:cubicBezTo>
                    <a:cubicBezTo>
                      <a:pt x="87" y="234"/>
                      <a:pt x="102" y="233"/>
                      <a:pt x="117" y="236"/>
                    </a:cubicBezTo>
                    <a:cubicBezTo>
                      <a:pt x="120" y="236"/>
                      <a:pt x="125" y="241"/>
                      <a:pt x="125" y="243"/>
                    </a:cubicBezTo>
                    <a:cubicBezTo>
                      <a:pt x="123" y="258"/>
                      <a:pt x="129" y="266"/>
                      <a:pt x="144" y="268"/>
                    </a:cubicBezTo>
                    <a:cubicBezTo>
                      <a:pt x="151" y="270"/>
                      <a:pt x="157" y="275"/>
                      <a:pt x="166" y="279"/>
                    </a:cubicBezTo>
                    <a:close/>
                    <a:moveTo>
                      <a:pt x="297" y="190"/>
                    </a:moveTo>
                    <a:cubicBezTo>
                      <a:pt x="294" y="188"/>
                      <a:pt x="291" y="186"/>
                      <a:pt x="287" y="184"/>
                    </a:cubicBezTo>
                    <a:cubicBezTo>
                      <a:pt x="289" y="190"/>
                      <a:pt x="289" y="193"/>
                      <a:pt x="291" y="196"/>
                    </a:cubicBezTo>
                    <a:cubicBezTo>
                      <a:pt x="297" y="208"/>
                      <a:pt x="304" y="218"/>
                      <a:pt x="305" y="232"/>
                    </a:cubicBezTo>
                    <a:cubicBezTo>
                      <a:pt x="306" y="239"/>
                      <a:pt x="313" y="242"/>
                      <a:pt x="320" y="241"/>
                    </a:cubicBezTo>
                    <a:cubicBezTo>
                      <a:pt x="328" y="241"/>
                      <a:pt x="335" y="240"/>
                      <a:pt x="345" y="239"/>
                    </a:cubicBezTo>
                    <a:cubicBezTo>
                      <a:pt x="340" y="237"/>
                      <a:pt x="337" y="235"/>
                      <a:pt x="332" y="234"/>
                    </a:cubicBezTo>
                    <a:cubicBezTo>
                      <a:pt x="326" y="232"/>
                      <a:pt x="321" y="230"/>
                      <a:pt x="320" y="222"/>
                    </a:cubicBezTo>
                    <a:cubicBezTo>
                      <a:pt x="318" y="212"/>
                      <a:pt x="316" y="202"/>
                      <a:pt x="314" y="191"/>
                    </a:cubicBezTo>
                    <a:cubicBezTo>
                      <a:pt x="314" y="188"/>
                      <a:pt x="312" y="185"/>
                      <a:pt x="311" y="182"/>
                    </a:cubicBezTo>
                    <a:cubicBezTo>
                      <a:pt x="308" y="183"/>
                      <a:pt x="305" y="184"/>
                      <a:pt x="301" y="185"/>
                    </a:cubicBezTo>
                    <a:cubicBezTo>
                      <a:pt x="300" y="186"/>
                      <a:pt x="299" y="188"/>
                      <a:pt x="297" y="19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29" name="Freeform: Shape 31"/>
              <p:cNvSpPr/>
              <p:nvPr/>
            </p:nvSpPr>
            <p:spPr bwMode="auto">
              <a:xfrm>
                <a:off x="3054" y="2426"/>
                <a:ext cx="467" cy="526"/>
              </a:xfrm>
              <a:custGeom>
                <a:avLst/>
                <a:gdLst>
                  <a:gd name="T0" fmla="*/ 9 w 224"/>
                  <a:gd name="T1" fmla="*/ 18 h 253"/>
                  <a:gd name="T2" fmla="*/ 40 w 224"/>
                  <a:gd name="T3" fmla="*/ 2 h 253"/>
                  <a:gd name="T4" fmla="*/ 63 w 224"/>
                  <a:gd name="T5" fmla="*/ 3 h 253"/>
                  <a:gd name="T6" fmla="*/ 88 w 224"/>
                  <a:gd name="T7" fmla="*/ 10 h 253"/>
                  <a:gd name="T8" fmla="*/ 109 w 224"/>
                  <a:gd name="T9" fmla="*/ 25 h 253"/>
                  <a:gd name="T10" fmla="*/ 120 w 224"/>
                  <a:gd name="T11" fmla="*/ 34 h 253"/>
                  <a:gd name="T12" fmla="*/ 146 w 224"/>
                  <a:gd name="T13" fmla="*/ 69 h 253"/>
                  <a:gd name="T14" fmla="*/ 147 w 224"/>
                  <a:gd name="T15" fmla="*/ 74 h 253"/>
                  <a:gd name="T16" fmla="*/ 150 w 224"/>
                  <a:gd name="T17" fmla="*/ 77 h 253"/>
                  <a:gd name="T18" fmla="*/ 174 w 224"/>
                  <a:gd name="T19" fmla="*/ 77 h 253"/>
                  <a:gd name="T20" fmla="*/ 202 w 224"/>
                  <a:gd name="T21" fmla="*/ 95 h 253"/>
                  <a:gd name="T22" fmla="*/ 209 w 224"/>
                  <a:gd name="T23" fmla="*/ 97 h 253"/>
                  <a:gd name="T24" fmla="*/ 220 w 224"/>
                  <a:gd name="T25" fmla="*/ 101 h 253"/>
                  <a:gd name="T26" fmla="*/ 217 w 224"/>
                  <a:gd name="T27" fmla="*/ 118 h 253"/>
                  <a:gd name="T28" fmla="*/ 206 w 224"/>
                  <a:gd name="T29" fmla="*/ 131 h 253"/>
                  <a:gd name="T30" fmla="*/ 184 w 224"/>
                  <a:gd name="T31" fmla="*/ 183 h 253"/>
                  <a:gd name="T32" fmla="*/ 174 w 224"/>
                  <a:gd name="T33" fmla="*/ 192 h 253"/>
                  <a:gd name="T34" fmla="*/ 142 w 224"/>
                  <a:gd name="T35" fmla="*/ 231 h 253"/>
                  <a:gd name="T36" fmla="*/ 140 w 224"/>
                  <a:gd name="T37" fmla="*/ 239 h 253"/>
                  <a:gd name="T38" fmla="*/ 120 w 224"/>
                  <a:gd name="T39" fmla="*/ 245 h 253"/>
                  <a:gd name="T40" fmla="*/ 54 w 224"/>
                  <a:gd name="T41" fmla="*/ 190 h 253"/>
                  <a:gd name="T42" fmla="*/ 47 w 224"/>
                  <a:gd name="T43" fmla="*/ 181 h 253"/>
                  <a:gd name="T44" fmla="*/ 15 w 224"/>
                  <a:gd name="T45" fmla="*/ 110 h 253"/>
                  <a:gd name="T46" fmla="*/ 13 w 224"/>
                  <a:gd name="T47" fmla="*/ 107 h 253"/>
                  <a:gd name="T48" fmla="*/ 5 w 224"/>
                  <a:gd name="T49" fmla="*/ 77 h 253"/>
                  <a:gd name="T50" fmla="*/ 8 w 224"/>
                  <a:gd name="T51" fmla="*/ 71 h 253"/>
                  <a:gd name="T52" fmla="*/ 9 w 224"/>
                  <a:gd name="T53" fmla="*/ 18 h 2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224" h="253">
                    <a:moveTo>
                      <a:pt x="9" y="18"/>
                    </a:moveTo>
                    <a:cubicBezTo>
                      <a:pt x="19" y="13"/>
                      <a:pt x="29" y="6"/>
                      <a:pt x="40" y="2"/>
                    </a:cubicBezTo>
                    <a:cubicBezTo>
                      <a:pt x="47" y="0"/>
                      <a:pt x="55" y="2"/>
                      <a:pt x="63" y="3"/>
                    </a:cubicBezTo>
                    <a:cubicBezTo>
                      <a:pt x="71" y="5"/>
                      <a:pt x="80" y="8"/>
                      <a:pt x="88" y="10"/>
                    </a:cubicBezTo>
                    <a:cubicBezTo>
                      <a:pt x="98" y="12"/>
                      <a:pt x="105" y="16"/>
                      <a:pt x="109" y="25"/>
                    </a:cubicBezTo>
                    <a:cubicBezTo>
                      <a:pt x="111" y="28"/>
                      <a:pt x="116" y="32"/>
                      <a:pt x="120" y="34"/>
                    </a:cubicBezTo>
                    <a:cubicBezTo>
                      <a:pt x="138" y="39"/>
                      <a:pt x="149" y="48"/>
                      <a:pt x="146" y="69"/>
                    </a:cubicBezTo>
                    <a:cubicBezTo>
                      <a:pt x="146" y="71"/>
                      <a:pt x="147" y="72"/>
                      <a:pt x="147" y="74"/>
                    </a:cubicBezTo>
                    <a:cubicBezTo>
                      <a:pt x="148" y="75"/>
                      <a:pt x="148" y="76"/>
                      <a:pt x="150" y="77"/>
                    </a:cubicBezTo>
                    <a:cubicBezTo>
                      <a:pt x="158" y="67"/>
                      <a:pt x="166" y="71"/>
                      <a:pt x="174" y="77"/>
                    </a:cubicBezTo>
                    <a:cubicBezTo>
                      <a:pt x="184" y="83"/>
                      <a:pt x="196" y="84"/>
                      <a:pt x="202" y="95"/>
                    </a:cubicBezTo>
                    <a:cubicBezTo>
                      <a:pt x="203" y="96"/>
                      <a:pt x="207" y="96"/>
                      <a:pt x="209" y="97"/>
                    </a:cubicBezTo>
                    <a:cubicBezTo>
                      <a:pt x="213" y="98"/>
                      <a:pt x="219" y="99"/>
                      <a:pt x="220" y="101"/>
                    </a:cubicBezTo>
                    <a:cubicBezTo>
                      <a:pt x="223" y="107"/>
                      <a:pt x="224" y="113"/>
                      <a:pt x="217" y="118"/>
                    </a:cubicBezTo>
                    <a:cubicBezTo>
                      <a:pt x="213" y="121"/>
                      <a:pt x="209" y="126"/>
                      <a:pt x="206" y="131"/>
                    </a:cubicBezTo>
                    <a:cubicBezTo>
                      <a:pt x="198" y="148"/>
                      <a:pt x="192" y="166"/>
                      <a:pt x="184" y="183"/>
                    </a:cubicBezTo>
                    <a:cubicBezTo>
                      <a:pt x="182" y="187"/>
                      <a:pt x="178" y="190"/>
                      <a:pt x="174" y="192"/>
                    </a:cubicBezTo>
                    <a:cubicBezTo>
                      <a:pt x="156" y="199"/>
                      <a:pt x="145" y="212"/>
                      <a:pt x="142" y="231"/>
                    </a:cubicBezTo>
                    <a:cubicBezTo>
                      <a:pt x="142" y="234"/>
                      <a:pt x="141" y="237"/>
                      <a:pt x="140" y="239"/>
                    </a:cubicBezTo>
                    <a:cubicBezTo>
                      <a:pt x="134" y="251"/>
                      <a:pt x="130" y="253"/>
                      <a:pt x="120" y="245"/>
                    </a:cubicBezTo>
                    <a:cubicBezTo>
                      <a:pt x="97" y="227"/>
                      <a:pt x="76" y="208"/>
                      <a:pt x="54" y="190"/>
                    </a:cubicBezTo>
                    <a:cubicBezTo>
                      <a:pt x="51" y="188"/>
                      <a:pt x="47" y="184"/>
                      <a:pt x="47" y="181"/>
                    </a:cubicBezTo>
                    <a:cubicBezTo>
                      <a:pt x="43" y="154"/>
                      <a:pt x="21" y="136"/>
                      <a:pt x="15" y="110"/>
                    </a:cubicBezTo>
                    <a:cubicBezTo>
                      <a:pt x="14" y="109"/>
                      <a:pt x="14" y="107"/>
                      <a:pt x="13" y="107"/>
                    </a:cubicBezTo>
                    <a:cubicBezTo>
                      <a:pt x="0" y="99"/>
                      <a:pt x="8" y="87"/>
                      <a:pt x="5" y="77"/>
                    </a:cubicBezTo>
                    <a:cubicBezTo>
                      <a:pt x="5" y="75"/>
                      <a:pt x="6" y="73"/>
                      <a:pt x="8" y="71"/>
                    </a:cubicBezTo>
                    <a:cubicBezTo>
                      <a:pt x="23" y="53"/>
                      <a:pt x="23" y="36"/>
                      <a:pt x="9" y="1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0" name="Freeform: Shape 32"/>
              <p:cNvSpPr/>
              <p:nvPr/>
            </p:nvSpPr>
            <p:spPr bwMode="auto">
              <a:xfrm>
                <a:off x="2884" y="1775"/>
                <a:ext cx="443" cy="684"/>
              </a:xfrm>
              <a:custGeom>
                <a:avLst/>
                <a:gdLst>
                  <a:gd name="T0" fmla="*/ 168 w 213"/>
                  <a:gd name="T1" fmla="*/ 137 h 329"/>
                  <a:gd name="T2" fmla="*/ 165 w 213"/>
                  <a:gd name="T3" fmla="*/ 139 h 329"/>
                  <a:gd name="T4" fmla="*/ 153 w 213"/>
                  <a:gd name="T5" fmla="*/ 134 h 329"/>
                  <a:gd name="T6" fmla="*/ 137 w 213"/>
                  <a:gd name="T7" fmla="*/ 147 h 329"/>
                  <a:gd name="T8" fmla="*/ 125 w 213"/>
                  <a:gd name="T9" fmla="*/ 175 h 329"/>
                  <a:gd name="T10" fmla="*/ 121 w 213"/>
                  <a:gd name="T11" fmla="*/ 185 h 329"/>
                  <a:gd name="T12" fmla="*/ 109 w 213"/>
                  <a:gd name="T13" fmla="*/ 225 h 329"/>
                  <a:gd name="T14" fmla="*/ 109 w 213"/>
                  <a:gd name="T15" fmla="*/ 238 h 329"/>
                  <a:gd name="T16" fmla="*/ 94 w 213"/>
                  <a:gd name="T17" fmla="*/ 225 h 329"/>
                  <a:gd name="T18" fmla="*/ 71 w 213"/>
                  <a:gd name="T19" fmla="*/ 213 h 329"/>
                  <a:gd name="T20" fmla="*/ 53 w 213"/>
                  <a:gd name="T21" fmla="*/ 215 h 329"/>
                  <a:gd name="T22" fmla="*/ 31 w 213"/>
                  <a:gd name="T23" fmla="*/ 225 h 329"/>
                  <a:gd name="T24" fmla="*/ 32 w 213"/>
                  <a:gd name="T25" fmla="*/ 271 h 329"/>
                  <a:gd name="T26" fmla="*/ 49 w 213"/>
                  <a:gd name="T27" fmla="*/ 281 h 329"/>
                  <a:gd name="T28" fmla="*/ 59 w 213"/>
                  <a:gd name="T29" fmla="*/ 275 h 329"/>
                  <a:gd name="T30" fmla="*/ 73 w 213"/>
                  <a:gd name="T31" fmla="*/ 261 h 329"/>
                  <a:gd name="T32" fmla="*/ 77 w 213"/>
                  <a:gd name="T33" fmla="*/ 262 h 329"/>
                  <a:gd name="T34" fmla="*/ 83 w 213"/>
                  <a:gd name="T35" fmla="*/ 329 h 329"/>
                  <a:gd name="T36" fmla="*/ 63 w 213"/>
                  <a:gd name="T37" fmla="*/ 314 h 329"/>
                  <a:gd name="T38" fmla="*/ 57 w 213"/>
                  <a:gd name="T39" fmla="*/ 305 h 329"/>
                  <a:gd name="T40" fmla="*/ 19 w 213"/>
                  <a:gd name="T41" fmla="*/ 287 h 329"/>
                  <a:gd name="T42" fmla="*/ 14 w 213"/>
                  <a:gd name="T43" fmla="*/ 279 h 329"/>
                  <a:gd name="T44" fmla="*/ 7 w 213"/>
                  <a:gd name="T45" fmla="*/ 133 h 329"/>
                  <a:gd name="T46" fmla="*/ 28 w 213"/>
                  <a:gd name="T47" fmla="*/ 35 h 329"/>
                  <a:gd name="T48" fmla="*/ 34 w 213"/>
                  <a:gd name="T49" fmla="*/ 25 h 329"/>
                  <a:gd name="T50" fmla="*/ 43 w 213"/>
                  <a:gd name="T51" fmla="*/ 32 h 329"/>
                  <a:gd name="T52" fmla="*/ 45 w 213"/>
                  <a:gd name="T53" fmla="*/ 34 h 329"/>
                  <a:gd name="T54" fmla="*/ 79 w 213"/>
                  <a:gd name="T55" fmla="*/ 51 h 329"/>
                  <a:gd name="T56" fmla="*/ 93 w 213"/>
                  <a:gd name="T57" fmla="*/ 64 h 329"/>
                  <a:gd name="T58" fmla="*/ 97 w 213"/>
                  <a:gd name="T59" fmla="*/ 73 h 329"/>
                  <a:gd name="T60" fmla="*/ 106 w 213"/>
                  <a:gd name="T61" fmla="*/ 71 h 329"/>
                  <a:gd name="T62" fmla="*/ 116 w 213"/>
                  <a:gd name="T63" fmla="*/ 49 h 329"/>
                  <a:gd name="T64" fmla="*/ 114 w 213"/>
                  <a:gd name="T65" fmla="*/ 30 h 329"/>
                  <a:gd name="T66" fmla="*/ 117 w 213"/>
                  <a:gd name="T67" fmla="*/ 1 h 329"/>
                  <a:gd name="T68" fmla="*/ 122 w 213"/>
                  <a:gd name="T69" fmla="*/ 0 h 329"/>
                  <a:gd name="T70" fmla="*/ 141 w 213"/>
                  <a:gd name="T71" fmla="*/ 9 h 329"/>
                  <a:gd name="T72" fmla="*/ 151 w 213"/>
                  <a:gd name="T73" fmla="*/ 21 h 329"/>
                  <a:gd name="T74" fmla="*/ 164 w 213"/>
                  <a:gd name="T75" fmla="*/ 24 h 329"/>
                  <a:gd name="T76" fmla="*/ 180 w 213"/>
                  <a:gd name="T77" fmla="*/ 27 h 329"/>
                  <a:gd name="T78" fmla="*/ 193 w 213"/>
                  <a:gd name="T79" fmla="*/ 51 h 329"/>
                  <a:gd name="T80" fmla="*/ 205 w 213"/>
                  <a:gd name="T81" fmla="*/ 60 h 329"/>
                  <a:gd name="T82" fmla="*/ 210 w 213"/>
                  <a:gd name="T83" fmla="*/ 72 h 329"/>
                  <a:gd name="T84" fmla="*/ 190 w 213"/>
                  <a:gd name="T85" fmla="*/ 86 h 329"/>
                  <a:gd name="T86" fmla="*/ 165 w 213"/>
                  <a:gd name="T87" fmla="*/ 92 h 329"/>
                  <a:gd name="T88" fmla="*/ 162 w 213"/>
                  <a:gd name="T89" fmla="*/ 98 h 329"/>
                  <a:gd name="T90" fmla="*/ 166 w 213"/>
                  <a:gd name="T91" fmla="*/ 101 h 329"/>
                  <a:gd name="T92" fmla="*/ 194 w 213"/>
                  <a:gd name="T93" fmla="*/ 118 h 329"/>
                  <a:gd name="T94" fmla="*/ 165 w 213"/>
                  <a:gd name="T95" fmla="*/ 117 h 329"/>
                  <a:gd name="T96" fmla="*/ 165 w 213"/>
                  <a:gd name="T97" fmla="*/ 128 h 329"/>
                  <a:gd name="T98" fmla="*/ 168 w 213"/>
                  <a:gd name="T99" fmla="*/ 137 h 3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3" h="329">
                    <a:moveTo>
                      <a:pt x="168" y="137"/>
                    </a:moveTo>
                    <a:cubicBezTo>
                      <a:pt x="167" y="138"/>
                      <a:pt x="166" y="139"/>
                      <a:pt x="165" y="139"/>
                    </a:cubicBezTo>
                    <a:cubicBezTo>
                      <a:pt x="161" y="137"/>
                      <a:pt x="156" y="133"/>
                      <a:pt x="153" y="134"/>
                    </a:cubicBezTo>
                    <a:cubicBezTo>
                      <a:pt x="147" y="137"/>
                      <a:pt x="141" y="141"/>
                      <a:pt x="137" y="147"/>
                    </a:cubicBezTo>
                    <a:cubicBezTo>
                      <a:pt x="132" y="156"/>
                      <a:pt x="129" y="166"/>
                      <a:pt x="125" y="175"/>
                    </a:cubicBezTo>
                    <a:cubicBezTo>
                      <a:pt x="124" y="178"/>
                      <a:pt x="123" y="182"/>
                      <a:pt x="121" y="185"/>
                    </a:cubicBezTo>
                    <a:cubicBezTo>
                      <a:pt x="111" y="197"/>
                      <a:pt x="106" y="210"/>
                      <a:pt x="109" y="225"/>
                    </a:cubicBezTo>
                    <a:cubicBezTo>
                      <a:pt x="110" y="229"/>
                      <a:pt x="109" y="233"/>
                      <a:pt x="109" y="238"/>
                    </a:cubicBezTo>
                    <a:cubicBezTo>
                      <a:pt x="100" y="237"/>
                      <a:pt x="95" y="233"/>
                      <a:pt x="94" y="225"/>
                    </a:cubicBezTo>
                    <a:cubicBezTo>
                      <a:pt x="93" y="215"/>
                      <a:pt x="80" y="209"/>
                      <a:pt x="71" y="213"/>
                    </a:cubicBezTo>
                    <a:cubicBezTo>
                      <a:pt x="65" y="215"/>
                      <a:pt x="59" y="215"/>
                      <a:pt x="53" y="215"/>
                    </a:cubicBezTo>
                    <a:cubicBezTo>
                      <a:pt x="42" y="213"/>
                      <a:pt x="34" y="215"/>
                      <a:pt x="31" y="225"/>
                    </a:cubicBezTo>
                    <a:cubicBezTo>
                      <a:pt x="25" y="240"/>
                      <a:pt x="23" y="256"/>
                      <a:pt x="32" y="271"/>
                    </a:cubicBezTo>
                    <a:cubicBezTo>
                      <a:pt x="35" y="276"/>
                      <a:pt x="43" y="279"/>
                      <a:pt x="49" y="281"/>
                    </a:cubicBezTo>
                    <a:cubicBezTo>
                      <a:pt x="52" y="282"/>
                      <a:pt x="56" y="278"/>
                      <a:pt x="59" y="275"/>
                    </a:cubicBezTo>
                    <a:cubicBezTo>
                      <a:pt x="64" y="271"/>
                      <a:pt x="68" y="266"/>
                      <a:pt x="73" y="261"/>
                    </a:cubicBezTo>
                    <a:cubicBezTo>
                      <a:pt x="74" y="261"/>
                      <a:pt x="75" y="262"/>
                      <a:pt x="77" y="262"/>
                    </a:cubicBezTo>
                    <a:cubicBezTo>
                      <a:pt x="79" y="284"/>
                      <a:pt x="80" y="306"/>
                      <a:pt x="83" y="329"/>
                    </a:cubicBezTo>
                    <a:cubicBezTo>
                      <a:pt x="71" y="327"/>
                      <a:pt x="65" y="325"/>
                      <a:pt x="63" y="314"/>
                    </a:cubicBezTo>
                    <a:cubicBezTo>
                      <a:pt x="63" y="311"/>
                      <a:pt x="60" y="306"/>
                      <a:pt x="57" y="305"/>
                    </a:cubicBezTo>
                    <a:cubicBezTo>
                      <a:pt x="44" y="298"/>
                      <a:pt x="31" y="293"/>
                      <a:pt x="19" y="287"/>
                    </a:cubicBezTo>
                    <a:cubicBezTo>
                      <a:pt x="17" y="286"/>
                      <a:pt x="15" y="282"/>
                      <a:pt x="14" y="279"/>
                    </a:cubicBezTo>
                    <a:cubicBezTo>
                      <a:pt x="4" y="230"/>
                      <a:pt x="0" y="181"/>
                      <a:pt x="7" y="133"/>
                    </a:cubicBezTo>
                    <a:cubicBezTo>
                      <a:pt x="12" y="100"/>
                      <a:pt x="21" y="67"/>
                      <a:pt x="28" y="35"/>
                    </a:cubicBezTo>
                    <a:cubicBezTo>
                      <a:pt x="29" y="31"/>
                      <a:pt x="32" y="29"/>
                      <a:pt x="34" y="25"/>
                    </a:cubicBezTo>
                    <a:cubicBezTo>
                      <a:pt x="37" y="28"/>
                      <a:pt x="40" y="30"/>
                      <a:pt x="43" y="32"/>
                    </a:cubicBezTo>
                    <a:cubicBezTo>
                      <a:pt x="44" y="32"/>
                      <a:pt x="44" y="34"/>
                      <a:pt x="45" y="34"/>
                    </a:cubicBezTo>
                    <a:cubicBezTo>
                      <a:pt x="58" y="36"/>
                      <a:pt x="68" y="46"/>
                      <a:pt x="79" y="51"/>
                    </a:cubicBezTo>
                    <a:cubicBezTo>
                      <a:pt x="86" y="54"/>
                      <a:pt x="90" y="57"/>
                      <a:pt x="93" y="64"/>
                    </a:cubicBezTo>
                    <a:cubicBezTo>
                      <a:pt x="94" y="67"/>
                      <a:pt x="95" y="70"/>
                      <a:pt x="97" y="73"/>
                    </a:cubicBezTo>
                    <a:cubicBezTo>
                      <a:pt x="100" y="76"/>
                      <a:pt x="104" y="77"/>
                      <a:pt x="106" y="71"/>
                    </a:cubicBezTo>
                    <a:cubicBezTo>
                      <a:pt x="109" y="64"/>
                      <a:pt x="112" y="56"/>
                      <a:pt x="116" y="49"/>
                    </a:cubicBezTo>
                    <a:cubicBezTo>
                      <a:pt x="120" y="42"/>
                      <a:pt x="120" y="36"/>
                      <a:pt x="114" y="30"/>
                    </a:cubicBezTo>
                    <a:cubicBezTo>
                      <a:pt x="110" y="25"/>
                      <a:pt x="113" y="4"/>
                      <a:pt x="117" y="1"/>
                    </a:cubicBezTo>
                    <a:cubicBezTo>
                      <a:pt x="118" y="0"/>
                      <a:pt x="120" y="0"/>
                      <a:pt x="122" y="0"/>
                    </a:cubicBezTo>
                    <a:cubicBezTo>
                      <a:pt x="128" y="3"/>
                      <a:pt x="135" y="6"/>
                      <a:pt x="141" y="9"/>
                    </a:cubicBezTo>
                    <a:cubicBezTo>
                      <a:pt x="145" y="12"/>
                      <a:pt x="148" y="17"/>
                      <a:pt x="151" y="21"/>
                    </a:cubicBezTo>
                    <a:cubicBezTo>
                      <a:pt x="154" y="29"/>
                      <a:pt x="158" y="30"/>
                      <a:pt x="164" y="24"/>
                    </a:cubicBezTo>
                    <a:cubicBezTo>
                      <a:pt x="172" y="16"/>
                      <a:pt x="176" y="17"/>
                      <a:pt x="180" y="27"/>
                    </a:cubicBezTo>
                    <a:cubicBezTo>
                      <a:pt x="184" y="36"/>
                      <a:pt x="188" y="44"/>
                      <a:pt x="193" y="51"/>
                    </a:cubicBezTo>
                    <a:cubicBezTo>
                      <a:pt x="196" y="55"/>
                      <a:pt x="200" y="58"/>
                      <a:pt x="205" y="60"/>
                    </a:cubicBezTo>
                    <a:cubicBezTo>
                      <a:pt x="213" y="62"/>
                      <a:pt x="213" y="67"/>
                      <a:pt x="210" y="72"/>
                    </a:cubicBezTo>
                    <a:cubicBezTo>
                      <a:pt x="206" y="81"/>
                      <a:pt x="199" y="85"/>
                      <a:pt x="190" y="86"/>
                    </a:cubicBezTo>
                    <a:cubicBezTo>
                      <a:pt x="181" y="87"/>
                      <a:pt x="173" y="90"/>
                      <a:pt x="165" y="92"/>
                    </a:cubicBezTo>
                    <a:cubicBezTo>
                      <a:pt x="164" y="93"/>
                      <a:pt x="163" y="96"/>
                      <a:pt x="162" y="98"/>
                    </a:cubicBezTo>
                    <a:cubicBezTo>
                      <a:pt x="162" y="99"/>
                      <a:pt x="165" y="101"/>
                      <a:pt x="166" y="101"/>
                    </a:cubicBezTo>
                    <a:cubicBezTo>
                      <a:pt x="178" y="103"/>
                      <a:pt x="186" y="108"/>
                      <a:pt x="194" y="118"/>
                    </a:cubicBezTo>
                    <a:cubicBezTo>
                      <a:pt x="186" y="130"/>
                      <a:pt x="181" y="131"/>
                      <a:pt x="165" y="117"/>
                    </a:cubicBezTo>
                    <a:cubicBezTo>
                      <a:pt x="165" y="122"/>
                      <a:pt x="165" y="125"/>
                      <a:pt x="165" y="128"/>
                    </a:cubicBezTo>
                    <a:cubicBezTo>
                      <a:pt x="166" y="132"/>
                      <a:pt x="167" y="135"/>
                      <a:pt x="168" y="13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1" name="Freeform: Shape 33"/>
              <p:cNvSpPr/>
              <p:nvPr/>
            </p:nvSpPr>
            <p:spPr bwMode="auto">
              <a:xfrm>
                <a:off x="3335" y="1335"/>
                <a:ext cx="560" cy="395"/>
              </a:xfrm>
              <a:custGeom>
                <a:avLst/>
                <a:gdLst>
                  <a:gd name="T0" fmla="*/ 221 w 269"/>
                  <a:gd name="T1" fmla="*/ 20 h 190"/>
                  <a:gd name="T2" fmla="*/ 238 w 269"/>
                  <a:gd name="T3" fmla="*/ 14 h 190"/>
                  <a:gd name="T4" fmla="*/ 261 w 269"/>
                  <a:gd name="T5" fmla="*/ 9 h 190"/>
                  <a:gd name="T6" fmla="*/ 269 w 269"/>
                  <a:gd name="T7" fmla="*/ 13 h 190"/>
                  <a:gd name="T8" fmla="*/ 263 w 269"/>
                  <a:gd name="T9" fmla="*/ 19 h 190"/>
                  <a:gd name="T10" fmla="*/ 240 w 269"/>
                  <a:gd name="T11" fmla="*/ 33 h 190"/>
                  <a:gd name="T12" fmla="*/ 235 w 269"/>
                  <a:gd name="T13" fmla="*/ 49 h 190"/>
                  <a:gd name="T14" fmla="*/ 237 w 269"/>
                  <a:gd name="T15" fmla="*/ 80 h 190"/>
                  <a:gd name="T16" fmla="*/ 229 w 269"/>
                  <a:gd name="T17" fmla="*/ 86 h 190"/>
                  <a:gd name="T18" fmla="*/ 214 w 269"/>
                  <a:gd name="T19" fmla="*/ 88 h 190"/>
                  <a:gd name="T20" fmla="*/ 220 w 269"/>
                  <a:gd name="T21" fmla="*/ 102 h 190"/>
                  <a:gd name="T22" fmla="*/ 220 w 269"/>
                  <a:gd name="T23" fmla="*/ 104 h 190"/>
                  <a:gd name="T24" fmla="*/ 216 w 269"/>
                  <a:gd name="T25" fmla="*/ 119 h 190"/>
                  <a:gd name="T26" fmla="*/ 209 w 269"/>
                  <a:gd name="T27" fmla="*/ 130 h 190"/>
                  <a:gd name="T28" fmla="*/ 185 w 269"/>
                  <a:gd name="T29" fmla="*/ 135 h 190"/>
                  <a:gd name="T30" fmla="*/ 149 w 269"/>
                  <a:gd name="T31" fmla="*/ 153 h 190"/>
                  <a:gd name="T32" fmla="*/ 131 w 269"/>
                  <a:gd name="T33" fmla="*/ 180 h 190"/>
                  <a:gd name="T34" fmla="*/ 120 w 269"/>
                  <a:gd name="T35" fmla="*/ 189 h 190"/>
                  <a:gd name="T36" fmla="*/ 102 w 269"/>
                  <a:gd name="T37" fmla="*/ 174 h 190"/>
                  <a:gd name="T38" fmla="*/ 89 w 269"/>
                  <a:gd name="T39" fmla="*/ 141 h 190"/>
                  <a:gd name="T40" fmla="*/ 88 w 269"/>
                  <a:gd name="T41" fmla="*/ 138 h 190"/>
                  <a:gd name="T42" fmla="*/ 88 w 269"/>
                  <a:gd name="T43" fmla="*/ 117 h 190"/>
                  <a:gd name="T44" fmla="*/ 55 w 269"/>
                  <a:gd name="T45" fmla="*/ 71 h 190"/>
                  <a:gd name="T46" fmla="*/ 26 w 269"/>
                  <a:gd name="T47" fmla="*/ 64 h 190"/>
                  <a:gd name="T48" fmla="*/ 16 w 269"/>
                  <a:gd name="T49" fmla="*/ 55 h 190"/>
                  <a:gd name="T50" fmla="*/ 4 w 269"/>
                  <a:gd name="T51" fmla="*/ 45 h 190"/>
                  <a:gd name="T52" fmla="*/ 1 w 269"/>
                  <a:gd name="T53" fmla="*/ 44 h 190"/>
                  <a:gd name="T54" fmla="*/ 0 w 269"/>
                  <a:gd name="T55" fmla="*/ 42 h 190"/>
                  <a:gd name="T56" fmla="*/ 13 w 269"/>
                  <a:gd name="T57" fmla="*/ 41 h 190"/>
                  <a:gd name="T58" fmla="*/ 24 w 269"/>
                  <a:gd name="T59" fmla="*/ 40 h 190"/>
                  <a:gd name="T60" fmla="*/ 33 w 269"/>
                  <a:gd name="T61" fmla="*/ 29 h 190"/>
                  <a:gd name="T62" fmla="*/ 21 w 269"/>
                  <a:gd name="T63" fmla="*/ 22 h 190"/>
                  <a:gd name="T64" fmla="*/ 31 w 269"/>
                  <a:gd name="T65" fmla="*/ 20 h 190"/>
                  <a:gd name="T66" fmla="*/ 58 w 269"/>
                  <a:gd name="T67" fmla="*/ 12 h 190"/>
                  <a:gd name="T68" fmla="*/ 79 w 269"/>
                  <a:gd name="T69" fmla="*/ 12 h 190"/>
                  <a:gd name="T70" fmla="*/ 101 w 269"/>
                  <a:gd name="T71" fmla="*/ 12 h 190"/>
                  <a:gd name="T72" fmla="*/ 159 w 269"/>
                  <a:gd name="T73" fmla="*/ 5 h 190"/>
                  <a:gd name="T74" fmla="*/ 176 w 269"/>
                  <a:gd name="T75" fmla="*/ 2 h 190"/>
                  <a:gd name="T76" fmla="*/ 216 w 269"/>
                  <a:gd name="T77" fmla="*/ 2 h 190"/>
                  <a:gd name="T78" fmla="*/ 221 w 269"/>
                  <a:gd name="T79" fmla="*/ 20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69" h="190">
                    <a:moveTo>
                      <a:pt x="221" y="20"/>
                    </a:moveTo>
                    <a:cubicBezTo>
                      <a:pt x="226" y="18"/>
                      <a:pt x="232" y="15"/>
                      <a:pt x="238" y="14"/>
                    </a:cubicBezTo>
                    <a:cubicBezTo>
                      <a:pt x="246" y="11"/>
                      <a:pt x="254" y="10"/>
                      <a:pt x="261" y="9"/>
                    </a:cubicBezTo>
                    <a:cubicBezTo>
                      <a:pt x="264" y="9"/>
                      <a:pt x="266" y="12"/>
                      <a:pt x="269" y="13"/>
                    </a:cubicBezTo>
                    <a:cubicBezTo>
                      <a:pt x="267" y="15"/>
                      <a:pt x="265" y="18"/>
                      <a:pt x="263" y="19"/>
                    </a:cubicBezTo>
                    <a:cubicBezTo>
                      <a:pt x="255" y="24"/>
                      <a:pt x="247" y="28"/>
                      <a:pt x="240" y="33"/>
                    </a:cubicBezTo>
                    <a:cubicBezTo>
                      <a:pt x="234" y="36"/>
                      <a:pt x="233" y="41"/>
                      <a:pt x="235" y="49"/>
                    </a:cubicBezTo>
                    <a:cubicBezTo>
                      <a:pt x="238" y="59"/>
                      <a:pt x="237" y="70"/>
                      <a:pt x="237" y="80"/>
                    </a:cubicBezTo>
                    <a:cubicBezTo>
                      <a:pt x="237" y="82"/>
                      <a:pt x="232" y="85"/>
                      <a:pt x="229" y="86"/>
                    </a:cubicBezTo>
                    <a:cubicBezTo>
                      <a:pt x="224" y="87"/>
                      <a:pt x="219" y="87"/>
                      <a:pt x="214" y="88"/>
                    </a:cubicBezTo>
                    <a:cubicBezTo>
                      <a:pt x="216" y="93"/>
                      <a:pt x="218" y="97"/>
                      <a:pt x="220" y="102"/>
                    </a:cubicBezTo>
                    <a:cubicBezTo>
                      <a:pt x="220" y="103"/>
                      <a:pt x="220" y="103"/>
                      <a:pt x="220" y="104"/>
                    </a:cubicBezTo>
                    <a:cubicBezTo>
                      <a:pt x="215" y="108"/>
                      <a:pt x="205" y="110"/>
                      <a:pt x="216" y="119"/>
                    </a:cubicBezTo>
                    <a:cubicBezTo>
                      <a:pt x="220" y="122"/>
                      <a:pt x="215" y="129"/>
                      <a:pt x="209" y="130"/>
                    </a:cubicBezTo>
                    <a:cubicBezTo>
                      <a:pt x="201" y="132"/>
                      <a:pt x="193" y="132"/>
                      <a:pt x="185" y="135"/>
                    </a:cubicBezTo>
                    <a:cubicBezTo>
                      <a:pt x="173" y="140"/>
                      <a:pt x="160" y="145"/>
                      <a:pt x="149" y="153"/>
                    </a:cubicBezTo>
                    <a:cubicBezTo>
                      <a:pt x="141" y="159"/>
                      <a:pt x="137" y="171"/>
                      <a:pt x="131" y="180"/>
                    </a:cubicBezTo>
                    <a:cubicBezTo>
                      <a:pt x="128" y="184"/>
                      <a:pt x="121" y="190"/>
                      <a:pt x="120" y="189"/>
                    </a:cubicBezTo>
                    <a:cubicBezTo>
                      <a:pt x="113" y="186"/>
                      <a:pt x="105" y="181"/>
                      <a:pt x="102" y="174"/>
                    </a:cubicBezTo>
                    <a:cubicBezTo>
                      <a:pt x="96" y="164"/>
                      <a:pt x="93" y="152"/>
                      <a:pt x="89" y="141"/>
                    </a:cubicBezTo>
                    <a:cubicBezTo>
                      <a:pt x="89" y="140"/>
                      <a:pt x="88" y="138"/>
                      <a:pt x="88" y="138"/>
                    </a:cubicBezTo>
                    <a:cubicBezTo>
                      <a:pt x="94" y="131"/>
                      <a:pt x="88" y="124"/>
                      <a:pt x="88" y="117"/>
                    </a:cubicBezTo>
                    <a:cubicBezTo>
                      <a:pt x="87" y="94"/>
                      <a:pt x="72" y="81"/>
                      <a:pt x="55" y="71"/>
                    </a:cubicBezTo>
                    <a:cubicBezTo>
                      <a:pt x="47" y="66"/>
                      <a:pt x="36" y="66"/>
                      <a:pt x="26" y="64"/>
                    </a:cubicBezTo>
                    <a:cubicBezTo>
                      <a:pt x="21" y="63"/>
                      <a:pt x="14" y="65"/>
                      <a:pt x="16" y="55"/>
                    </a:cubicBezTo>
                    <a:cubicBezTo>
                      <a:pt x="17" y="52"/>
                      <a:pt x="9" y="48"/>
                      <a:pt x="4" y="45"/>
                    </a:cubicBezTo>
                    <a:cubicBezTo>
                      <a:pt x="3" y="45"/>
                      <a:pt x="2" y="45"/>
                      <a:pt x="1" y="44"/>
                    </a:cubicBezTo>
                    <a:cubicBezTo>
                      <a:pt x="1" y="43"/>
                      <a:pt x="0" y="43"/>
                      <a:pt x="0" y="42"/>
                    </a:cubicBezTo>
                    <a:cubicBezTo>
                      <a:pt x="4" y="41"/>
                      <a:pt x="8" y="41"/>
                      <a:pt x="13" y="41"/>
                    </a:cubicBezTo>
                    <a:cubicBezTo>
                      <a:pt x="16" y="40"/>
                      <a:pt x="21" y="42"/>
                      <a:pt x="24" y="40"/>
                    </a:cubicBezTo>
                    <a:cubicBezTo>
                      <a:pt x="27" y="38"/>
                      <a:pt x="30" y="33"/>
                      <a:pt x="33" y="29"/>
                    </a:cubicBezTo>
                    <a:cubicBezTo>
                      <a:pt x="29" y="27"/>
                      <a:pt x="26" y="25"/>
                      <a:pt x="21" y="22"/>
                    </a:cubicBezTo>
                    <a:cubicBezTo>
                      <a:pt x="25" y="21"/>
                      <a:pt x="28" y="20"/>
                      <a:pt x="31" y="20"/>
                    </a:cubicBezTo>
                    <a:cubicBezTo>
                      <a:pt x="41" y="20"/>
                      <a:pt x="50" y="19"/>
                      <a:pt x="58" y="12"/>
                    </a:cubicBezTo>
                    <a:cubicBezTo>
                      <a:pt x="62" y="8"/>
                      <a:pt x="73" y="9"/>
                      <a:pt x="79" y="12"/>
                    </a:cubicBezTo>
                    <a:cubicBezTo>
                      <a:pt x="87" y="14"/>
                      <a:pt x="92" y="16"/>
                      <a:pt x="101" y="12"/>
                    </a:cubicBezTo>
                    <a:cubicBezTo>
                      <a:pt x="119" y="6"/>
                      <a:pt x="139" y="2"/>
                      <a:pt x="159" y="5"/>
                    </a:cubicBezTo>
                    <a:cubicBezTo>
                      <a:pt x="165" y="6"/>
                      <a:pt x="171" y="2"/>
                      <a:pt x="176" y="2"/>
                    </a:cubicBezTo>
                    <a:cubicBezTo>
                      <a:pt x="190" y="1"/>
                      <a:pt x="203" y="0"/>
                      <a:pt x="216" y="2"/>
                    </a:cubicBezTo>
                    <a:cubicBezTo>
                      <a:pt x="218" y="2"/>
                      <a:pt x="219" y="12"/>
                      <a:pt x="221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2" name="Freeform: Shape 34"/>
              <p:cNvSpPr/>
              <p:nvPr/>
            </p:nvSpPr>
            <p:spPr bwMode="auto">
              <a:xfrm>
                <a:off x="2977" y="1584"/>
                <a:ext cx="302" cy="196"/>
              </a:xfrm>
              <a:custGeom>
                <a:avLst/>
                <a:gdLst>
                  <a:gd name="T0" fmla="*/ 0 w 145"/>
                  <a:gd name="T1" fmla="*/ 84 h 94"/>
                  <a:gd name="T2" fmla="*/ 24 w 145"/>
                  <a:gd name="T3" fmla="*/ 38 h 94"/>
                  <a:gd name="T4" fmla="*/ 44 w 145"/>
                  <a:gd name="T5" fmla="*/ 39 h 94"/>
                  <a:gd name="T6" fmla="*/ 37 w 145"/>
                  <a:gd name="T7" fmla="*/ 21 h 94"/>
                  <a:gd name="T8" fmla="*/ 52 w 145"/>
                  <a:gd name="T9" fmla="*/ 2 h 94"/>
                  <a:gd name="T10" fmla="*/ 55 w 145"/>
                  <a:gd name="T11" fmla="*/ 0 h 94"/>
                  <a:gd name="T12" fmla="*/ 85 w 145"/>
                  <a:gd name="T13" fmla="*/ 8 h 94"/>
                  <a:gd name="T14" fmla="*/ 106 w 145"/>
                  <a:gd name="T15" fmla="*/ 17 h 94"/>
                  <a:gd name="T16" fmla="*/ 118 w 145"/>
                  <a:gd name="T17" fmla="*/ 38 h 94"/>
                  <a:gd name="T18" fmla="*/ 123 w 145"/>
                  <a:gd name="T19" fmla="*/ 49 h 94"/>
                  <a:gd name="T20" fmla="*/ 145 w 145"/>
                  <a:gd name="T21" fmla="*/ 58 h 94"/>
                  <a:gd name="T22" fmla="*/ 132 w 145"/>
                  <a:gd name="T23" fmla="*/ 74 h 94"/>
                  <a:gd name="T24" fmla="*/ 120 w 145"/>
                  <a:gd name="T25" fmla="*/ 66 h 94"/>
                  <a:gd name="T26" fmla="*/ 118 w 145"/>
                  <a:gd name="T27" fmla="*/ 68 h 94"/>
                  <a:gd name="T28" fmla="*/ 124 w 145"/>
                  <a:gd name="T29" fmla="*/ 77 h 94"/>
                  <a:gd name="T30" fmla="*/ 122 w 145"/>
                  <a:gd name="T31" fmla="*/ 88 h 94"/>
                  <a:gd name="T32" fmla="*/ 110 w 145"/>
                  <a:gd name="T33" fmla="*/ 94 h 94"/>
                  <a:gd name="T34" fmla="*/ 79 w 145"/>
                  <a:gd name="T35" fmla="*/ 70 h 94"/>
                  <a:gd name="T36" fmla="*/ 92 w 145"/>
                  <a:gd name="T37" fmla="*/ 42 h 94"/>
                  <a:gd name="T38" fmla="*/ 86 w 145"/>
                  <a:gd name="T39" fmla="*/ 36 h 94"/>
                  <a:gd name="T40" fmla="*/ 66 w 145"/>
                  <a:gd name="T41" fmla="*/ 26 h 94"/>
                  <a:gd name="T42" fmla="*/ 52 w 145"/>
                  <a:gd name="T43" fmla="*/ 31 h 94"/>
                  <a:gd name="T44" fmla="*/ 58 w 145"/>
                  <a:gd name="T45" fmla="*/ 42 h 94"/>
                  <a:gd name="T46" fmla="*/ 40 w 145"/>
                  <a:gd name="T47" fmla="*/ 67 h 94"/>
                  <a:gd name="T48" fmla="*/ 55 w 145"/>
                  <a:gd name="T49" fmla="*/ 78 h 94"/>
                  <a:gd name="T50" fmla="*/ 28 w 145"/>
                  <a:gd name="T51" fmla="*/ 66 h 94"/>
                  <a:gd name="T52" fmla="*/ 2 w 145"/>
                  <a:gd name="T53" fmla="*/ 87 h 94"/>
                  <a:gd name="T54" fmla="*/ 0 w 145"/>
                  <a:gd name="T55" fmla="*/ 84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</a:cxnLst>
                <a:rect l="0" t="0" r="r" b="b"/>
                <a:pathLst>
                  <a:path w="145" h="94">
                    <a:moveTo>
                      <a:pt x="0" y="84"/>
                    </a:moveTo>
                    <a:cubicBezTo>
                      <a:pt x="8" y="69"/>
                      <a:pt x="16" y="54"/>
                      <a:pt x="24" y="38"/>
                    </a:cubicBezTo>
                    <a:cubicBezTo>
                      <a:pt x="32" y="41"/>
                      <a:pt x="37" y="48"/>
                      <a:pt x="44" y="39"/>
                    </a:cubicBezTo>
                    <a:cubicBezTo>
                      <a:pt x="51" y="29"/>
                      <a:pt x="39" y="27"/>
                      <a:pt x="37" y="21"/>
                    </a:cubicBezTo>
                    <a:cubicBezTo>
                      <a:pt x="42" y="15"/>
                      <a:pt x="47" y="8"/>
                      <a:pt x="52" y="2"/>
                    </a:cubicBezTo>
                    <a:cubicBezTo>
                      <a:pt x="53" y="1"/>
                      <a:pt x="54" y="0"/>
                      <a:pt x="55" y="0"/>
                    </a:cubicBezTo>
                    <a:cubicBezTo>
                      <a:pt x="65" y="2"/>
                      <a:pt x="75" y="5"/>
                      <a:pt x="85" y="8"/>
                    </a:cubicBezTo>
                    <a:cubicBezTo>
                      <a:pt x="92" y="10"/>
                      <a:pt x="99" y="15"/>
                      <a:pt x="106" y="17"/>
                    </a:cubicBezTo>
                    <a:cubicBezTo>
                      <a:pt x="117" y="20"/>
                      <a:pt x="122" y="27"/>
                      <a:pt x="118" y="38"/>
                    </a:cubicBezTo>
                    <a:cubicBezTo>
                      <a:pt x="115" y="44"/>
                      <a:pt x="117" y="47"/>
                      <a:pt x="123" y="49"/>
                    </a:cubicBezTo>
                    <a:cubicBezTo>
                      <a:pt x="130" y="51"/>
                      <a:pt x="137" y="55"/>
                      <a:pt x="145" y="58"/>
                    </a:cubicBezTo>
                    <a:cubicBezTo>
                      <a:pt x="141" y="64"/>
                      <a:pt x="137" y="69"/>
                      <a:pt x="132" y="74"/>
                    </a:cubicBezTo>
                    <a:cubicBezTo>
                      <a:pt x="128" y="71"/>
                      <a:pt x="124" y="69"/>
                      <a:pt x="120" y="66"/>
                    </a:cubicBezTo>
                    <a:cubicBezTo>
                      <a:pt x="119" y="67"/>
                      <a:pt x="119" y="67"/>
                      <a:pt x="118" y="68"/>
                    </a:cubicBezTo>
                    <a:cubicBezTo>
                      <a:pt x="120" y="71"/>
                      <a:pt x="122" y="74"/>
                      <a:pt x="124" y="77"/>
                    </a:cubicBezTo>
                    <a:cubicBezTo>
                      <a:pt x="128" y="82"/>
                      <a:pt x="128" y="85"/>
                      <a:pt x="122" y="88"/>
                    </a:cubicBezTo>
                    <a:cubicBezTo>
                      <a:pt x="117" y="89"/>
                      <a:pt x="114" y="92"/>
                      <a:pt x="110" y="94"/>
                    </a:cubicBezTo>
                    <a:cubicBezTo>
                      <a:pt x="99" y="86"/>
                      <a:pt x="89" y="77"/>
                      <a:pt x="79" y="70"/>
                    </a:cubicBezTo>
                    <a:cubicBezTo>
                      <a:pt x="86" y="67"/>
                      <a:pt x="94" y="51"/>
                      <a:pt x="92" y="42"/>
                    </a:cubicBezTo>
                    <a:cubicBezTo>
                      <a:pt x="91" y="40"/>
                      <a:pt x="88" y="37"/>
                      <a:pt x="86" y="36"/>
                    </a:cubicBezTo>
                    <a:cubicBezTo>
                      <a:pt x="80" y="32"/>
                      <a:pt x="73" y="29"/>
                      <a:pt x="66" y="26"/>
                    </a:cubicBezTo>
                    <a:cubicBezTo>
                      <a:pt x="61" y="24"/>
                      <a:pt x="55" y="24"/>
                      <a:pt x="52" y="31"/>
                    </a:cubicBezTo>
                    <a:cubicBezTo>
                      <a:pt x="52" y="33"/>
                      <a:pt x="56" y="37"/>
                      <a:pt x="58" y="42"/>
                    </a:cubicBezTo>
                    <a:cubicBezTo>
                      <a:pt x="53" y="49"/>
                      <a:pt x="47" y="57"/>
                      <a:pt x="40" y="67"/>
                    </a:cubicBezTo>
                    <a:cubicBezTo>
                      <a:pt x="44" y="70"/>
                      <a:pt x="49" y="74"/>
                      <a:pt x="55" y="78"/>
                    </a:cubicBezTo>
                    <a:cubicBezTo>
                      <a:pt x="41" y="85"/>
                      <a:pt x="34" y="82"/>
                      <a:pt x="28" y="66"/>
                    </a:cubicBezTo>
                    <a:cubicBezTo>
                      <a:pt x="19" y="73"/>
                      <a:pt x="11" y="80"/>
                      <a:pt x="2" y="87"/>
                    </a:cubicBezTo>
                    <a:cubicBezTo>
                      <a:pt x="2" y="86"/>
                      <a:pt x="1" y="85"/>
                      <a:pt x="0" y="8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3" name="Freeform: Shape 35"/>
              <p:cNvSpPr/>
              <p:nvPr/>
            </p:nvSpPr>
            <p:spPr bwMode="auto">
              <a:xfrm>
                <a:off x="3891" y="1817"/>
                <a:ext cx="91" cy="100"/>
              </a:xfrm>
              <a:custGeom>
                <a:avLst/>
                <a:gdLst>
                  <a:gd name="T0" fmla="*/ 19 w 44"/>
                  <a:gd name="T1" fmla="*/ 0 h 48"/>
                  <a:gd name="T2" fmla="*/ 42 w 44"/>
                  <a:gd name="T3" fmla="*/ 31 h 48"/>
                  <a:gd name="T4" fmla="*/ 44 w 44"/>
                  <a:gd name="T5" fmla="*/ 48 h 48"/>
                  <a:gd name="T6" fmla="*/ 19 w 44"/>
                  <a:gd name="T7" fmla="*/ 48 h 48"/>
                  <a:gd name="T8" fmla="*/ 19 w 44"/>
                  <a:gd name="T9" fmla="*/ 42 h 48"/>
                  <a:gd name="T10" fmla="*/ 22 w 44"/>
                  <a:gd name="T11" fmla="*/ 33 h 48"/>
                  <a:gd name="T12" fmla="*/ 20 w 44"/>
                  <a:gd name="T13" fmla="*/ 25 h 48"/>
                  <a:gd name="T14" fmla="*/ 14 w 44"/>
                  <a:gd name="T15" fmla="*/ 31 h 48"/>
                  <a:gd name="T16" fmla="*/ 13 w 44"/>
                  <a:gd name="T17" fmla="*/ 37 h 48"/>
                  <a:gd name="T18" fmla="*/ 3 w 44"/>
                  <a:gd name="T19" fmla="*/ 43 h 48"/>
                  <a:gd name="T20" fmla="*/ 1 w 44"/>
                  <a:gd name="T21" fmla="*/ 33 h 48"/>
                  <a:gd name="T22" fmla="*/ 15 w 44"/>
                  <a:gd name="T23" fmla="*/ 16 h 48"/>
                  <a:gd name="T24" fmla="*/ 18 w 44"/>
                  <a:gd name="T25" fmla="*/ 9 h 48"/>
                  <a:gd name="T26" fmla="*/ 19 w 44"/>
                  <a:gd name="T27" fmla="*/ 0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44" h="48">
                    <a:moveTo>
                      <a:pt x="19" y="0"/>
                    </a:moveTo>
                    <a:cubicBezTo>
                      <a:pt x="27" y="10"/>
                      <a:pt x="35" y="20"/>
                      <a:pt x="42" y="31"/>
                    </a:cubicBezTo>
                    <a:cubicBezTo>
                      <a:pt x="44" y="36"/>
                      <a:pt x="43" y="43"/>
                      <a:pt x="44" y="48"/>
                    </a:cubicBezTo>
                    <a:cubicBezTo>
                      <a:pt x="36" y="48"/>
                      <a:pt x="27" y="48"/>
                      <a:pt x="19" y="48"/>
                    </a:cubicBezTo>
                    <a:cubicBezTo>
                      <a:pt x="19" y="48"/>
                      <a:pt x="18" y="44"/>
                      <a:pt x="19" y="42"/>
                    </a:cubicBezTo>
                    <a:cubicBezTo>
                      <a:pt x="20" y="39"/>
                      <a:pt x="22" y="36"/>
                      <a:pt x="22" y="33"/>
                    </a:cubicBezTo>
                    <a:cubicBezTo>
                      <a:pt x="23" y="30"/>
                      <a:pt x="21" y="28"/>
                      <a:pt x="20" y="25"/>
                    </a:cubicBezTo>
                    <a:cubicBezTo>
                      <a:pt x="18" y="27"/>
                      <a:pt x="15" y="29"/>
                      <a:pt x="14" y="31"/>
                    </a:cubicBezTo>
                    <a:cubicBezTo>
                      <a:pt x="13" y="33"/>
                      <a:pt x="14" y="36"/>
                      <a:pt x="13" y="37"/>
                    </a:cubicBezTo>
                    <a:cubicBezTo>
                      <a:pt x="10" y="39"/>
                      <a:pt x="6" y="41"/>
                      <a:pt x="3" y="43"/>
                    </a:cubicBezTo>
                    <a:cubicBezTo>
                      <a:pt x="2" y="39"/>
                      <a:pt x="0" y="34"/>
                      <a:pt x="1" y="33"/>
                    </a:cubicBezTo>
                    <a:cubicBezTo>
                      <a:pt x="6" y="28"/>
                      <a:pt x="5" y="18"/>
                      <a:pt x="15" y="16"/>
                    </a:cubicBezTo>
                    <a:cubicBezTo>
                      <a:pt x="17" y="16"/>
                      <a:pt x="18" y="12"/>
                      <a:pt x="18" y="9"/>
                    </a:cubicBezTo>
                    <a:cubicBezTo>
                      <a:pt x="19" y="6"/>
                      <a:pt x="19" y="3"/>
                      <a:pt x="19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4" name="Freeform: Shape 36"/>
              <p:cNvSpPr/>
              <p:nvPr/>
            </p:nvSpPr>
            <p:spPr bwMode="auto">
              <a:xfrm>
                <a:off x="4382" y="2713"/>
                <a:ext cx="79" cy="122"/>
              </a:xfrm>
              <a:custGeom>
                <a:avLst/>
                <a:gdLst>
                  <a:gd name="T0" fmla="*/ 33 w 38"/>
                  <a:gd name="T1" fmla="*/ 0 h 59"/>
                  <a:gd name="T2" fmla="*/ 32 w 38"/>
                  <a:gd name="T3" fmla="*/ 27 h 59"/>
                  <a:gd name="T4" fmla="*/ 24 w 38"/>
                  <a:gd name="T5" fmla="*/ 43 h 59"/>
                  <a:gd name="T6" fmla="*/ 9 w 38"/>
                  <a:gd name="T7" fmla="*/ 59 h 59"/>
                  <a:gd name="T8" fmla="*/ 33 w 38"/>
                  <a:gd name="T9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59">
                    <a:moveTo>
                      <a:pt x="33" y="0"/>
                    </a:moveTo>
                    <a:cubicBezTo>
                      <a:pt x="38" y="8"/>
                      <a:pt x="38" y="19"/>
                      <a:pt x="32" y="27"/>
                    </a:cubicBezTo>
                    <a:cubicBezTo>
                      <a:pt x="29" y="32"/>
                      <a:pt x="26" y="38"/>
                      <a:pt x="24" y="43"/>
                    </a:cubicBezTo>
                    <a:cubicBezTo>
                      <a:pt x="21" y="51"/>
                      <a:pt x="17" y="57"/>
                      <a:pt x="9" y="59"/>
                    </a:cubicBezTo>
                    <a:cubicBezTo>
                      <a:pt x="0" y="45"/>
                      <a:pt x="12" y="16"/>
                      <a:pt x="33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5" name="Freeform: Shape 37"/>
              <p:cNvSpPr/>
              <p:nvPr/>
            </p:nvSpPr>
            <p:spPr bwMode="auto">
              <a:xfrm>
                <a:off x="3768" y="1688"/>
                <a:ext cx="88" cy="38"/>
              </a:xfrm>
              <a:custGeom>
                <a:avLst/>
                <a:gdLst>
                  <a:gd name="T0" fmla="*/ 0 w 42"/>
                  <a:gd name="T1" fmla="*/ 2 h 18"/>
                  <a:gd name="T2" fmla="*/ 35 w 42"/>
                  <a:gd name="T3" fmla="*/ 0 h 18"/>
                  <a:gd name="T4" fmla="*/ 42 w 42"/>
                  <a:gd name="T5" fmla="*/ 4 h 18"/>
                  <a:gd name="T6" fmla="*/ 34 w 42"/>
                  <a:gd name="T7" fmla="*/ 13 h 18"/>
                  <a:gd name="T8" fmla="*/ 17 w 42"/>
                  <a:gd name="T9" fmla="*/ 16 h 18"/>
                  <a:gd name="T10" fmla="*/ 0 w 42"/>
                  <a:gd name="T11" fmla="*/ 2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2" h="18">
                    <a:moveTo>
                      <a:pt x="0" y="2"/>
                    </a:moveTo>
                    <a:cubicBezTo>
                      <a:pt x="11" y="1"/>
                      <a:pt x="23" y="0"/>
                      <a:pt x="35" y="0"/>
                    </a:cubicBezTo>
                    <a:cubicBezTo>
                      <a:pt x="37" y="0"/>
                      <a:pt x="39" y="3"/>
                      <a:pt x="42" y="4"/>
                    </a:cubicBezTo>
                    <a:cubicBezTo>
                      <a:pt x="39" y="7"/>
                      <a:pt x="37" y="12"/>
                      <a:pt x="34" y="13"/>
                    </a:cubicBezTo>
                    <a:cubicBezTo>
                      <a:pt x="29" y="15"/>
                      <a:pt x="23" y="15"/>
                      <a:pt x="17" y="16"/>
                    </a:cubicBezTo>
                    <a:cubicBezTo>
                      <a:pt x="10" y="18"/>
                      <a:pt x="2" y="12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6" name="Freeform: Shape 38"/>
              <p:cNvSpPr/>
              <p:nvPr/>
            </p:nvSpPr>
            <p:spPr bwMode="auto">
              <a:xfrm>
                <a:off x="4101" y="1447"/>
                <a:ext cx="65" cy="58"/>
              </a:xfrm>
              <a:custGeom>
                <a:avLst/>
                <a:gdLst>
                  <a:gd name="T0" fmla="*/ 24 w 31"/>
                  <a:gd name="T1" fmla="*/ 28 h 28"/>
                  <a:gd name="T2" fmla="*/ 0 w 31"/>
                  <a:gd name="T3" fmla="*/ 7 h 28"/>
                  <a:gd name="T4" fmla="*/ 28 w 31"/>
                  <a:gd name="T5" fmla="*/ 4 h 28"/>
                  <a:gd name="T6" fmla="*/ 31 w 31"/>
                  <a:gd name="T7" fmla="*/ 15 h 28"/>
                  <a:gd name="T8" fmla="*/ 24 w 31"/>
                  <a:gd name="T9" fmla="*/ 28 h 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1" h="28">
                    <a:moveTo>
                      <a:pt x="24" y="28"/>
                    </a:moveTo>
                    <a:cubicBezTo>
                      <a:pt x="15" y="20"/>
                      <a:pt x="8" y="14"/>
                      <a:pt x="0" y="7"/>
                    </a:cubicBezTo>
                    <a:cubicBezTo>
                      <a:pt x="5" y="3"/>
                      <a:pt x="23" y="0"/>
                      <a:pt x="28" y="4"/>
                    </a:cubicBezTo>
                    <a:cubicBezTo>
                      <a:pt x="30" y="6"/>
                      <a:pt x="31" y="11"/>
                      <a:pt x="31" y="15"/>
                    </a:cubicBezTo>
                    <a:cubicBezTo>
                      <a:pt x="30" y="19"/>
                      <a:pt x="27" y="24"/>
                      <a:pt x="24" y="2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7" name="Freeform: Shape 39"/>
              <p:cNvSpPr/>
              <p:nvPr/>
            </p:nvSpPr>
            <p:spPr bwMode="auto">
              <a:xfrm>
                <a:off x="3196" y="1401"/>
                <a:ext cx="89" cy="63"/>
              </a:xfrm>
              <a:custGeom>
                <a:avLst/>
                <a:gdLst>
                  <a:gd name="T0" fmla="*/ 42 w 43"/>
                  <a:gd name="T1" fmla="*/ 11 h 30"/>
                  <a:gd name="T2" fmla="*/ 2 w 43"/>
                  <a:gd name="T3" fmla="*/ 30 h 30"/>
                  <a:gd name="T4" fmla="*/ 0 w 43"/>
                  <a:gd name="T5" fmla="*/ 28 h 30"/>
                  <a:gd name="T6" fmla="*/ 33 w 43"/>
                  <a:gd name="T7" fmla="*/ 1 h 30"/>
                  <a:gd name="T8" fmla="*/ 43 w 43"/>
                  <a:gd name="T9" fmla="*/ 6 h 30"/>
                  <a:gd name="T10" fmla="*/ 42 w 43"/>
                  <a:gd name="T11" fmla="*/ 11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30">
                    <a:moveTo>
                      <a:pt x="42" y="11"/>
                    </a:moveTo>
                    <a:cubicBezTo>
                      <a:pt x="28" y="17"/>
                      <a:pt x="15" y="24"/>
                      <a:pt x="2" y="30"/>
                    </a:cubicBezTo>
                    <a:cubicBezTo>
                      <a:pt x="1" y="29"/>
                      <a:pt x="1" y="28"/>
                      <a:pt x="0" y="28"/>
                    </a:cubicBezTo>
                    <a:cubicBezTo>
                      <a:pt x="11" y="19"/>
                      <a:pt x="22" y="9"/>
                      <a:pt x="33" y="1"/>
                    </a:cubicBezTo>
                    <a:cubicBezTo>
                      <a:pt x="35" y="0"/>
                      <a:pt x="40" y="5"/>
                      <a:pt x="43" y="6"/>
                    </a:cubicBezTo>
                    <a:cubicBezTo>
                      <a:pt x="43" y="8"/>
                      <a:pt x="42" y="9"/>
                      <a:pt x="42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8" name="Freeform: Shape 40"/>
              <p:cNvSpPr/>
              <p:nvPr/>
            </p:nvSpPr>
            <p:spPr bwMode="auto">
              <a:xfrm>
                <a:off x="4492" y="1528"/>
                <a:ext cx="69" cy="85"/>
              </a:xfrm>
              <a:custGeom>
                <a:avLst/>
                <a:gdLst>
                  <a:gd name="T0" fmla="*/ 0 w 33"/>
                  <a:gd name="T1" fmla="*/ 34 h 41"/>
                  <a:gd name="T2" fmla="*/ 16 w 33"/>
                  <a:gd name="T3" fmla="*/ 9 h 41"/>
                  <a:gd name="T4" fmla="*/ 28 w 33"/>
                  <a:gd name="T5" fmla="*/ 0 h 41"/>
                  <a:gd name="T6" fmla="*/ 32 w 33"/>
                  <a:gd name="T7" fmla="*/ 5 h 41"/>
                  <a:gd name="T8" fmla="*/ 23 w 33"/>
                  <a:gd name="T9" fmla="*/ 16 h 41"/>
                  <a:gd name="T10" fmla="*/ 10 w 33"/>
                  <a:gd name="T11" fmla="*/ 33 h 41"/>
                  <a:gd name="T12" fmla="*/ 0 w 33"/>
                  <a:gd name="T13" fmla="*/ 34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41">
                    <a:moveTo>
                      <a:pt x="0" y="34"/>
                    </a:moveTo>
                    <a:cubicBezTo>
                      <a:pt x="6" y="25"/>
                      <a:pt x="10" y="17"/>
                      <a:pt x="16" y="9"/>
                    </a:cubicBezTo>
                    <a:cubicBezTo>
                      <a:pt x="19" y="5"/>
                      <a:pt x="24" y="3"/>
                      <a:pt x="28" y="0"/>
                    </a:cubicBezTo>
                    <a:cubicBezTo>
                      <a:pt x="28" y="0"/>
                      <a:pt x="33" y="4"/>
                      <a:pt x="32" y="5"/>
                    </a:cubicBezTo>
                    <a:cubicBezTo>
                      <a:pt x="30" y="9"/>
                      <a:pt x="27" y="14"/>
                      <a:pt x="23" y="16"/>
                    </a:cubicBezTo>
                    <a:cubicBezTo>
                      <a:pt x="16" y="20"/>
                      <a:pt x="10" y="24"/>
                      <a:pt x="10" y="33"/>
                    </a:cubicBezTo>
                    <a:cubicBezTo>
                      <a:pt x="9" y="41"/>
                      <a:pt x="4" y="38"/>
                      <a:pt x="0" y="3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39" name="Freeform: Shape 41"/>
              <p:cNvSpPr/>
              <p:nvPr/>
            </p:nvSpPr>
            <p:spPr bwMode="auto">
              <a:xfrm>
                <a:off x="3104" y="2299"/>
                <a:ext cx="44" cy="36"/>
              </a:xfrm>
              <a:custGeom>
                <a:avLst/>
                <a:gdLst>
                  <a:gd name="T0" fmla="*/ 21 w 21"/>
                  <a:gd name="T1" fmla="*/ 16 h 17"/>
                  <a:gd name="T2" fmla="*/ 0 w 21"/>
                  <a:gd name="T3" fmla="*/ 1 h 17"/>
                  <a:gd name="T4" fmla="*/ 21 w 21"/>
                  <a:gd name="T5" fmla="*/ 16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1" h="17">
                    <a:moveTo>
                      <a:pt x="21" y="16"/>
                    </a:moveTo>
                    <a:cubicBezTo>
                      <a:pt x="9" y="17"/>
                      <a:pt x="6" y="7"/>
                      <a:pt x="0" y="1"/>
                    </a:cubicBezTo>
                    <a:cubicBezTo>
                      <a:pt x="11" y="0"/>
                      <a:pt x="12" y="13"/>
                      <a:pt x="21" y="1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40" name="Freeform: Shape 42"/>
              <p:cNvSpPr/>
              <p:nvPr/>
            </p:nvSpPr>
            <p:spPr bwMode="auto">
              <a:xfrm>
                <a:off x="3177" y="2349"/>
                <a:ext cx="29" cy="17"/>
              </a:xfrm>
              <a:custGeom>
                <a:avLst/>
                <a:gdLst>
                  <a:gd name="T0" fmla="*/ 0 w 14"/>
                  <a:gd name="T1" fmla="*/ 2 h 8"/>
                  <a:gd name="T2" fmla="*/ 12 w 14"/>
                  <a:gd name="T3" fmla="*/ 0 h 8"/>
                  <a:gd name="T4" fmla="*/ 14 w 14"/>
                  <a:gd name="T5" fmla="*/ 5 h 8"/>
                  <a:gd name="T6" fmla="*/ 2 w 14"/>
                  <a:gd name="T7" fmla="*/ 8 h 8"/>
                  <a:gd name="T8" fmla="*/ 0 w 14"/>
                  <a:gd name="T9" fmla="*/ 2 h 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8">
                    <a:moveTo>
                      <a:pt x="0" y="2"/>
                    </a:moveTo>
                    <a:cubicBezTo>
                      <a:pt x="4" y="1"/>
                      <a:pt x="8" y="0"/>
                      <a:pt x="12" y="0"/>
                    </a:cubicBezTo>
                    <a:cubicBezTo>
                      <a:pt x="13" y="0"/>
                      <a:pt x="13" y="3"/>
                      <a:pt x="14" y="5"/>
                    </a:cubicBezTo>
                    <a:cubicBezTo>
                      <a:pt x="10" y="6"/>
                      <a:pt x="6" y="7"/>
                      <a:pt x="2" y="8"/>
                    </a:cubicBezTo>
                    <a:cubicBezTo>
                      <a:pt x="1" y="6"/>
                      <a:pt x="1" y="4"/>
                      <a:pt x="0" y="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>
            <a:off x="3660818" y="1146035"/>
            <a:ext cx="5204127" cy="3153806"/>
            <a:chOff x="3660818" y="1146035"/>
            <a:chExt cx="5204127" cy="3153806"/>
          </a:xfrm>
        </p:grpSpPr>
        <p:sp>
          <p:nvSpPr>
            <p:cNvPr id="7" name="Freeform: Shape 16"/>
            <p:cNvSpPr/>
            <p:nvPr/>
          </p:nvSpPr>
          <p:spPr>
            <a:xfrm>
              <a:off x="3660818" y="1648462"/>
              <a:ext cx="92185" cy="92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8" name="Freeform: Shape 17"/>
            <p:cNvSpPr/>
            <p:nvPr/>
          </p:nvSpPr>
          <p:spPr>
            <a:xfrm>
              <a:off x="3750318" y="1504657"/>
              <a:ext cx="671109" cy="181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5931" y="21600"/>
                  </a:lnTo>
                  <a:lnTo>
                    <a:pt x="21600" y="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Freeform: Shape 18"/>
            <p:cNvSpPr/>
            <p:nvPr/>
          </p:nvSpPr>
          <p:spPr>
            <a:xfrm>
              <a:off x="4239983" y="2033703"/>
              <a:ext cx="783690" cy="15433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1600"/>
                  </a:moveTo>
                  <a:lnTo>
                    <a:pt x="14617" y="21600"/>
                  </a:lnTo>
                  <a:lnTo>
                    <a:pt x="21600" y="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0" name="Freeform: Shape 19"/>
            <p:cNvSpPr/>
            <p:nvPr/>
          </p:nvSpPr>
          <p:spPr>
            <a:xfrm>
              <a:off x="4584113" y="1146035"/>
              <a:ext cx="476239" cy="47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1"/>
              </a:solidFill>
              <a:miter lim="400000"/>
            </a:ln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>
                <a:defRPr sz="3200"/>
              </a:pPr>
              <a:r>
                <a:rPr lang="en-US">
                  <a:solidFill>
                    <a:schemeClr val="accent1"/>
                  </a:solidFill>
                  <a:latin typeface="Impact" panose="020B0806030902050204" pitchFamily="34" charset="0"/>
                </a:rPr>
                <a:t>01</a:t>
              </a:r>
              <a:endParaRPr lang="en-US">
                <a:solidFill>
                  <a:schemeClr val="accent1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1" name="Freeform: Shape 20"/>
            <p:cNvSpPr/>
            <p:nvPr/>
          </p:nvSpPr>
          <p:spPr>
            <a:xfrm>
              <a:off x="5060283" y="1709288"/>
              <a:ext cx="476239" cy="47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2"/>
              </a:solidFill>
              <a:miter lim="400000"/>
            </a:ln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>
                <a:defRPr sz="3200"/>
              </a:pPr>
              <a:r>
                <a:rPr lang="en-US">
                  <a:solidFill>
                    <a:schemeClr val="accent2"/>
                  </a:solidFill>
                  <a:latin typeface="Impact" panose="020B0806030902050204" pitchFamily="34" charset="0"/>
                </a:rPr>
                <a:t>02</a:t>
              </a:r>
              <a:endParaRPr lang="en-US">
                <a:solidFill>
                  <a:schemeClr val="accent2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2" name="Freeform: Shape 21"/>
            <p:cNvSpPr/>
            <p:nvPr/>
          </p:nvSpPr>
          <p:spPr>
            <a:xfrm>
              <a:off x="5416775" y="2493089"/>
              <a:ext cx="476239" cy="47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3"/>
              </a:solidFill>
              <a:miter lim="400000"/>
            </a:ln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>
                <a:defRPr sz="3200"/>
              </a:pPr>
              <a:r>
                <a:rPr lang="en-US">
                  <a:solidFill>
                    <a:schemeClr val="accent3"/>
                  </a:solidFill>
                  <a:latin typeface="Impact" panose="020B0806030902050204" pitchFamily="34" charset="0"/>
                </a:rPr>
                <a:t>03</a:t>
              </a:r>
              <a:endParaRPr lang="en-US">
                <a:solidFill>
                  <a:schemeClr val="accent3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3" name="Freeform: Shape 22"/>
            <p:cNvSpPr/>
            <p:nvPr/>
          </p:nvSpPr>
          <p:spPr>
            <a:xfrm>
              <a:off x="5060283" y="3276890"/>
              <a:ext cx="476239" cy="47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4"/>
              </a:solidFill>
              <a:miter lim="400000"/>
            </a:ln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>
                <a:defRPr sz="3200"/>
              </a:pPr>
              <a:r>
                <a:rPr lang="en-US">
                  <a:solidFill>
                    <a:schemeClr val="accent4"/>
                  </a:solidFill>
                  <a:latin typeface="Impact" panose="020B0806030902050204" pitchFamily="34" charset="0"/>
                </a:rPr>
                <a:t>04</a:t>
              </a:r>
              <a:endParaRPr lang="en-US">
                <a:solidFill>
                  <a:schemeClr val="accent4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4" name="Freeform: Shape 23"/>
            <p:cNvSpPr/>
            <p:nvPr/>
          </p:nvSpPr>
          <p:spPr>
            <a:xfrm>
              <a:off x="4584113" y="3823602"/>
              <a:ext cx="476239" cy="4762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ln w="38100">
              <a:solidFill>
                <a:schemeClr val="accent5"/>
              </a:solidFill>
              <a:miter lim="400000"/>
            </a:ln>
          </p:spPr>
          <p:txBody>
            <a:bodyPr wrap="none" lIns="0" tIns="0" rIns="0" bIns="0" anchor="ctr">
              <a:normAutofit lnSpcReduction="10000"/>
            </a:bodyPr>
            <a:lstStyle/>
            <a:p>
              <a:pPr lvl="0" algn="ctr">
                <a:defRPr sz="3200"/>
              </a:pPr>
              <a:r>
                <a:rPr lang="en-US">
                  <a:solidFill>
                    <a:schemeClr val="accent5"/>
                  </a:solidFill>
                  <a:latin typeface="Impact" panose="020B0806030902050204" pitchFamily="34" charset="0"/>
                </a:rPr>
                <a:t>05</a:t>
              </a:r>
              <a:endParaRPr lang="en-US">
                <a:solidFill>
                  <a:schemeClr val="accent5"/>
                </a:solidFill>
                <a:latin typeface="Impact" panose="020B0806030902050204" pitchFamily="34" charset="0"/>
              </a:endParaRPr>
            </a:p>
          </p:txBody>
        </p:sp>
        <p:sp>
          <p:nvSpPr>
            <p:cNvPr id="15" name="Straight Connector 24"/>
            <p:cNvSpPr/>
            <p:nvPr/>
          </p:nvSpPr>
          <p:spPr>
            <a:xfrm>
              <a:off x="4379673" y="2731220"/>
              <a:ext cx="804362" cy="1"/>
            </a:xfrm>
            <a:prstGeom prst="line">
              <a:avLst/>
            </a:prstGeom>
            <a:ln>
              <a:solidFill>
                <a:srgbClr val="A09FA1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6" name="Freeform: Shape 25"/>
            <p:cNvSpPr/>
            <p:nvPr/>
          </p:nvSpPr>
          <p:spPr>
            <a:xfrm>
              <a:off x="4239983" y="3271538"/>
              <a:ext cx="782325" cy="17186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6988" y="0"/>
                  </a:lnTo>
                  <a:lnTo>
                    <a:pt x="21600" y="21600"/>
                  </a:lnTo>
                </a:path>
              </a:pathLst>
            </a:custGeom>
            <a:ln>
              <a:solidFill>
                <a:srgbClr val="A09FA1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Freeform: Shape 26"/>
            <p:cNvSpPr/>
            <p:nvPr/>
          </p:nvSpPr>
          <p:spPr>
            <a:xfrm>
              <a:off x="3771342" y="3730455"/>
              <a:ext cx="781505" cy="1344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8633" y="0"/>
                  </a:lnTo>
                  <a:lnTo>
                    <a:pt x="21600" y="21600"/>
                  </a:lnTo>
                </a:path>
              </a:pathLst>
            </a:custGeom>
            <a:ln>
              <a:solidFill>
                <a:srgbClr val="85888D"/>
              </a:solidFill>
              <a:miter lim="400000"/>
              <a:tailEnd type="oval"/>
            </a:ln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Freeform: Shape 27"/>
            <p:cNvSpPr/>
            <p:nvPr/>
          </p:nvSpPr>
          <p:spPr>
            <a:xfrm>
              <a:off x="4119031" y="2133055"/>
              <a:ext cx="92186" cy="921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19" name="Freeform: Shape 28"/>
            <p:cNvSpPr/>
            <p:nvPr/>
          </p:nvSpPr>
          <p:spPr>
            <a:xfrm>
              <a:off x="4249650" y="2685125"/>
              <a:ext cx="92186" cy="92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0" name="Freeform: Shape 29"/>
            <p:cNvSpPr/>
            <p:nvPr/>
          </p:nvSpPr>
          <p:spPr>
            <a:xfrm>
              <a:off x="4119031" y="3222643"/>
              <a:ext cx="92186" cy="92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sp>
          <p:nvSpPr>
            <p:cNvPr id="21" name="Freeform: Shape 30"/>
            <p:cNvSpPr/>
            <p:nvPr/>
          </p:nvSpPr>
          <p:spPr>
            <a:xfrm>
              <a:off x="3660818" y="3693663"/>
              <a:ext cx="92185" cy="92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8" h="19678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FFFFF"/>
            </a:solidFill>
            <a:ln w="3175">
              <a:solidFill>
                <a:srgbClr val="85888D"/>
              </a:solidFill>
              <a:miter lim="400000"/>
            </a:ln>
            <a:effectLst>
              <a:outerShdw blurRad="38100" dist="25400" dir="5400000" rotWithShape="0">
                <a:srgbClr val="000000">
                  <a:alpha val="50000"/>
                </a:srgbClr>
              </a:outerShdw>
            </a:effectLst>
          </p:spPr>
          <p:txBody>
            <a:bodyPr anchor="ctr"/>
            <a:lstStyle/>
            <a:p>
              <a:pPr algn="ctr"/>
            </a:p>
          </p:txBody>
        </p:sp>
        <p:grpSp>
          <p:nvGrpSpPr>
            <p:cNvPr id="22" name="Group 46"/>
            <p:cNvGrpSpPr/>
            <p:nvPr/>
          </p:nvGrpSpPr>
          <p:grpSpPr>
            <a:xfrm>
              <a:off x="5536522" y="3303797"/>
              <a:ext cx="2971931" cy="422424"/>
              <a:chOff x="6444107" y="1469392"/>
              <a:chExt cx="4232109" cy="563232"/>
            </a:xfrm>
          </p:grpSpPr>
          <p:sp>
            <p:nvSpPr>
              <p:cNvPr id="49" name="TextBox 47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4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4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50" name="TextBox 48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3" name="Group 49"/>
            <p:cNvGrpSpPr/>
            <p:nvPr/>
          </p:nvGrpSpPr>
          <p:grpSpPr>
            <a:xfrm>
              <a:off x="5893014" y="2519996"/>
              <a:ext cx="2971931" cy="422424"/>
              <a:chOff x="6444107" y="1469392"/>
              <a:chExt cx="4232109" cy="563232"/>
            </a:xfrm>
          </p:grpSpPr>
          <p:sp>
            <p:nvSpPr>
              <p:cNvPr id="47" name="TextBox 50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3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3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8" name="TextBox 51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4" name="Group 52"/>
            <p:cNvGrpSpPr/>
            <p:nvPr/>
          </p:nvGrpSpPr>
          <p:grpSpPr>
            <a:xfrm>
              <a:off x="5536522" y="1736195"/>
              <a:ext cx="2971931" cy="422424"/>
              <a:chOff x="6444107" y="1469392"/>
              <a:chExt cx="4232109" cy="563232"/>
            </a:xfrm>
          </p:grpSpPr>
          <p:sp>
            <p:nvSpPr>
              <p:cNvPr id="45" name="TextBox 53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2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2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6" name="TextBox 54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5" name="Group 55"/>
            <p:cNvGrpSpPr/>
            <p:nvPr/>
          </p:nvGrpSpPr>
          <p:grpSpPr>
            <a:xfrm>
              <a:off x="5060352" y="1172942"/>
              <a:ext cx="2971931" cy="422424"/>
              <a:chOff x="6444107" y="1469392"/>
              <a:chExt cx="4232109" cy="563232"/>
            </a:xfrm>
          </p:grpSpPr>
          <p:sp>
            <p:nvSpPr>
              <p:cNvPr id="43" name="TextBox 56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1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1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4" name="TextBox 57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  <p:grpSp>
          <p:nvGrpSpPr>
            <p:cNvPr id="26" name="Group 58"/>
            <p:cNvGrpSpPr/>
            <p:nvPr/>
          </p:nvGrpSpPr>
          <p:grpSpPr>
            <a:xfrm>
              <a:off x="5060352" y="3850509"/>
              <a:ext cx="2971931" cy="422424"/>
              <a:chOff x="6444107" y="1469392"/>
              <a:chExt cx="4232109" cy="563232"/>
            </a:xfrm>
          </p:grpSpPr>
          <p:sp>
            <p:nvSpPr>
              <p:cNvPr id="41" name="TextBox 59"/>
              <p:cNvSpPr txBox="1"/>
              <p:nvPr/>
            </p:nvSpPr>
            <p:spPr>
              <a:xfrm>
                <a:off x="6444107" y="1469392"/>
                <a:ext cx="4232109" cy="242864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 fontScale="85000" lnSpcReduction="20000"/>
              </a:bodyPr>
              <a:lstStyle/>
              <a:p>
                <a:r>
                  <a:rPr lang="zh-CN" altLang="en-US" sz="1600" b="1">
                    <a:solidFill>
                      <a:schemeClr val="accent5">
                        <a:lumMod val="100000"/>
                      </a:schemeClr>
                    </a:solidFill>
                  </a:rPr>
                  <a:t>标题文本预设</a:t>
                </a:r>
                <a:endParaRPr lang="zh-CN" altLang="en-US" sz="1600" b="1">
                  <a:solidFill>
                    <a:schemeClr val="accent5">
                      <a:lumMod val="100000"/>
                    </a:schemeClr>
                  </a:solidFill>
                </a:endParaRPr>
              </a:p>
            </p:txBody>
          </p:sp>
          <p:sp>
            <p:nvSpPr>
              <p:cNvPr id="42" name="TextBox 60"/>
              <p:cNvSpPr txBox="1"/>
              <p:nvPr/>
            </p:nvSpPr>
            <p:spPr>
              <a:xfrm>
                <a:off x="6444107" y="1712256"/>
                <a:ext cx="4232109" cy="320368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 fontScale="77500" lnSpcReduction="20000"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>
                    <a:solidFill>
                      <a:schemeClr val="dk1">
                        <a:lumMod val="100000"/>
                      </a:schemeClr>
                    </a:solidFill>
                  </a:rPr>
                  <a:t>此部分内容作为文字排版占位显示 （建议使用主题字体）</a:t>
                </a:r>
                <a:endParaRPr lang="zh-CN" altLang="en-US" sz="105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sp>
        <p:nvSpPr>
          <p:cNvPr id="57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97af8441-e7ef-4279-a8ec-320d1d96a2dd"/>
          <p:cNvGrpSpPr>
            <a:grpSpLocks noChangeAspect="1"/>
          </p:cNvGrpSpPr>
          <p:nvPr/>
        </p:nvGrpSpPr>
        <p:grpSpPr>
          <a:xfrm>
            <a:off x="539360" y="1079350"/>
            <a:ext cx="8110096" cy="3302501"/>
            <a:chOff x="719146" y="1439133"/>
            <a:chExt cx="10813462" cy="4403335"/>
          </a:xfrm>
        </p:grpSpPr>
        <p:sp>
          <p:nvSpPr>
            <p:cNvPr id="4" name="Rectangle: Top Corners Rounded 1"/>
            <p:cNvSpPr/>
            <p:nvPr/>
          </p:nvSpPr>
          <p:spPr>
            <a:xfrm>
              <a:off x="719146" y="1439133"/>
              <a:ext cx="2953825" cy="4403331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Rectangle: Top Corners Rounded 2"/>
            <p:cNvSpPr/>
            <p:nvPr/>
          </p:nvSpPr>
          <p:spPr>
            <a:xfrm>
              <a:off x="4392716" y="1439137"/>
              <a:ext cx="2953825" cy="4403331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Rectangle: Top Corners Rounded 3"/>
            <p:cNvSpPr/>
            <p:nvPr/>
          </p:nvSpPr>
          <p:spPr>
            <a:xfrm>
              <a:off x="8066284" y="1439137"/>
              <a:ext cx="2953825" cy="4403331"/>
            </a:xfrm>
            <a:prstGeom prst="round2SameRect">
              <a:avLst>
                <a:gd name="adj1" fmla="val 0"/>
                <a:gd name="adj2" fmla="val 0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11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Arrow: Right 4"/>
            <p:cNvSpPr/>
            <p:nvPr/>
          </p:nvSpPr>
          <p:spPr>
            <a:xfrm>
              <a:off x="3275945" y="1834769"/>
              <a:ext cx="909531" cy="976747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8" name="Rectangle 5"/>
            <p:cNvSpPr/>
            <p:nvPr/>
          </p:nvSpPr>
          <p:spPr>
            <a:xfrm>
              <a:off x="719146" y="1439133"/>
              <a:ext cx="2953825" cy="1700827"/>
            </a:xfrm>
            <a:prstGeom prst="rect">
              <a:avLst/>
            </a:prstGeom>
            <a:solidFill>
              <a:schemeClr val="accent1"/>
            </a:solidFill>
          </p:spPr>
          <p:txBody>
            <a:bodyPr anchor="ctr"/>
            <a:lstStyle/>
            <a:p>
              <a:pPr algn="ctr"/>
            </a:p>
          </p:txBody>
        </p:sp>
        <p:sp>
          <p:nvSpPr>
            <p:cNvPr id="9" name="Rectangle 6"/>
            <p:cNvSpPr/>
            <p:nvPr/>
          </p:nvSpPr>
          <p:spPr>
            <a:xfrm>
              <a:off x="3540920" y="2051268"/>
              <a:ext cx="616909" cy="488389"/>
            </a:xfrm>
            <a:prstGeom prst="rect">
              <a:avLst/>
            </a:prstGeom>
            <a:noFill/>
          </p:spPr>
          <p:txBody>
            <a:bodyPr wrap="none" anchor="ctr">
              <a:normAutofit lnSpcReduction="10000"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en-US" sz="2000" b="1" noProof="1">
                  <a:solidFill>
                    <a:schemeClr val="bg1"/>
                  </a:solidFill>
                </a:rPr>
                <a:t>01</a:t>
              </a: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10" name="Arrow: Right 9"/>
            <p:cNvSpPr/>
            <p:nvPr/>
          </p:nvSpPr>
          <p:spPr>
            <a:xfrm>
              <a:off x="6949509" y="1834769"/>
              <a:ext cx="909531" cy="976747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4392716" y="1439137"/>
              <a:ext cx="2953825" cy="1700827"/>
            </a:xfrm>
            <a:prstGeom prst="rect">
              <a:avLst/>
            </a:prstGeom>
            <a:solidFill>
              <a:schemeClr val="accent2"/>
            </a:solidFill>
          </p:spPr>
          <p:txBody>
            <a:bodyPr anchor="ctr"/>
            <a:lstStyle/>
            <a:p>
              <a:pPr algn="ctr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214488" y="2051268"/>
              <a:ext cx="616909" cy="488389"/>
            </a:xfrm>
            <a:prstGeom prst="rect">
              <a:avLst/>
            </a:prstGeom>
            <a:noFill/>
          </p:spPr>
          <p:txBody>
            <a:bodyPr wrap="none" anchor="ctr">
              <a:normAutofit lnSpcReduction="10000"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en-US" sz="2000" b="1" noProof="1">
                  <a:solidFill>
                    <a:schemeClr val="bg1"/>
                  </a:solidFill>
                </a:rPr>
                <a:t>02</a:t>
              </a: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13" name="Arrow: Right 14"/>
            <p:cNvSpPr/>
            <p:nvPr/>
          </p:nvSpPr>
          <p:spPr>
            <a:xfrm>
              <a:off x="10623077" y="1834769"/>
              <a:ext cx="909531" cy="976747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14" name="Rectangle 15"/>
            <p:cNvSpPr/>
            <p:nvPr/>
          </p:nvSpPr>
          <p:spPr>
            <a:xfrm>
              <a:off x="8066284" y="1439137"/>
              <a:ext cx="2953825" cy="1700827"/>
            </a:xfrm>
            <a:prstGeom prst="rect">
              <a:avLst/>
            </a:prstGeom>
            <a:solidFill>
              <a:schemeClr val="accent3"/>
            </a:solidFill>
          </p:spPr>
          <p:txBody>
            <a:bodyPr anchor="ctr"/>
            <a:lstStyle/>
            <a:p>
              <a:pPr algn="ctr"/>
            </a:p>
          </p:txBody>
        </p:sp>
        <p:sp>
          <p:nvSpPr>
            <p:cNvPr id="15" name="Rectangle 16"/>
            <p:cNvSpPr/>
            <p:nvPr/>
          </p:nvSpPr>
          <p:spPr>
            <a:xfrm>
              <a:off x="10888052" y="2051264"/>
              <a:ext cx="616909" cy="488389"/>
            </a:xfrm>
            <a:prstGeom prst="rect">
              <a:avLst/>
            </a:prstGeom>
            <a:noFill/>
          </p:spPr>
          <p:txBody>
            <a:bodyPr wrap="none" anchor="ctr">
              <a:normAutofit lnSpcReduction="10000"/>
            </a:bodyPr>
            <a:lstStyle/>
            <a:p>
              <a:pPr algn="ctr">
                <a:buClr>
                  <a:srgbClr val="E24848"/>
                </a:buClr>
                <a:defRPr/>
              </a:pPr>
              <a:r>
                <a:rPr lang="en-US" sz="2000" b="1" noProof="1">
                  <a:solidFill>
                    <a:schemeClr val="bg1"/>
                  </a:solidFill>
                </a:rPr>
                <a:t>03</a:t>
              </a:r>
              <a:endParaRPr lang="en-US" sz="2000" b="1" noProof="1">
                <a:solidFill>
                  <a:schemeClr val="bg1"/>
                </a:solidFill>
              </a:endParaRPr>
            </a:p>
          </p:txBody>
        </p:sp>
        <p:sp>
          <p:nvSpPr>
            <p:cNvPr id="19" name="Rectangle 24"/>
            <p:cNvSpPr/>
            <p:nvPr/>
          </p:nvSpPr>
          <p:spPr>
            <a:xfrm>
              <a:off x="928202" y="2059053"/>
              <a:ext cx="2612717" cy="62477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/>
              <a:r>
                <a:rPr lang="zh-CN" altLang="en-US" b="1" dirty="0">
                  <a:solidFill>
                    <a:srgbClr val="FFFFFF">
                      <a:lumMod val="95000"/>
                    </a:srgbClr>
                  </a:solidFill>
                </a:rPr>
                <a:t>标题文本预设</a:t>
              </a:r>
              <a:endParaRPr lang="zh-CN" altLang="en-US" b="1" dirty="0">
                <a:solidFill>
                  <a:srgbClr val="FFFFFF">
                    <a:lumMod val="95000"/>
                  </a:srgbClr>
                </a:solidFill>
              </a:endParaRPr>
            </a:p>
          </p:txBody>
        </p:sp>
        <p:sp>
          <p:nvSpPr>
            <p:cNvPr id="20" name="Rectangle 25"/>
            <p:cNvSpPr/>
            <p:nvPr/>
          </p:nvSpPr>
          <p:spPr>
            <a:xfrm>
              <a:off x="4697006" y="2059053"/>
              <a:ext cx="2612717" cy="62477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/>
              <a:r>
                <a:rPr lang="zh-CN" altLang="en-US" b="1" dirty="0">
                  <a:solidFill>
                    <a:srgbClr val="FFFFFF">
                      <a:lumMod val="95000"/>
                    </a:srgbClr>
                  </a:solidFill>
                </a:rPr>
                <a:t>标题文本预设</a:t>
              </a:r>
              <a:endParaRPr lang="zh-CN" altLang="en-US" b="1" dirty="0">
                <a:solidFill>
                  <a:srgbClr val="FFFFFF">
                    <a:lumMod val="95000"/>
                  </a:srgbClr>
                </a:solidFill>
              </a:endParaRPr>
            </a:p>
          </p:txBody>
        </p:sp>
        <p:sp>
          <p:nvSpPr>
            <p:cNvPr id="21" name="Rectangle 26"/>
            <p:cNvSpPr/>
            <p:nvPr/>
          </p:nvSpPr>
          <p:spPr>
            <a:xfrm>
              <a:off x="8417034" y="2059053"/>
              <a:ext cx="2612717" cy="624779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pPr lvl="0" algn="ctr"/>
              <a:r>
                <a:rPr lang="zh-CN" altLang="en-US" b="1" dirty="0">
                  <a:solidFill>
                    <a:srgbClr val="FFFFFF">
                      <a:lumMod val="95000"/>
                    </a:srgbClr>
                  </a:solidFill>
                </a:rPr>
                <a:t>标题文本预设</a:t>
              </a:r>
              <a:endParaRPr lang="zh-CN" altLang="en-US" b="1" dirty="0">
                <a:solidFill>
                  <a:srgbClr val="FFFFFF">
                    <a:lumMod val="95000"/>
                  </a:srgbClr>
                </a:solidFill>
              </a:endParaRPr>
            </a:p>
          </p:txBody>
        </p:sp>
        <p:sp>
          <p:nvSpPr>
            <p:cNvPr id="22" name="Rectangle 27"/>
            <p:cNvSpPr/>
            <p:nvPr/>
          </p:nvSpPr>
          <p:spPr>
            <a:xfrm>
              <a:off x="899314" y="3617579"/>
              <a:ext cx="2593487" cy="200766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/>
                <a:t>此部分内容作为文字排版占位显示 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  <a:br>
                <a:rPr lang="zh-CN" altLang="en-US" sz="1200"/>
              </a:br>
              <a:r>
                <a:rPr lang="zh-CN" altLang="en-US" sz="1200"/>
                <a:t>如需更改请在（设置形状格式）菜单下（文本选项）中调整</a:t>
              </a:r>
              <a:endParaRPr lang="zh-CN" altLang="en-US" sz="1200"/>
            </a:p>
          </p:txBody>
        </p:sp>
        <p:sp>
          <p:nvSpPr>
            <p:cNvPr id="23" name="Rectangle 30"/>
            <p:cNvSpPr/>
            <p:nvPr/>
          </p:nvSpPr>
          <p:spPr>
            <a:xfrm>
              <a:off x="4572885" y="3617579"/>
              <a:ext cx="2593487" cy="200766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/>
                <a:t>此部分内容作为文字排版占位显示 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  <a:br>
                <a:rPr lang="zh-CN" altLang="en-US" sz="1200"/>
              </a:br>
              <a:r>
                <a:rPr lang="zh-CN" altLang="en-US" sz="1200"/>
                <a:t>如需更改请在（设置形状格式）菜单下（文本选项）中调整</a:t>
              </a:r>
              <a:endParaRPr lang="zh-CN" altLang="en-US" sz="1200"/>
            </a:p>
          </p:txBody>
        </p:sp>
        <p:sp>
          <p:nvSpPr>
            <p:cNvPr id="24" name="Rectangle 31"/>
            <p:cNvSpPr/>
            <p:nvPr/>
          </p:nvSpPr>
          <p:spPr>
            <a:xfrm>
              <a:off x="8244963" y="3617579"/>
              <a:ext cx="2593487" cy="200766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0"/>
                <a:t>此部分内容作为文字排版占位显示 </a:t>
              </a:r>
              <a:br>
                <a:rPr lang="zh-CN" altLang="en-US" sz="1200"/>
              </a:br>
              <a:r>
                <a:rPr lang="zh-CN" altLang="en-US" sz="1200"/>
                <a:t>（建议使用主题字体）</a:t>
              </a:r>
              <a:br>
                <a:rPr lang="zh-CN" altLang="en-US" sz="1200"/>
              </a:br>
              <a:r>
                <a:rPr lang="zh-CN" altLang="en-US" sz="1200"/>
                <a:t>如需更改请在（设置形状格式）菜单下（文本选项）中调整</a:t>
              </a:r>
              <a:endParaRPr lang="zh-CN" altLang="en-US" sz="1200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1a0bf031-8c73-4aa5-9438-ebe95db3b6cd"/>
          <p:cNvGrpSpPr>
            <a:grpSpLocks noChangeAspect="1"/>
          </p:cNvGrpSpPr>
          <p:nvPr/>
        </p:nvGrpSpPr>
        <p:grpSpPr>
          <a:xfrm>
            <a:off x="551920" y="980804"/>
            <a:ext cx="8052727" cy="3385223"/>
            <a:chOff x="735893" y="1307739"/>
            <a:chExt cx="10736969" cy="4513630"/>
          </a:xfrm>
        </p:grpSpPr>
        <p:sp>
          <p:nvSpPr>
            <p:cNvPr id="3" name="ïṧḷïḓê-Rectangle 1"/>
            <p:cNvSpPr/>
            <p:nvPr/>
          </p:nvSpPr>
          <p:spPr>
            <a:xfrm>
              <a:off x="735893" y="1736812"/>
              <a:ext cx="10736969" cy="3016278"/>
            </a:xfrm>
            <a:prstGeom prst="rect">
              <a:avLst/>
            </a:prstGeom>
            <a:blipFill dpi="0" rotWithShape="1">
              <a:blip r:embed="rId1"/>
              <a:srcRect/>
              <a:stretch>
                <a:fillRect t="-68996" b="-68224"/>
              </a:stretch>
            </a:blipFill>
            <a:ln w="12700" cap="flat" cmpd="sng" algn="ctr">
              <a:noFill/>
              <a:prstDash val="solid"/>
              <a:miter lim="800000"/>
            </a:ln>
            <a:effectLst/>
            <a:extLst>
              <a:ext uri="{91240B29-F687-4F45-9708-019B960494DF}">
                <a14:hiddenLine xmlns:a14="http://schemas.microsoft.com/office/drawing/2010/main" w="12700">
                  <a:solidFill>
                    <a:schemeClr val="accent1">
                      <a:shade val="50000"/>
                    </a:schemeClr>
                  </a:solidFill>
                  <a:prstDash val="solid"/>
                  <a:miter lim="800000"/>
                  <a:headEnd/>
                  <a:tailEnd/>
                </a14:hiddenLine>
              </a:ext>
            </a:ex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4" name="ïṧḷïḓê-Rectangle 2"/>
            <p:cNvSpPr/>
            <p:nvPr/>
          </p:nvSpPr>
          <p:spPr>
            <a:xfrm>
              <a:off x="1300741" y="1736812"/>
              <a:ext cx="2326413" cy="12954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5" name="ïṧḷïḓê-Rectangle 3"/>
            <p:cNvSpPr/>
            <p:nvPr/>
          </p:nvSpPr>
          <p:spPr>
            <a:xfrm>
              <a:off x="5021815" y="1736812"/>
              <a:ext cx="2326413" cy="12954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6" name="ïṧḷïḓê-Rectangle 4"/>
            <p:cNvSpPr/>
            <p:nvPr/>
          </p:nvSpPr>
          <p:spPr>
            <a:xfrm>
              <a:off x="8742889" y="1736812"/>
              <a:ext cx="2326413" cy="12954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sp>
          <p:nvSpPr>
            <p:cNvPr id="7" name="ïṧḷïḓê-Rectangle 5"/>
            <p:cNvSpPr/>
            <p:nvPr/>
          </p:nvSpPr>
          <p:spPr>
            <a:xfrm>
              <a:off x="5554079" y="1307739"/>
              <a:ext cx="1261885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2"/>
                  </a:solidFill>
                </a:rPr>
                <a:t>标题文本预设</a:t>
              </a:r>
              <a:endParaRPr lang="zh-CN" altLang="en-US" sz="1400" b="1">
                <a:solidFill>
                  <a:schemeClr val="accent2"/>
                </a:solidFill>
              </a:endParaRPr>
            </a:p>
          </p:txBody>
        </p:sp>
        <p:sp>
          <p:nvSpPr>
            <p:cNvPr id="8" name="ïṧḷïḓê-Rectangle 6"/>
            <p:cNvSpPr/>
            <p:nvPr/>
          </p:nvSpPr>
          <p:spPr>
            <a:xfrm>
              <a:off x="9275153" y="1307740"/>
              <a:ext cx="1261885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3"/>
                  </a:solidFill>
                </a:rPr>
                <a:t>标题文本预设</a:t>
              </a:r>
              <a:endParaRPr lang="zh-CN" altLang="en-US" sz="1400" b="1">
                <a:solidFill>
                  <a:schemeClr val="accent3"/>
                </a:solidFill>
              </a:endParaRPr>
            </a:p>
          </p:txBody>
        </p:sp>
        <p:sp>
          <p:nvSpPr>
            <p:cNvPr id="9" name="ïṧḷïḓê-Rectangle 7"/>
            <p:cNvSpPr/>
            <p:nvPr/>
          </p:nvSpPr>
          <p:spPr>
            <a:xfrm>
              <a:off x="1833005" y="1315797"/>
              <a:ext cx="1261885" cy="307777"/>
            </a:xfrm>
            <a:prstGeom prst="rect">
              <a:avLst/>
            </a:prstGeom>
          </p:spPr>
          <p:txBody>
            <a:bodyPr wrap="none">
              <a:normAutofit fontScale="77500" lnSpcReduction="20000"/>
            </a:bodyPr>
            <a:lstStyle/>
            <a:p>
              <a:pPr algn="ctr"/>
              <a:r>
                <a:rPr lang="zh-CN" altLang="en-US" sz="1400" b="1">
                  <a:solidFill>
                    <a:schemeClr val="accent1"/>
                  </a:solidFill>
                </a:rPr>
                <a:t>标题文本预设</a:t>
              </a:r>
              <a:endParaRPr lang="zh-CN" altLang="en-US" sz="1400" b="1">
                <a:solidFill>
                  <a:schemeClr val="accent1"/>
                </a:solidFill>
              </a:endParaRPr>
            </a:p>
          </p:txBody>
        </p:sp>
        <p:sp>
          <p:nvSpPr>
            <p:cNvPr id="10" name="ïṧḷïḓê-Rectangle 8"/>
            <p:cNvSpPr/>
            <p:nvPr/>
          </p:nvSpPr>
          <p:spPr>
            <a:xfrm>
              <a:off x="1055440" y="4894015"/>
              <a:ext cx="2817014" cy="92735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/>
            </a:p>
          </p:txBody>
        </p:sp>
        <p:sp>
          <p:nvSpPr>
            <p:cNvPr id="11" name="ïṧḷïḓê-Rectangle 9"/>
            <p:cNvSpPr/>
            <p:nvPr/>
          </p:nvSpPr>
          <p:spPr>
            <a:xfrm>
              <a:off x="8497588" y="4894015"/>
              <a:ext cx="2817014" cy="92735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/>
            </a:p>
          </p:txBody>
        </p:sp>
        <p:sp>
          <p:nvSpPr>
            <p:cNvPr id="12" name="ïṧḷïḓê-Rectangle 10"/>
            <p:cNvSpPr/>
            <p:nvPr/>
          </p:nvSpPr>
          <p:spPr>
            <a:xfrm>
              <a:off x="4776514" y="4894015"/>
              <a:ext cx="2817014" cy="927354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100"/>
                <a:t>此部分内容作为文字排版占位显示</a:t>
              </a:r>
              <a:br>
                <a:rPr lang="zh-CN" altLang="en-US" sz="1100"/>
              </a:br>
              <a:r>
                <a:rPr lang="zh-CN" altLang="en-US" sz="1100"/>
                <a:t>（建议使用主题字体）</a:t>
              </a:r>
              <a:endParaRPr lang="zh-CN" altLang="en-US" sz="1100"/>
            </a:p>
          </p:txBody>
        </p:sp>
        <p:sp>
          <p:nvSpPr>
            <p:cNvPr id="13" name="ïṧḷïḓê-Rectangle 11"/>
            <p:cNvSpPr/>
            <p:nvPr/>
          </p:nvSpPr>
          <p:spPr>
            <a:xfrm>
              <a:off x="5462753" y="2637371"/>
              <a:ext cx="1444537" cy="25391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050" b="1">
                  <a:solidFill>
                    <a:schemeClr val="bg1"/>
                  </a:solidFill>
                </a:rPr>
                <a:t>标题文本预设</a:t>
              </a:r>
              <a:endParaRPr lang="zh-CN" altLang="en-US" sz="1050" b="1">
                <a:solidFill>
                  <a:schemeClr val="bg1"/>
                </a:solidFill>
              </a:endParaRPr>
            </a:p>
          </p:txBody>
        </p:sp>
        <p:sp>
          <p:nvSpPr>
            <p:cNvPr id="14" name="ïṧḷïḓê-Rectangle 12"/>
            <p:cNvSpPr/>
            <p:nvPr/>
          </p:nvSpPr>
          <p:spPr>
            <a:xfrm>
              <a:off x="1741679" y="2625897"/>
              <a:ext cx="1444537" cy="25391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050" b="1">
                  <a:solidFill>
                    <a:schemeClr val="bg1"/>
                  </a:solidFill>
                </a:rPr>
                <a:t>标题文本预设</a:t>
              </a:r>
              <a:endParaRPr lang="zh-CN" altLang="en-US" sz="1050" b="1">
                <a:solidFill>
                  <a:schemeClr val="bg1"/>
                </a:solidFill>
              </a:endParaRPr>
            </a:p>
          </p:txBody>
        </p:sp>
        <p:sp>
          <p:nvSpPr>
            <p:cNvPr id="15" name="ïṧḷïḓê-Rectangle 13"/>
            <p:cNvSpPr/>
            <p:nvPr/>
          </p:nvSpPr>
          <p:spPr>
            <a:xfrm>
              <a:off x="9183827" y="2625897"/>
              <a:ext cx="1444537" cy="253916"/>
            </a:xfrm>
            <a:prstGeom prst="rect">
              <a:avLst/>
            </a:prstGeom>
          </p:spPr>
          <p:txBody>
            <a:bodyPr wrap="none" anchor="ctr">
              <a:normAutofit fontScale="77500" lnSpcReduction="20000"/>
            </a:bodyPr>
            <a:lstStyle/>
            <a:p>
              <a:pPr algn="ctr"/>
              <a:r>
                <a:rPr lang="zh-CN" altLang="en-US" sz="1050" b="1">
                  <a:solidFill>
                    <a:schemeClr val="bg1"/>
                  </a:solidFill>
                </a:rPr>
                <a:t>标题文本预设</a:t>
              </a:r>
              <a:endParaRPr lang="zh-CN" altLang="en-US" sz="1050" b="1">
                <a:solidFill>
                  <a:schemeClr val="bg1"/>
                </a:solidFill>
              </a:endParaRPr>
            </a:p>
          </p:txBody>
        </p:sp>
        <p:sp>
          <p:nvSpPr>
            <p:cNvPr id="16" name="ïṧḷïḓê-Freeform: Shape 14"/>
            <p:cNvSpPr/>
            <p:nvPr/>
          </p:nvSpPr>
          <p:spPr bwMode="auto">
            <a:xfrm>
              <a:off x="5904098" y="2025468"/>
              <a:ext cx="561846" cy="43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0"/>
                  </a:moveTo>
                  <a:cubicBezTo>
                    <a:pt x="20630" y="0"/>
                    <a:pt x="20946" y="158"/>
                    <a:pt x="21208" y="475"/>
                  </a:cubicBezTo>
                  <a:cubicBezTo>
                    <a:pt x="21470" y="796"/>
                    <a:pt x="21599" y="1175"/>
                    <a:pt x="21599" y="1615"/>
                  </a:cubicBezTo>
                  <a:lnTo>
                    <a:pt x="21599" y="19984"/>
                  </a:lnTo>
                  <a:cubicBezTo>
                    <a:pt x="21599" y="20419"/>
                    <a:pt x="21470" y="20803"/>
                    <a:pt x="21208" y="21121"/>
                  </a:cubicBezTo>
                  <a:cubicBezTo>
                    <a:pt x="20946" y="21441"/>
                    <a:pt x="20630" y="21599"/>
                    <a:pt x="20263" y="21599"/>
                  </a:cubicBezTo>
                  <a:lnTo>
                    <a:pt x="1370" y="21599"/>
                  </a:lnTo>
                  <a:cubicBezTo>
                    <a:pt x="1003" y="21599"/>
                    <a:pt x="683" y="21441"/>
                    <a:pt x="411" y="21121"/>
                  </a:cubicBezTo>
                  <a:cubicBezTo>
                    <a:pt x="137" y="20803"/>
                    <a:pt x="0" y="20422"/>
                    <a:pt x="0" y="19984"/>
                  </a:cubicBezTo>
                  <a:lnTo>
                    <a:pt x="0" y="1615"/>
                  </a:lnTo>
                  <a:cubicBezTo>
                    <a:pt x="0" y="1175"/>
                    <a:pt x="137" y="796"/>
                    <a:pt x="411" y="475"/>
                  </a:cubicBezTo>
                  <a:cubicBezTo>
                    <a:pt x="683" y="158"/>
                    <a:pt x="1003" y="0"/>
                    <a:pt x="1370" y="0"/>
                  </a:cubicBezTo>
                  <a:lnTo>
                    <a:pt x="20263" y="0"/>
                  </a:lnTo>
                  <a:close/>
                  <a:moveTo>
                    <a:pt x="19805" y="2162"/>
                  </a:moveTo>
                  <a:lnTo>
                    <a:pt x="1804" y="2162"/>
                  </a:lnTo>
                  <a:lnTo>
                    <a:pt x="1804" y="19432"/>
                  </a:lnTo>
                  <a:lnTo>
                    <a:pt x="19805" y="19432"/>
                  </a:lnTo>
                  <a:lnTo>
                    <a:pt x="19805" y="2162"/>
                  </a:lnTo>
                  <a:close/>
                  <a:moveTo>
                    <a:pt x="5978" y="17886"/>
                  </a:moveTo>
                  <a:lnTo>
                    <a:pt x="3598" y="17886"/>
                  </a:lnTo>
                  <a:lnTo>
                    <a:pt x="3598" y="12784"/>
                  </a:lnTo>
                  <a:lnTo>
                    <a:pt x="5978" y="12784"/>
                  </a:lnTo>
                  <a:lnTo>
                    <a:pt x="5978" y="17886"/>
                  </a:lnTo>
                  <a:close/>
                  <a:moveTo>
                    <a:pt x="9961" y="17886"/>
                  </a:moveTo>
                  <a:lnTo>
                    <a:pt x="7606" y="17886"/>
                  </a:lnTo>
                  <a:lnTo>
                    <a:pt x="7606" y="6973"/>
                  </a:lnTo>
                  <a:lnTo>
                    <a:pt x="9961" y="6973"/>
                  </a:lnTo>
                  <a:lnTo>
                    <a:pt x="9961" y="17886"/>
                  </a:lnTo>
                  <a:close/>
                  <a:moveTo>
                    <a:pt x="14018" y="17886"/>
                  </a:moveTo>
                  <a:lnTo>
                    <a:pt x="11638" y="17886"/>
                  </a:lnTo>
                  <a:lnTo>
                    <a:pt x="11638" y="9561"/>
                  </a:lnTo>
                  <a:lnTo>
                    <a:pt x="14018" y="9561"/>
                  </a:lnTo>
                  <a:lnTo>
                    <a:pt x="14018" y="17886"/>
                  </a:lnTo>
                  <a:close/>
                  <a:moveTo>
                    <a:pt x="18001" y="17886"/>
                  </a:moveTo>
                  <a:lnTo>
                    <a:pt x="15621" y="17886"/>
                  </a:lnTo>
                  <a:lnTo>
                    <a:pt x="15621" y="4920"/>
                  </a:lnTo>
                  <a:lnTo>
                    <a:pt x="18001" y="4920"/>
                  </a:lnTo>
                  <a:lnTo>
                    <a:pt x="18001" y="1788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7" name="ïṧḷïḓê-Freeform: Shape 15"/>
            <p:cNvSpPr/>
            <p:nvPr/>
          </p:nvSpPr>
          <p:spPr bwMode="auto">
            <a:xfrm>
              <a:off x="9650711" y="2025468"/>
              <a:ext cx="510769" cy="43866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63" y="3222"/>
                  </a:moveTo>
                  <a:cubicBezTo>
                    <a:pt x="20632" y="3222"/>
                    <a:pt x="20946" y="3384"/>
                    <a:pt x="21208" y="3713"/>
                  </a:cubicBezTo>
                  <a:cubicBezTo>
                    <a:pt x="21470" y="4042"/>
                    <a:pt x="21599" y="4427"/>
                    <a:pt x="21599" y="4865"/>
                  </a:cubicBezTo>
                  <a:lnTo>
                    <a:pt x="21599" y="19984"/>
                  </a:lnTo>
                  <a:cubicBezTo>
                    <a:pt x="21599" y="20421"/>
                    <a:pt x="21470" y="20803"/>
                    <a:pt x="21208" y="21121"/>
                  </a:cubicBezTo>
                  <a:cubicBezTo>
                    <a:pt x="20946" y="21441"/>
                    <a:pt x="20632" y="21599"/>
                    <a:pt x="20263" y="21599"/>
                  </a:cubicBezTo>
                  <a:lnTo>
                    <a:pt x="1348" y="21599"/>
                  </a:lnTo>
                  <a:cubicBezTo>
                    <a:pt x="981" y="21599"/>
                    <a:pt x="663" y="21441"/>
                    <a:pt x="399" y="21121"/>
                  </a:cubicBezTo>
                  <a:cubicBezTo>
                    <a:pt x="134" y="20803"/>
                    <a:pt x="0" y="20421"/>
                    <a:pt x="0" y="19984"/>
                  </a:cubicBezTo>
                  <a:lnTo>
                    <a:pt x="0" y="4865"/>
                  </a:lnTo>
                  <a:cubicBezTo>
                    <a:pt x="0" y="4427"/>
                    <a:pt x="134" y="4042"/>
                    <a:pt x="399" y="3713"/>
                  </a:cubicBezTo>
                  <a:cubicBezTo>
                    <a:pt x="663" y="3384"/>
                    <a:pt x="981" y="3222"/>
                    <a:pt x="1348" y="3222"/>
                  </a:cubicBezTo>
                  <a:lnTo>
                    <a:pt x="5638" y="3222"/>
                  </a:lnTo>
                  <a:lnTo>
                    <a:pt x="6318" y="1460"/>
                  </a:lnTo>
                  <a:cubicBezTo>
                    <a:pt x="6458" y="1057"/>
                    <a:pt x="6717" y="713"/>
                    <a:pt x="7089" y="425"/>
                  </a:cubicBezTo>
                  <a:cubicBezTo>
                    <a:pt x="7466" y="143"/>
                    <a:pt x="7838" y="0"/>
                    <a:pt x="8203" y="0"/>
                  </a:cubicBezTo>
                  <a:lnTo>
                    <a:pt x="13396" y="0"/>
                  </a:lnTo>
                  <a:cubicBezTo>
                    <a:pt x="13763" y="0"/>
                    <a:pt x="14135" y="143"/>
                    <a:pt x="14510" y="425"/>
                  </a:cubicBezTo>
                  <a:cubicBezTo>
                    <a:pt x="14884" y="713"/>
                    <a:pt x="15146" y="1057"/>
                    <a:pt x="15293" y="1460"/>
                  </a:cubicBezTo>
                  <a:lnTo>
                    <a:pt x="15961" y="3222"/>
                  </a:lnTo>
                  <a:lnTo>
                    <a:pt x="20263" y="3222"/>
                  </a:lnTo>
                  <a:close/>
                  <a:moveTo>
                    <a:pt x="10806" y="19185"/>
                  </a:moveTo>
                  <a:cubicBezTo>
                    <a:pt x="11572" y="19185"/>
                    <a:pt x="12299" y="19002"/>
                    <a:pt x="12987" y="18650"/>
                  </a:cubicBezTo>
                  <a:cubicBezTo>
                    <a:pt x="13672" y="18294"/>
                    <a:pt x="14270" y="17810"/>
                    <a:pt x="14774" y="17196"/>
                  </a:cubicBezTo>
                  <a:cubicBezTo>
                    <a:pt x="15278" y="16582"/>
                    <a:pt x="15677" y="15862"/>
                    <a:pt x="15974" y="15048"/>
                  </a:cubicBezTo>
                  <a:cubicBezTo>
                    <a:pt x="16270" y="14234"/>
                    <a:pt x="16419" y="13356"/>
                    <a:pt x="16419" y="12421"/>
                  </a:cubicBezTo>
                  <a:cubicBezTo>
                    <a:pt x="16419" y="11499"/>
                    <a:pt x="16270" y="10623"/>
                    <a:pt x="15974" y="9795"/>
                  </a:cubicBezTo>
                  <a:cubicBezTo>
                    <a:pt x="15677" y="8966"/>
                    <a:pt x="15278" y="8249"/>
                    <a:pt x="14774" y="7644"/>
                  </a:cubicBezTo>
                  <a:cubicBezTo>
                    <a:pt x="14270" y="7036"/>
                    <a:pt x="13672" y="6557"/>
                    <a:pt x="12987" y="6199"/>
                  </a:cubicBezTo>
                  <a:cubicBezTo>
                    <a:pt x="12299" y="5843"/>
                    <a:pt x="11572" y="5667"/>
                    <a:pt x="10806" y="5667"/>
                  </a:cubicBezTo>
                  <a:cubicBezTo>
                    <a:pt x="10039" y="5667"/>
                    <a:pt x="9312" y="5846"/>
                    <a:pt x="8619" y="6199"/>
                  </a:cubicBezTo>
                  <a:cubicBezTo>
                    <a:pt x="7929" y="6557"/>
                    <a:pt x="7332" y="7036"/>
                    <a:pt x="6827" y="7644"/>
                  </a:cubicBezTo>
                  <a:cubicBezTo>
                    <a:pt x="6323" y="8249"/>
                    <a:pt x="5922" y="8963"/>
                    <a:pt x="5625" y="9789"/>
                  </a:cubicBezTo>
                  <a:cubicBezTo>
                    <a:pt x="5329" y="10612"/>
                    <a:pt x="5180" y="11490"/>
                    <a:pt x="5180" y="12421"/>
                  </a:cubicBezTo>
                  <a:cubicBezTo>
                    <a:pt x="5180" y="13356"/>
                    <a:pt x="5329" y="14234"/>
                    <a:pt x="5625" y="15048"/>
                  </a:cubicBezTo>
                  <a:cubicBezTo>
                    <a:pt x="5922" y="15862"/>
                    <a:pt x="6323" y="16582"/>
                    <a:pt x="6827" y="17196"/>
                  </a:cubicBezTo>
                  <a:cubicBezTo>
                    <a:pt x="7332" y="17810"/>
                    <a:pt x="7929" y="18294"/>
                    <a:pt x="8619" y="18650"/>
                  </a:cubicBezTo>
                  <a:cubicBezTo>
                    <a:pt x="9312" y="19005"/>
                    <a:pt x="10039" y="19185"/>
                    <a:pt x="10806" y="19185"/>
                  </a:cubicBezTo>
                  <a:moveTo>
                    <a:pt x="10806" y="7832"/>
                  </a:moveTo>
                  <a:cubicBezTo>
                    <a:pt x="11337" y="7832"/>
                    <a:pt x="11834" y="7953"/>
                    <a:pt x="12294" y="8191"/>
                  </a:cubicBezTo>
                  <a:cubicBezTo>
                    <a:pt x="12754" y="8432"/>
                    <a:pt x="13158" y="8755"/>
                    <a:pt x="13501" y="9169"/>
                  </a:cubicBezTo>
                  <a:cubicBezTo>
                    <a:pt x="13846" y="9583"/>
                    <a:pt x="14118" y="10068"/>
                    <a:pt x="14316" y="10623"/>
                  </a:cubicBezTo>
                  <a:cubicBezTo>
                    <a:pt x="14515" y="11184"/>
                    <a:pt x="14615" y="11781"/>
                    <a:pt x="14615" y="12421"/>
                  </a:cubicBezTo>
                  <a:cubicBezTo>
                    <a:pt x="14615" y="13056"/>
                    <a:pt x="14515" y="13649"/>
                    <a:pt x="14316" y="14205"/>
                  </a:cubicBezTo>
                  <a:cubicBezTo>
                    <a:pt x="14118" y="14757"/>
                    <a:pt x="13846" y="15245"/>
                    <a:pt x="13501" y="15668"/>
                  </a:cubicBezTo>
                  <a:cubicBezTo>
                    <a:pt x="13158" y="16091"/>
                    <a:pt x="12752" y="16420"/>
                    <a:pt x="12289" y="16661"/>
                  </a:cubicBezTo>
                  <a:cubicBezTo>
                    <a:pt x="11824" y="16899"/>
                    <a:pt x="11330" y="17016"/>
                    <a:pt x="10806" y="17016"/>
                  </a:cubicBezTo>
                  <a:cubicBezTo>
                    <a:pt x="10274" y="17016"/>
                    <a:pt x="9777" y="16899"/>
                    <a:pt x="9312" y="16661"/>
                  </a:cubicBezTo>
                  <a:cubicBezTo>
                    <a:pt x="8847" y="16420"/>
                    <a:pt x="8443" y="16091"/>
                    <a:pt x="8100" y="15668"/>
                  </a:cubicBezTo>
                  <a:cubicBezTo>
                    <a:pt x="7755" y="15245"/>
                    <a:pt x="7483" y="14754"/>
                    <a:pt x="7285" y="14199"/>
                  </a:cubicBezTo>
                  <a:cubicBezTo>
                    <a:pt x="7084" y="13641"/>
                    <a:pt x="6984" y="13044"/>
                    <a:pt x="6984" y="12421"/>
                  </a:cubicBezTo>
                  <a:cubicBezTo>
                    <a:pt x="6984" y="11781"/>
                    <a:pt x="7084" y="11184"/>
                    <a:pt x="7285" y="10623"/>
                  </a:cubicBezTo>
                  <a:cubicBezTo>
                    <a:pt x="7483" y="10068"/>
                    <a:pt x="7755" y="9583"/>
                    <a:pt x="8100" y="9169"/>
                  </a:cubicBezTo>
                  <a:cubicBezTo>
                    <a:pt x="8443" y="8755"/>
                    <a:pt x="8847" y="8431"/>
                    <a:pt x="9312" y="8191"/>
                  </a:cubicBezTo>
                  <a:cubicBezTo>
                    <a:pt x="9777" y="7953"/>
                    <a:pt x="10274" y="7832"/>
                    <a:pt x="10806" y="78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  <p:sp>
          <p:nvSpPr>
            <p:cNvPr id="18" name="ïṧḷïḓê-Freeform: Shape 16"/>
            <p:cNvSpPr/>
            <p:nvPr/>
          </p:nvSpPr>
          <p:spPr bwMode="auto">
            <a:xfrm>
              <a:off x="2208460" y="1933428"/>
              <a:ext cx="510975" cy="533128"/>
            </a:xfrm>
            <a:custGeom>
              <a:avLst/>
              <a:gdLst>
                <a:gd name="T0" fmla="+- 0 10800 41"/>
                <a:gd name="T1" fmla="*/ T0 w 21518"/>
                <a:gd name="T2" fmla="+- 0 10800 84"/>
                <a:gd name="T3" fmla="*/ 10800 h 21432"/>
                <a:gd name="T4" fmla="+- 0 10800 41"/>
                <a:gd name="T5" fmla="*/ T4 w 21518"/>
                <a:gd name="T6" fmla="+- 0 10800 84"/>
                <a:gd name="T7" fmla="*/ 10800 h 21432"/>
                <a:gd name="T8" fmla="+- 0 10800 41"/>
                <a:gd name="T9" fmla="*/ T8 w 21518"/>
                <a:gd name="T10" fmla="+- 0 10800 84"/>
                <a:gd name="T11" fmla="*/ 10800 h 21432"/>
                <a:gd name="T12" fmla="+- 0 10800 41"/>
                <a:gd name="T13" fmla="*/ T12 w 21518"/>
                <a:gd name="T14" fmla="+- 0 10800 84"/>
                <a:gd name="T15" fmla="*/ 10800 h 21432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21518" h="21432">
                  <a:moveTo>
                    <a:pt x="18959" y="13478"/>
                  </a:moveTo>
                  <a:cubicBezTo>
                    <a:pt x="19078" y="13531"/>
                    <a:pt x="19165" y="13624"/>
                    <a:pt x="19216" y="13755"/>
                  </a:cubicBezTo>
                  <a:cubicBezTo>
                    <a:pt x="19268" y="13884"/>
                    <a:pt x="19272" y="14021"/>
                    <a:pt x="19228" y="14164"/>
                  </a:cubicBezTo>
                  <a:cubicBezTo>
                    <a:pt x="18832" y="15579"/>
                    <a:pt x="18235" y="16805"/>
                    <a:pt x="17439" y="17841"/>
                  </a:cubicBezTo>
                  <a:cubicBezTo>
                    <a:pt x="16642" y="18886"/>
                    <a:pt x="15731" y="19706"/>
                    <a:pt x="14707" y="20308"/>
                  </a:cubicBezTo>
                  <a:cubicBezTo>
                    <a:pt x="13684" y="20911"/>
                    <a:pt x="12578" y="21275"/>
                    <a:pt x="11389" y="21395"/>
                  </a:cubicBezTo>
                  <a:cubicBezTo>
                    <a:pt x="10201" y="21516"/>
                    <a:pt x="9023" y="21336"/>
                    <a:pt x="7856" y="20866"/>
                  </a:cubicBezTo>
                  <a:cubicBezTo>
                    <a:pt x="6847" y="20443"/>
                    <a:pt x="5945" y="19849"/>
                    <a:pt x="5149" y="19068"/>
                  </a:cubicBezTo>
                  <a:cubicBezTo>
                    <a:pt x="4353" y="18292"/>
                    <a:pt x="3683" y="17362"/>
                    <a:pt x="3137" y="16281"/>
                  </a:cubicBezTo>
                  <a:lnTo>
                    <a:pt x="839" y="17623"/>
                  </a:lnTo>
                  <a:cubicBezTo>
                    <a:pt x="518" y="17827"/>
                    <a:pt x="282" y="17853"/>
                    <a:pt x="129" y="17693"/>
                  </a:cubicBezTo>
                  <a:cubicBezTo>
                    <a:pt x="-25" y="17539"/>
                    <a:pt x="-41" y="17250"/>
                    <a:pt x="78" y="16828"/>
                  </a:cubicBezTo>
                  <a:lnTo>
                    <a:pt x="1760" y="10972"/>
                  </a:lnTo>
                  <a:cubicBezTo>
                    <a:pt x="1835" y="10675"/>
                    <a:pt x="1985" y="10476"/>
                    <a:pt x="2200" y="10370"/>
                  </a:cubicBezTo>
                  <a:cubicBezTo>
                    <a:pt x="2416" y="10260"/>
                    <a:pt x="2638" y="10244"/>
                    <a:pt x="2863" y="10314"/>
                  </a:cubicBezTo>
                  <a:lnTo>
                    <a:pt x="7772" y="12327"/>
                  </a:lnTo>
                  <a:cubicBezTo>
                    <a:pt x="8109" y="12470"/>
                    <a:pt x="8280" y="12649"/>
                    <a:pt x="8287" y="12868"/>
                  </a:cubicBezTo>
                  <a:cubicBezTo>
                    <a:pt x="8297" y="13089"/>
                    <a:pt x="8140" y="13302"/>
                    <a:pt x="7819" y="13506"/>
                  </a:cubicBezTo>
                  <a:lnTo>
                    <a:pt x="5552" y="14845"/>
                  </a:lnTo>
                  <a:cubicBezTo>
                    <a:pt x="5948" y="15542"/>
                    <a:pt x="6409" y="16144"/>
                    <a:pt x="6938" y="16648"/>
                  </a:cubicBezTo>
                  <a:cubicBezTo>
                    <a:pt x="7465" y="17155"/>
                    <a:pt x="8063" y="17539"/>
                    <a:pt x="8739" y="17808"/>
                  </a:cubicBezTo>
                  <a:cubicBezTo>
                    <a:pt x="9569" y="18141"/>
                    <a:pt x="10395" y="18264"/>
                    <a:pt x="11222" y="18186"/>
                  </a:cubicBezTo>
                  <a:cubicBezTo>
                    <a:pt x="12049" y="18105"/>
                    <a:pt x="12827" y="17855"/>
                    <a:pt x="13543" y="17432"/>
                  </a:cubicBezTo>
                  <a:cubicBezTo>
                    <a:pt x="14265" y="17015"/>
                    <a:pt x="14900" y="16438"/>
                    <a:pt x="15448" y="15702"/>
                  </a:cubicBezTo>
                  <a:cubicBezTo>
                    <a:pt x="15998" y="14971"/>
                    <a:pt x="16410" y="14111"/>
                    <a:pt x="16687" y="13114"/>
                  </a:cubicBezTo>
                  <a:cubicBezTo>
                    <a:pt x="16734" y="12971"/>
                    <a:pt x="16808" y="12873"/>
                    <a:pt x="16919" y="12823"/>
                  </a:cubicBezTo>
                  <a:cubicBezTo>
                    <a:pt x="17026" y="12767"/>
                    <a:pt x="17141" y="12758"/>
                    <a:pt x="17261" y="12795"/>
                  </a:cubicBezTo>
                  <a:lnTo>
                    <a:pt x="18959" y="13478"/>
                  </a:lnTo>
                  <a:close/>
                  <a:moveTo>
                    <a:pt x="20675" y="3811"/>
                  </a:moveTo>
                  <a:cubicBezTo>
                    <a:pt x="20999" y="3609"/>
                    <a:pt x="21235" y="3581"/>
                    <a:pt x="21390" y="3741"/>
                  </a:cubicBezTo>
                  <a:cubicBezTo>
                    <a:pt x="21542" y="3895"/>
                    <a:pt x="21558" y="4175"/>
                    <a:pt x="21439" y="4576"/>
                  </a:cubicBezTo>
                  <a:lnTo>
                    <a:pt x="19755" y="10462"/>
                  </a:lnTo>
                  <a:cubicBezTo>
                    <a:pt x="19682" y="10756"/>
                    <a:pt x="19535" y="10961"/>
                    <a:pt x="19317" y="11064"/>
                  </a:cubicBezTo>
                  <a:cubicBezTo>
                    <a:pt x="19099" y="11173"/>
                    <a:pt x="18879" y="11190"/>
                    <a:pt x="18656" y="11117"/>
                  </a:cubicBezTo>
                  <a:lnTo>
                    <a:pt x="13745" y="9109"/>
                  </a:lnTo>
                  <a:cubicBezTo>
                    <a:pt x="13408" y="8964"/>
                    <a:pt x="13234" y="8782"/>
                    <a:pt x="13227" y="8563"/>
                  </a:cubicBezTo>
                  <a:cubicBezTo>
                    <a:pt x="13220" y="8345"/>
                    <a:pt x="13370" y="8132"/>
                    <a:pt x="13675" y="7928"/>
                  </a:cubicBezTo>
                  <a:lnTo>
                    <a:pt x="15942" y="6586"/>
                  </a:lnTo>
                  <a:cubicBezTo>
                    <a:pt x="15560" y="5889"/>
                    <a:pt x="15103" y="5287"/>
                    <a:pt x="14569" y="4786"/>
                  </a:cubicBezTo>
                  <a:cubicBezTo>
                    <a:pt x="14033" y="4279"/>
                    <a:pt x="13438" y="3892"/>
                    <a:pt x="12778" y="3626"/>
                  </a:cubicBezTo>
                  <a:cubicBezTo>
                    <a:pt x="11948" y="3293"/>
                    <a:pt x="11119" y="3170"/>
                    <a:pt x="10292" y="3248"/>
                  </a:cubicBezTo>
                  <a:cubicBezTo>
                    <a:pt x="9466" y="3329"/>
                    <a:pt x="8693" y="3581"/>
                    <a:pt x="7974" y="3999"/>
                  </a:cubicBezTo>
                  <a:cubicBezTo>
                    <a:pt x="7252" y="4421"/>
                    <a:pt x="6615" y="4998"/>
                    <a:pt x="6067" y="5732"/>
                  </a:cubicBezTo>
                  <a:cubicBezTo>
                    <a:pt x="5519" y="6463"/>
                    <a:pt x="5107" y="7326"/>
                    <a:pt x="4830" y="8317"/>
                  </a:cubicBezTo>
                  <a:cubicBezTo>
                    <a:pt x="4784" y="8460"/>
                    <a:pt x="4706" y="8558"/>
                    <a:pt x="4598" y="8614"/>
                  </a:cubicBezTo>
                  <a:cubicBezTo>
                    <a:pt x="4491" y="8664"/>
                    <a:pt x="4376" y="8672"/>
                    <a:pt x="4257" y="8639"/>
                  </a:cubicBezTo>
                  <a:lnTo>
                    <a:pt x="2549" y="7953"/>
                  </a:lnTo>
                  <a:cubicBezTo>
                    <a:pt x="2430" y="7902"/>
                    <a:pt x="2345" y="7810"/>
                    <a:pt x="2294" y="7681"/>
                  </a:cubicBezTo>
                  <a:cubicBezTo>
                    <a:pt x="2242" y="7552"/>
                    <a:pt x="2238" y="7415"/>
                    <a:pt x="2282" y="7270"/>
                  </a:cubicBezTo>
                  <a:cubicBezTo>
                    <a:pt x="2678" y="5878"/>
                    <a:pt x="3275" y="4654"/>
                    <a:pt x="4071" y="3604"/>
                  </a:cubicBezTo>
                  <a:cubicBezTo>
                    <a:pt x="4868" y="2554"/>
                    <a:pt x="5779" y="1727"/>
                    <a:pt x="6800" y="1125"/>
                  </a:cubicBezTo>
                  <a:cubicBezTo>
                    <a:pt x="7826" y="520"/>
                    <a:pt x="8927" y="156"/>
                    <a:pt x="10107" y="36"/>
                  </a:cubicBezTo>
                  <a:cubicBezTo>
                    <a:pt x="11290" y="-84"/>
                    <a:pt x="12471" y="95"/>
                    <a:pt x="13654" y="568"/>
                  </a:cubicBezTo>
                  <a:cubicBezTo>
                    <a:pt x="14647" y="988"/>
                    <a:pt x="15548" y="1587"/>
                    <a:pt x="16349" y="2363"/>
                  </a:cubicBezTo>
                  <a:cubicBezTo>
                    <a:pt x="17153" y="3144"/>
                    <a:pt x="17827" y="4071"/>
                    <a:pt x="18373" y="5152"/>
                  </a:cubicBezTo>
                  <a:lnTo>
                    <a:pt x="20675" y="3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/>
          </p:spPr>
          <p:txBody>
            <a:bodyPr anchor="ctr"/>
            <a:lstStyle/>
            <a:p>
              <a:pPr algn="ctr"/>
            </a:p>
          </p:txBody>
        </p:sp>
      </p:grpSp>
      <p:sp>
        <p:nvSpPr>
          <p:cNvPr id="19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2492355" y="1211160"/>
            <a:ext cx="4290348" cy="2538282"/>
            <a:chOff x="3235768" y="1736812"/>
            <a:chExt cx="5720464" cy="3384376"/>
          </a:xfrm>
        </p:grpSpPr>
        <p:grpSp>
          <p:nvGrpSpPr>
            <p:cNvPr id="11" name="组合 10"/>
            <p:cNvGrpSpPr/>
            <p:nvPr/>
          </p:nvGrpSpPr>
          <p:grpSpPr>
            <a:xfrm>
              <a:off x="3235768" y="1736812"/>
              <a:ext cx="3724550" cy="3210818"/>
              <a:chOff x="3235768" y="1736812"/>
              <a:chExt cx="3724550" cy="3210818"/>
            </a:xfrm>
          </p:grpSpPr>
          <p:sp>
            <p:nvSpPr>
              <p:cNvPr id="16" name="等腰三角形 15"/>
              <p:cNvSpPr/>
              <p:nvPr/>
            </p:nvSpPr>
            <p:spPr bwMode="auto">
              <a:xfrm flipV="1">
                <a:off x="3235768" y="1736812"/>
                <a:ext cx="3724550" cy="3210818"/>
              </a:xfrm>
              <a:prstGeom prst="triangle">
                <a:avLst/>
              </a:prstGeom>
              <a:solidFill>
                <a:schemeClr val="accent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等腰三角形 16"/>
              <p:cNvSpPr/>
              <p:nvPr/>
            </p:nvSpPr>
            <p:spPr bwMode="auto">
              <a:xfrm flipV="1">
                <a:off x="3786742" y="2097316"/>
                <a:ext cx="2622602" cy="2260862"/>
              </a:xfrm>
              <a:prstGeom prst="triangl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任意多边形: 形状 17"/>
              <p:cNvSpPr/>
              <p:nvPr/>
            </p:nvSpPr>
            <p:spPr bwMode="auto">
              <a:xfrm>
                <a:off x="4820517" y="2659092"/>
                <a:ext cx="555052" cy="555050"/>
              </a:xfrm>
              <a:custGeom>
                <a:avLst/>
                <a:gdLst>
                  <a:gd name="T0" fmla="*/ 41 w 45"/>
                  <a:gd name="T1" fmla="*/ 48 h 48"/>
                  <a:gd name="T2" fmla="*/ 0 w 45"/>
                  <a:gd name="T3" fmla="*/ 44 h 48"/>
                  <a:gd name="T4" fmla="*/ 3 w 45"/>
                  <a:gd name="T5" fmla="*/ 7 h 48"/>
                  <a:gd name="T6" fmla="*/ 7 w 45"/>
                  <a:gd name="T7" fmla="*/ 4 h 48"/>
                  <a:gd name="T8" fmla="*/ 13 w 45"/>
                  <a:gd name="T9" fmla="*/ 0 h 48"/>
                  <a:gd name="T10" fmla="*/ 17 w 45"/>
                  <a:gd name="T11" fmla="*/ 7 h 48"/>
                  <a:gd name="T12" fmla="*/ 27 w 45"/>
                  <a:gd name="T13" fmla="*/ 4 h 48"/>
                  <a:gd name="T14" fmla="*/ 33 w 45"/>
                  <a:gd name="T15" fmla="*/ 0 h 48"/>
                  <a:gd name="T16" fmla="*/ 38 w 45"/>
                  <a:gd name="T17" fmla="*/ 7 h 48"/>
                  <a:gd name="T18" fmla="*/ 45 w 45"/>
                  <a:gd name="T19" fmla="*/ 10 h 48"/>
                  <a:gd name="T20" fmla="*/ 11 w 45"/>
                  <a:gd name="T21" fmla="*/ 25 h 48"/>
                  <a:gd name="T22" fmla="*/ 3 w 45"/>
                  <a:gd name="T23" fmla="*/ 17 h 48"/>
                  <a:gd name="T24" fmla="*/ 11 w 45"/>
                  <a:gd name="T25" fmla="*/ 25 h 48"/>
                  <a:gd name="T26" fmla="*/ 11 w 45"/>
                  <a:gd name="T27" fmla="*/ 26 h 48"/>
                  <a:gd name="T28" fmla="*/ 3 w 45"/>
                  <a:gd name="T29" fmla="*/ 35 h 48"/>
                  <a:gd name="T30" fmla="*/ 11 w 45"/>
                  <a:gd name="T31" fmla="*/ 44 h 48"/>
                  <a:gd name="T32" fmla="*/ 3 w 45"/>
                  <a:gd name="T33" fmla="*/ 37 h 48"/>
                  <a:gd name="T34" fmla="*/ 11 w 45"/>
                  <a:gd name="T35" fmla="*/ 44 h 48"/>
                  <a:gd name="T36" fmla="*/ 13 w 45"/>
                  <a:gd name="T37" fmla="*/ 3 h 48"/>
                  <a:gd name="T38" fmla="*/ 10 w 45"/>
                  <a:gd name="T39" fmla="*/ 4 h 48"/>
                  <a:gd name="T40" fmla="*/ 11 w 45"/>
                  <a:gd name="T41" fmla="*/ 13 h 48"/>
                  <a:gd name="T42" fmla="*/ 14 w 45"/>
                  <a:gd name="T43" fmla="*/ 12 h 48"/>
                  <a:gd name="T44" fmla="*/ 21 w 45"/>
                  <a:gd name="T45" fmla="*/ 25 h 48"/>
                  <a:gd name="T46" fmla="*/ 13 w 45"/>
                  <a:gd name="T47" fmla="*/ 17 h 48"/>
                  <a:gd name="T48" fmla="*/ 21 w 45"/>
                  <a:gd name="T49" fmla="*/ 25 h 48"/>
                  <a:gd name="T50" fmla="*/ 21 w 45"/>
                  <a:gd name="T51" fmla="*/ 26 h 48"/>
                  <a:gd name="T52" fmla="*/ 13 w 45"/>
                  <a:gd name="T53" fmla="*/ 35 h 48"/>
                  <a:gd name="T54" fmla="*/ 21 w 45"/>
                  <a:gd name="T55" fmla="*/ 44 h 48"/>
                  <a:gd name="T56" fmla="*/ 13 w 45"/>
                  <a:gd name="T57" fmla="*/ 37 h 48"/>
                  <a:gd name="T58" fmla="*/ 21 w 45"/>
                  <a:gd name="T59" fmla="*/ 44 h 48"/>
                  <a:gd name="T60" fmla="*/ 32 w 45"/>
                  <a:gd name="T61" fmla="*/ 17 h 48"/>
                  <a:gd name="T62" fmla="*/ 23 w 45"/>
                  <a:gd name="T63" fmla="*/ 25 h 48"/>
                  <a:gd name="T64" fmla="*/ 32 w 45"/>
                  <a:gd name="T65" fmla="*/ 35 h 48"/>
                  <a:gd name="T66" fmla="*/ 23 w 45"/>
                  <a:gd name="T67" fmla="*/ 26 h 48"/>
                  <a:gd name="T68" fmla="*/ 32 w 45"/>
                  <a:gd name="T69" fmla="*/ 35 h 48"/>
                  <a:gd name="T70" fmla="*/ 32 w 45"/>
                  <a:gd name="T71" fmla="*/ 37 h 48"/>
                  <a:gd name="T72" fmla="*/ 23 w 45"/>
                  <a:gd name="T73" fmla="*/ 44 h 48"/>
                  <a:gd name="T74" fmla="*/ 34 w 45"/>
                  <a:gd name="T75" fmla="*/ 4 h 48"/>
                  <a:gd name="T76" fmla="*/ 32 w 45"/>
                  <a:gd name="T77" fmla="*/ 3 h 48"/>
                  <a:gd name="T78" fmla="*/ 31 w 45"/>
                  <a:gd name="T79" fmla="*/ 12 h 48"/>
                  <a:gd name="T80" fmla="*/ 33 w 45"/>
                  <a:gd name="T81" fmla="*/ 13 h 48"/>
                  <a:gd name="T82" fmla="*/ 34 w 45"/>
                  <a:gd name="T83" fmla="*/ 4 h 48"/>
                  <a:gd name="T84" fmla="*/ 41 w 45"/>
                  <a:gd name="T85" fmla="*/ 17 h 48"/>
                  <a:gd name="T86" fmla="*/ 33 w 45"/>
                  <a:gd name="T87" fmla="*/ 25 h 48"/>
                  <a:gd name="T88" fmla="*/ 41 w 45"/>
                  <a:gd name="T89" fmla="*/ 35 h 48"/>
                  <a:gd name="T90" fmla="*/ 33 w 45"/>
                  <a:gd name="T91" fmla="*/ 26 h 48"/>
                  <a:gd name="T92" fmla="*/ 41 w 45"/>
                  <a:gd name="T93" fmla="*/ 35 h 48"/>
                  <a:gd name="T94" fmla="*/ 41 w 45"/>
                  <a:gd name="T95" fmla="*/ 37 h 48"/>
                  <a:gd name="T96" fmla="*/ 33 w 45"/>
                  <a:gd name="T97" fmla="*/ 44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45" h="48">
                    <a:moveTo>
                      <a:pt x="45" y="44"/>
                    </a:moveTo>
                    <a:cubicBezTo>
                      <a:pt x="45" y="46"/>
                      <a:pt x="43" y="48"/>
                      <a:pt x="41" y="48"/>
                    </a:cubicBezTo>
                    <a:cubicBezTo>
                      <a:pt x="3" y="48"/>
                      <a:pt x="3" y="48"/>
                      <a:pt x="3" y="48"/>
                    </a:cubicBezTo>
                    <a:cubicBezTo>
                      <a:pt x="1" y="48"/>
                      <a:pt x="0" y="46"/>
                      <a:pt x="0" y="44"/>
                    </a:cubicBezTo>
                    <a:cubicBezTo>
                      <a:pt x="0" y="10"/>
                      <a:pt x="0" y="10"/>
                      <a:pt x="0" y="10"/>
                    </a:cubicBezTo>
                    <a:cubicBezTo>
                      <a:pt x="0" y="8"/>
                      <a:pt x="1" y="7"/>
                      <a:pt x="3" y="7"/>
                    </a:cubicBezTo>
                    <a:cubicBezTo>
                      <a:pt x="7" y="7"/>
                      <a:pt x="7" y="7"/>
                      <a:pt x="7" y="7"/>
                    </a:cubicBezTo>
                    <a:cubicBezTo>
                      <a:pt x="7" y="4"/>
                      <a:pt x="7" y="4"/>
                      <a:pt x="7" y="4"/>
                    </a:cubicBezTo>
                    <a:cubicBezTo>
                      <a:pt x="7" y="2"/>
                      <a:pt x="9" y="0"/>
                      <a:pt x="11" y="0"/>
                    </a:cubicBezTo>
                    <a:cubicBezTo>
                      <a:pt x="13" y="0"/>
                      <a:pt x="13" y="0"/>
                      <a:pt x="13" y="0"/>
                    </a:cubicBezTo>
                    <a:cubicBezTo>
                      <a:pt x="15" y="0"/>
                      <a:pt x="17" y="2"/>
                      <a:pt x="17" y="4"/>
                    </a:cubicBezTo>
                    <a:cubicBezTo>
                      <a:pt x="17" y="7"/>
                      <a:pt x="17" y="7"/>
                      <a:pt x="17" y="7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2"/>
                      <a:pt x="29" y="0"/>
                      <a:pt x="32" y="0"/>
                    </a:cubicBezTo>
                    <a:cubicBezTo>
                      <a:pt x="33" y="0"/>
                      <a:pt x="33" y="0"/>
                      <a:pt x="33" y="0"/>
                    </a:cubicBezTo>
                    <a:cubicBezTo>
                      <a:pt x="36" y="0"/>
                      <a:pt x="38" y="2"/>
                      <a:pt x="38" y="4"/>
                    </a:cubicBezTo>
                    <a:cubicBezTo>
                      <a:pt x="38" y="7"/>
                      <a:pt x="38" y="7"/>
                      <a:pt x="38" y="7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3" y="7"/>
                      <a:pt x="45" y="8"/>
                      <a:pt x="45" y="10"/>
                    </a:cubicBezTo>
                    <a:lnTo>
                      <a:pt x="45" y="44"/>
                    </a:lnTo>
                    <a:close/>
                    <a:moveTo>
                      <a:pt x="11" y="25"/>
                    </a:moveTo>
                    <a:cubicBezTo>
                      <a:pt x="11" y="17"/>
                      <a:pt x="11" y="17"/>
                      <a:pt x="11" y="17"/>
                    </a:cubicBezTo>
                    <a:cubicBezTo>
                      <a:pt x="3" y="17"/>
                      <a:pt x="3" y="17"/>
                      <a:pt x="3" y="17"/>
                    </a:cubicBezTo>
                    <a:cubicBezTo>
                      <a:pt x="3" y="25"/>
                      <a:pt x="3" y="25"/>
                      <a:pt x="3" y="25"/>
                    </a:cubicBezTo>
                    <a:lnTo>
                      <a:pt x="11" y="25"/>
                    </a:lnTo>
                    <a:close/>
                    <a:moveTo>
                      <a:pt x="11" y="35"/>
                    </a:moveTo>
                    <a:cubicBezTo>
                      <a:pt x="11" y="26"/>
                      <a:pt x="11" y="26"/>
                      <a:pt x="11" y="26"/>
                    </a:cubicBezTo>
                    <a:cubicBezTo>
                      <a:pt x="3" y="26"/>
                      <a:pt x="3" y="26"/>
                      <a:pt x="3" y="26"/>
                    </a:cubicBezTo>
                    <a:cubicBezTo>
                      <a:pt x="3" y="35"/>
                      <a:pt x="3" y="35"/>
                      <a:pt x="3" y="35"/>
                    </a:cubicBezTo>
                    <a:lnTo>
                      <a:pt x="11" y="35"/>
                    </a:lnTo>
                    <a:close/>
                    <a:moveTo>
                      <a:pt x="11" y="44"/>
                    </a:moveTo>
                    <a:cubicBezTo>
                      <a:pt x="11" y="37"/>
                      <a:pt x="11" y="37"/>
                      <a:pt x="11" y="37"/>
                    </a:cubicBezTo>
                    <a:cubicBezTo>
                      <a:pt x="3" y="37"/>
                      <a:pt x="3" y="37"/>
                      <a:pt x="3" y="37"/>
                    </a:cubicBezTo>
                    <a:cubicBezTo>
                      <a:pt x="3" y="44"/>
                      <a:pt x="3" y="44"/>
                      <a:pt x="3" y="44"/>
                    </a:cubicBezTo>
                    <a:lnTo>
                      <a:pt x="11" y="44"/>
                    </a:lnTo>
                    <a:close/>
                    <a:moveTo>
                      <a:pt x="14" y="4"/>
                    </a:moveTo>
                    <a:cubicBezTo>
                      <a:pt x="14" y="4"/>
                      <a:pt x="13" y="3"/>
                      <a:pt x="13" y="3"/>
                    </a:cubicBezTo>
                    <a:cubicBezTo>
                      <a:pt x="11" y="3"/>
                      <a:pt x="11" y="3"/>
                      <a:pt x="11" y="3"/>
                    </a:cubicBezTo>
                    <a:cubicBezTo>
                      <a:pt x="11" y="3"/>
                      <a:pt x="10" y="4"/>
                      <a:pt x="10" y="4"/>
                    </a:cubicBezTo>
                    <a:cubicBezTo>
                      <a:pt x="10" y="12"/>
                      <a:pt x="10" y="12"/>
                      <a:pt x="10" y="12"/>
                    </a:cubicBezTo>
                    <a:cubicBezTo>
                      <a:pt x="10" y="12"/>
                      <a:pt x="11" y="13"/>
                      <a:pt x="11" y="13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13" y="13"/>
                      <a:pt x="14" y="12"/>
                      <a:pt x="14" y="12"/>
                    </a:cubicBezTo>
                    <a:lnTo>
                      <a:pt x="14" y="4"/>
                    </a:lnTo>
                    <a:close/>
                    <a:moveTo>
                      <a:pt x="21" y="25"/>
                    </a:moveTo>
                    <a:cubicBezTo>
                      <a:pt x="21" y="17"/>
                      <a:pt x="21" y="17"/>
                      <a:pt x="21" y="17"/>
                    </a:cubicBezTo>
                    <a:cubicBezTo>
                      <a:pt x="13" y="17"/>
                      <a:pt x="13" y="17"/>
                      <a:pt x="13" y="17"/>
                    </a:cubicBezTo>
                    <a:cubicBezTo>
                      <a:pt x="13" y="25"/>
                      <a:pt x="13" y="25"/>
                      <a:pt x="13" y="25"/>
                    </a:cubicBezTo>
                    <a:lnTo>
                      <a:pt x="21" y="25"/>
                    </a:lnTo>
                    <a:close/>
                    <a:moveTo>
                      <a:pt x="21" y="35"/>
                    </a:moveTo>
                    <a:cubicBezTo>
                      <a:pt x="21" y="26"/>
                      <a:pt x="21" y="26"/>
                      <a:pt x="21" y="26"/>
                    </a:cubicBezTo>
                    <a:cubicBezTo>
                      <a:pt x="13" y="26"/>
                      <a:pt x="13" y="26"/>
                      <a:pt x="13" y="26"/>
                    </a:cubicBezTo>
                    <a:cubicBezTo>
                      <a:pt x="13" y="35"/>
                      <a:pt x="13" y="35"/>
                      <a:pt x="13" y="35"/>
                    </a:cubicBezTo>
                    <a:lnTo>
                      <a:pt x="21" y="35"/>
                    </a:lnTo>
                    <a:close/>
                    <a:moveTo>
                      <a:pt x="21" y="44"/>
                    </a:moveTo>
                    <a:cubicBezTo>
                      <a:pt x="21" y="37"/>
                      <a:pt x="21" y="37"/>
                      <a:pt x="21" y="3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3" y="44"/>
                      <a:pt x="13" y="44"/>
                      <a:pt x="13" y="44"/>
                    </a:cubicBezTo>
                    <a:lnTo>
                      <a:pt x="21" y="44"/>
                    </a:lnTo>
                    <a:close/>
                    <a:moveTo>
                      <a:pt x="32" y="25"/>
                    </a:moveTo>
                    <a:cubicBezTo>
                      <a:pt x="32" y="17"/>
                      <a:pt x="32" y="17"/>
                      <a:pt x="32" y="17"/>
                    </a:cubicBezTo>
                    <a:cubicBezTo>
                      <a:pt x="23" y="17"/>
                      <a:pt x="23" y="17"/>
                      <a:pt x="23" y="17"/>
                    </a:cubicBezTo>
                    <a:cubicBezTo>
                      <a:pt x="23" y="25"/>
                      <a:pt x="23" y="25"/>
                      <a:pt x="23" y="25"/>
                    </a:cubicBezTo>
                    <a:lnTo>
                      <a:pt x="32" y="25"/>
                    </a:lnTo>
                    <a:close/>
                    <a:moveTo>
                      <a:pt x="32" y="35"/>
                    </a:moveTo>
                    <a:cubicBezTo>
                      <a:pt x="32" y="26"/>
                      <a:pt x="32" y="26"/>
                      <a:pt x="32" y="26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23" y="35"/>
                      <a:pt x="23" y="35"/>
                      <a:pt x="23" y="35"/>
                    </a:cubicBezTo>
                    <a:lnTo>
                      <a:pt x="32" y="35"/>
                    </a:lnTo>
                    <a:close/>
                    <a:moveTo>
                      <a:pt x="32" y="44"/>
                    </a:moveTo>
                    <a:cubicBezTo>
                      <a:pt x="32" y="37"/>
                      <a:pt x="32" y="37"/>
                      <a:pt x="32" y="37"/>
                    </a:cubicBezTo>
                    <a:cubicBezTo>
                      <a:pt x="23" y="37"/>
                      <a:pt x="23" y="37"/>
                      <a:pt x="23" y="37"/>
                    </a:cubicBezTo>
                    <a:cubicBezTo>
                      <a:pt x="23" y="44"/>
                      <a:pt x="23" y="44"/>
                      <a:pt x="23" y="44"/>
                    </a:cubicBezTo>
                    <a:lnTo>
                      <a:pt x="32" y="44"/>
                    </a:lnTo>
                    <a:close/>
                    <a:moveTo>
                      <a:pt x="34" y="4"/>
                    </a:moveTo>
                    <a:cubicBezTo>
                      <a:pt x="34" y="4"/>
                      <a:pt x="34" y="3"/>
                      <a:pt x="33" y="3"/>
                    </a:cubicBezTo>
                    <a:cubicBezTo>
                      <a:pt x="32" y="3"/>
                      <a:pt x="32" y="3"/>
                      <a:pt x="32" y="3"/>
                    </a:cubicBezTo>
                    <a:cubicBezTo>
                      <a:pt x="31" y="3"/>
                      <a:pt x="31" y="4"/>
                      <a:pt x="31" y="4"/>
                    </a:cubicBezTo>
                    <a:cubicBezTo>
                      <a:pt x="31" y="12"/>
                      <a:pt x="31" y="12"/>
                      <a:pt x="31" y="12"/>
                    </a:cubicBezTo>
                    <a:cubicBezTo>
                      <a:pt x="31" y="12"/>
                      <a:pt x="31" y="13"/>
                      <a:pt x="32" y="13"/>
                    </a:cubicBezTo>
                    <a:cubicBezTo>
                      <a:pt x="33" y="13"/>
                      <a:pt x="33" y="13"/>
                      <a:pt x="33" y="13"/>
                    </a:cubicBezTo>
                    <a:cubicBezTo>
                      <a:pt x="34" y="13"/>
                      <a:pt x="34" y="12"/>
                      <a:pt x="34" y="12"/>
                    </a:cubicBezTo>
                    <a:lnTo>
                      <a:pt x="34" y="4"/>
                    </a:lnTo>
                    <a:close/>
                    <a:moveTo>
                      <a:pt x="41" y="25"/>
                    </a:moveTo>
                    <a:cubicBezTo>
                      <a:pt x="41" y="17"/>
                      <a:pt x="41" y="17"/>
                      <a:pt x="41" y="17"/>
                    </a:cubicBezTo>
                    <a:cubicBezTo>
                      <a:pt x="33" y="17"/>
                      <a:pt x="33" y="17"/>
                      <a:pt x="33" y="17"/>
                    </a:cubicBezTo>
                    <a:cubicBezTo>
                      <a:pt x="33" y="25"/>
                      <a:pt x="33" y="25"/>
                      <a:pt x="33" y="25"/>
                    </a:cubicBezTo>
                    <a:lnTo>
                      <a:pt x="41" y="25"/>
                    </a:lnTo>
                    <a:close/>
                    <a:moveTo>
                      <a:pt x="41" y="35"/>
                    </a:moveTo>
                    <a:cubicBezTo>
                      <a:pt x="41" y="26"/>
                      <a:pt x="41" y="26"/>
                      <a:pt x="41" y="26"/>
                    </a:cubicBezTo>
                    <a:cubicBezTo>
                      <a:pt x="33" y="26"/>
                      <a:pt x="33" y="26"/>
                      <a:pt x="33" y="26"/>
                    </a:cubicBezTo>
                    <a:cubicBezTo>
                      <a:pt x="33" y="35"/>
                      <a:pt x="33" y="35"/>
                      <a:pt x="33" y="35"/>
                    </a:cubicBezTo>
                    <a:lnTo>
                      <a:pt x="41" y="35"/>
                    </a:lnTo>
                    <a:close/>
                    <a:moveTo>
                      <a:pt x="41" y="44"/>
                    </a:moveTo>
                    <a:cubicBezTo>
                      <a:pt x="41" y="37"/>
                      <a:pt x="41" y="37"/>
                      <a:pt x="41" y="37"/>
                    </a:cubicBezTo>
                    <a:cubicBezTo>
                      <a:pt x="33" y="37"/>
                      <a:pt x="33" y="37"/>
                      <a:pt x="33" y="37"/>
                    </a:cubicBezTo>
                    <a:cubicBezTo>
                      <a:pt x="33" y="44"/>
                      <a:pt x="33" y="44"/>
                      <a:pt x="33" y="44"/>
                    </a:cubicBezTo>
                    <a:lnTo>
                      <a:pt x="41" y="44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</p:grpSp>
        <p:grpSp>
          <p:nvGrpSpPr>
            <p:cNvPr id="12" name="组合 11"/>
            <p:cNvGrpSpPr/>
            <p:nvPr/>
          </p:nvGrpSpPr>
          <p:grpSpPr>
            <a:xfrm>
              <a:off x="5231682" y="1910370"/>
              <a:ext cx="3724550" cy="3210818"/>
              <a:chOff x="5231682" y="1910370"/>
              <a:chExt cx="3724550" cy="3210818"/>
            </a:xfrm>
          </p:grpSpPr>
          <p:sp>
            <p:nvSpPr>
              <p:cNvPr id="13" name="等腰三角形 12"/>
              <p:cNvSpPr/>
              <p:nvPr/>
            </p:nvSpPr>
            <p:spPr bwMode="auto">
              <a:xfrm>
                <a:off x="5231682" y="1910370"/>
                <a:ext cx="3724550" cy="3210818"/>
              </a:xfrm>
              <a:prstGeom prst="triangle">
                <a:avLst/>
              </a:prstGeom>
              <a:solidFill>
                <a:schemeClr val="accent2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4" name="等腰三角形 13"/>
              <p:cNvSpPr/>
              <p:nvPr/>
            </p:nvSpPr>
            <p:spPr bwMode="auto">
              <a:xfrm>
                <a:off x="5782656" y="2457820"/>
                <a:ext cx="2622602" cy="2260862"/>
              </a:xfrm>
              <a:prstGeom prst="triangle">
                <a:avLst/>
              </a:prstGeom>
              <a:solidFill>
                <a:schemeClr val="bg1"/>
              </a:solidFill>
              <a:ln w="19050">
                <a:noFill/>
                <a:round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5" name="任意多边形: 形状 14"/>
              <p:cNvSpPr/>
              <p:nvPr/>
            </p:nvSpPr>
            <p:spPr bwMode="auto">
              <a:xfrm>
                <a:off x="6816431" y="3530691"/>
                <a:ext cx="555052" cy="55505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413" y="19459"/>
                    </a:moveTo>
                    <a:cubicBezTo>
                      <a:pt x="3413" y="20724"/>
                      <a:pt x="4778" y="21600"/>
                      <a:pt x="6046" y="21600"/>
                    </a:cubicBezTo>
                    <a:cubicBezTo>
                      <a:pt x="7363" y="21600"/>
                      <a:pt x="8191" y="20724"/>
                      <a:pt x="8191" y="19459"/>
                    </a:cubicBezTo>
                    <a:cubicBezTo>
                      <a:pt x="8191" y="18146"/>
                      <a:pt x="7363" y="16832"/>
                      <a:pt x="6046" y="16832"/>
                    </a:cubicBezTo>
                    <a:cubicBezTo>
                      <a:pt x="4778" y="16832"/>
                      <a:pt x="3413" y="18146"/>
                      <a:pt x="3413" y="19459"/>
                    </a:cubicBezTo>
                    <a:close/>
                    <a:moveTo>
                      <a:pt x="15554" y="19459"/>
                    </a:moveTo>
                    <a:cubicBezTo>
                      <a:pt x="15554" y="20724"/>
                      <a:pt x="16822" y="21600"/>
                      <a:pt x="18138" y="21600"/>
                    </a:cubicBezTo>
                    <a:cubicBezTo>
                      <a:pt x="19455" y="21600"/>
                      <a:pt x="20332" y="20724"/>
                      <a:pt x="20332" y="19459"/>
                    </a:cubicBezTo>
                    <a:cubicBezTo>
                      <a:pt x="20332" y="18146"/>
                      <a:pt x="19455" y="16832"/>
                      <a:pt x="18138" y="16832"/>
                    </a:cubicBezTo>
                    <a:cubicBezTo>
                      <a:pt x="16822" y="16832"/>
                      <a:pt x="15554" y="18146"/>
                      <a:pt x="15554" y="19459"/>
                    </a:cubicBezTo>
                    <a:close/>
                    <a:moveTo>
                      <a:pt x="7753" y="13816"/>
                    </a:moveTo>
                    <a:cubicBezTo>
                      <a:pt x="21161" y="9924"/>
                      <a:pt x="21161" y="9924"/>
                      <a:pt x="21161" y="9924"/>
                    </a:cubicBezTo>
                    <a:cubicBezTo>
                      <a:pt x="21600" y="9924"/>
                      <a:pt x="21600" y="9486"/>
                      <a:pt x="21600" y="9097"/>
                    </a:cubicBezTo>
                    <a:cubicBezTo>
                      <a:pt x="21600" y="2627"/>
                      <a:pt x="21600" y="2627"/>
                      <a:pt x="21600" y="2627"/>
                    </a:cubicBezTo>
                    <a:cubicBezTo>
                      <a:pt x="4778" y="2627"/>
                      <a:pt x="4778" y="2627"/>
                      <a:pt x="4778" y="2627"/>
                    </a:cubicBezTo>
                    <a:cubicBezTo>
                      <a:pt x="4778" y="486"/>
                      <a:pt x="4778" y="486"/>
                      <a:pt x="4778" y="486"/>
                    </a:cubicBezTo>
                    <a:lnTo>
                      <a:pt x="4340" y="0"/>
                    </a:lnTo>
                    <a:cubicBezTo>
                      <a:pt x="439" y="0"/>
                      <a:pt x="439" y="0"/>
                      <a:pt x="439" y="0"/>
                    </a:cubicBezTo>
                    <a:cubicBezTo>
                      <a:pt x="0" y="0"/>
                      <a:pt x="0" y="486"/>
                      <a:pt x="0" y="486"/>
                    </a:cubicBezTo>
                    <a:cubicBezTo>
                      <a:pt x="0" y="2627"/>
                      <a:pt x="0" y="2627"/>
                      <a:pt x="0" y="2627"/>
                    </a:cubicBezTo>
                    <a:cubicBezTo>
                      <a:pt x="2194" y="2627"/>
                      <a:pt x="2194" y="2627"/>
                      <a:pt x="2194" y="2627"/>
                    </a:cubicBezTo>
                    <a:cubicBezTo>
                      <a:pt x="4778" y="13378"/>
                      <a:pt x="4778" y="13378"/>
                      <a:pt x="4778" y="13378"/>
                    </a:cubicBezTo>
                    <a:cubicBezTo>
                      <a:pt x="4778" y="14692"/>
                      <a:pt x="4778" y="14692"/>
                      <a:pt x="4778" y="14692"/>
                    </a:cubicBezTo>
                    <a:cubicBezTo>
                      <a:pt x="4778" y="16443"/>
                      <a:pt x="4778" y="16443"/>
                      <a:pt x="4778" y="16443"/>
                    </a:cubicBezTo>
                    <a:cubicBezTo>
                      <a:pt x="4778" y="16832"/>
                      <a:pt x="5168" y="16832"/>
                      <a:pt x="5168" y="16832"/>
                    </a:cubicBezTo>
                    <a:cubicBezTo>
                      <a:pt x="6046" y="16832"/>
                      <a:pt x="6046" y="16832"/>
                      <a:pt x="6046" y="16832"/>
                    </a:cubicBezTo>
                    <a:cubicBezTo>
                      <a:pt x="18138" y="16832"/>
                      <a:pt x="18138" y="16832"/>
                      <a:pt x="18138" y="16832"/>
                    </a:cubicBezTo>
                    <a:cubicBezTo>
                      <a:pt x="21161" y="16832"/>
                      <a:pt x="21161" y="16832"/>
                      <a:pt x="21161" y="16832"/>
                    </a:cubicBezTo>
                    <a:cubicBezTo>
                      <a:pt x="21600" y="16832"/>
                      <a:pt x="21600" y="16832"/>
                      <a:pt x="21600" y="16443"/>
                    </a:cubicBezTo>
                    <a:cubicBezTo>
                      <a:pt x="21600" y="14692"/>
                      <a:pt x="21600" y="14692"/>
                      <a:pt x="21600" y="14692"/>
                    </a:cubicBezTo>
                    <a:cubicBezTo>
                      <a:pt x="8191" y="14692"/>
                      <a:pt x="8191" y="14692"/>
                      <a:pt x="8191" y="14692"/>
                    </a:cubicBezTo>
                    <a:cubicBezTo>
                      <a:pt x="6485" y="14692"/>
                      <a:pt x="6485" y="13816"/>
                      <a:pt x="7753" y="1381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42075" y="2799500"/>
            <a:ext cx="2271884" cy="1132840"/>
            <a:chOff x="1256100" y="3732667"/>
            <a:chExt cx="3029179" cy="1510453"/>
          </a:xfrm>
        </p:grpSpPr>
        <p:sp>
          <p:nvSpPr>
            <p:cNvPr id="9" name="文本框 11"/>
            <p:cNvSpPr txBox="1"/>
            <p:nvPr/>
          </p:nvSpPr>
          <p:spPr>
            <a:xfrm>
              <a:off x="1256100" y="4155524"/>
              <a:ext cx="3029179" cy="1087596"/>
            </a:xfrm>
            <a:prstGeom prst="rect">
              <a:avLst/>
            </a:prstGeom>
            <a:noFill/>
          </p:spPr>
          <p:txBody>
            <a:bodyPr wrap="square" lIns="72000" tIns="72000" rIns="72000" bIns="0" anchor="t" anchorCtr="0">
              <a:normAutofit fontScale="92500" lnSpcReduction="10000"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0" dirty="0"/>
                <a:t>此部分内容作为文字排版占位显示（建议使用主题字体）。如需更改请在（设置形状格式）菜单下（文本选项）中调整</a:t>
              </a:r>
              <a:endParaRPr lang="zh-CN" altLang="en-US" sz="1200" dirty="0"/>
            </a:p>
          </p:txBody>
        </p:sp>
        <p:sp>
          <p:nvSpPr>
            <p:cNvPr id="10" name="文本框 12"/>
            <p:cNvSpPr txBox="1"/>
            <p:nvPr/>
          </p:nvSpPr>
          <p:spPr>
            <a:xfrm>
              <a:off x="1256100" y="3732667"/>
              <a:ext cx="3029179" cy="422857"/>
            </a:xfrm>
            <a:prstGeom prst="rect">
              <a:avLst/>
            </a:prstGeom>
          </p:spPr>
          <p:txBody>
            <a:bodyPr wrap="none" lIns="72000" tIns="0" rIns="72000" bIns="0" anchor="b" anchorCtr="0">
              <a:normAutofit/>
            </a:bodyPr>
            <a:lstStyle/>
            <a:p>
              <a:pPr algn="r"/>
              <a:r>
                <a:rPr lang="zh-CN" altLang="en-US" sz="1800" b="1" dirty="0">
                  <a:solidFill>
                    <a:schemeClr val="accent1"/>
                  </a:solidFill>
                </a:rPr>
                <a:t>标题文本预设</a:t>
              </a:r>
              <a:endParaRPr lang="zh-CN" altLang="en-US" sz="18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930041" y="1211160"/>
            <a:ext cx="2271884" cy="1132840"/>
            <a:chOff x="7906721" y="1614880"/>
            <a:chExt cx="3029179" cy="1510453"/>
          </a:xfrm>
        </p:grpSpPr>
        <p:sp>
          <p:nvSpPr>
            <p:cNvPr id="7" name="文本框 14"/>
            <p:cNvSpPr txBox="1"/>
            <p:nvPr/>
          </p:nvSpPr>
          <p:spPr>
            <a:xfrm>
              <a:off x="7906721" y="2037737"/>
              <a:ext cx="3029179" cy="1087596"/>
            </a:xfrm>
            <a:prstGeom prst="rect">
              <a:avLst/>
            </a:prstGeom>
            <a:noFill/>
          </p:spPr>
          <p:txBody>
            <a:bodyPr wrap="square" lIns="72000" tIns="72000" rIns="72000" bIns="0" anchor="t" anchorCtr="0">
              <a:normAutofit fontScale="92500" lnSpcReduction="100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0"/>
                <a:t>此部分内容作为文字排版占位显示（建议使用主题字体）。如需更改请在（设置形状格式）菜单下（文本选项）中调整</a:t>
              </a:r>
              <a:endParaRPr lang="zh-CN" altLang="en-US" sz="1200"/>
            </a:p>
          </p:txBody>
        </p:sp>
        <p:sp>
          <p:nvSpPr>
            <p:cNvPr id="8" name="文本框 15"/>
            <p:cNvSpPr txBox="1"/>
            <p:nvPr/>
          </p:nvSpPr>
          <p:spPr>
            <a:xfrm>
              <a:off x="7906721" y="1614880"/>
              <a:ext cx="3029179" cy="422857"/>
            </a:xfrm>
            <a:prstGeom prst="rect">
              <a:avLst/>
            </a:prstGeom>
          </p:spPr>
          <p:txBody>
            <a:bodyPr wrap="none" lIns="72000" tIns="0" rIns="72000" bIns="0" anchor="b" anchorCtr="0">
              <a:normAutofit/>
            </a:bodyPr>
            <a:lstStyle/>
            <a:p>
              <a:r>
                <a:rPr lang="zh-CN" altLang="en-US" sz="1800" b="1">
                  <a:solidFill>
                    <a:schemeClr val="accent2"/>
                  </a:solidFill>
                </a:rPr>
                <a:t>标题文本预设</a:t>
              </a:r>
              <a:endParaRPr lang="zh-CN" altLang="en-US" sz="1800" b="1">
                <a:solidFill>
                  <a:schemeClr val="accent2"/>
                </a:solidFill>
              </a:endParaRPr>
            </a:p>
          </p:txBody>
        </p:sp>
      </p:grpSp>
      <p:sp>
        <p:nvSpPr>
          <p:cNvPr id="20" name="Title 1"/>
          <p:cNvSpPr txBox="1"/>
          <p:nvPr/>
        </p:nvSpPr>
        <p:spPr>
          <a:xfrm>
            <a:off x="611560" y="175643"/>
            <a:ext cx="2129944" cy="379477"/>
          </a:xfrm>
          <a:prstGeom prst="rect">
            <a:avLst/>
          </a:prstGeom>
        </p:spPr>
        <p:txBody>
          <a:bodyPr lIns="0" rIns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3000" b="0" kern="1200">
                <a:solidFill>
                  <a:schemeClr val="accent1"/>
                </a:solidFill>
                <a:latin typeface="U.S. 101" pitchFamily="2" charset="0"/>
                <a:ea typeface="Roboto" panose="02000000000000000000" pitchFamily="2" charset="0"/>
                <a:cs typeface="Open Sans Light" panose="020B0306030504020204" pitchFamily="34" charset="0"/>
              </a:defRPr>
            </a:lvl1pPr>
          </a:lstStyle>
          <a:p>
            <a:pPr algn="l"/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明年工作计划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9389" y="0"/>
            <a:ext cx="5846947" cy="5143500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3408060" y="1726525"/>
            <a:ext cx="28921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6600" spc="300" dirty="0">
                <a:solidFill>
                  <a:schemeClr val="tx1">
                    <a:lumMod val="75000"/>
                    <a:lumOff val="25000"/>
                  </a:schemeClr>
                </a:solidFill>
                <a:latin typeface="Broadway" panose="04040905080B02020502" pitchFamily="82" charset="0"/>
                <a:cs typeface="+mn-ea"/>
                <a:sym typeface="+mn-lt"/>
              </a:rPr>
              <a:t>2019</a:t>
            </a:r>
            <a:endParaRPr lang="zh-CN" altLang="en-US" sz="6600" spc="300" dirty="0">
              <a:solidFill>
                <a:schemeClr val="tx1">
                  <a:lumMod val="75000"/>
                  <a:lumOff val="25000"/>
                </a:schemeClr>
              </a:solidFill>
              <a:latin typeface="Broadway" panose="04040905080B02020502" pitchFamily="82" charset="0"/>
              <a:cs typeface="+mn-ea"/>
              <a:sym typeface="+mn-lt"/>
            </a:endParaRPr>
          </a:p>
        </p:txBody>
      </p:sp>
      <p:sp>
        <p:nvSpPr>
          <p:cNvPr id="9" name="TextBox 7"/>
          <p:cNvSpPr>
            <a:spLocks noChangeArrowheads="1"/>
          </p:cNvSpPr>
          <p:nvPr/>
        </p:nvSpPr>
        <p:spPr bwMode="auto">
          <a:xfrm>
            <a:off x="2339752" y="2680594"/>
            <a:ext cx="4392488" cy="307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演示完毕 谢谢欣赏</a:t>
            </a:r>
            <a:endParaRPr lang="zh-CN" altLang="en-US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1" name="TextBox 7"/>
          <p:cNvSpPr>
            <a:spLocks noChangeArrowheads="1"/>
          </p:cNvSpPr>
          <p:nvPr/>
        </p:nvSpPr>
        <p:spPr bwMode="auto">
          <a:xfrm>
            <a:off x="2879812" y="2978537"/>
            <a:ext cx="3312368" cy="1692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年终总结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新年计划</a:t>
            </a:r>
            <a:r>
              <a:rPr lang="en-US" altLang="zh-CN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</a:t>
            </a:r>
            <a:r>
              <a:rPr lang="zh-CN" alt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述职报告  工作汇报</a:t>
            </a:r>
            <a:endParaRPr lang="zh-CN" altLang="en-US" sz="11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0">
        <p:fade/>
      </p:transition>
    </mc:Choice>
    <mc:Fallback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99"/>
                            </p:stCondLst>
                            <p:childTnLst>
                              <p:par>
                                <p:cTn id="22" presetID="3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Scale>
                                      <p:cBhvr>
                                        <p:cTn id="23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19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9" grpId="1"/>
      <p:bldP spid="11" grpId="0"/>
    </p:bldLst>
  </p:timing>
</p:sld>
</file>

<file path=ppt/tags/tag1.xml><?xml version="1.0" encoding="utf-8"?>
<p:tagLst xmlns:p="http://schemas.openxmlformats.org/presentationml/2006/main">
  <p:tag name="ISLIDE.DIAGRAM" val="7f077ea5-4ff3-4ef3-ae8b-bd906052cbcf"/>
</p:tagLst>
</file>

<file path=ppt/tags/tag2.xml><?xml version="1.0" encoding="utf-8"?>
<p:tagLst xmlns:p="http://schemas.openxmlformats.org/presentationml/2006/main">
  <p:tag name="ISLIDE.DIAGRAM" val="7f9b3915-8331-4a46-9765-2cedb6ceadaf"/>
</p:tagLst>
</file>

<file path=ppt/tags/tag3.xml><?xml version="1.0" encoding="utf-8"?>
<p:tagLst xmlns:p="http://schemas.openxmlformats.org/presentationml/2006/main">
  <p:tag name="ISLIDE.DIAGRAM" val="1a0bf031-8c73-4aa5-9438-ebe95db3b6cd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FB200"/>
      </a:accent1>
      <a:accent2>
        <a:srgbClr val="BC3E2E"/>
      </a:accent2>
      <a:accent3>
        <a:srgbClr val="FFB200"/>
      </a:accent3>
      <a:accent4>
        <a:srgbClr val="BC3E2E"/>
      </a:accent4>
      <a:accent5>
        <a:srgbClr val="FFB200"/>
      </a:accent5>
      <a:accent6>
        <a:srgbClr val="BC3E2E"/>
      </a:accent6>
      <a:hlink>
        <a:srgbClr val="AD86B4"/>
      </a:hlink>
      <a:folHlink>
        <a:srgbClr val="AFA9DC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ppt/theme/themeOverride2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FB200"/>
    </a:accent1>
    <a:accent2>
      <a:srgbClr val="BC3E2E"/>
    </a:accent2>
    <a:accent3>
      <a:srgbClr val="FFB200"/>
    </a:accent3>
    <a:accent4>
      <a:srgbClr val="BC3E2E"/>
    </a:accent4>
    <a:accent5>
      <a:srgbClr val="FFB200"/>
    </a:accent5>
    <a:accent6>
      <a:srgbClr val="BC3E2E"/>
    </a:accent6>
    <a:hlink>
      <a:srgbClr val="AD86B4"/>
    </a:hlink>
    <a:folHlink>
      <a:srgbClr val="AFA9DC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2908</Words>
  <Application>WPS 演示</Application>
  <PresentationFormat>全屏显示(16:9)</PresentationFormat>
  <Paragraphs>453</Paragraphs>
  <Slides>24</Slides>
  <Notes>8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9" baseType="lpstr">
      <vt:lpstr>Arial</vt:lpstr>
      <vt:lpstr>宋体</vt:lpstr>
      <vt:lpstr>Wingdings</vt:lpstr>
      <vt:lpstr>微软雅黑</vt:lpstr>
      <vt:lpstr>Broadway</vt:lpstr>
      <vt:lpstr>华康雅宋体W9(P)</vt:lpstr>
      <vt:lpstr>U.S. 101</vt:lpstr>
      <vt:lpstr>Roboto</vt:lpstr>
      <vt:lpstr>Open Sans Light</vt:lpstr>
      <vt:lpstr>Calibri</vt:lpstr>
      <vt:lpstr>Broadway BT</vt:lpstr>
      <vt:lpstr>Arial Unicode MS</vt:lpstr>
      <vt:lpstr>Impact</vt:lpstr>
      <vt:lpstr>魂心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第一PPT模板网-WWW.1PPT.COM</dc:title>
  <dc:creator>user</dc:creator>
  <cp:keywords>第一PPT模板网-WWW.1PPT.COM</cp:keywords>
  <cp:lastModifiedBy>开心小熊</cp:lastModifiedBy>
  <cp:revision>252</cp:revision>
  <dcterms:created xsi:type="dcterms:W3CDTF">2015-12-11T17:46:00Z</dcterms:created>
  <dcterms:modified xsi:type="dcterms:W3CDTF">2017-09-22T05:49:56Z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2052-10.1.0.6690</vt:lpwstr>
  </property>
</Properties>
</file>