
<file path=[Content_Types].xml><?xml version="1.0" encoding="utf-8"?>
<Types xmlns="http://schemas.openxmlformats.org/package/2006/content-types">
  <Override PartName="/ppt/tags/tag8.xml" ContentType="application/vnd.openxmlformats-officedocument.presentationml.tags+xml"/>
  <Override PartName="/ppt/tags/tag140.xml" ContentType="application/vnd.openxmlformats-officedocument.presentationml.tags+xml"/>
  <Override PartName="/ppt/tags/tag238.xml" ContentType="application/vnd.openxmlformats-officedocument.presentationml.tags+xml"/>
  <Override PartName="/ppt/tags/tag285.xml" ContentType="application/vnd.openxmlformats-officedocument.presentationml.tags+xml"/>
  <Override PartName="/ppt/slideLayouts/slideLayout2.xml" ContentType="application/vnd.openxmlformats-officedocument.presentationml.slideLayout+xml"/>
  <Override PartName="/ppt/tags/tag216.xml" ContentType="application/vnd.openxmlformats-officedocument.presentationml.tags+xml"/>
  <Override PartName="/ppt/tags/tag263.xml" ContentType="application/vnd.openxmlformats-officedocument.presentationml.tags+xml"/>
  <Default Extension="xml" ContentType="application/xml"/>
  <Override PartName="/ppt/tags/tag38.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178.xml" ContentType="application/vnd.openxmlformats-officedocument.presentationml.tags+xml"/>
  <Override PartName="/ppt/tags/tag230.xml" ContentType="application/vnd.openxmlformats-officedocument.presentationml.tags+xml"/>
  <Override PartName="/ppt/tags/tag317.xml" ContentType="application/vnd.openxmlformats-officedocument.presentationml.tags+xml"/>
  <Override PartName="/ppt/tags/tag328.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145.xml" ContentType="application/vnd.openxmlformats-officedocument.presentationml.tags+xml"/>
  <Override PartName="/ppt/tags/tag192.xml" ContentType="application/vnd.openxmlformats-officedocument.presentationml.tags+xml"/>
  <Override PartName="/ppt/tags/tag279.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tags/tag268.xml" ContentType="application/vnd.openxmlformats-officedocument.presentationml.tags+xml"/>
  <Override PartName="/ppt/tags/tag320.xml" ContentType="application/vnd.openxmlformats-officedocument.presentationml.tags+xml"/>
  <Override PartName="/ppt/tags/tag33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tags/tag170.xml" ContentType="application/vnd.openxmlformats-officedocument.presentationml.tags+xml"/>
  <Override PartName="/ppt/tags/tag257.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tags/tag68.xml" ContentType="application/vnd.openxmlformats-officedocument.presentationml.tags+xml"/>
  <Override PartName="/ppt/tags/tag224.xml" ContentType="application/vnd.openxmlformats-officedocument.presentationml.tags+xml"/>
  <Override PartName="/ppt/tags/tag235.xml" ContentType="application/vnd.openxmlformats-officedocument.presentationml.tags+xml"/>
  <Override PartName="/ppt/tags/tag271.xml" ContentType="application/vnd.openxmlformats-officedocument.presentationml.tags+xml"/>
  <Override PartName="/ppt/tags/tag282.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tags/tag260.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notesSlides/notesSlide13.xml" ContentType="application/vnd.openxmlformats-officedocument.presentationml.notesSlide+xml"/>
  <Override PartName="/ppt/tags/tag197.xml" ContentType="application/vnd.openxmlformats-officedocument.presentationml.tags+xml"/>
  <Override PartName="/ppt/tags/tag20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32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slideLayouts/slideLayout4.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tags/tag218.xml" ContentType="application/vnd.openxmlformats-officedocument.presentationml.tags+xml"/>
  <Override PartName="/ppt/tags/tag254.xml" ContentType="application/vnd.openxmlformats-officedocument.presentationml.tags+xml"/>
  <Override PartName="/ppt/tags/tag265.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87.xml" ContentType="application/vnd.openxmlformats-officedocument.presentationml.tags+xml"/>
  <Override PartName="/ppt/tags/tag243.xml" ContentType="application/vnd.openxmlformats-officedocument.presentationml.tags+xml"/>
  <Override PartName="/ppt/notesSlides/notesSlide18.xml" ContentType="application/vnd.openxmlformats-officedocument.presentationml.notesSlide+xml"/>
  <Override PartName="/ppt/tags/tag290.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19.xml" ContentType="application/vnd.openxmlformats-officedocument.presentationml.tags+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308.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90.xml" ContentType="application/vnd.openxmlformats-officedocument.presentationml.tags+xml"/>
  <Override PartName="/ppt/tags/tag147.xml" ContentType="application/vnd.openxmlformats-officedocument.presentationml.tags+xml"/>
  <Override PartName="/ppt/tags/tag194.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notesSlides/notesSlide10.xml" ContentType="application/vnd.openxmlformats-officedocument.presentationml.notesSlide+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259.xml" ContentType="application/vnd.openxmlformats-officedocument.presentationml.tags+xml"/>
  <Override PartName="/ppt/tags/tag311.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300.xml" ContentType="application/vnd.openxmlformats-officedocument.presentationml.tags+xml"/>
  <Default Extension="mp3" ContentType="audio/mpeg"/>
  <Override PartName="/ppt/tags/tag226.xml" ContentType="application/vnd.openxmlformats-officedocument.presentationml.tags+xml"/>
  <Override PartName="/ppt/tags/tag237.xml" ContentType="application/vnd.openxmlformats-officedocument.presentationml.tags+xml"/>
  <Override PartName="/ppt/tags/tag273.xml" ContentType="application/vnd.openxmlformats-officedocument.presentationml.tags+xml"/>
  <Override PartName="/ppt/tags/tag284.xml" ContentType="application/vnd.openxmlformats-officedocument.presentationml.tags+xml"/>
  <Override PartName="/ppt/slides/slide24.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37.xml" ContentType="application/vnd.openxmlformats-officedocument.presentationml.tags+xml"/>
  <Override PartName="/ppt/tags/tag48.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notesSlides/notesSlide15.xml" ContentType="application/vnd.openxmlformats-officedocument.presentationml.notesSlide+xml"/>
  <Override PartName="/ppt/tags/tag251.xml" ContentType="application/vnd.openxmlformats-officedocument.presentationml.tags+xml"/>
  <Override PartName="/ppt/tags/tag26.xml" ContentType="application/vnd.openxmlformats-officedocument.presentationml.tags+xml"/>
  <Override PartName="/ppt/tags/tag73.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327.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316.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notesSlides/notesSlide6.xml" ContentType="application/vnd.openxmlformats-officedocument.presentationml.notesSlide+xml"/>
  <Override PartName="/ppt/tags/tag108.xml" ContentType="application/vnd.openxmlformats-officedocument.presentationml.tags+xml"/>
  <Override PartName="/ppt/tags/tag155.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78.xml" ContentType="application/vnd.openxmlformats-officedocument.presentationml.tags+xml"/>
  <Override PartName="/ppt/tags/tag330.xml" ContentType="application/vnd.openxmlformats-officedocument.presentationml.tags+xml"/>
  <Override PartName="/ppt/tags/tag12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267.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notesSlides/notesSlide12.xml" ContentType="application/vnd.openxmlformats-officedocument.presentationml.notesSlide+xml"/>
  <Override PartName="/ppt/tags/tag185.xml" ContentType="application/vnd.openxmlformats-officedocument.presentationml.tags+xml"/>
  <Override PartName="/ppt/tags/tag32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302.xml" ContentType="application/vnd.openxmlformats-officedocument.presentationml.tags+xml"/>
  <Override PartName="/ppt/notesSlides/notesSlide3.xml" ContentType="application/vnd.openxmlformats-officedocument.presentationml.notesSlide+xml"/>
  <Override PartName="/ppt/tags/tag141.xml" ContentType="application/vnd.openxmlformats-officedocument.presentationml.tags+xml"/>
  <Override PartName="/ppt/tags/tag228.xml" ContentType="application/vnd.openxmlformats-officedocument.presentationml.tags+xml"/>
  <Override PartName="/ppt/tags/tag239.xml" ContentType="application/vnd.openxmlformats-officedocument.presentationml.tags+xml"/>
  <Override PartName="/ppt/tags/tag275.xml" ContentType="application/vnd.openxmlformats-officedocument.presentationml.tags+xml"/>
  <Override PartName="/ppt/tags/tag286.xml" ContentType="application/vnd.openxmlformats-officedocument.presentationml.tags+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tags/tag264.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notesSlides/notesSlide17.xml" ContentType="application/vnd.openxmlformats-officedocument.presentationml.notes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231.xml" ContentType="application/vnd.openxmlformats-officedocument.presentationml.tags+xml"/>
  <Override PartName="/ppt/tags/tag242.xml" ContentType="application/vnd.openxmlformats-officedocument.presentationml.tags+xml"/>
  <Override PartName="/ppt/tags/tag329.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Override PartName="/ppt/tags/tag157.xml" ContentType="application/vnd.openxmlformats-officedocument.presentationml.tags+xml"/>
  <Override PartName="/ppt/notesSlides/notesSlide20.xml" ContentType="application/vnd.openxmlformats-officedocument.presentationml.notesSlide+xml"/>
  <Override PartName="/ppt/tags/tag307.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32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47.xml" ContentType="application/vnd.openxmlformats-officedocument.presentationml.tags+xml"/>
  <Override PartName="/ppt/tags/tag258.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tags/tag236.xml" ContentType="application/vnd.openxmlformats-officedocument.presentationml.tags+xml"/>
  <Override PartName="/ppt/tags/tag283.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tags/tag250.xml" ContentType="application/vnd.openxmlformats-officedocument.presentationml.tags+xml"/>
  <Override PartName="/ppt/tags/tag261.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26.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304.xml" ContentType="application/vnd.openxmlformats-officedocument.presentationml.tags+xml"/>
  <Override PartName="/ppt/notesSlides/notesSlide5.xml" ContentType="application/vnd.openxmlformats-officedocument.presentationml.notesSlide+xml"/>
  <Override PartName="/ppt/tags/tag143.xml" ContentType="application/vnd.openxmlformats-officedocument.presentationml.tags+xml"/>
  <Override PartName="/ppt/tags/tag190.xml" ContentType="application/vnd.openxmlformats-officedocument.presentationml.tags+xml"/>
  <Override PartName="/ppt/tags/tag277.xml" ContentType="application/vnd.openxmlformats-officedocument.presentationml.tags+xml"/>
  <Override PartName="/ppt/tags/tag288.xml" ContentType="application/vnd.openxmlformats-officedocument.presentationml.tags+xml"/>
  <Override PartName="/ppt/tags/tag132.xml" ContentType="application/vnd.openxmlformats-officedocument.presentationml.tags+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notesSlides/notesSlide19.xml" ContentType="application/vnd.openxmlformats-officedocument.presentationml.notesSlide+xml"/>
  <Default Extension="jpeg" ContentType="image/jpeg"/>
  <Override PartName="/ppt/tags/tag3.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tags/tag233.xml" ContentType="application/vnd.openxmlformats-officedocument.presentationml.tags+xml"/>
  <Override PartName="/ppt/tags/tag244.xml" ContentType="application/vnd.openxmlformats-officedocument.presentationml.tags+xml"/>
  <Override PartName="/ppt/tags/tag280.xml" ContentType="application/vnd.openxmlformats-officedocument.presentationml.tags+xml"/>
  <Override PartName="/ppt/tags/tag291.xml" ContentType="application/vnd.openxmlformats-officedocument.presentationml.tags+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159.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notesSlides/notesSlide22.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notesSlides/notesSlide11.xml" ContentType="application/vnd.openxmlformats-officedocument.presentationml.notesSlide+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22.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32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01.xml" ContentType="application/vnd.openxmlformats-officedocument.presentationml.tags+xml"/>
  <Override PartName="/ppt/tags/tag312.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51.xml" ContentType="application/vnd.openxmlformats-officedocument.presentationml.tags+xml"/>
  <Override PartName="/ppt/tags/tag227.xml" ContentType="application/vnd.openxmlformats-officedocument.presentationml.tags+xml"/>
  <Override PartName="/ppt/tags/tag274.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slides/slide14.xml" ContentType="application/vnd.openxmlformats-officedocument.presentationml.slide+xml"/>
  <Override PartName="/ppt/notesMasters/notesMaster1.xml" ContentType="application/vnd.openxmlformats-officedocument.presentationml.notesMaster+xml"/>
  <Override PartName="/ppt/tags/tag18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61" r:id="rId5"/>
    <p:sldId id="259" r:id="rId6"/>
    <p:sldId id="260"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409" userDrawn="1">
          <p15:clr>
            <a:srgbClr val="000000"/>
          </p15:clr>
        </p15:guide>
        <p15:guide id="2" pos="4089" userDrawn="1">
          <p15:clr>
            <a:srgbClr val="000000"/>
          </p15:clr>
        </p15:guide>
        <p15:guide id="3" pos="1005" userDrawn="1">
          <p15:clr>
            <a:srgbClr val="000000"/>
          </p15:clr>
        </p15:guide>
        <p15:guide id="4" orient="horz" pos="2999"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DF8439"/>
    <a:srgbClr val="018549"/>
    <a:srgbClr val="004952"/>
    <a:srgbClr val="01BE6A"/>
    <a:srgbClr val="F4D4BA"/>
    <a:srgbClr val="6D3B11"/>
    <a:srgbClr val="F2374A"/>
    <a:srgbClr val="A6591A"/>
    <a:srgbClr val="00ADC4"/>
    <a:srgbClr val="00889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5394" autoAdjust="0"/>
  </p:normalViewPr>
  <p:slideViewPr>
    <p:cSldViewPr snapToGrid="0" showGuides="1">
      <p:cViewPr>
        <p:scale>
          <a:sx n="96" d="100"/>
          <a:sy n="96" d="100"/>
        </p:scale>
        <p:origin x="-1116" y="-480"/>
      </p:cViewPr>
      <p:guideLst>
        <p:guide orient="horz" pos="2409"/>
        <p:guide orient="horz" pos="2999"/>
        <p:guide pos="4089"/>
        <p:guide pos="1005"/>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2DA70-8D3B-407D-BD3B-FBE5175AD9F1}" type="datetimeFigureOut">
              <a:rPr lang="zh-CN" altLang="en-US" smtClean="0"/>
              <a:pPr/>
              <a:t>2020/9/14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8D700-9EE9-4364-9951-9587EE98CAB1}" type="slidenum">
              <a:rPr lang="zh-CN" altLang="en-US" smtClean="0"/>
              <a:pPr/>
              <a:t>‹#›</a:t>
            </a:fld>
            <a:endParaRPr lang="zh-CN" altLang="en-US"/>
          </a:p>
        </p:txBody>
      </p:sp>
    </p:spTree>
    <p:extLst>
      <p:ext uri="{BB962C8B-B14F-4D97-AF65-F5344CB8AC3E}">
        <p14:creationId xmlns:p14="http://schemas.microsoft.com/office/powerpoint/2010/main" xmlns="" val="4101464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a:t>
            </a:fld>
            <a:endParaRPr lang="zh-CN" altLang="en-US"/>
          </a:p>
        </p:txBody>
      </p:sp>
    </p:spTree>
    <p:extLst>
      <p:ext uri="{BB962C8B-B14F-4D97-AF65-F5344CB8AC3E}">
        <p14:creationId xmlns:p14="http://schemas.microsoft.com/office/powerpoint/2010/main" xmlns="" val="1891467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a:t>
            </a:fld>
            <a:endParaRPr lang="zh-CN" altLang="en-US"/>
          </a:p>
        </p:txBody>
      </p:sp>
    </p:spTree>
    <p:extLst>
      <p:ext uri="{BB962C8B-B14F-4D97-AF65-F5344CB8AC3E}">
        <p14:creationId xmlns:p14="http://schemas.microsoft.com/office/powerpoint/2010/main" xmlns="" val="9649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3</a:t>
            </a:fld>
            <a:endParaRPr lang="zh-CN" altLang="en-US"/>
          </a:p>
        </p:txBody>
      </p:sp>
    </p:spTree>
    <p:extLst>
      <p:ext uri="{BB962C8B-B14F-4D97-AF65-F5344CB8AC3E}">
        <p14:creationId xmlns:p14="http://schemas.microsoft.com/office/powerpoint/2010/main" xmlns="" val="109808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4</a:t>
            </a:fld>
            <a:endParaRPr lang="zh-CN" altLang="en-US"/>
          </a:p>
        </p:txBody>
      </p:sp>
    </p:spTree>
    <p:extLst>
      <p:ext uri="{BB962C8B-B14F-4D97-AF65-F5344CB8AC3E}">
        <p14:creationId xmlns:p14="http://schemas.microsoft.com/office/powerpoint/2010/main" xmlns="" val="33421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5</a:t>
            </a:fld>
            <a:endParaRPr lang="zh-CN" altLang="en-US"/>
          </a:p>
        </p:txBody>
      </p:sp>
    </p:spTree>
    <p:extLst>
      <p:ext uri="{BB962C8B-B14F-4D97-AF65-F5344CB8AC3E}">
        <p14:creationId xmlns:p14="http://schemas.microsoft.com/office/powerpoint/2010/main" xmlns="" val="223592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6</a:t>
            </a:fld>
            <a:endParaRPr lang="zh-CN" altLang="en-US"/>
          </a:p>
        </p:txBody>
      </p:sp>
    </p:spTree>
    <p:extLst>
      <p:ext uri="{BB962C8B-B14F-4D97-AF65-F5344CB8AC3E}">
        <p14:creationId xmlns:p14="http://schemas.microsoft.com/office/powerpoint/2010/main" xmlns="" val="285152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7</a:t>
            </a:fld>
            <a:endParaRPr lang="zh-CN" altLang="en-US"/>
          </a:p>
        </p:txBody>
      </p:sp>
    </p:spTree>
    <p:extLst>
      <p:ext uri="{BB962C8B-B14F-4D97-AF65-F5344CB8AC3E}">
        <p14:creationId xmlns:p14="http://schemas.microsoft.com/office/powerpoint/2010/main" xmlns="" val="2319027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8</a:t>
            </a:fld>
            <a:endParaRPr lang="zh-CN" altLang="en-US"/>
          </a:p>
        </p:txBody>
      </p:sp>
    </p:spTree>
    <p:extLst>
      <p:ext uri="{BB962C8B-B14F-4D97-AF65-F5344CB8AC3E}">
        <p14:creationId xmlns:p14="http://schemas.microsoft.com/office/powerpoint/2010/main" xmlns="" val="2773945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9</a:t>
            </a:fld>
            <a:endParaRPr lang="zh-CN" altLang="en-US"/>
          </a:p>
        </p:txBody>
      </p:sp>
    </p:spTree>
    <p:extLst>
      <p:ext uri="{BB962C8B-B14F-4D97-AF65-F5344CB8AC3E}">
        <p14:creationId xmlns:p14="http://schemas.microsoft.com/office/powerpoint/2010/main" xmlns="" val="1938685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10</a:t>
            </a:fld>
            <a:endParaRPr lang="zh-CN" altLang="en-US"/>
          </a:p>
        </p:txBody>
      </p:sp>
    </p:spTree>
    <p:extLst>
      <p:ext uri="{BB962C8B-B14F-4D97-AF65-F5344CB8AC3E}">
        <p14:creationId xmlns:p14="http://schemas.microsoft.com/office/powerpoint/2010/main" xmlns="" val="364292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11</a:t>
            </a:fld>
            <a:endParaRPr lang="zh-CN" altLang="en-US"/>
          </a:p>
        </p:txBody>
      </p:sp>
    </p:spTree>
    <p:extLst>
      <p:ext uri="{BB962C8B-B14F-4D97-AF65-F5344CB8AC3E}">
        <p14:creationId xmlns:p14="http://schemas.microsoft.com/office/powerpoint/2010/main" xmlns="" val="349145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12</a:t>
            </a:fld>
            <a:endParaRPr lang="zh-CN" altLang="en-US"/>
          </a:p>
        </p:txBody>
      </p:sp>
    </p:spTree>
    <p:extLst>
      <p:ext uri="{BB962C8B-B14F-4D97-AF65-F5344CB8AC3E}">
        <p14:creationId xmlns:p14="http://schemas.microsoft.com/office/powerpoint/2010/main" xmlns="" val="3153959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13</a:t>
            </a:fld>
            <a:endParaRPr lang="zh-CN" altLang="en-US"/>
          </a:p>
        </p:txBody>
      </p:sp>
    </p:spTree>
    <p:extLst>
      <p:ext uri="{BB962C8B-B14F-4D97-AF65-F5344CB8AC3E}">
        <p14:creationId xmlns:p14="http://schemas.microsoft.com/office/powerpoint/2010/main" xmlns="" val="106116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14</a:t>
            </a:fld>
            <a:endParaRPr lang="zh-CN" altLang="en-US"/>
          </a:p>
        </p:txBody>
      </p:sp>
    </p:spTree>
    <p:extLst>
      <p:ext uri="{BB962C8B-B14F-4D97-AF65-F5344CB8AC3E}">
        <p14:creationId xmlns:p14="http://schemas.microsoft.com/office/powerpoint/2010/main" xmlns="" val="3306912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15</a:t>
            </a:fld>
            <a:endParaRPr lang="zh-CN" altLang="en-US"/>
          </a:p>
        </p:txBody>
      </p:sp>
    </p:spTree>
    <p:extLst>
      <p:ext uri="{BB962C8B-B14F-4D97-AF65-F5344CB8AC3E}">
        <p14:creationId xmlns:p14="http://schemas.microsoft.com/office/powerpoint/2010/main" xmlns="" val="2141268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16</a:t>
            </a:fld>
            <a:endParaRPr lang="zh-CN" altLang="en-US"/>
          </a:p>
        </p:txBody>
      </p:sp>
    </p:spTree>
    <p:extLst>
      <p:ext uri="{BB962C8B-B14F-4D97-AF65-F5344CB8AC3E}">
        <p14:creationId xmlns:p14="http://schemas.microsoft.com/office/powerpoint/2010/main" xmlns="" val="4281508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17</a:t>
            </a:fld>
            <a:endParaRPr lang="zh-CN" altLang="en-US"/>
          </a:p>
        </p:txBody>
      </p:sp>
    </p:spTree>
    <p:extLst>
      <p:ext uri="{BB962C8B-B14F-4D97-AF65-F5344CB8AC3E}">
        <p14:creationId xmlns:p14="http://schemas.microsoft.com/office/powerpoint/2010/main" xmlns="" val="3218674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18</a:t>
            </a:fld>
            <a:endParaRPr lang="zh-CN" altLang="en-US"/>
          </a:p>
        </p:txBody>
      </p:sp>
    </p:spTree>
    <p:extLst>
      <p:ext uri="{BB962C8B-B14F-4D97-AF65-F5344CB8AC3E}">
        <p14:creationId xmlns:p14="http://schemas.microsoft.com/office/powerpoint/2010/main" xmlns="" val="3483313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19</a:t>
            </a:fld>
            <a:endParaRPr lang="zh-CN" altLang="en-US"/>
          </a:p>
        </p:txBody>
      </p:sp>
    </p:spTree>
    <p:extLst>
      <p:ext uri="{BB962C8B-B14F-4D97-AF65-F5344CB8AC3E}">
        <p14:creationId xmlns:p14="http://schemas.microsoft.com/office/powerpoint/2010/main" xmlns="" val="4159719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20</a:t>
            </a:fld>
            <a:endParaRPr lang="zh-CN" altLang="en-US"/>
          </a:p>
        </p:txBody>
      </p:sp>
    </p:spTree>
    <p:extLst>
      <p:ext uri="{BB962C8B-B14F-4D97-AF65-F5344CB8AC3E}">
        <p14:creationId xmlns:p14="http://schemas.microsoft.com/office/powerpoint/2010/main" xmlns="" val="2641096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21</a:t>
            </a:fld>
            <a:endParaRPr lang="zh-CN" altLang="en-US"/>
          </a:p>
        </p:txBody>
      </p:sp>
    </p:spTree>
    <p:extLst>
      <p:ext uri="{BB962C8B-B14F-4D97-AF65-F5344CB8AC3E}">
        <p14:creationId xmlns:p14="http://schemas.microsoft.com/office/powerpoint/2010/main" xmlns="" val="4002422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22</a:t>
            </a:fld>
            <a:endParaRPr lang="zh-CN" altLang="en-US"/>
          </a:p>
        </p:txBody>
      </p:sp>
    </p:spTree>
    <p:extLst>
      <p:ext uri="{BB962C8B-B14F-4D97-AF65-F5344CB8AC3E}">
        <p14:creationId xmlns:p14="http://schemas.microsoft.com/office/powerpoint/2010/main" xmlns="" val="3802875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23</a:t>
            </a:fld>
            <a:endParaRPr lang="zh-CN" altLang="en-US"/>
          </a:p>
        </p:txBody>
      </p:sp>
    </p:spTree>
    <p:extLst>
      <p:ext uri="{BB962C8B-B14F-4D97-AF65-F5344CB8AC3E}">
        <p14:creationId xmlns:p14="http://schemas.microsoft.com/office/powerpoint/2010/main" xmlns="" val="3026903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24</a:t>
            </a:fld>
            <a:endParaRPr lang="zh-CN" altLang="en-US"/>
          </a:p>
        </p:txBody>
      </p:sp>
    </p:spTree>
    <p:extLst>
      <p:ext uri="{BB962C8B-B14F-4D97-AF65-F5344CB8AC3E}">
        <p14:creationId xmlns:p14="http://schemas.microsoft.com/office/powerpoint/2010/main" xmlns="" val="1863466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slideMaster" Target="../slideMasters/slideMaster1.xml"/><Relationship Id="rId4"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C49C876C-59DA-4D43-9519-212A2F7C1682}"/>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12829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13B71132-66B4-4A69-98A8-C00C642310CB}"/>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534935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7578646-1693-48E5-A5E2-54563AF669C3}"/>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文本占位符 4">
            <a:extLst>
              <a:ext uri="{FF2B5EF4-FFF2-40B4-BE49-F238E27FC236}">
                <a16:creationId xmlns:a16="http://schemas.microsoft.com/office/drawing/2014/main" xmlns="" id="{905AF653-5F63-4C3A-B3BF-7FFA4005D529}"/>
              </a:ext>
            </a:extLst>
          </p:cNvPr>
          <p:cNvSpPr txBox="1">
            <a:spLocks/>
          </p:cNvSpPr>
          <p:nvPr userDrawn="1">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5" name="任意多边形 6">
            <a:extLst>
              <a:ext uri="{FF2B5EF4-FFF2-40B4-BE49-F238E27FC236}">
                <a16:creationId xmlns:a16="http://schemas.microsoft.com/office/drawing/2014/main" xmlns="" id="{1ADC9D02-C8AE-4C0C-A3C0-7254E53AB365}"/>
              </a:ext>
            </a:extLst>
          </p:cNvPr>
          <p:cNvSpPr/>
          <p:nvPr userDrawn="1">
            <p:custDataLst>
              <p:tags r:id="rId2"/>
            </p:custDataLst>
          </p:nvPr>
        </p:nvSpPr>
        <p:spPr>
          <a:xfrm>
            <a:off x="8660881" y="2322234"/>
            <a:ext cx="2272937" cy="1324800"/>
          </a:xfrm>
          <a:custGeom>
            <a:avLst/>
            <a:gdLst>
              <a:gd name="connsiteX0" fmla="*/ 0 w 2272937"/>
              <a:gd name="connsiteY0" fmla="*/ 478971 h 478971"/>
              <a:gd name="connsiteX1" fmla="*/ 2272937 w 2272937"/>
              <a:gd name="connsiteY1" fmla="*/ 478971 h 478971"/>
              <a:gd name="connsiteX2" fmla="*/ 2272937 w 2272937"/>
              <a:gd name="connsiteY2" fmla="*/ 0 h 478971"/>
              <a:gd name="connsiteX3" fmla="*/ 1271452 w 2272937"/>
              <a:gd name="connsiteY3" fmla="*/ 0 h 478971"/>
              <a:gd name="connsiteX4" fmla="*/ 17417 w 2272937"/>
              <a:gd name="connsiteY4" fmla="*/ 0 h 478971"/>
              <a:gd name="connsiteX5" fmla="*/ 0 w 2272937"/>
              <a:gd name="connsiteY5" fmla="*/ 478971 h 47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2937" h="478971">
                <a:moveTo>
                  <a:pt x="0" y="478971"/>
                </a:moveTo>
                <a:lnTo>
                  <a:pt x="2272937" y="478971"/>
                </a:lnTo>
                <a:lnTo>
                  <a:pt x="2272937" y="0"/>
                </a:lnTo>
                <a:lnTo>
                  <a:pt x="1271452" y="0"/>
                </a:lnTo>
                <a:lnTo>
                  <a:pt x="17417" y="0"/>
                </a:lnTo>
                <a:lnTo>
                  <a:pt x="0" y="478971"/>
                </a:lnTo>
                <a:close/>
              </a:path>
            </a:pathLst>
          </a:custGeom>
          <a:solidFill>
            <a:srgbClr val="A6591A"/>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a:ea typeface="幼圆"/>
            </a:endParaRPr>
          </a:p>
        </p:txBody>
      </p:sp>
      <p:sp>
        <p:nvSpPr>
          <p:cNvPr id="6" name="矩形 5">
            <a:extLst>
              <a:ext uri="{FF2B5EF4-FFF2-40B4-BE49-F238E27FC236}">
                <a16:creationId xmlns:a16="http://schemas.microsoft.com/office/drawing/2014/main" xmlns="" id="{4EC4A818-2D4C-4091-9CC3-7907D6CE6312}"/>
              </a:ext>
            </a:extLst>
          </p:cNvPr>
          <p:cNvSpPr/>
          <p:nvPr userDrawn="1">
            <p:custDataLst>
              <p:tags r:id="rId3"/>
            </p:custDataLst>
          </p:nvPr>
        </p:nvSpPr>
        <p:spPr>
          <a:xfrm>
            <a:off x="1789817" y="2105247"/>
            <a:ext cx="8125098" cy="1323876"/>
          </a:xfrm>
          <a:prstGeom prst="rect">
            <a:avLst/>
          </a:prstGeom>
          <a:solidFill>
            <a:srgbClr val="DB7523"/>
          </a:solidFill>
          <a:ln w="12700" cap="flat" cmpd="sng" algn="ctr">
            <a:noFill/>
            <a:prstDash val="solid"/>
            <a:miter lim="800000"/>
          </a:ln>
          <a:effectLst/>
        </p:spPr>
        <p:txBody>
          <a:bodyPr lIns="1800000" rtlCol="0" anchor="b" anchorCtr="0">
            <a:noAutofit/>
          </a:bodyPr>
          <a:lstStyle/>
          <a:p>
            <a:pPr lvl="0">
              <a:lnSpc>
                <a:spcPct val="90000"/>
              </a:lnSpc>
              <a:spcBef>
                <a:spcPct val="0"/>
              </a:spcBef>
              <a:defRPr/>
            </a:pPr>
            <a:r>
              <a:rPr lang="zh-CN" altLang="en-US" sz="7000" b="1" dirty="0">
                <a:solidFill>
                  <a:srgbClr val="FFFFFF"/>
                </a:solidFill>
                <a:latin typeface="字魂36号-正文宋楷" panose="02000000000000000000" pitchFamily="2" charset="-122"/>
                <a:ea typeface="字魂36号-正文宋楷" panose="02000000000000000000" pitchFamily="2" charset="-122"/>
              </a:rPr>
              <a:t>  </a:t>
            </a:r>
          </a:p>
        </p:txBody>
      </p:sp>
      <p:sp>
        <p:nvSpPr>
          <p:cNvPr id="7" name="任意多边形 8">
            <a:extLst>
              <a:ext uri="{FF2B5EF4-FFF2-40B4-BE49-F238E27FC236}">
                <a16:creationId xmlns:a16="http://schemas.microsoft.com/office/drawing/2014/main" xmlns="" id="{4153866A-B636-4556-BC99-CE10C65047FC}"/>
              </a:ext>
            </a:extLst>
          </p:cNvPr>
          <p:cNvSpPr/>
          <p:nvPr userDrawn="1">
            <p:custDataLst>
              <p:tags r:id="rId4"/>
            </p:custDataLst>
          </p:nvPr>
        </p:nvSpPr>
        <p:spPr>
          <a:xfrm>
            <a:off x="8626047" y="3429131"/>
            <a:ext cx="1306285" cy="226633"/>
          </a:xfrm>
          <a:custGeom>
            <a:avLst/>
            <a:gdLst>
              <a:gd name="connsiteX0" fmla="*/ 0 w 1306285"/>
              <a:gd name="connsiteY0" fmla="*/ 0 h 156754"/>
              <a:gd name="connsiteX1" fmla="*/ 1306285 w 1306285"/>
              <a:gd name="connsiteY1" fmla="*/ 0 h 156754"/>
              <a:gd name="connsiteX2" fmla="*/ 17417 w 1306285"/>
              <a:gd name="connsiteY2" fmla="*/ 156754 h 156754"/>
              <a:gd name="connsiteX3" fmla="*/ 0 w 1306285"/>
              <a:gd name="connsiteY3" fmla="*/ 0 h 156754"/>
            </a:gdLst>
            <a:ahLst/>
            <a:cxnLst>
              <a:cxn ang="0">
                <a:pos x="connsiteX0" y="connsiteY0"/>
              </a:cxn>
              <a:cxn ang="0">
                <a:pos x="connsiteX1" y="connsiteY1"/>
              </a:cxn>
              <a:cxn ang="0">
                <a:pos x="connsiteX2" y="connsiteY2"/>
              </a:cxn>
              <a:cxn ang="0">
                <a:pos x="connsiteX3" y="connsiteY3"/>
              </a:cxn>
            </a:cxnLst>
            <a:rect l="l" t="t" r="r" b="b"/>
            <a:pathLst>
              <a:path w="1306285" h="156754">
                <a:moveTo>
                  <a:pt x="0" y="0"/>
                </a:moveTo>
                <a:lnTo>
                  <a:pt x="1306285" y="0"/>
                </a:lnTo>
                <a:lnTo>
                  <a:pt x="17417" y="156754"/>
                </a:lnTo>
                <a:lnTo>
                  <a:pt x="0" y="0"/>
                </a:lnTo>
                <a:close/>
              </a:path>
            </a:pathLst>
          </a:custGeom>
          <a:solidFill>
            <a:srgbClr val="69391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Calibri"/>
              <a:ea typeface="幼圆"/>
            </a:endParaRPr>
          </a:p>
        </p:txBody>
      </p:sp>
    </p:spTree>
    <p:extLst>
      <p:ext uri="{BB962C8B-B14F-4D97-AF65-F5344CB8AC3E}">
        <p14:creationId xmlns:p14="http://schemas.microsoft.com/office/powerpoint/2010/main" xmlns="" val="3024531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8A9311E-1CF0-45B3-8153-7F3B66BA5F78}"/>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95638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872602-AECA-4E2F-B873-2D24D51BA71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96B8A33-A430-431D-89C1-7180DFD0D3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A56559A7-FA12-4EC2-A21D-A018847B1C6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5E136022-2527-403B-847A-A5E0C22F61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A65866BB-3E57-466C-A929-6A838DB05A7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9134429C-E175-4CDF-9E97-798D27CD07C0}"/>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8" name="页脚占位符 7">
            <a:extLst>
              <a:ext uri="{FF2B5EF4-FFF2-40B4-BE49-F238E27FC236}">
                <a16:creationId xmlns:a16="http://schemas.microsoft.com/office/drawing/2014/main" xmlns="" id="{7EEED8E7-2880-429E-A473-0C9B159D18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CE4D390-FBDF-4383-A887-97B186382A98}"/>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40912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7D1753-A7AA-425D-BC57-13517046AE5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CF0605D-24E7-4BFB-AB83-C5F29C1DC3E4}"/>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4" name="页脚占位符 3">
            <a:extLst>
              <a:ext uri="{FF2B5EF4-FFF2-40B4-BE49-F238E27FC236}">
                <a16:creationId xmlns:a16="http://schemas.microsoft.com/office/drawing/2014/main" xmlns="" id="{4FF82DC2-B53D-4546-8FCD-07CC79BB3BD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83304CC2-4749-4E42-854C-B00951391C3C}"/>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312126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025EB39-F6DC-4C6F-AF6F-F8B9512BE8F0}"/>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3" name="页脚占位符 2">
            <a:extLst>
              <a:ext uri="{FF2B5EF4-FFF2-40B4-BE49-F238E27FC236}">
                <a16:creationId xmlns:a16="http://schemas.microsoft.com/office/drawing/2014/main" xmlns="" id="{42BDCCA5-EB9E-4DA7-8BCC-81FD55797AF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55466CA-63B2-4737-BD13-83DE990EE967}"/>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134900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AF3063F-66FC-44D2-BA2D-091E0AC02A9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B4451DC-31CC-403F-8BC0-AEF040704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B9009D5B-BF7C-48A2-811F-5349F2E31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DDB9C7E1-838F-4735-AA0D-581D8201045C}"/>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6" name="页脚占位符 5">
            <a:extLst>
              <a:ext uri="{FF2B5EF4-FFF2-40B4-BE49-F238E27FC236}">
                <a16:creationId xmlns:a16="http://schemas.microsoft.com/office/drawing/2014/main" xmlns="" id="{95E3EDEA-7ACB-4A8E-AF03-6DC3CE2CF1C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73E77AA-D23E-4875-943A-714C27A2437F}"/>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42461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BB7919F-4C9A-452E-8791-CD277721362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53E0FA6-3C84-4AB0-9A6B-1E960636DA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535998E0-AC31-49C1-ADF2-9A0CF89AC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4E8A3E16-1F74-447D-95F3-C5BE0390207A}"/>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6" name="页脚占位符 5">
            <a:extLst>
              <a:ext uri="{FF2B5EF4-FFF2-40B4-BE49-F238E27FC236}">
                <a16:creationId xmlns:a16="http://schemas.microsoft.com/office/drawing/2014/main" xmlns="" id="{BFC35C69-9555-4533-925E-3288EF0AE3B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5A657F7-1975-429F-AB13-24E1555BBF6F}"/>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824853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39141DF-8908-417D-AF90-EB844C604A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5ACF642-279D-467C-B559-D1E0AEC6A84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DAD994C-C8B5-43A2-88B5-EBAD71CB5DE2}"/>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A594CCC9-77AA-426B-80A9-DF64CF23E6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982F960-4817-4EA3-8F13-3C58C9349092}"/>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107444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BB8A818-6961-4111-B7FD-92ABD943616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0934EDD-DECF-4ACE-BB33-1A9EE83A332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E7BA09E-F35B-4F56-A5CE-04D139ECB0F8}"/>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8C0B553B-93F4-4AF4-B646-F983EEE4C4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3C46B38-1244-4528-95E8-9230CDC19C89}"/>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06348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A90EC0-1166-4F75-82DA-2C9C056CC1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2AE8AB12-1189-4A55-BBD5-3637D1F94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CB1AF78-37AC-4BD2-9285-83A6A3CFF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EE483FC8-0874-401C-A7EE-9413B873F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40158259-EDBE-4538-9A86-0091AA10B3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153647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8.xml"/><Relationship Id="rId7" Type="http://schemas.microsoft.com/office/2007/relationships/media" Target="../media/media1.mp3"/><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video" Target="NULL" TargetMode="External"/></Relationships>
</file>

<file path=ppt/slides/_rels/slide2.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notesSlide" Target="../notesSlides/notesSlide2.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slideLayout" Target="../slideLayouts/slideLayout2.xml"/><Relationship Id="rId2" Type="http://schemas.openxmlformats.org/officeDocument/2006/relationships/tags" Target="../tags/tag10.xml"/><Relationship Id="rId16" Type="http://schemas.openxmlformats.org/officeDocument/2006/relationships/tags" Target="../tags/tag24.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tags" Target="../tags/tag2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s>
</file>

<file path=ppt/slides/_rels/slide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notesSlide" Target="../notesSlides/notesSlide4.xml"/><Relationship Id="rId5" Type="http://schemas.openxmlformats.org/officeDocument/2006/relationships/tags" Target="../tags/tag32.xml"/><Relationship Id="rId10" Type="http://schemas.openxmlformats.org/officeDocument/2006/relationships/slideLayout" Target="../slideLayouts/slideLayout4.xml"/><Relationship Id="rId4" Type="http://schemas.openxmlformats.org/officeDocument/2006/relationships/tags" Target="../tags/tag31.xml"/><Relationship Id="rId9" Type="http://schemas.openxmlformats.org/officeDocument/2006/relationships/tags" Target="../tags/tag3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6.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tags" Target="../tags/tag55.xml"/><Relationship Id="rId26" Type="http://schemas.openxmlformats.org/officeDocument/2006/relationships/tags" Target="../tags/tag63.xml"/><Relationship Id="rId3" Type="http://schemas.openxmlformats.org/officeDocument/2006/relationships/tags" Target="../tags/tag40.xml"/><Relationship Id="rId21" Type="http://schemas.openxmlformats.org/officeDocument/2006/relationships/tags" Target="../tags/tag58.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5" Type="http://schemas.openxmlformats.org/officeDocument/2006/relationships/tags" Target="../tags/tag62.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tags" Target="../tags/tag57.xml"/><Relationship Id="rId29" Type="http://schemas.openxmlformats.org/officeDocument/2006/relationships/notesSlide" Target="../notesSlides/notesSlide6.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24" Type="http://schemas.openxmlformats.org/officeDocument/2006/relationships/tags" Target="../tags/tag61.xml"/><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tags" Target="../tags/tag60.xml"/><Relationship Id="rId28" Type="http://schemas.openxmlformats.org/officeDocument/2006/relationships/slideLayout" Target="../slideLayouts/slideLayout4.xml"/><Relationship Id="rId10" Type="http://schemas.openxmlformats.org/officeDocument/2006/relationships/tags" Target="../tags/tag47.xml"/><Relationship Id="rId19" Type="http://schemas.openxmlformats.org/officeDocument/2006/relationships/tags" Target="../tags/tag56.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tags" Target="../tags/tag59.xml"/><Relationship Id="rId27" Type="http://schemas.openxmlformats.org/officeDocument/2006/relationships/tags" Target="../tags/tag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tags" Target="../tags/tag72.xml"/><Relationship Id="rId3" Type="http://schemas.openxmlformats.org/officeDocument/2006/relationships/tags" Target="../tags/tag67.xml"/><Relationship Id="rId7" Type="http://schemas.openxmlformats.org/officeDocument/2006/relationships/tags" Target="../tags/tag71.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10" Type="http://schemas.openxmlformats.org/officeDocument/2006/relationships/notesSlide" Target="../notesSlides/notesSlide8.xml"/><Relationship Id="rId4" Type="http://schemas.openxmlformats.org/officeDocument/2006/relationships/tags" Target="../tags/tag68.xml"/><Relationship Id="rId9"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4.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76.xml"/></Relationships>
</file>

<file path=ppt/slides/_rels/slide10.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slideLayout" Target="../slideLayouts/slideLayout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tags" Target="../tags/tag88.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3" Type="http://schemas.openxmlformats.org/officeDocument/2006/relationships/tags" Target="../tags/tag101.xml"/><Relationship Id="rId18" Type="http://schemas.openxmlformats.org/officeDocument/2006/relationships/tags" Target="../tags/tag106.xml"/><Relationship Id="rId26" Type="http://schemas.openxmlformats.org/officeDocument/2006/relationships/tags" Target="../tags/tag114.xml"/><Relationship Id="rId39" Type="http://schemas.openxmlformats.org/officeDocument/2006/relationships/tags" Target="../tags/tag127.xml"/><Relationship Id="rId21" Type="http://schemas.openxmlformats.org/officeDocument/2006/relationships/tags" Target="../tags/tag109.xml"/><Relationship Id="rId34" Type="http://schemas.openxmlformats.org/officeDocument/2006/relationships/tags" Target="../tags/tag122.xml"/><Relationship Id="rId42" Type="http://schemas.openxmlformats.org/officeDocument/2006/relationships/tags" Target="../tags/tag130.xml"/><Relationship Id="rId47" Type="http://schemas.openxmlformats.org/officeDocument/2006/relationships/tags" Target="../tags/tag135.xml"/><Relationship Id="rId50" Type="http://schemas.openxmlformats.org/officeDocument/2006/relationships/tags" Target="../tags/tag138.xml"/><Relationship Id="rId55" Type="http://schemas.openxmlformats.org/officeDocument/2006/relationships/tags" Target="../tags/tag143.xml"/><Relationship Id="rId63" Type="http://schemas.openxmlformats.org/officeDocument/2006/relationships/tags" Target="../tags/tag151.xml"/><Relationship Id="rId68" Type="http://schemas.openxmlformats.org/officeDocument/2006/relationships/tags" Target="../tags/tag156.xml"/><Relationship Id="rId76" Type="http://schemas.openxmlformats.org/officeDocument/2006/relationships/tags" Target="../tags/tag164.xml"/><Relationship Id="rId84" Type="http://schemas.openxmlformats.org/officeDocument/2006/relationships/tags" Target="../tags/tag172.xml"/><Relationship Id="rId89" Type="http://schemas.openxmlformats.org/officeDocument/2006/relationships/notesSlide" Target="../notesSlides/notesSlide11.xml"/><Relationship Id="rId7" Type="http://schemas.openxmlformats.org/officeDocument/2006/relationships/tags" Target="../tags/tag95.xml"/><Relationship Id="rId71" Type="http://schemas.openxmlformats.org/officeDocument/2006/relationships/tags" Target="../tags/tag159.xml"/><Relationship Id="rId2" Type="http://schemas.openxmlformats.org/officeDocument/2006/relationships/tags" Target="../tags/tag90.xml"/><Relationship Id="rId16" Type="http://schemas.openxmlformats.org/officeDocument/2006/relationships/tags" Target="../tags/tag104.xml"/><Relationship Id="rId29" Type="http://schemas.openxmlformats.org/officeDocument/2006/relationships/tags" Target="../tags/tag117.xml"/><Relationship Id="rId11" Type="http://schemas.openxmlformats.org/officeDocument/2006/relationships/tags" Target="../tags/tag99.xml"/><Relationship Id="rId24" Type="http://schemas.openxmlformats.org/officeDocument/2006/relationships/tags" Target="../tags/tag112.xml"/><Relationship Id="rId32" Type="http://schemas.openxmlformats.org/officeDocument/2006/relationships/tags" Target="../tags/tag120.xml"/><Relationship Id="rId37" Type="http://schemas.openxmlformats.org/officeDocument/2006/relationships/tags" Target="../tags/tag125.xml"/><Relationship Id="rId40" Type="http://schemas.openxmlformats.org/officeDocument/2006/relationships/tags" Target="../tags/tag128.xml"/><Relationship Id="rId45" Type="http://schemas.openxmlformats.org/officeDocument/2006/relationships/tags" Target="../tags/tag133.xml"/><Relationship Id="rId53" Type="http://schemas.openxmlformats.org/officeDocument/2006/relationships/tags" Target="../tags/tag141.xml"/><Relationship Id="rId58" Type="http://schemas.openxmlformats.org/officeDocument/2006/relationships/tags" Target="../tags/tag146.xml"/><Relationship Id="rId66" Type="http://schemas.openxmlformats.org/officeDocument/2006/relationships/tags" Target="../tags/tag154.xml"/><Relationship Id="rId74" Type="http://schemas.openxmlformats.org/officeDocument/2006/relationships/tags" Target="../tags/tag162.xml"/><Relationship Id="rId79" Type="http://schemas.openxmlformats.org/officeDocument/2006/relationships/tags" Target="../tags/tag167.xml"/><Relationship Id="rId87" Type="http://schemas.openxmlformats.org/officeDocument/2006/relationships/tags" Target="../tags/tag175.xml"/><Relationship Id="rId5" Type="http://schemas.openxmlformats.org/officeDocument/2006/relationships/tags" Target="../tags/tag93.xml"/><Relationship Id="rId61" Type="http://schemas.openxmlformats.org/officeDocument/2006/relationships/tags" Target="../tags/tag149.xml"/><Relationship Id="rId82" Type="http://schemas.openxmlformats.org/officeDocument/2006/relationships/tags" Target="../tags/tag170.xml"/><Relationship Id="rId19" Type="http://schemas.openxmlformats.org/officeDocument/2006/relationships/tags" Target="../tags/tag107.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 Id="rId22" Type="http://schemas.openxmlformats.org/officeDocument/2006/relationships/tags" Target="../tags/tag110.xml"/><Relationship Id="rId27" Type="http://schemas.openxmlformats.org/officeDocument/2006/relationships/tags" Target="../tags/tag115.xml"/><Relationship Id="rId30" Type="http://schemas.openxmlformats.org/officeDocument/2006/relationships/tags" Target="../tags/tag118.xml"/><Relationship Id="rId35" Type="http://schemas.openxmlformats.org/officeDocument/2006/relationships/tags" Target="../tags/tag123.xml"/><Relationship Id="rId43" Type="http://schemas.openxmlformats.org/officeDocument/2006/relationships/tags" Target="../tags/tag131.xml"/><Relationship Id="rId48" Type="http://schemas.openxmlformats.org/officeDocument/2006/relationships/tags" Target="../tags/tag136.xml"/><Relationship Id="rId56" Type="http://schemas.openxmlformats.org/officeDocument/2006/relationships/tags" Target="../tags/tag144.xml"/><Relationship Id="rId64" Type="http://schemas.openxmlformats.org/officeDocument/2006/relationships/tags" Target="../tags/tag152.xml"/><Relationship Id="rId69" Type="http://schemas.openxmlformats.org/officeDocument/2006/relationships/tags" Target="../tags/tag157.xml"/><Relationship Id="rId77" Type="http://schemas.openxmlformats.org/officeDocument/2006/relationships/tags" Target="../tags/tag165.xml"/><Relationship Id="rId8" Type="http://schemas.openxmlformats.org/officeDocument/2006/relationships/tags" Target="../tags/tag96.xml"/><Relationship Id="rId51" Type="http://schemas.openxmlformats.org/officeDocument/2006/relationships/tags" Target="../tags/tag139.xml"/><Relationship Id="rId72" Type="http://schemas.openxmlformats.org/officeDocument/2006/relationships/tags" Target="../tags/tag160.xml"/><Relationship Id="rId80" Type="http://schemas.openxmlformats.org/officeDocument/2006/relationships/tags" Target="../tags/tag168.xml"/><Relationship Id="rId85" Type="http://schemas.openxmlformats.org/officeDocument/2006/relationships/tags" Target="../tags/tag173.xml"/><Relationship Id="rId3" Type="http://schemas.openxmlformats.org/officeDocument/2006/relationships/tags" Target="../tags/tag91.xml"/><Relationship Id="rId12" Type="http://schemas.openxmlformats.org/officeDocument/2006/relationships/tags" Target="../tags/tag100.xml"/><Relationship Id="rId17" Type="http://schemas.openxmlformats.org/officeDocument/2006/relationships/tags" Target="../tags/tag105.xml"/><Relationship Id="rId25" Type="http://schemas.openxmlformats.org/officeDocument/2006/relationships/tags" Target="../tags/tag113.xml"/><Relationship Id="rId33" Type="http://schemas.openxmlformats.org/officeDocument/2006/relationships/tags" Target="../tags/tag121.xml"/><Relationship Id="rId38" Type="http://schemas.openxmlformats.org/officeDocument/2006/relationships/tags" Target="../tags/tag126.xml"/><Relationship Id="rId46" Type="http://schemas.openxmlformats.org/officeDocument/2006/relationships/tags" Target="../tags/tag134.xml"/><Relationship Id="rId59" Type="http://schemas.openxmlformats.org/officeDocument/2006/relationships/tags" Target="../tags/tag147.xml"/><Relationship Id="rId67" Type="http://schemas.openxmlformats.org/officeDocument/2006/relationships/tags" Target="../tags/tag155.xml"/><Relationship Id="rId20" Type="http://schemas.openxmlformats.org/officeDocument/2006/relationships/tags" Target="../tags/tag108.xml"/><Relationship Id="rId41" Type="http://schemas.openxmlformats.org/officeDocument/2006/relationships/tags" Target="../tags/tag129.xml"/><Relationship Id="rId54" Type="http://schemas.openxmlformats.org/officeDocument/2006/relationships/tags" Target="../tags/tag142.xml"/><Relationship Id="rId62" Type="http://schemas.openxmlformats.org/officeDocument/2006/relationships/tags" Target="../tags/tag150.xml"/><Relationship Id="rId70" Type="http://schemas.openxmlformats.org/officeDocument/2006/relationships/tags" Target="../tags/tag158.xml"/><Relationship Id="rId75" Type="http://schemas.openxmlformats.org/officeDocument/2006/relationships/tags" Target="../tags/tag163.xml"/><Relationship Id="rId83" Type="http://schemas.openxmlformats.org/officeDocument/2006/relationships/tags" Target="../tags/tag171.xml"/><Relationship Id="rId88" Type="http://schemas.openxmlformats.org/officeDocument/2006/relationships/slideLayout" Target="../slideLayouts/slideLayout4.xml"/><Relationship Id="rId1" Type="http://schemas.openxmlformats.org/officeDocument/2006/relationships/tags" Target="../tags/tag89.xml"/><Relationship Id="rId6" Type="http://schemas.openxmlformats.org/officeDocument/2006/relationships/tags" Target="../tags/tag94.xml"/><Relationship Id="rId15" Type="http://schemas.openxmlformats.org/officeDocument/2006/relationships/tags" Target="../tags/tag103.xml"/><Relationship Id="rId23" Type="http://schemas.openxmlformats.org/officeDocument/2006/relationships/tags" Target="../tags/tag111.xml"/><Relationship Id="rId28" Type="http://schemas.openxmlformats.org/officeDocument/2006/relationships/tags" Target="../tags/tag116.xml"/><Relationship Id="rId36" Type="http://schemas.openxmlformats.org/officeDocument/2006/relationships/tags" Target="../tags/tag124.xml"/><Relationship Id="rId49" Type="http://schemas.openxmlformats.org/officeDocument/2006/relationships/tags" Target="../tags/tag137.xml"/><Relationship Id="rId57" Type="http://schemas.openxmlformats.org/officeDocument/2006/relationships/tags" Target="../tags/tag145.xml"/><Relationship Id="rId10" Type="http://schemas.openxmlformats.org/officeDocument/2006/relationships/tags" Target="../tags/tag98.xml"/><Relationship Id="rId31" Type="http://schemas.openxmlformats.org/officeDocument/2006/relationships/tags" Target="../tags/tag119.xml"/><Relationship Id="rId44" Type="http://schemas.openxmlformats.org/officeDocument/2006/relationships/tags" Target="../tags/tag132.xml"/><Relationship Id="rId52" Type="http://schemas.openxmlformats.org/officeDocument/2006/relationships/tags" Target="../tags/tag140.xml"/><Relationship Id="rId60" Type="http://schemas.openxmlformats.org/officeDocument/2006/relationships/tags" Target="../tags/tag148.xml"/><Relationship Id="rId65" Type="http://schemas.openxmlformats.org/officeDocument/2006/relationships/tags" Target="../tags/tag153.xml"/><Relationship Id="rId73" Type="http://schemas.openxmlformats.org/officeDocument/2006/relationships/tags" Target="../tags/tag161.xml"/><Relationship Id="rId78" Type="http://schemas.openxmlformats.org/officeDocument/2006/relationships/tags" Target="../tags/tag166.xml"/><Relationship Id="rId81" Type="http://schemas.openxmlformats.org/officeDocument/2006/relationships/tags" Target="../tags/tag169.xml"/><Relationship Id="rId86" Type="http://schemas.openxmlformats.org/officeDocument/2006/relationships/tags" Target="../tags/tag174.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178.xml"/><Relationship Id="rId7" Type="http://schemas.openxmlformats.org/officeDocument/2006/relationships/slideLayout" Target="../slideLayouts/slideLayout4.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s>
</file>

<file path=ppt/slides/_rels/slide13.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notesSlide" Target="../notesSlides/notesSlide13.xml"/><Relationship Id="rId5" Type="http://schemas.openxmlformats.org/officeDocument/2006/relationships/tags" Target="../tags/tag186.xml"/><Relationship Id="rId10" Type="http://schemas.openxmlformats.org/officeDocument/2006/relationships/slideLayout" Target="../slideLayouts/slideLayout4.xml"/><Relationship Id="rId4" Type="http://schemas.openxmlformats.org/officeDocument/2006/relationships/tags" Target="../tags/tag185.xml"/><Relationship Id="rId9" Type="http://schemas.openxmlformats.org/officeDocument/2006/relationships/tags" Target="../tags/tag190.xml"/></Relationships>
</file>

<file path=ppt/slides/_rels/slide14.xml.rels><?xml version="1.0" encoding="UTF-8" standalone="yes"?>
<Relationships xmlns="http://schemas.openxmlformats.org/package/2006/relationships"><Relationship Id="rId3" Type="http://schemas.openxmlformats.org/officeDocument/2006/relationships/tags" Target="../tags/tag193.xml"/><Relationship Id="rId7" Type="http://schemas.openxmlformats.org/officeDocument/2006/relationships/image" Target="../media/image4.pn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tags" Target="../tags/tag194.xml"/></Relationships>
</file>

<file path=ppt/slides/_rels/slide15.xml.rels><?xml version="1.0" encoding="UTF-8" standalone="yes"?>
<Relationships xmlns="http://schemas.openxmlformats.org/package/2006/relationships"><Relationship Id="rId8" Type="http://schemas.openxmlformats.org/officeDocument/2006/relationships/tags" Target="../tags/tag202.xml"/><Relationship Id="rId13" Type="http://schemas.openxmlformats.org/officeDocument/2006/relationships/tags" Target="../tags/tag207.xml"/><Relationship Id="rId18" Type="http://schemas.openxmlformats.org/officeDocument/2006/relationships/tags" Target="../tags/tag212.xml"/><Relationship Id="rId3" Type="http://schemas.openxmlformats.org/officeDocument/2006/relationships/tags" Target="../tags/tag197.xml"/><Relationship Id="rId21" Type="http://schemas.openxmlformats.org/officeDocument/2006/relationships/tags" Target="../tags/tag215.xml"/><Relationship Id="rId7" Type="http://schemas.openxmlformats.org/officeDocument/2006/relationships/tags" Target="../tags/tag201.xml"/><Relationship Id="rId12" Type="http://schemas.openxmlformats.org/officeDocument/2006/relationships/tags" Target="../tags/tag206.xml"/><Relationship Id="rId17" Type="http://schemas.openxmlformats.org/officeDocument/2006/relationships/tags" Target="../tags/tag211.xml"/><Relationship Id="rId2" Type="http://schemas.openxmlformats.org/officeDocument/2006/relationships/tags" Target="../tags/tag196.xml"/><Relationship Id="rId16" Type="http://schemas.openxmlformats.org/officeDocument/2006/relationships/tags" Target="../tags/tag210.xml"/><Relationship Id="rId20" Type="http://schemas.openxmlformats.org/officeDocument/2006/relationships/tags" Target="../tags/tag214.xml"/><Relationship Id="rId1" Type="http://schemas.openxmlformats.org/officeDocument/2006/relationships/tags" Target="../tags/tag195.xml"/><Relationship Id="rId6" Type="http://schemas.openxmlformats.org/officeDocument/2006/relationships/tags" Target="../tags/tag200.xml"/><Relationship Id="rId11" Type="http://schemas.openxmlformats.org/officeDocument/2006/relationships/tags" Target="../tags/tag205.xml"/><Relationship Id="rId24" Type="http://schemas.openxmlformats.org/officeDocument/2006/relationships/notesSlide" Target="../notesSlides/notesSlide15.xml"/><Relationship Id="rId5" Type="http://schemas.openxmlformats.org/officeDocument/2006/relationships/tags" Target="../tags/tag199.xml"/><Relationship Id="rId15" Type="http://schemas.openxmlformats.org/officeDocument/2006/relationships/tags" Target="../tags/tag209.xml"/><Relationship Id="rId23" Type="http://schemas.openxmlformats.org/officeDocument/2006/relationships/slideLayout" Target="../slideLayouts/slideLayout4.xml"/><Relationship Id="rId10" Type="http://schemas.openxmlformats.org/officeDocument/2006/relationships/tags" Target="../tags/tag204.xml"/><Relationship Id="rId19" Type="http://schemas.openxmlformats.org/officeDocument/2006/relationships/tags" Target="../tags/tag213.xml"/><Relationship Id="rId4" Type="http://schemas.openxmlformats.org/officeDocument/2006/relationships/tags" Target="../tags/tag198.xml"/><Relationship Id="rId9" Type="http://schemas.openxmlformats.org/officeDocument/2006/relationships/tags" Target="../tags/tag203.xml"/><Relationship Id="rId14" Type="http://schemas.openxmlformats.org/officeDocument/2006/relationships/tags" Target="../tags/tag208.xml"/><Relationship Id="rId22" Type="http://schemas.openxmlformats.org/officeDocument/2006/relationships/tags" Target="../tags/tag216.xml"/></Relationships>
</file>

<file path=ppt/slides/_rels/slide16.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tags" Target="../tags/tag229.xml"/><Relationship Id="rId18" Type="http://schemas.openxmlformats.org/officeDocument/2006/relationships/tags" Target="../tags/tag234.xml"/><Relationship Id="rId26" Type="http://schemas.openxmlformats.org/officeDocument/2006/relationships/tags" Target="../tags/tag242.xml"/><Relationship Id="rId3" Type="http://schemas.openxmlformats.org/officeDocument/2006/relationships/tags" Target="../tags/tag219.xml"/><Relationship Id="rId21" Type="http://schemas.openxmlformats.org/officeDocument/2006/relationships/tags" Target="../tags/tag237.xml"/><Relationship Id="rId34" Type="http://schemas.openxmlformats.org/officeDocument/2006/relationships/tags" Target="../tags/tag250.xml"/><Relationship Id="rId7" Type="http://schemas.openxmlformats.org/officeDocument/2006/relationships/tags" Target="../tags/tag223.xml"/><Relationship Id="rId12" Type="http://schemas.openxmlformats.org/officeDocument/2006/relationships/tags" Target="../tags/tag228.xml"/><Relationship Id="rId17" Type="http://schemas.openxmlformats.org/officeDocument/2006/relationships/tags" Target="../tags/tag233.xml"/><Relationship Id="rId25" Type="http://schemas.openxmlformats.org/officeDocument/2006/relationships/tags" Target="../tags/tag241.xml"/><Relationship Id="rId33" Type="http://schemas.openxmlformats.org/officeDocument/2006/relationships/tags" Target="../tags/tag249.xml"/><Relationship Id="rId38" Type="http://schemas.openxmlformats.org/officeDocument/2006/relationships/notesSlide" Target="../notesSlides/notesSlide16.xml"/><Relationship Id="rId2" Type="http://schemas.openxmlformats.org/officeDocument/2006/relationships/tags" Target="../tags/tag218.xml"/><Relationship Id="rId16" Type="http://schemas.openxmlformats.org/officeDocument/2006/relationships/tags" Target="../tags/tag232.xml"/><Relationship Id="rId20" Type="http://schemas.openxmlformats.org/officeDocument/2006/relationships/tags" Target="../tags/tag236.xml"/><Relationship Id="rId29" Type="http://schemas.openxmlformats.org/officeDocument/2006/relationships/tags" Target="../tags/tag245.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tags" Target="../tags/tag227.xml"/><Relationship Id="rId24" Type="http://schemas.openxmlformats.org/officeDocument/2006/relationships/tags" Target="../tags/tag240.xml"/><Relationship Id="rId32" Type="http://schemas.openxmlformats.org/officeDocument/2006/relationships/tags" Target="../tags/tag248.xml"/><Relationship Id="rId37" Type="http://schemas.openxmlformats.org/officeDocument/2006/relationships/slideLayout" Target="../slideLayouts/slideLayout4.xml"/><Relationship Id="rId5" Type="http://schemas.openxmlformats.org/officeDocument/2006/relationships/tags" Target="../tags/tag221.xml"/><Relationship Id="rId15" Type="http://schemas.openxmlformats.org/officeDocument/2006/relationships/tags" Target="../tags/tag231.xml"/><Relationship Id="rId23" Type="http://schemas.openxmlformats.org/officeDocument/2006/relationships/tags" Target="../tags/tag239.xml"/><Relationship Id="rId28" Type="http://schemas.openxmlformats.org/officeDocument/2006/relationships/tags" Target="../tags/tag244.xml"/><Relationship Id="rId36" Type="http://schemas.openxmlformats.org/officeDocument/2006/relationships/tags" Target="../tags/tag252.xml"/><Relationship Id="rId10" Type="http://schemas.openxmlformats.org/officeDocument/2006/relationships/tags" Target="../tags/tag226.xml"/><Relationship Id="rId19" Type="http://schemas.openxmlformats.org/officeDocument/2006/relationships/tags" Target="../tags/tag235.xml"/><Relationship Id="rId31" Type="http://schemas.openxmlformats.org/officeDocument/2006/relationships/tags" Target="../tags/tag247.xml"/><Relationship Id="rId4" Type="http://schemas.openxmlformats.org/officeDocument/2006/relationships/tags" Target="../tags/tag220.xml"/><Relationship Id="rId9" Type="http://schemas.openxmlformats.org/officeDocument/2006/relationships/tags" Target="../tags/tag225.xml"/><Relationship Id="rId14" Type="http://schemas.openxmlformats.org/officeDocument/2006/relationships/tags" Target="../tags/tag230.xml"/><Relationship Id="rId22" Type="http://schemas.openxmlformats.org/officeDocument/2006/relationships/tags" Target="../tags/tag238.xml"/><Relationship Id="rId27" Type="http://schemas.openxmlformats.org/officeDocument/2006/relationships/tags" Target="../tags/tag243.xml"/><Relationship Id="rId30" Type="http://schemas.openxmlformats.org/officeDocument/2006/relationships/tags" Target="../tags/tag246.xml"/><Relationship Id="rId35" Type="http://schemas.openxmlformats.org/officeDocument/2006/relationships/tags" Target="../tags/tag251.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255.xml"/><Relationship Id="rId7" Type="http://schemas.openxmlformats.org/officeDocument/2006/relationships/slideLayout" Target="../slideLayouts/slideLayout4.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s>
</file>

<file path=ppt/slides/_rels/slide18.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7.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notesSlide" Target="../notesSlides/notesSlide18.xml"/><Relationship Id="rId5" Type="http://schemas.openxmlformats.org/officeDocument/2006/relationships/slideLayout" Target="../slideLayouts/slideLayout4.xml"/><Relationship Id="rId4" Type="http://schemas.openxmlformats.org/officeDocument/2006/relationships/tags" Target="../tags/tag262.xml"/></Relationships>
</file>

<file path=ppt/slides/_rels/slide19.xml.rels><?xml version="1.0" encoding="UTF-8" standalone="yes"?>
<Relationships xmlns="http://schemas.openxmlformats.org/package/2006/relationships"><Relationship Id="rId3" Type="http://schemas.openxmlformats.org/officeDocument/2006/relationships/tags" Target="../tags/tag265.xml"/><Relationship Id="rId7" Type="http://schemas.openxmlformats.org/officeDocument/2006/relationships/image" Target="../media/image4.png"/><Relationship Id="rId2" Type="http://schemas.openxmlformats.org/officeDocument/2006/relationships/tags" Target="../tags/tag264.xml"/><Relationship Id="rId1" Type="http://schemas.openxmlformats.org/officeDocument/2006/relationships/tags" Target="../tags/tag263.xml"/><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tags" Target="../tags/tag266.xml"/></Relationships>
</file>

<file path=ppt/slides/_rels/slide20.xml.rels><?xml version="1.0" encoding="UTF-8" standalone="yes"?>
<Relationships xmlns="http://schemas.openxmlformats.org/package/2006/relationships"><Relationship Id="rId8" Type="http://schemas.openxmlformats.org/officeDocument/2006/relationships/tags" Target="../tags/tag274.xml"/><Relationship Id="rId13" Type="http://schemas.openxmlformats.org/officeDocument/2006/relationships/tags" Target="../tags/tag279.xml"/><Relationship Id="rId3" Type="http://schemas.openxmlformats.org/officeDocument/2006/relationships/tags" Target="../tags/tag269.xml"/><Relationship Id="rId7" Type="http://schemas.openxmlformats.org/officeDocument/2006/relationships/tags" Target="../tags/tag273.xml"/><Relationship Id="rId12" Type="http://schemas.openxmlformats.org/officeDocument/2006/relationships/tags" Target="../tags/tag278.xml"/><Relationship Id="rId2" Type="http://schemas.openxmlformats.org/officeDocument/2006/relationships/tags" Target="../tags/tag268.xml"/><Relationship Id="rId16" Type="http://schemas.openxmlformats.org/officeDocument/2006/relationships/notesSlide" Target="../notesSlides/notesSlide20.xml"/><Relationship Id="rId1" Type="http://schemas.openxmlformats.org/officeDocument/2006/relationships/tags" Target="../tags/tag267.xml"/><Relationship Id="rId6" Type="http://schemas.openxmlformats.org/officeDocument/2006/relationships/tags" Target="../tags/tag272.xml"/><Relationship Id="rId11" Type="http://schemas.openxmlformats.org/officeDocument/2006/relationships/tags" Target="../tags/tag277.xml"/><Relationship Id="rId5" Type="http://schemas.openxmlformats.org/officeDocument/2006/relationships/tags" Target="../tags/tag271.xml"/><Relationship Id="rId15" Type="http://schemas.openxmlformats.org/officeDocument/2006/relationships/slideLayout" Target="../slideLayouts/slideLayout4.xml"/><Relationship Id="rId10" Type="http://schemas.openxmlformats.org/officeDocument/2006/relationships/tags" Target="../tags/tag276.xml"/><Relationship Id="rId4" Type="http://schemas.openxmlformats.org/officeDocument/2006/relationships/tags" Target="../tags/tag270.xml"/><Relationship Id="rId9" Type="http://schemas.openxmlformats.org/officeDocument/2006/relationships/tags" Target="../tags/tag275.xml"/><Relationship Id="rId14" Type="http://schemas.openxmlformats.org/officeDocument/2006/relationships/tags" Target="../tags/tag280.xml"/></Relationships>
</file>

<file path=ppt/slides/_rels/slide21.xml.rels><?xml version="1.0" encoding="UTF-8" standalone="yes"?>
<Relationships xmlns="http://schemas.openxmlformats.org/package/2006/relationships"><Relationship Id="rId8" Type="http://schemas.openxmlformats.org/officeDocument/2006/relationships/tags" Target="../tags/tag288.xml"/><Relationship Id="rId3" Type="http://schemas.openxmlformats.org/officeDocument/2006/relationships/tags" Target="../tags/tag283.xml"/><Relationship Id="rId7" Type="http://schemas.openxmlformats.org/officeDocument/2006/relationships/tags" Target="../tags/tag287.xm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tags" Target="../tags/tag286.xml"/><Relationship Id="rId11" Type="http://schemas.openxmlformats.org/officeDocument/2006/relationships/notesSlide" Target="../notesSlides/notesSlide21.xml"/><Relationship Id="rId5" Type="http://schemas.openxmlformats.org/officeDocument/2006/relationships/tags" Target="../tags/tag285.xml"/><Relationship Id="rId10" Type="http://schemas.openxmlformats.org/officeDocument/2006/relationships/slideLayout" Target="../slideLayouts/slideLayout4.xml"/><Relationship Id="rId4" Type="http://schemas.openxmlformats.org/officeDocument/2006/relationships/tags" Target="../tags/tag284.xml"/><Relationship Id="rId9" Type="http://schemas.openxmlformats.org/officeDocument/2006/relationships/tags" Target="../tags/tag289.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tags" Target="../tags/tag302.xml"/><Relationship Id="rId18" Type="http://schemas.openxmlformats.org/officeDocument/2006/relationships/tags" Target="../tags/tag307.xml"/><Relationship Id="rId26" Type="http://schemas.openxmlformats.org/officeDocument/2006/relationships/tags" Target="../tags/tag315.xml"/><Relationship Id="rId3" Type="http://schemas.openxmlformats.org/officeDocument/2006/relationships/tags" Target="../tags/tag292.xml"/><Relationship Id="rId21" Type="http://schemas.openxmlformats.org/officeDocument/2006/relationships/tags" Target="../tags/tag310.xml"/><Relationship Id="rId34" Type="http://schemas.openxmlformats.org/officeDocument/2006/relationships/notesSlide" Target="../notesSlides/notesSlide22.xml"/><Relationship Id="rId7" Type="http://schemas.openxmlformats.org/officeDocument/2006/relationships/tags" Target="../tags/tag296.xml"/><Relationship Id="rId12" Type="http://schemas.openxmlformats.org/officeDocument/2006/relationships/tags" Target="../tags/tag301.xml"/><Relationship Id="rId17" Type="http://schemas.openxmlformats.org/officeDocument/2006/relationships/tags" Target="../tags/tag306.xml"/><Relationship Id="rId25" Type="http://schemas.openxmlformats.org/officeDocument/2006/relationships/tags" Target="../tags/tag314.xml"/><Relationship Id="rId33" Type="http://schemas.openxmlformats.org/officeDocument/2006/relationships/slideLayout" Target="../slideLayouts/slideLayout4.xml"/><Relationship Id="rId2" Type="http://schemas.openxmlformats.org/officeDocument/2006/relationships/tags" Target="../tags/tag291.xml"/><Relationship Id="rId16" Type="http://schemas.openxmlformats.org/officeDocument/2006/relationships/tags" Target="../tags/tag305.xml"/><Relationship Id="rId20" Type="http://schemas.openxmlformats.org/officeDocument/2006/relationships/tags" Target="../tags/tag309.xml"/><Relationship Id="rId29" Type="http://schemas.openxmlformats.org/officeDocument/2006/relationships/tags" Target="../tags/tag318.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tags" Target="../tags/tag300.xml"/><Relationship Id="rId24" Type="http://schemas.openxmlformats.org/officeDocument/2006/relationships/tags" Target="../tags/tag313.xml"/><Relationship Id="rId32" Type="http://schemas.openxmlformats.org/officeDocument/2006/relationships/tags" Target="../tags/tag321.xml"/><Relationship Id="rId5" Type="http://schemas.openxmlformats.org/officeDocument/2006/relationships/tags" Target="../tags/tag294.xml"/><Relationship Id="rId15" Type="http://schemas.openxmlformats.org/officeDocument/2006/relationships/tags" Target="../tags/tag304.xml"/><Relationship Id="rId23" Type="http://schemas.openxmlformats.org/officeDocument/2006/relationships/tags" Target="../tags/tag312.xml"/><Relationship Id="rId28" Type="http://schemas.openxmlformats.org/officeDocument/2006/relationships/tags" Target="../tags/tag317.xml"/><Relationship Id="rId10" Type="http://schemas.openxmlformats.org/officeDocument/2006/relationships/tags" Target="../tags/tag299.xml"/><Relationship Id="rId19" Type="http://schemas.openxmlformats.org/officeDocument/2006/relationships/tags" Target="../tags/tag308.xml"/><Relationship Id="rId31" Type="http://schemas.openxmlformats.org/officeDocument/2006/relationships/tags" Target="../tags/tag320.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tags" Target="../tags/tag303.xml"/><Relationship Id="rId22" Type="http://schemas.openxmlformats.org/officeDocument/2006/relationships/tags" Target="../tags/tag311.xml"/><Relationship Id="rId27" Type="http://schemas.openxmlformats.org/officeDocument/2006/relationships/tags" Target="../tags/tag316.xml"/><Relationship Id="rId30" Type="http://schemas.openxmlformats.org/officeDocument/2006/relationships/tags" Target="../tags/tag319.xml"/></Relationships>
</file>

<file path=ppt/slides/_rels/slide23.xml.rels><?xml version="1.0" encoding="UTF-8" standalone="yes"?>
<Relationships xmlns="http://schemas.openxmlformats.org/package/2006/relationships"><Relationship Id="rId8" Type="http://schemas.openxmlformats.org/officeDocument/2006/relationships/tags" Target="../tags/tag329.xml"/><Relationship Id="rId3" Type="http://schemas.openxmlformats.org/officeDocument/2006/relationships/tags" Target="../tags/tag324.xml"/><Relationship Id="rId7" Type="http://schemas.openxmlformats.org/officeDocument/2006/relationships/tags" Target="../tags/tag328.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tags" Target="../tags/tag327.xml"/><Relationship Id="rId11" Type="http://schemas.openxmlformats.org/officeDocument/2006/relationships/notesSlide" Target="../notesSlides/notesSlide23.xml"/><Relationship Id="rId5" Type="http://schemas.openxmlformats.org/officeDocument/2006/relationships/tags" Target="../tags/tag326.xml"/><Relationship Id="rId10" Type="http://schemas.openxmlformats.org/officeDocument/2006/relationships/slideLayout" Target="../slideLayouts/slideLayout4.xml"/><Relationship Id="rId4" Type="http://schemas.openxmlformats.org/officeDocument/2006/relationships/tags" Target="../tags/tag325.xml"/><Relationship Id="rId9" Type="http://schemas.openxmlformats.org/officeDocument/2006/relationships/tags" Target="../tags/tag33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3835D3E2-5021-4F2A-8E28-DFACB17FE8DA}"/>
              </a:ext>
            </a:extLst>
          </p:cNvPr>
          <p:cNvSpPr txBox="1"/>
          <p:nvPr>
            <p:custDataLst>
              <p:tags r:id="rId1"/>
            </p:custDataLst>
          </p:nvPr>
        </p:nvSpPr>
        <p:spPr>
          <a:xfrm>
            <a:off x="3362558" y="3207214"/>
            <a:ext cx="3723374" cy="378804"/>
          </a:xfrm>
          <a:prstGeom prst="rect">
            <a:avLst/>
          </a:prstGeom>
          <a:noFill/>
        </p:spPr>
        <p:txBody>
          <a:bodyPr wrap="square" rtlCol="0" anchor="ctr" anchorCtr="0">
            <a:noAutofit/>
          </a:bodyPr>
          <a:lstStyle/>
          <a:p>
            <a:r>
              <a:rPr lang="zh-CN" altLang="en-US" sz="1900" b="1" dirty="0">
                <a:solidFill>
                  <a:schemeClr val="bg1"/>
                </a:solidFill>
                <a:latin typeface="字魂36号-正文宋楷" panose="02000000000000000000" pitchFamily="2" charset="-122"/>
                <a:ea typeface="字魂36号-正文宋楷" panose="02000000000000000000" pitchFamily="2" charset="-122"/>
              </a:rPr>
              <a:t>人教版小学数学六年级</a:t>
            </a:r>
            <a:r>
              <a:rPr lang="en-US" altLang="zh-CN" sz="1900" b="1" dirty="0">
                <a:solidFill>
                  <a:schemeClr val="bg1"/>
                </a:solidFill>
                <a:latin typeface="字魂36号-正文宋楷" panose="02000000000000000000" pitchFamily="2" charset="-122"/>
                <a:ea typeface="字魂36号-正文宋楷" panose="02000000000000000000" pitchFamily="2" charset="-122"/>
              </a:rPr>
              <a:t>PPT</a:t>
            </a:r>
            <a:r>
              <a:rPr lang="zh-CN" altLang="en-US" sz="1900" b="1" dirty="0">
                <a:solidFill>
                  <a:schemeClr val="bg1"/>
                </a:solidFill>
                <a:latin typeface="字魂36号-正文宋楷" panose="02000000000000000000" pitchFamily="2" charset="-122"/>
                <a:ea typeface="字魂36号-正文宋楷" panose="02000000000000000000" pitchFamily="2" charset="-122"/>
              </a:rPr>
              <a:t>课件</a:t>
            </a:r>
          </a:p>
        </p:txBody>
      </p:sp>
      <p:sp>
        <p:nvSpPr>
          <p:cNvPr id="6" name="文本框 5">
            <a:extLst>
              <a:ext uri="{FF2B5EF4-FFF2-40B4-BE49-F238E27FC236}">
                <a16:creationId xmlns:a16="http://schemas.microsoft.com/office/drawing/2014/main" xmlns="" id="{E3561F1A-62F2-4CEF-8DA2-0EFF4F39088A}"/>
              </a:ext>
            </a:extLst>
          </p:cNvPr>
          <p:cNvSpPr txBox="1"/>
          <p:nvPr>
            <p:custDataLst>
              <p:tags r:id="rId2"/>
            </p:custDataLst>
          </p:nvPr>
        </p:nvSpPr>
        <p:spPr>
          <a:xfrm>
            <a:off x="6782672" y="3216838"/>
            <a:ext cx="2522457" cy="378804"/>
          </a:xfrm>
          <a:prstGeom prst="rect">
            <a:avLst/>
          </a:prstGeom>
          <a:noFill/>
        </p:spPr>
        <p:txBody>
          <a:bodyPr wrap="square" rtlCol="0" anchor="ctr" anchorCtr="0">
            <a:noAutofit/>
          </a:bodyPr>
          <a:lstStyle/>
          <a:p>
            <a:r>
              <a:rPr lang="zh-CN" altLang="en-US" sz="1900" b="1" dirty="0">
                <a:solidFill>
                  <a:schemeClr val="bg1"/>
                </a:solidFill>
                <a:latin typeface="字魂36号-正文宋楷" panose="02000000000000000000" pitchFamily="2" charset="-122"/>
                <a:ea typeface="字魂36号-正文宋楷" panose="02000000000000000000" pitchFamily="2" charset="-122"/>
              </a:rPr>
              <a:t>指导老师</a:t>
            </a:r>
            <a:r>
              <a:rPr lang="zh-CN" altLang="en-US" sz="1900" b="1" dirty="0" smtClean="0">
                <a:solidFill>
                  <a:schemeClr val="bg1"/>
                </a:solidFill>
                <a:latin typeface="字魂36号-正文宋楷" panose="02000000000000000000" pitchFamily="2" charset="-122"/>
                <a:ea typeface="字魂36号-正文宋楷" panose="02000000000000000000" pitchFamily="2" charset="-122"/>
              </a:rPr>
              <a:t>：小木头老师</a:t>
            </a:r>
            <a:endParaRPr lang="zh-CN" altLang="en-US" sz="1900" b="1" dirty="0">
              <a:solidFill>
                <a:schemeClr val="bg1"/>
              </a:solidFill>
              <a:latin typeface="字魂36号-正文宋楷" panose="02000000000000000000" pitchFamily="2" charset="-122"/>
              <a:ea typeface="字魂36号-正文宋楷" panose="02000000000000000000" pitchFamily="2" charset="-122"/>
            </a:endParaRPr>
          </a:p>
        </p:txBody>
      </p:sp>
      <p:sp>
        <p:nvSpPr>
          <p:cNvPr id="8" name="标题 5">
            <a:extLst>
              <a:ext uri="{FF2B5EF4-FFF2-40B4-BE49-F238E27FC236}">
                <a16:creationId xmlns:a16="http://schemas.microsoft.com/office/drawing/2014/main" xmlns="" id="{AB20CA45-500C-47B0-A14F-FF961DF0B30F}"/>
              </a:ext>
            </a:extLst>
          </p:cNvPr>
          <p:cNvSpPr txBox="1">
            <a:spLocks/>
          </p:cNvSpPr>
          <p:nvPr>
            <p:custDataLst>
              <p:tags r:id="rId3"/>
            </p:custDataLst>
          </p:nvPr>
        </p:nvSpPr>
        <p:spPr>
          <a:xfrm>
            <a:off x="2341497" y="1667976"/>
            <a:ext cx="7315199" cy="119702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baseline="0">
                <a:solidFill>
                  <a:schemeClr val="accent1">
                    <a:lumMod val="50000"/>
                  </a:schemeClr>
                </a:solidFill>
                <a:latin typeface="Arial Black" panose="020B0A04020102020204" pitchFamily="34" charset="0"/>
                <a:ea typeface="微软雅黑" panose="020B0503020204020204" pitchFamily="34" charset="-122"/>
                <a:cs typeface="+mj-cs"/>
              </a:defRPr>
            </a:lvl1pPr>
          </a:lstStyle>
          <a:p>
            <a:pPr lvl="0">
              <a:defRPr/>
            </a:pPr>
            <a:r>
              <a:rPr lang="zh-CN" altLang="en-US" sz="8000" dirty="0">
                <a:solidFill>
                  <a:schemeClr val="bg1"/>
                </a:solidFill>
                <a:latin typeface="TW-MOE-Std-Kai" panose="02010604000101010101" pitchFamily="2" charset="-120"/>
                <a:ea typeface="TW-MOE-Std-Kai" panose="02010604000101010101" pitchFamily="2" charset="-120"/>
              </a:rPr>
              <a:t>用比例解決問題</a:t>
            </a:r>
          </a:p>
        </p:txBody>
      </p:sp>
      <p:pic>
        <p:nvPicPr>
          <p:cNvPr id="2" name="高潮版夏日欢快轻松口哨尤克里里">
            <a:hlinkClick r:id="" action="ppaction://media"/>
            <a:extLst>
              <a:ext uri="{FF2B5EF4-FFF2-40B4-BE49-F238E27FC236}">
                <a16:creationId xmlns:a16="http://schemas.microsoft.com/office/drawing/2014/main" xmlns="" id="{EC431FD8-0379-4883-ACE7-3096D7E2AA0B}"/>
              </a:ext>
            </a:extLst>
          </p:cNvPr>
          <p:cNvPicPr>
            <a:picLocks noChangeAspect="1"/>
          </p:cNvPicPr>
          <p:nvPr>
            <a:videoFile r:link="rId4"/>
            <p:extLst>
              <p:ext uri="{DAA4B4D4-6D71-4841-9C94-3DE7FCFB9230}">
                <p14:media xmlns:p14="http://schemas.microsoft.com/office/powerpoint/2010/main" xmlns="" r:embed="rId7">
                  <p14:fade in="5000" out="5000"/>
                </p14:media>
              </p:ext>
            </p:extLst>
          </p:nvPr>
        </p:nvPicPr>
        <p:blipFill>
          <a:blip r:embed="rId8" cstate="print"/>
          <a:stretch>
            <a:fillRect/>
          </a:stretch>
        </p:blipFill>
        <p:spPr>
          <a:xfrm>
            <a:off x="964557" y="381000"/>
            <a:ext cx="108000" cy="108000"/>
          </a:xfrm>
          <a:prstGeom prst="rect">
            <a:avLst/>
          </a:prstGeom>
        </p:spPr>
      </p:pic>
      <p:sp>
        <p:nvSpPr>
          <p:cNvPr id="7" name="KSO_Shape">
            <a:extLst>
              <a:ext uri="{FF2B5EF4-FFF2-40B4-BE49-F238E27FC236}">
                <a16:creationId xmlns:a16="http://schemas.microsoft.com/office/drawing/2014/main" xmlns="" id="{435D22F3-5881-479C-A48A-CE9B3C2CBD50}"/>
              </a:ext>
            </a:extLst>
          </p:cNvPr>
          <p:cNvSpPr>
            <a:spLocks noChangeAspect="1"/>
          </p:cNvSpPr>
          <p:nvPr/>
        </p:nvSpPr>
        <p:spPr>
          <a:xfrm>
            <a:off x="892557" y="345000"/>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p14="http://schemas.microsoft.com/office/powerpoint/2010/main" xmlns="" val="3089881812"/>
      </p:ext>
    </p:extLst>
  </p:cSld>
  <p:clrMapOvr>
    <a:masterClrMapping/>
  </p:clrMapOvr>
  <mc:AlternateContent xmlns:mc="http://schemas.openxmlformats.org/markup-compatibility/2006">
    <mc:Choice xmlns:p14="http://schemas.microsoft.com/office/powerpoint/2010/main" xmlns="" Requires="p14">
      <p:transition spd="slow" advClick="0" advTm="2000">
        <p14:window dir="vert"/>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26"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par>
                          <p:cTn id="33" fill="hold">
                            <p:stCondLst>
                              <p:cond delay="2000"/>
                            </p:stCondLst>
                            <p:childTnLst>
                              <p:par>
                                <p:cTn id="34" presetID="1" presetClass="mediacall" presetSubtype="0" fill="hold" nodeType="afterEffect">
                                  <p:stCondLst>
                                    <p:cond delay="0"/>
                                  </p:stCondLst>
                                  <p:childTnLst>
                                    <p:cmd type="call" cmd="playFrom(0.0)">
                                      <p:cBhvr>
                                        <p:cTn id="3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6" repeatCount="indefinite" fill="hold" display="0">
                  <p:stCondLst>
                    <p:cond delay="indefinite"/>
                  </p:stCondLst>
                  <p:endCondLst>
                    <p:cond evt="onStopAudio" delay="0">
                      <p:tgtEl>
                        <p:sldTgt/>
                      </p:tgtEl>
                    </p:cond>
                  </p:endCondLst>
                </p:cTn>
                <p:tgtEl>
                  <p:spTgt spid="2"/>
                </p:tgtEl>
              </p:cMediaNode>
            </p:video>
          </p:childTnLst>
        </p:cTn>
      </p:par>
    </p:tnLst>
    <p:bldLst>
      <p:bldP spid="5"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
            <a:extLst>
              <a:ext uri="{FF2B5EF4-FFF2-40B4-BE49-F238E27FC236}">
                <a16:creationId xmlns:a16="http://schemas.microsoft.com/office/drawing/2014/main" xmlns="" id="{1FEABD81-3196-47FB-A360-65A217AC6369}"/>
              </a:ext>
            </a:extLst>
          </p:cNvPr>
          <p:cNvSpPr txBox="1">
            <a:spLocks noChangeArrowheads="1"/>
          </p:cNvSpPr>
          <p:nvPr>
            <p:custDataLst>
              <p:tags r:id="rId1"/>
            </p:custDataLst>
          </p:nvPr>
        </p:nvSpPr>
        <p:spPr bwMode="auto">
          <a:xfrm>
            <a:off x="4777470" y="1006115"/>
            <a:ext cx="3540636"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zh-CN" altLang="en-US" sz="6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目   录</a:t>
            </a:r>
          </a:p>
        </p:txBody>
      </p:sp>
      <p:sp>
        <p:nvSpPr>
          <p:cNvPr id="16" name="椭圆 30">
            <a:extLst>
              <a:ext uri="{FF2B5EF4-FFF2-40B4-BE49-F238E27FC236}">
                <a16:creationId xmlns:a16="http://schemas.microsoft.com/office/drawing/2014/main" xmlns="" id="{4497AEC6-59AE-4423-A121-52394AA8C4CA}"/>
              </a:ext>
            </a:extLst>
          </p:cNvPr>
          <p:cNvSpPr/>
          <p:nvPr>
            <p:custDataLst>
              <p:tags r:id="rId2"/>
            </p:custDataLst>
          </p:nvPr>
        </p:nvSpPr>
        <p:spPr>
          <a:xfrm rot="1069622">
            <a:off x="4118897" y="2185199"/>
            <a:ext cx="2532062" cy="2759075"/>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DB7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17" name="任意多边形 94">
            <a:extLst>
              <a:ext uri="{FF2B5EF4-FFF2-40B4-BE49-F238E27FC236}">
                <a16:creationId xmlns:a16="http://schemas.microsoft.com/office/drawing/2014/main" xmlns="" id="{B91F2B34-D3B8-4377-BCA5-FDC7F0329F9C}"/>
              </a:ext>
            </a:extLst>
          </p:cNvPr>
          <p:cNvSpPr/>
          <p:nvPr>
            <p:custDataLst>
              <p:tags r:id="rId3"/>
            </p:custDataLst>
          </p:nvPr>
        </p:nvSpPr>
        <p:spPr>
          <a:xfrm>
            <a:off x="3733134" y="2909279"/>
            <a:ext cx="2025650" cy="540000"/>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rgbClr val="004952"/>
            </a:solidFill>
          </a:ln>
          <a:effectLst/>
        </p:spPr>
        <p:style>
          <a:lnRef idx="2">
            <a:schemeClr val="accent1">
              <a:shade val="50000"/>
            </a:schemeClr>
          </a:lnRef>
          <a:fillRef idx="1">
            <a:schemeClr val="accent1"/>
          </a:fillRef>
          <a:effectRef idx="0">
            <a:schemeClr val="accent1"/>
          </a:effectRef>
          <a:fontRef idx="minor">
            <a:schemeClr val="lt1"/>
          </a:fontRef>
        </p:style>
        <p:txBody>
          <a:bodyPr rIns="288000" anchor="ctr">
            <a:normAutofit/>
          </a:bodyPr>
          <a:lstStyle/>
          <a:p>
            <a:pPr algn="ctr">
              <a:defRPr/>
            </a:pPr>
            <a:endParaRPr lang="zh-CN" altLang="en-US" sz="1600" dirty="0">
              <a:solidFill>
                <a:srgbClr val="434343"/>
              </a:solidFill>
            </a:endParaRPr>
          </a:p>
        </p:txBody>
      </p:sp>
      <p:sp>
        <p:nvSpPr>
          <p:cNvPr id="18" name="椭圆 17">
            <a:extLst>
              <a:ext uri="{FF2B5EF4-FFF2-40B4-BE49-F238E27FC236}">
                <a16:creationId xmlns:a16="http://schemas.microsoft.com/office/drawing/2014/main" xmlns="" id="{465DF24C-CC0F-49DD-BCA4-44D1BB640E8B}"/>
              </a:ext>
            </a:extLst>
          </p:cNvPr>
          <p:cNvSpPr>
            <a:spLocks noChangeAspect="1"/>
          </p:cNvSpPr>
          <p:nvPr>
            <p:custDataLst>
              <p:tags r:id="rId4"/>
            </p:custDataLst>
          </p:nvPr>
        </p:nvSpPr>
        <p:spPr>
          <a:xfrm>
            <a:off x="5372542" y="2834187"/>
            <a:ext cx="649878" cy="648000"/>
          </a:xfrm>
          <a:prstGeom prst="ellipse">
            <a:avLst/>
          </a:prstGeom>
          <a:solidFill>
            <a:srgbClr val="00495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t" anchorCtr="1"/>
          <a:lstStyle/>
          <a:p>
            <a:pPr algn="ctr">
              <a:defRPr/>
            </a:pPr>
            <a:endParaRPr lang="zh-CN" altLang="en-US" sz="2400" dirty="0">
              <a:solidFill>
                <a:srgbClr val="FFFFFF"/>
              </a:solidFill>
              <a:latin typeface="Source Han Sans K Heavy" panose="020B0A00000000000000" pitchFamily="34" charset="-128"/>
              <a:ea typeface="Source Han Sans K Heavy" panose="020B0A00000000000000" pitchFamily="34" charset="-128"/>
            </a:endParaRPr>
          </a:p>
        </p:txBody>
      </p:sp>
      <p:sp>
        <p:nvSpPr>
          <p:cNvPr id="19" name="任意多边形 92">
            <a:extLst>
              <a:ext uri="{FF2B5EF4-FFF2-40B4-BE49-F238E27FC236}">
                <a16:creationId xmlns:a16="http://schemas.microsoft.com/office/drawing/2014/main" xmlns="" id="{D13A0BED-F448-458A-B955-DDD5C21DB42F}"/>
              </a:ext>
            </a:extLst>
          </p:cNvPr>
          <p:cNvSpPr/>
          <p:nvPr>
            <p:custDataLst>
              <p:tags r:id="rId5"/>
            </p:custDataLst>
          </p:nvPr>
        </p:nvSpPr>
        <p:spPr>
          <a:xfrm>
            <a:off x="3733134" y="3779858"/>
            <a:ext cx="2025650" cy="540000"/>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rgbClr val="004952"/>
            </a:solidFill>
          </a:ln>
          <a:effectLst/>
        </p:spPr>
        <p:style>
          <a:lnRef idx="2">
            <a:schemeClr val="accent1">
              <a:shade val="50000"/>
            </a:schemeClr>
          </a:lnRef>
          <a:fillRef idx="1">
            <a:schemeClr val="accent1"/>
          </a:fillRef>
          <a:effectRef idx="0">
            <a:schemeClr val="accent1"/>
          </a:effectRef>
          <a:fontRef idx="minor">
            <a:schemeClr val="lt1"/>
          </a:fontRef>
        </p:style>
        <p:txBody>
          <a:bodyPr rIns="288000" anchor="ctr">
            <a:normAutofit/>
          </a:bodyPr>
          <a:lstStyle/>
          <a:p>
            <a:pPr algn="ctr">
              <a:defRPr/>
            </a:pPr>
            <a:endParaRPr lang="zh-CN" altLang="en-US" sz="1600" dirty="0">
              <a:solidFill>
                <a:srgbClr val="434343"/>
              </a:solidFill>
            </a:endParaRPr>
          </a:p>
        </p:txBody>
      </p:sp>
      <p:sp>
        <p:nvSpPr>
          <p:cNvPr id="20" name="椭圆 19">
            <a:extLst>
              <a:ext uri="{FF2B5EF4-FFF2-40B4-BE49-F238E27FC236}">
                <a16:creationId xmlns:a16="http://schemas.microsoft.com/office/drawing/2014/main" xmlns="" id="{A86A15EA-18CA-41BE-9BC0-03F143640474}"/>
              </a:ext>
            </a:extLst>
          </p:cNvPr>
          <p:cNvSpPr>
            <a:spLocks noChangeAspect="1"/>
          </p:cNvSpPr>
          <p:nvPr>
            <p:custDataLst>
              <p:tags r:id="rId6"/>
            </p:custDataLst>
          </p:nvPr>
        </p:nvSpPr>
        <p:spPr>
          <a:xfrm>
            <a:off x="5415074" y="3713811"/>
            <a:ext cx="648000" cy="648000"/>
          </a:xfrm>
          <a:prstGeom prst="ellipse">
            <a:avLst/>
          </a:prstGeom>
          <a:solidFill>
            <a:srgbClr val="00495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t" anchorCtr="1"/>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zh-CN" altLang="en-US" sz="2400" dirty="0">
              <a:solidFill>
                <a:srgbClr val="FFFFFF"/>
              </a:solidFill>
              <a:latin typeface="Source Han Sans K Heavy" panose="020B0A00000000000000" pitchFamily="34" charset="-128"/>
              <a:ea typeface="Source Han Sans K Heavy" panose="020B0A00000000000000" pitchFamily="34" charset="-128"/>
            </a:endParaRPr>
          </a:p>
        </p:txBody>
      </p:sp>
      <p:sp>
        <p:nvSpPr>
          <p:cNvPr id="21" name="椭圆 30">
            <a:extLst>
              <a:ext uri="{FF2B5EF4-FFF2-40B4-BE49-F238E27FC236}">
                <a16:creationId xmlns:a16="http://schemas.microsoft.com/office/drawing/2014/main" xmlns="" id="{1AD1FF88-0FE3-4E5C-BF75-14B3C784915B}"/>
              </a:ext>
            </a:extLst>
          </p:cNvPr>
          <p:cNvSpPr/>
          <p:nvPr>
            <p:custDataLst>
              <p:tags r:id="rId7"/>
            </p:custDataLst>
          </p:nvPr>
        </p:nvSpPr>
        <p:spPr>
          <a:xfrm rot="20530378" flipH="1">
            <a:off x="6516022" y="2185199"/>
            <a:ext cx="2533650" cy="2759075"/>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DB7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22" name="任意多边形 95">
            <a:extLst>
              <a:ext uri="{FF2B5EF4-FFF2-40B4-BE49-F238E27FC236}">
                <a16:creationId xmlns:a16="http://schemas.microsoft.com/office/drawing/2014/main" xmlns="" id="{29E6A313-5039-46F0-A24B-37F17AC75F28}"/>
              </a:ext>
            </a:extLst>
          </p:cNvPr>
          <p:cNvSpPr/>
          <p:nvPr>
            <p:custDataLst>
              <p:tags r:id="rId8"/>
            </p:custDataLst>
          </p:nvPr>
        </p:nvSpPr>
        <p:spPr>
          <a:xfrm>
            <a:off x="7374859" y="2919912"/>
            <a:ext cx="2027238" cy="540000"/>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rgbClr val="004952"/>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anchor="ctr">
            <a:normAutofit/>
          </a:bodyPr>
          <a:lstStyle/>
          <a:p>
            <a:pPr algn="ctr">
              <a:defRPr/>
            </a:pPr>
            <a:endParaRPr lang="zh-CN" altLang="en-US" sz="1600" dirty="0">
              <a:solidFill>
                <a:srgbClr val="434343"/>
              </a:solidFill>
            </a:endParaRPr>
          </a:p>
        </p:txBody>
      </p:sp>
      <p:sp>
        <p:nvSpPr>
          <p:cNvPr id="23" name="椭圆 22">
            <a:extLst>
              <a:ext uri="{FF2B5EF4-FFF2-40B4-BE49-F238E27FC236}">
                <a16:creationId xmlns:a16="http://schemas.microsoft.com/office/drawing/2014/main" xmlns="" id="{5B262878-6400-44D0-9169-565C495B650B}"/>
              </a:ext>
            </a:extLst>
          </p:cNvPr>
          <p:cNvSpPr>
            <a:spLocks noChangeAspect="1"/>
          </p:cNvSpPr>
          <p:nvPr>
            <p:custDataLst>
              <p:tags r:id="rId9"/>
            </p:custDataLst>
          </p:nvPr>
        </p:nvSpPr>
        <p:spPr>
          <a:xfrm>
            <a:off x="7125027" y="2823554"/>
            <a:ext cx="647999" cy="648000"/>
          </a:xfrm>
          <a:prstGeom prst="ellipse">
            <a:avLst/>
          </a:prstGeom>
          <a:solidFill>
            <a:srgbClr val="00495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t" anchorCtr="1"/>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zh-CN" altLang="en-US" sz="2400" dirty="0">
              <a:solidFill>
                <a:srgbClr val="FFFFFF"/>
              </a:solidFill>
              <a:latin typeface="Source Han Sans K Heavy" panose="020B0A00000000000000" pitchFamily="34" charset="-128"/>
              <a:ea typeface="Source Han Sans K Heavy" panose="020B0A00000000000000" pitchFamily="34" charset="-128"/>
            </a:endParaRPr>
          </a:p>
        </p:txBody>
      </p:sp>
      <p:sp>
        <p:nvSpPr>
          <p:cNvPr id="24" name="任意多边形 96">
            <a:extLst>
              <a:ext uri="{FF2B5EF4-FFF2-40B4-BE49-F238E27FC236}">
                <a16:creationId xmlns:a16="http://schemas.microsoft.com/office/drawing/2014/main" xmlns="" id="{F65785D6-2371-4DCE-9FE7-5D05510EC2EA}"/>
              </a:ext>
            </a:extLst>
          </p:cNvPr>
          <p:cNvSpPr/>
          <p:nvPr>
            <p:custDataLst>
              <p:tags r:id="rId10"/>
            </p:custDataLst>
          </p:nvPr>
        </p:nvSpPr>
        <p:spPr>
          <a:xfrm>
            <a:off x="7374859" y="3769225"/>
            <a:ext cx="2027238" cy="540000"/>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rgbClr val="004952"/>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anchor="ctr">
            <a:normAutofit/>
          </a:bodyPr>
          <a:lstStyle/>
          <a:p>
            <a:pPr algn="ctr">
              <a:defRPr/>
            </a:pPr>
            <a:endParaRPr lang="zh-CN" altLang="en-US" sz="1600" dirty="0">
              <a:solidFill>
                <a:srgbClr val="434343"/>
              </a:solidFill>
            </a:endParaRPr>
          </a:p>
        </p:txBody>
      </p:sp>
      <p:sp>
        <p:nvSpPr>
          <p:cNvPr id="25" name="椭圆 24">
            <a:extLst>
              <a:ext uri="{FF2B5EF4-FFF2-40B4-BE49-F238E27FC236}">
                <a16:creationId xmlns:a16="http://schemas.microsoft.com/office/drawing/2014/main" xmlns="" id="{AAFD9E44-DC9E-4887-8DDF-929D5FF05CB6}"/>
              </a:ext>
            </a:extLst>
          </p:cNvPr>
          <p:cNvSpPr>
            <a:spLocks noChangeAspect="1"/>
          </p:cNvSpPr>
          <p:nvPr>
            <p:custDataLst>
              <p:tags r:id="rId11"/>
            </p:custDataLst>
          </p:nvPr>
        </p:nvSpPr>
        <p:spPr>
          <a:xfrm>
            <a:off x="7114396" y="3745710"/>
            <a:ext cx="646127" cy="648000"/>
          </a:xfrm>
          <a:prstGeom prst="ellipse">
            <a:avLst/>
          </a:prstGeom>
          <a:solidFill>
            <a:srgbClr val="00495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t" anchorCtr="1"/>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zh-CN" altLang="en-US" sz="2400" dirty="0">
              <a:solidFill>
                <a:srgbClr val="FFFFFF"/>
              </a:solidFill>
              <a:latin typeface="Source Han Sans K Heavy" panose="020B0A00000000000000" pitchFamily="34" charset="-128"/>
              <a:ea typeface="Source Han Sans K Heavy" panose="020B0A00000000000000" pitchFamily="34" charset="-128"/>
            </a:endParaRPr>
          </a:p>
        </p:txBody>
      </p:sp>
      <p:sp>
        <p:nvSpPr>
          <p:cNvPr id="26" name="文本框 25">
            <a:extLst>
              <a:ext uri="{FF2B5EF4-FFF2-40B4-BE49-F238E27FC236}">
                <a16:creationId xmlns:a16="http://schemas.microsoft.com/office/drawing/2014/main" xmlns="" id="{B759B972-CBE8-4C00-9B34-33CC905A0B9D}"/>
              </a:ext>
            </a:extLst>
          </p:cNvPr>
          <p:cNvSpPr txBox="1"/>
          <p:nvPr>
            <p:custDataLst>
              <p:tags r:id="rId12"/>
            </p:custDataLst>
          </p:nvPr>
        </p:nvSpPr>
        <p:spPr>
          <a:xfrm>
            <a:off x="5609741" y="1786554"/>
            <a:ext cx="1871025" cy="369332"/>
          </a:xfrm>
          <a:prstGeom prst="rect">
            <a:avLst/>
          </a:prstGeom>
          <a:noFill/>
        </p:spPr>
        <p:txBody>
          <a:bodyPr wrap="none">
            <a:spAutoFit/>
          </a:bodyPr>
          <a:lstStyle/>
          <a:p>
            <a:pPr>
              <a:defRPr/>
            </a:pPr>
            <a:r>
              <a:rPr lang="en-US" altLang="zh-CN" spc="400" dirty="0">
                <a:solidFill>
                  <a:srgbClr val="C6C4C2"/>
                </a:solidFill>
                <a:latin typeface="Source Han Sans K Heavy" panose="020B0A00000000000000" pitchFamily="34" charset="-128"/>
                <a:ea typeface="Source Han Sans K Heavy" panose="020B0A00000000000000" pitchFamily="34" charset="-128"/>
              </a:rPr>
              <a:t>CONTENTS</a:t>
            </a:r>
            <a:endParaRPr lang="zh-CN" altLang="en-US" spc="400" dirty="0">
              <a:solidFill>
                <a:srgbClr val="C6C4C2"/>
              </a:solidFill>
              <a:latin typeface="Source Han Sans K Heavy" panose="020B0A00000000000000" pitchFamily="34" charset="-128"/>
              <a:ea typeface="Source Han Sans K Heavy" panose="020B0A00000000000000" pitchFamily="34" charset="-128"/>
            </a:endParaRPr>
          </a:p>
        </p:txBody>
      </p:sp>
      <p:sp>
        <p:nvSpPr>
          <p:cNvPr id="3" name="文本框 2">
            <a:extLst>
              <a:ext uri="{FF2B5EF4-FFF2-40B4-BE49-F238E27FC236}">
                <a16:creationId xmlns:a16="http://schemas.microsoft.com/office/drawing/2014/main" xmlns="" id="{1653B44B-A76D-43B0-9D8A-3A8D371F9A69}"/>
              </a:ext>
            </a:extLst>
          </p:cNvPr>
          <p:cNvSpPr txBox="1"/>
          <p:nvPr>
            <p:custDataLst>
              <p:tags r:id="rId13"/>
            </p:custDataLst>
          </p:nvPr>
        </p:nvSpPr>
        <p:spPr>
          <a:xfrm>
            <a:off x="3713720" y="2960937"/>
            <a:ext cx="1742752" cy="377078"/>
          </a:xfrm>
          <a:prstGeom prst="rect">
            <a:avLst/>
          </a:prstGeom>
          <a:noFill/>
        </p:spPr>
        <p:txBody>
          <a:bodyPr wrap="square" rtlCol="0" anchor="t" anchorCtr="1">
            <a:noAutofit/>
          </a:bodyPr>
          <a:lstStyle/>
          <a:p>
            <a:r>
              <a:rPr lang="zh-CN" altLang="en-US" sz="3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教案设计</a:t>
            </a:r>
          </a:p>
        </p:txBody>
      </p:sp>
      <p:sp>
        <p:nvSpPr>
          <p:cNvPr id="5" name="文本框 4">
            <a:extLst>
              <a:ext uri="{FF2B5EF4-FFF2-40B4-BE49-F238E27FC236}">
                <a16:creationId xmlns:a16="http://schemas.microsoft.com/office/drawing/2014/main" xmlns="" id="{2FA9EA58-2CEE-4F76-AEAD-14F1C3417B9B}"/>
              </a:ext>
            </a:extLst>
          </p:cNvPr>
          <p:cNvSpPr txBox="1"/>
          <p:nvPr>
            <p:custDataLst>
              <p:tags r:id="rId14"/>
            </p:custDataLst>
          </p:nvPr>
        </p:nvSpPr>
        <p:spPr>
          <a:xfrm>
            <a:off x="3621881" y="3807963"/>
            <a:ext cx="1886041" cy="400420"/>
          </a:xfrm>
          <a:prstGeom prst="rect">
            <a:avLst/>
          </a:prstGeom>
          <a:noFill/>
        </p:spPr>
        <p:txBody>
          <a:bodyPr wrap="square" rtlCol="0" anchor="t" anchorCtr="1">
            <a:noAutofit/>
          </a:bodyPr>
          <a:lstStyle/>
          <a:p>
            <a:r>
              <a:rPr lang="zh-CN" altLang="en-US" sz="3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授课过程</a:t>
            </a:r>
          </a:p>
        </p:txBody>
      </p:sp>
      <p:sp>
        <p:nvSpPr>
          <p:cNvPr id="4" name="文本框 3">
            <a:extLst>
              <a:ext uri="{FF2B5EF4-FFF2-40B4-BE49-F238E27FC236}">
                <a16:creationId xmlns:a16="http://schemas.microsoft.com/office/drawing/2014/main" xmlns="" id="{9AFA6AD5-EBCF-4D8D-A415-E24B8F5BEDE7}"/>
              </a:ext>
            </a:extLst>
          </p:cNvPr>
          <p:cNvSpPr txBox="1"/>
          <p:nvPr>
            <p:custDataLst>
              <p:tags r:id="rId15"/>
            </p:custDataLst>
          </p:nvPr>
        </p:nvSpPr>
        <p:spPr>
          <a:xfrm>
            <a:off x="7591502" y="2945024"/>
            <a:ext cx="1890299" cy="400420"/>
          </a:xfrm>
          <a:prstGeom prst="rect">
            <a:avLst/>
          </a:prstGeom>
          <a:noFill/>
        </p:spPr>
        <p:txBody>
          <a:bodyPr wrap="square" rtlCol="0" anchor="t" anchorCtr="1">
            <a:noAutofit/>
          </a:bodyPr>
          <a:lstStyle/>
          <a:p>
            <a:r>
              <a:rPr lang="zh-CN" altLang="en-US" sz="3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探索新知</a:t>
            </a:r>
          </a:p>
        </p:txBody>
      </p:sp>
      <p:sp>
        <p:nvSpPr>
          <p:cNvPr id="6" name="文本框 5">
            <a:extLst>
              <a:ext uri="{FF2B5EF4-FFF2-40B4-BE49-F238E27FC236}">
                <a16:creationId xmlns:a16="http://schemas.microsoft.com/office/drawing/2014/main" xmlns="" id="{A74C8074-3D85-41D6-9A7C-E91099BF2815}"/>
              </a:ext>
            </a:extLst>
          </p:cNvPr>
          <p:cNvSpPr txBox="1"/>
          <p:nvPr>
            <p:custDataLst>
              <p:tags r:id="rId16"/>
            </p:custDataLst>
          </p:nvPr>
        </p:nvSpPr>
        <p:spPr>
          <a:xfrm>
            <a:off x="7581717" y="3815888"/>
            <a:ext cx="1886042" cy="400420"/>
          </a:xfrm>
          <a:prstGeom prst="rect">
            <a:avLst/>
          </a:prstGeom>
          <a:noFill/>
        </p:spPr>
        <p:txBody>
          <a:bodyPr wrap="square" rtlCol="0" anchor="t" anchorCtr="1">
            <a:noAutofit/>
          </a:bodyPr>
          <a:lstStyle/>
          <a:p>
            <a:r>
              <a:rPr lang="zh-CN" altLang="en-US" sz="3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巩固提高</a:t>
            </a:r>
          </a:p>
        </p:txBody>
      </p:sp>
      <p:sp>
        <p:nvSpPr>
          <p:cNvPr id="2" name="矩形 1">
            <a:extLst>
              <a:ext uri="{FF2B5EF4-FFF2-40B4-BE49-F238E27FC236}">
                <a16:creationId xmlns:a16="http://schemas.microsoft.com/office/drawing/2014/main" xmlns="" id="{88BACFD8-C32F-4254-8600-AEED101C4BE9}"/>
              </a:ext>
            </a:extLst>
          </p:cNvPr>
          <p:cNvSpPr/>
          <p:nvPr/>
        </p:nvSpPr>
        <p:spPr>
          <a:xfrm>
            <a:off x="5490035" y="2816771"/>
            <a:ext cx="418704" cy="553998"/>
          </a:xfrm>
          <a:prstGeom prst="rect">
            <a:avLst/>
          </a:prstGeom>
        </p:spPr>
        <p:txBody>
          <a:bodyPr wrap="none">
            <a:spAutoFit/>
          </a:bodyPr>
          <a:lstStyle/>
          <a:p>
            <a:pPr algn="ctr">
              <a:defRPr/>
            </a:pPr>
            <a:r>
              <a:rPr lang="en-US" altLang="zh-CN" sz="3000" dirty="0">
                <a:solidFill>
                  <a:srgbClr val="FFFFFF"/>
                </a:solidFill>
                <a:latin typeface="Source Han Sans K Heavy" panose="020B0A00000000000000" pitchFamily="34" charset="-128"/>
                <a:ea typeface="Source Han Sans K Heavy" panose="020B0A00000000000000" pitchFamily="34" charset="-128"/>
              </a:rPr>
              <a:t>1</a:t>
            </a:r>
            <a:endParaRPr lang="zh-CN" altLang="en-US" sz="3000" dirty="0">
              <a:solidFill>
                <a:srgbClr val="FFFFFF"/>
              </a:solidFill>
              <a:latin typeface="Source Han Sans K Heavy" panose="020B0A00000000000000" pitchFamily="34" charset="-128"/>
              <a:ea typeface="Source Han Sans K Heavy" panose="020B0A00000000000000" pitchFamily="34" charset="-128"/>
            </a:endParaRPr>
          </a:p>
        </p:txBody>
      </p:sp>
      <p:sp>
        <p:nvSpPr>
          <p:cNvPr id="30" name="矩形 29">
            <a:extLst>
              <a:ext uri="{FF2B5EF4-FFF2-40B4-BE49-F238E27FC236}">
                <a16:creationId xmlns:a16="http://schemas.microsoft.com/office/drawing/2014/main" xmlns="" id="{C435278E-9AC5-45B1-8E5C-BE5289AF2F91}"/>
              </a:ext>
            </a:extLst>
          </p:cNvPr>
          <p:cNvSpPr/>
          <p:nvPr/>
        </p:nvSpPr>
        <p:spPr>
          <a:xfrm>
            <a:off x="5522117" y="3703099"/>
            <a:ext cx="418704" cy="553998"/>
          </a:xfrm>
          <a:prstGeom prst="rect">
            <a:avLst/>
          </a:prstGeom>
        </p:spPr>
        <p:txBody>
          <a:bodyPr wrap="none">
            <a:spAutoFit/>
          </a:bodyPr>
          <a:lstStyle/>
          <a:p>
            <a:pPr algn="ctr">
              <a:defRPr/>
            </a:pPr>
            <a:r>
              <a:rPr lang="en-US" altLang="zh-CN" sz="3000" dirty="0">
                <a:solidFill>
                  <a:srgbClr val="FFFFFF"/>
                </a:solidFill>
                <a:latin typeface="Source Han Sans K Heavy" panose="020B0A00000000000000" pitchFamily="34" charset="-128"/>
                <a:ea typeface="Source Han Sans K Heavy" panose="020B0A00000000000000" pitchFamily="34" charset="-128"/>
              </a:rPr>
              <a:t>2</a:t>
            </a:r>
            <a:endParaRPr lang="zh-CN" altLang="en-US" sz="3000" dirty="0">
              <a:solidFill>
                <a:srgbClr val="FFFFFF"/>
              </a:solidFill>
              <a:latin typeface="Source Han Sans K Heavy" panose="020B0A00000000000000" pitchFamily="34" charset="-128"/>
              <a:ea typeface="Source Han Sans K Heavy" panose="020B0A00000000000000" pitchFamily="34" charset="-128"/>
            </a:endParaRPr>
          </a:p>
        </p:txBody>
      </p:sp>
      <p:sp>
        <p:nvSpPr>
          <p:cNvPr id="31" name="矩形 30">
            <a:extLst>
              <a:ext uri="{FF2B5EF4-FFF2-40B4-BE49-F238E27FC236}">
                <a16:creationId xmlns:a16="http://schemas.microsoft.com/office/drawing/2014/main" xmlns="" id="{E97F76F2-50D7-45C3-8BF2-8A5D1BE491A0}"/>
              </a:ext>
            </a:extLst>
          </p:cNvPr>
          <p:cNvSpPr/>
          <p:nvPr/>
        </p:nvSpPr>
        <p:spPr>
          <a:xfrm>
            <a:off x="7230607" y="2824791"/>
            <a:ext cx="418704" cy="553998"/>
          </a:xfrm>
          <a:prstGeom prst="rect">
            <a:avLst/>
          </a:prstGeom>
        </p:spPr>
        <p:txBody>
          <a:bodyPr wrap="none">
            <a:spAutoFit/>
          </a:bodyPr>
          <a:lstStyle/>
          <a:p>
            <a:pPr algn="ctr">
              <a:defRPr/>
            </a:pPr>
            <a:r>
              <a:rPr lang="en-US" altLang="zh-CN" sz="3000" dirty="0">
                <a:solidFill>
                  <a:srgbClr val="FFFFFF"/>
                </a:solidFill>
                <a:latin typeface="Source Han Sans K Heavy" panose="020B0A00000000000000" pitchFamily="34" charset="-128"/>
                <a:ea typeface="Source Han Sans K Heavy" panose="020B0A00000000000000" pitchFamily="34" charset="-128"/>
              </a:rPr>
              <a:t>3</a:t>
            </a:r>
            <a:endParaRPr lang="zh-CN" altLang="en-US" sz="3000" dirty="0">
              <a:solidFill>
                <a:srgbClr val="FFFFFF"/>
              </a:solidFill>
              <a:latin typeface="Source Han Sans K Heavy" panose="020B0A00000000000000" pitchFamily="34" charset="-128"/>
              <a:ea typeface="Source Han Sans K Heavy" panose="020B0A00000000000000" pitchFamily="34" charset="-128"/>
            </a:endParaRPr>
          </a:p>
        </p:txBody>
      </p:sp>
      <p:sp>
        <p:nvSpPr>
          <p:cNvPr id="33" name="矩形 32">
            <a:extLst>
              <a:ext uri="{FF2B5EF4-FFF2-40B4-BE49-F238E27FC236}">
                <a16:creationId xmlns:a16="http://schemas.microsoft.com/office/drawing/2014/main" xmlns="" id="{84878FB7-E04F-4620-B1E0-802F782863B2}"/>
              </a:ext>
            </a:extLst>
          </p:cNvPr>
          <p:cNvSpPr/>
          <p:nvPr/>
        </p:nvSpPr>
        <p:spPr>
          <a:xfrm>
            <a:off x="7194510" y="3727163"/>
            <a:ext cx="418704" cy="553998"/>
          </a:xfrm>
          <a:prstGeom prst="rect">
            <a:avLst/>
          </a:prstGeom>
        </p:spPr>
        <p:txBody>
          <a:bodyPr wrap="none">
            <a:spAutoFit/>
          </a:bodyPr>
          <a:lstStyle/>
          <a:p>
            <a:pPr algn="ctr">
              <a:defRPr/>
            </a:pPr>
            <a:r>
              <a:rPr lang="en-US" altLang="zh-CN" sz="3000" dirty="0">
                <a:solidFill>
                  <a:srgbClr val="FFFFFF"/>
                </a:solidFill>
                <a:latin typeface="Source Han Sans K Heavy" panose="020B0A00000000000000" pitchFamily="34" charset="-128"/>
                <a:ea typeface="Source Han Sans K Heavy" panose="020B0A00000000000000" pitchFamily="34" charset="-128"/>
              </a:rPr>
              <a:t>4</a:t>
            </a:r>
            <a:endParaRPr lang="zh-CN" altLang="en-US" sz="3000" dirty="0">
              <a:solidFill>
                <a:srgbClr val="FFFFFF"/>
              </a:solidFill>
              <a:latin typeface="Source Han Sans K Heavy" panose="020B0A00000000000000" pitchFamily="34" charset="-128"/>
              <a:ea typeface="Source Han Sans K Heavy" panose="020B0A00000000000000" pitchFamily="34" charset="-128"/>
            </a:endParaRPr>
          </a:p>
        </p:txBody>
      </p:sp>
    </p:spTree>
    <p:extLst>
      <p:ext uri="{BB962C8B-B14F-4D97-AF65-F5344CB8AC3E}">
        <p14:creationId xmlns:p14="http://schemas.microsoft.com/office/powerpoint/2010/main" xmlns="" val="275569449"/>
      </p:ext>
    </p:extLst>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26"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80">
                                          <p:stCondLst>
                                            <p:cond delay="0"/>
                                          </p:stCondLst>
                                        </p:cTn>
                                        <p:tgtEl>
                                          <p:spTgt spid="27"/>
                                        </p:tgtEl>
                                      </p:cBhvr>
                                    </p:animEffect>
                                    <p:anim calcmode="lin" valueType="num">
                                      <p:cBhvr>
                                        <p:cTn id="32"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7" dur="26">
                                          <p:stCondLst>
                                            <p:cond delay="650"/>
                                          </p:stCondLst>
                                        </p:cTn>
                                        <p:tgtEl>
                                          <p:spTgt spid="27"/>
                                        </p:tgtEl>
                                      </p:cBhvr>
                                      <p:to x="100000" y="60000"/>
                                    </p:animScale>
                                    <p:animScale>
                                      <p:cBhvr>
                                        <p:cTn id="38" dur="166" decel="50000">
                                          <p:stCondLst>
                                            <p:cond delay="676"/>
                                          </p:stCondLst>
                                        </p:cTn>
                                        <p:tgtEl>
                                          <p:spTgt spid="27"/>
                                        </p:tgtEl>
                                      </p:cBhvr>
                                      <p:to x="100000" y="100000"/>
                                    </p:animScale>
                                    <p:animScale>
                                      <p:cBhvr>
                                        <p:cTn id="39" dur="26">
                                          <p:stCondLst>
                                            <p:cond delay="1312"/>
                                          </p:stCondLst>
                                        </p:cTn>
                                        <p:tgtEl>
                                          <p:spTgt spid="27"/>
                                        </p:tgtEl>
                                      </p:cBhvr>
                                      <p:to x="100000" y="80000"/>
                                    </p:animScale>
                                    <p:animScale>
                                      <p:cBhvr>
                                        <p:cTn id="40" dur="166" decel="50000">
                                          <p:stCondLst>
                                            <p:cond delay="1338"/>
                                          </p:stCondLst>
                                        </p:cTn>
                                        <p:tgtEl>
                                          <p:spTgt spid="27"/>
                                        </p:tgtEl>
                                      </p:cBhvr>
                                      <p:to x="100000" y="100000"/>
                                    </p:animScale>
                                    <p:animScale>
                                      <p:cBhvr>
                                        <p:cTn id="41" dur="26">
                                          <p:stCondLst>
                                            <p:cond delay="1642"/>
                                          </p:stCondLst>
                                        </p:cTn>
                                        <p:tgtEl>
                                          <p:spTgt spid="27"/>
                                        </p:tgtEl>
                                      </p:cBhvr>
                                      <p:to x="100000" y="90000"/>
                                    </p:animScale>
                                    <p:animScale>
                                      <p:cBhvr>
                                        <p:cTn id="42" dur="166" decel="50000">
                                          <p:stCondLst>
                                            <p:cond delay="1668"/>
                                          </p:stCondLst>
                                        </p:cTn>
                                        <p:tgtEl>
                                          <p:spTgt spid="27"/>
                                        </p:tgtEl>
                                      </p:cBhvr>
                                      <p:to x="100000" y="100000"/>
                                    </p:animScale>
                                    <p:animScale>
                                      <p:cBhvr>
                                        <p:cTn id="43" dur="26">
                                          <p:stCondLst>
                                            <p:cond delay="1808"/>
                                          </p:stCondLst>
                                        </p:cTn>
                                        <p:tgtEl>
                                          <p:spTgt spid="27"/>
                                        </p:tgtEl>
                                      </p:cBhvr>
                                      <p:to x="100000" y="95000"/>
                                    </p:animScale>
                                    <p:animScale>
                                      <p:cBhvr>
                                        <p:cTn id="44"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P spid="5" grpId="0"/>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4">
            <a:extLst>
              <a:ext uri="{FF2B5EF4-FFF2-40B4-BE49-F238E27FC236}">
                <a16:creationId xmlns:a16="http://schemas.microsoft.com/office/drawing/2014/main" xmlns="" id="{966005CF-A9A7-4295-98D6-BF302FE95F90}"/>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6"/>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A9B27292-915F-4DE4-8F16-1023BA02CE3C}"/>
              </a:ext>
            </a:extLst>
          </p:cNvPr>
          <p:cNvSpPr txBox="1">
            <a:spLocks/>
          </p:cNvSpPr>
          <p:nvPr>
            <p:custDataLst>
              <p:tags r:id="rId2"/>
            </p:custDataLst>
          </p:nvPr>
        </p:nvSpPr>
        <p:spPr>
          <a:xfrm>
            <a:off x="4512393" y="3614541"/>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buClr>
                <a:srgbClr val="76AA30">
                  <a:lumMod val="50000"/>
                </a:srgbClr>
              </a:buClr>
              <a:defRPr/>
            </a:pPr>
            <a:r>
              <a:rPr lang="da-DK"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Lesson plan design</a:t>
            </a:r>
            <a:endParaRPr lang="en-US"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2" name="文本占位符 4">
            <a:extLst>
              <a:ext uri="{FF2B5EF4-FFF2-40B4-BE49-F238E27FC236}">
                <a16:creationId xmlns:a16="http://schemas.microsoft.com/office/drawing/2014/main" xmlns="" id="{0CD6ED3E-6DBA-40D0-B0C2-1C055E52C6AB}"/>
              </a:ext>
            </a:extLst>
          </p:cNvPr>
          <p:cNvSpPr txBox="1">
            <a:spLocks/>
          </p:cNvSpPr>
          <p:nvPr>
            <p:custDataLst>
              <p:tags r:id="rId3"/>
            </p:custDataLst>
          </p:nvPr>
        </p:nvSpPr>
        <p:spPr>
          <a:xfrm>
            <a:off x="1866541" y="689464"/>
            <a:ext cx="1568089" cy="3509963"/>
          </a:xfrm>
          <a:prstGeom prst="rect">
            <a:avLst/>
          </a:prstGeom>
        </p:spPr>
        <p:txBody>
          <a:bodyPr vert="horz" lIns="91440" tIns="45720" rIns="91440" bIns="45720" rtlCol="0">
            <a:noAutofit/>
          </a:bodyPr>
          <a:lstStyle>
            <a:lvl1pPr marL="0" indent="0" algn="just"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23900" i="1" kern="1200" baseline="0">
                <a:ln w="19050">
                  <a:solidFill>
                    <a:schemeClr val="bg1"/>
                  </a:solidFill>
                </a:ln>
                <a:solidFill>
                  <a:schemeClr val="accent1"/>
                </a:solidFill>
                <a:latin typeface="Baskerville Old Face" panose="02020602080505020303" pitchFamily="18" charset="0"/>
                <a:ea typeface="华文中宋" panose="02010600040101010101" pitchFamily="2" charset="-122"/>
                <a:cs typeface="+mn-cs"/>
              </a:defRPr>
            </a:lvl1pPr>
            <a:lvl2pPr marL="357188" indent="-357188"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6AA30">
                  <a:lumMod val="50000"/>
                </a:srgbClr>
              </a:buClr>
              <a:defRPr/>
            </a:pPr>
            <a:r>
              <a:rPr lang="en-US" altLang="zh-CN"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rPr>
              <a:t>1</a:t>
            </a:r>
            <a:endParaRPr lang="zh-CN" altLang="en-US"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2" name="矩形 1">
            <a:extLst>
              <a:ext uri="{FF2B5EF4-FFF2-40B4-BE49-F238E27FC236}">
                <a16:creationId xmlns:a16="http://schemas.microsoft.com/office/drawing/2014/main" xmlns="" id="{82197CD5-BE27-412B-A5E6-294C90C30339}"/>
              </a:ext>
            </a:extLst>
          </p:cNvPr>
          <p:cNvSpPr/>
          <p:nvPr/>
        </p:nvSpPr>
        <p:spPr>
          <a:xfrm>
            <a:off x="4275369" y="2259449"/>
            <a:ext cx="3781805" cy="1169551"/>
          </a:xfrm>
          <a:prstGeom prst="rect">
            <a:avLst/>
          </a:prstGeom>
        </p:spPr>
        <p:txBody>
          <a:bodyPr wrap="none">
            <a:spAutoFit/>
          </a:bodyPr>
          <a:lstStyle/>
          <a:p>
            <a:r>
              <a:rPr lang="zh-CN" altLang="en-US" sz="7000" b="1" dirty="0">
                <a:solidFill>
                  <a:srgbClr val="FFFFFF"/>
                </a:solidFill>
                <a:latin typeface="字魂36号-正文宋楷" panose="02000000000000000000" pitchFamily="2" charset="-122"/>
                <a:ea typeface="字魂36号-正文宋楷" panose="02000000000000000000" pitchFamily="2" charset="-122"/>
              </a:rPr>
              <a:t>教案设计</a:t>
            </a:r>
            <a:endParaRPr lang="zh-CN" altLang="en-US" sz="7000" dirty="0"/>
          </a:p>
        </p:txBody>
      </p:sp>
    </p:spTree>
    <p:extLst>
      <p:ext uri="{BB962C8B-B14F-4D97-AF65-F5344CB8AC3E}">
        <p14:creationId xmlns:p14="http://schemas.microsoft.com/office/powerpoint/2010/main" xmlns="" val="1451190847"/>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4164A9B-8DFE-40D0-9F30-D6966236D9D0}"/>
              </a:ext>
            </a:extLst>
          </p:cNvPr>
          <p:cNvSpPr txBox="1"/>
          <p:nvPr/>
        </p:nvSpPr>
        <p:spPr>
          <a:xfrm>
            <a:off x="778938" y="938996"/>
            <a:ext cx="3108543" cy="677108"/>
          </a:xfrm>
          <a:prstGeom prst="rect">
            <a:avLst/>
          </a:prstGeom>
          <a:noFill/>
        </p:spPr>
        <p:txBody>
          <a:bodyPr wrap="none" rtlCol="0">
            <a:spAutoFit/>
          </a:bodyPr>
          <a:lstStyle/>
          <a:p>
            <a:r>
              <a:rPr lang="zh-CN" altLang="en-US" sz="38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厘定教学目标</a:t>
            </a:r>
          </a:p>
        </p:txBody>
      </p:sp>
      <p:sp>
        <p:nvSpPr>
          <p:cNvPr id="41" name="KSO_Shape">
            <a:extLst>
              <a:ext uri="{FF2B5EF4-FFF2-40B4-BE49-F238E27FC236}">
                <a16:creationId xmlns:a16="http://schemas.microsoft.com/office/drawing/2014/main" xmlns="" id="{E47F689B-F09D-4E8C-9DBF-ECC4F1364E3D}"/>
              </a:ext>
            </a:extLst>
          </p:cNvPr>
          <p:cNvSpPr>
            <a:spLocks noChangeAspect="1"/>
          </p:cNvSpPr>
          <p:nvPr/>
        </p:nvSpPr>
        <p:spPr>
          <a:xfrm>
            <a:off x="1451957" y="2714948"/>
            <a:ext cx="3240000" cy="3240000"/>
          </a:xfrm>
          <a:prstGeom prst="ellipse">
            <a:avLst/>
          </a:prstGeom>
          <a:gradFill>
            <a:gsLst>
              <a:gs pos="0">
                <a:srgbClr val="DB7523"/>
              </a:gs>
              <a:gs pos="48000">
                <a:srgbClr val="E69D60"/>
              </a:gs>
              <a:gs pos="100000">
                <a:srgbClr val="E69D6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42" name="KSO_Shape">
            <a:extLst>
              <a:ext uri="{FF2B5EF4-FFF2-40B4-BE49-F238E27FC236}">
                <a16:creationId xmlns:a16="http://schemas.microsoft.com/office/drawing/2014/main" xmlns="" id="{5E79949C-739B-4C6C-8107-3D563B7A7F10}"/>
              </a:ext>
            </a:extLst>
          </p:cNvPr>
          <p:cNvSpPr>
            <a:spLocks noChangeAspect="1"/>
          </p:cNvSpPr>
          <p:nvPr/>
        </p:nvSpPr>
        <p:spPr>
          <a:xfrm>
            <a:off x="1825704" y="3088694"/>
            <a:ext cx="2520000" cy="2520000"/>
          </a:xfrm>
          <a:prstGeom prst="ellipse">
            <a:avLst/>
          </a:prstGeom>
          <a:gradFill flip="none" rotWithShape="1">
            <a:gsLst>
              <a:gs pos="0">
                <a:srgbClr val="E69D60"/>
              </a:gs>
              <a:gs pos="48000">
                <a:srgbClr val="DB7523"/>
              </a:gs>
              <a:gs pos="100000">
                <a:srgbClr val="C3691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43" name="文本框 42">
            <a:extLst>
              <a:ext uri="{FF2B5EF4-FFF2-40B4-BE49-F238E27FC236}">
                <a16:creationId xmlns:a16="http://schemas.microsoft.com/office/drawing/2014/main" xmlns="" id="{9F02B237-9666-4F58-A5E4-574777044E50}"/>
              </a:ext>
            </a:extLst>
          </p:cNvPr>
          <p:cNvSpPr txBox="1"/>
          <p:nvPr/>
        </p:nvSpPr>
        <p:spPr>
          <a:xfrm>
            <a:off x="2199865" y="3914624"/>
            <a:ext cx="1723549" cy="1015663"/>
          </a:xfrm>
          <a:prstGeom prst="rect">
            <a:avLst/>
          </a:prstGeom>
          <a:noFill/>
        </p:spPr>
        <p:txBody>
          <a:bodyPr wrap="none" rtlCol="0">
            <a:spAutoFit/>
          </a:bodyPr>
          <a:lstStyle/>
          <a:p>
            <a:r>
              <a:rPr lang="zh-CN" altLang="en-US" sz="6000" dirty="0">
                <a:solidFill>
                  <a:schemeClr val="bg1"/>
                </a:solidFill>
                <a:latin typeface="字魂36号-正文宋楷" panose="02000000000000000000" pitchFamily="2" charset="-122"/>
                <a:ea typeface="字魂36号-正文宋楷" panose="02000000000000000000" pitchFamily="2" charset="-122"/>
              </a:rPr>
              <a:t>目标</a:t>
            </a:r>
          </a:p>
        </p:txBody>
      </p:sp>
      <p:sp>
        <p:nvSpPr>
          <p:cNvPr id="44" name="矩形 43">
            <a:extLst>
              <a:ext uri="{FF2B5EF4-FFF2-40B4-BE49-F238E27FC236}">
                <a16:creationId xmlns:a16="http://schemas.microsoft.com/office/drawing/2014/main" xmlns="" id="{059BA594-E974-4D6C-8D48-E3C969D3E779}"/>
              </a:ext>
            </a:extLst>
          </p:cNvPr>
          <p:cNvSpPr/>
          <p:nvPr/>
        </p:nvSpPr>
        <p:spPr>
          <a:xfrm>
            <a:off x="6465924" y="2467114"/>
            <a:ext cx="4935761" cy="1354217"/>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使学生掌握用比例知识解答以前学过的用归一、归总方法解答的应用题的解题思路，能进一步熟练地判断成正、反比例的量，加深对正、反比例概念的理解，沟通知识间的联系</a:t>
            </a:r>
          </a:p>
        </p:txBody>
      </p:sp>
      <p:sp>
        <p:nvSpPr>
          <p:cNvPr id="45" name="矩形 44">
            <a:extLst>
              <a:ext uri="{FF2B5EF4-FFF2-40B4-BE49-F238E27FC236}">
                <a16:creationId xmlns:a16="http://schemas.microsoft.com/office/drawing/2014/main" xmlns="" id="{0CEB8C03-E513-4B48-ACEF-58E4E353F4D9}"/>
              </a:ext>
            </a:extLst>
          </p:cNvPr>
          <p:cNvSpPr/>
          <p:nvPr/>
        </p:nvSpPr>
        <p:spPr>
          <a:xfrm>
            <a:off x="6472365" y="5373357"/>
            <a:ext cx="4935761" cy="714042"/>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用比例知识解答比较容易的归一、归总应用题教学难点</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正确分析题中的比例关系，列出方程</a:t>
            </a:r>
          </a:p>
        </p:txBody>
      </p:sp>
      <p:sp>
        <p:nvSpPr>
          <p:cNvPr id="46" name="文本框 45">
            <a:extLst>
              <a:ext uri="{FF2B5EF4-FFF2-40B4-BE49-F238E27FC236}">
                <a16:creationId xmlns:a16="http://schemas.microsoft.com/office/drawing/2014/main" xmlns="" id="{4D102A9B-94AA-4A9F-91E0-91146AA7803D}"/>
              </a:ext>
            </a:extLst>
          </p:cNvPr>
          <p:cNvSpPr txBox="1"/>
          <p:nvPr/>
        </p:nvSpPr>
        <p:spPr>
          <a:xfrm>
            <a:off x="6436006" y="1402817"/>
            <a:ext cx="2503186" cy="1015663"/>
          </a:xfrm>
          <a:prstGeom prst="rect">
            <a:avLst/>
          </a:prstGeom>
          <a:noFill/>
        </p:spPr>
        <p:txBody>
          <a:bodyPr wrap="none" rtlCol="0">
            <a:spAutoFit/>
          </a:bodyPr>
          <a:lstStyle/>
          <a:p>
            <a:r>
              <a:rPr lang="en-US" altLang="zh-CN" sz="6000" dirty="0">
                <a:solidFill>
                  <a:srgbClr val="01BE6A"/>
                </a:solidFill>
                <a:latin typeface="Noto Sans S Chinese Medium" panose="020B0600000000000000" pitchFamily="34" charset="-122"/>
                <a:ea typeface="Noto Sans S Chinese Medium" panose="020B0600000000000000" pitchFamily="34" charset="-122"/>
              </a:rPr>
              <a:t>Target</a:t>
            </a:r>
            <a:endParaRPr lang="zh-CN" altLang="en-US" sz="6000" dirty="0">
              <a:solidFill>
                <a:srgbClr val="01BE6A"/>
              </a:solidFill>
              <a:latin typeface="Noto Sans S Chinese Medium" panose="020B0600000000000000" pitchFamily="34" charset="-122"/>
              <a:ea typeface="Noto Sans S Chinese Medium" panose="020B0600000000000000" pitchFamily="34" charset="-122"/>
            </a:endParaRPr>
          </a:p>
        </p:txBody>
      </p:sp>
      <p:grpSp>
        <p:nvGrpSpPr>
          <p:cNvPr id="47" name="PA-博士帽-01-284060">
            <a:extLst>
              <a:ext uri="{FF2B5EF4-FFF2-40B4-BE49-F238E27FC236}">
                <a16:creationId xmlns:a16="http://schemas.microsoft.com/office/drawing/2014/main" xmlns="" id="{58A06612-4763-4BF7-8963-EB9CCA2CB7A0}"/>
              </a:ext>
            </a:extLst>
          </p:cNvPr>
          <p:cNvGrpSpPr>
            <a:grpSpLocks noChangeAspect="1"/>
          </p:cNvGrpSpPr>
          <p:nvPr>
            <p:custDataLst>
              <p:tags r:id="rId1"/>
            </p:custDataLst>
          </p:nvPr>
        </p:nvGrpSpPr>
        <p:grpSpPr bwMode="auto">
          <a:xfrm>
            <a:off x="7826317" y="3865314"/>
            <a:ext cx="1330013" cy="1343960"/>
            <a:chOff x="3316" y="1630"/>
            <a:chExt cx="1049" cy="1060"/>
          </a:xfrm>
        </p:grpSpPr>
        <p:sp>
          <p:nvSpPr>
            <p:cNvPr id="48" name="PA-椭圆 41">
              <a:extLst>
                <a:ext uri="{FF2B5EF4-FFF2-40B4-BE49-F238E27FC236}">
                  <a16:creationId xmlns:a16="http://schemas.microsoft.com/office/drawing/2014/main" xmlns="" id="{91919495-6147-440B-815E-EB248EA15385}"/>
                </a:ext>
              </a:extLst>
            </p:cNvPr>
            <p:cNvSpPr>
              <a:spLocks noChangeArrowheads="1"/>
            </p:cNvSpPr>
            <p:nvPr>
              <p:custDataLst>
                <p:tags r:id="rId2"/>
              </p:custDataLst>
            </p:nvPr>
          </p:nvSpPr>
          <p:spPr bwMode="auto">
            <a:xfrm>
              <a:off x="3316" y="1630"/>
              <a:ext cx="1049" cy="1060"/>
            </a:xfrm>
            <a:prstGeom prst="ellipse">
              <a:avLst/>
            </a:prstGeom>
            <a:no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49" name="PA-矩形 42">
              <a:extLst>
                <a:ext uri="{FF2B5EF4-FFF2-40B4-BE49-F238E27FC236}">
                  <a16:creationId xmlns:a16="http://schemas.microsoft.com/office/drawing/2014/main" xmlns="" id="{712AA8D6-8BA1-4949-A402-3C9136A5B9A2}"/>
                </a:ext>
              </a:extLst>
            </p:cNvPr>
            <p:cNvSpPr>
              <a:spLocks noChangeArrowheads="1"/>
            </p:cNvSpPr>
            <p:nvPr>
              <p:custDataLst>
                <p:tags r:id="rId3"/>
              </p:custDataLst>
            </p:nvPr>
          </p:nvSpPr>
          <p:spPr bwMode="auto">
            <a:xfrm>
              <a:off x="4234" y="2098"/>
              <a:ext cx="14" cy="25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1" name="PA-矩形 43">
              <a:extLst>
                <a:ext uri="{FF2B5EF4-FFF2-40B4-BE49-F238E27FC236}">
                  <a16:creationId xmlns:a16="http://schemas.microsoft.com/office/drawing/2014/main" xmlns="" id="{E5B393C5-9383-422C-B4BE-DA9283DE47EE}"/>
                </a:ext>
              </a:extLst>
            </p:cNvPr>
            <p:cNvSpPr>
              <a:spLocks noChangeArrowheads="1"/>
            </p:cNvSpPr>
            <p:nvPr>
              <p:custDataLst>
                <p:tags r:id="rId4"/>
              </p:custDataLst>
            </p:nvPr>
          </p:nvSpPr>
          <p:spPr bwMode="auto">
            <a:xfrm>
              <a:off x="4044" y="2432"/>
              <a:ext cx="3" cy="3"/>
            </a:xfrm>
            <a:prstGeom prst="rect">
              <a:avLst/>
            </a:prstGeom>
            <a:solidFill>
              <a:srgbClr val="FE764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2" name="PA-任意多边形 44">
              <a:extLst>
                <a:ext uri="{FF2B5EF4-FFF2-40B4-BE49-F238E27FC236}">
                  <a16:creationId xmlns:a16="http://schemas.microsoft.com/office/drawing/2014/main" xmlns="" id="{F81FE465-BEA0-42B9-AB87-34C85F0E2498}"/>
                </a:ext>
              </a:extLst>
            </p:cNvPr>
            <p:cNvSpPr>
              <a:spLocks/>
            </p:cNvSpPr>
            <p:nvPr>
              <p:custDataLst>
                <p:tags r:id="rId5"/>
              </p:custDataLst>
            </p:nvPr>
          </p:nvSpPr>
          <p:spPr bwMode="auto">
            <a:xfrm>
              <a:off x="4200" y="2333"/>
              <a:ext cx="79" cy="71"/>
            </a:xfrm>
            <a:custGeom>
              <a:avLst/>
              <a:gdLst>
                <a:gd name="T0" fmla="*/ 41 w 207"/>
                <a:gd name="T1" fmla="*/ 190 h 190"/>
                <a:gd name="T2" fmla="*/ 171 w 207"/>
                <a:gd name="T3" fmla="*/ 190 h 190"/>
                <a:gd name="T4" fmla="*/ 207 w 207"/>
                <a:gd name="T5" fmla="*/ 154 h 190"/>
                <a:gd name="T6" fmla="*/ 202 w 207"/>
                <a:gd name="T7" fmla="*/ 136 h 190"/>
                <a:gd name="T8" fmla="*/ 137 w 207"/>
                <a:gd name="T9" fmla="*/ 23 h 190"/>
                <a:gd name="T10" fmla="*/ 88 w 207"/>
                <a:gd name="T11" fmla="*/ 10 h 190"/>
                <a:gd name="T12" fmla="*/ 75 w 207"/>
                <a:gd name="T13" fmla="*/ 23 h 190"/>
                <a:gd name="T14" fmla="*/ 10 w 207"/>
                <a:gd name="T15" fmla="*/ 136 h 190"/>
                <a:gd name="T16" fmla="*/ 23 w 207"/>
                <a:gd name="T17" fmla="*/ 185 h 190"/>
                <a:gd name="T18" fmla="*/ 41 w 207"/>
                <a:gd name="T1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190">
                  <a:moveTo>
                    <a:pt x="41" y="190"/>
                  </a:moveTo>
                  <a:lnTo>
                    <a:pt x="171" y="190"/>
                  </a:lnTo>
                  <a:cubicBezTo>
                    <a:pt x="191" y="189"/>
                    <a:pt x="207" y="173"/>
                    <a:pt x="207" y="154"/>
                  </a:cubicBezTo>
                  <a:cubicBezTo>
                    <a:pt x="207" y="147"/>
                    <a:pt x="205" y="141"/>
                    <a:pt x="202" y="136"/>
                  </a:cubicBezTo>
                  <a:lnTo>
                    <a:pt x="137" y="23"/>
                  </a:lnTo>
                  <a:cubicBezTo>
                    <a:pt x="127" y="6"/>
                    <a:pt x="105" y="0"/>
                    <a:pt x="88" y="10"/>
                  </a:cubicBezTo>
                  <a:cubicBezTo>
                    <a:pt x="82" y="13"/>
                    <a:pt x="78" y="18"/>
                    <a:pt x="75" y="23"/>
                  </a:cubicBezTo>
                  <a:lnTo>
                    <a:pt x="10" y="136"/>
                  </a:lnTo>
                  <a:cubicBezTo>
                    <a:pt x="0" y="153"/>
                    <a:pt x="6" y="175"/>
                    <a:pt x="23" y="185"/>
                  </a:cubicBezTo>
                  <a:cubicBezTo>
                    <a:pt x="28" y="188"/>
                    <a:pt x="34" y="190"/>
                    <a:pt x="41" y="190"/>
                  </a:cubicBezTo>
                  <a:close/>
                </a:path>
              </a:pathLst>
            </a:custGeom>
            <a:solidFill>
              <a:srgbClr val="004952"/>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4" name="PA-矩形 45">
              <a:extLst>
                <a:ext uri="{FF2B5EF4-FFF2-40B4-BE49-F238E27FC236}">
                  <a16:creationId xmlns:a16="http://schemas.microsoft.com/office/drawing/2014/main" xmlns="" id="{7AB729BD-D7B9-4460-9D5A-D260BC3300CB}"/>
                </a:ext>
              </a:extLst>
            </p:cNvPr>
            <p:cNvSpPr>
              <a:spLocks noChangeArrowheads="1"/>
            </p:cNvSpPr>
            <p:nvPr>
              <p:custDataLst>
                <p:tags r:id="rId6"/>
              </p:custDataLst>
            </p:nvPr>
          </p:nvSpPr>
          <p:spPr bwMode="auto">
            <a:xfrm>
              <a:off x="4228" y="2301"/>
              <a:ext cx="27" cy="2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5" name="PA-任意多边形 46">
              <a:extLst>
                <a:ext uri="{FF2B5EF4-FFF2-40B4-BE49-F238E27FC236}">
                  <a16:creationId xmlns:a16="http://schemas.microsoft.com/office/drawing/2014/main" xmlns="" id="{96D58DCB-9A95-4567-952D-72EAAE2FE337}"/>
                </a:ext>
              </a:extLst>
            </p:cNvPr>
            <p:cNvSpPr>
              <a:spLocks/>
            </p:cNvSpPr>
            <p:nvPr>
              <p:custDataLst>
                <p:tags r:id="rId7"/>
              </p:custDataLst>
            </p:nvPr>
          </p:nvSpPr>
          <p:spPr bwMode="auto">
            <a:xfrm>
              <a:off x="3416" y="1885"/>
              <a:ext cx="852" cy="426"/>
            </a:xfrm>
            <a:custGeom>
              <a:avLst/>
              <a:gdLst>
                <a:gd name="T0" fmla="*/ 421 w 852"/>
                <a:gd name="T1" fmla="*/ 426 h 426"/>
                <a:gd name="T2" fmla="*/ 0 w 852"/>
                <a:gd name="T3" fmla="*/ 213 h 426"/>
                <a:gd name="T4" fmla="*/ 421 w 852"/>
                <a:gd name="T5" fmla="*/ 0 h 426"/>
                <a:gd name="T6" fmla="*/ 852 w 852"/>
                <a:gd name="T7" fmla="*/ 213 h 426"/>
                <a:gd name="T8" fmla="*/ 421 w 852"/>
                <a:gd name="T9" fmla="*/ 426 h 426"/>
              </a:gdLst>
              <a:ahLst/>
              <a:cxnLst>
                <a:cxn ang="0">
                  <a:pos x="T0" y="T1"/>
                </a:cxn>
                <a:cxn ang="0">
                  <a:pos x="T2" y="T3"/>
                </a:cxn>
                <a:cxn ang="0">
                  <a:pos x="T4" y="T5"/>
                </a:cxn>
                <a:cxn ang="0">
                  <a:pos x="T6" y="T7"/>
                </a:cxn>
                <a:cxn ang="0">
                  <a:pos x="T8" y="T9"/>
                </a:cxn>
              </a:cxnLst>
              <a:rect l="0" t="0" r="r" b="b"/>
              <a:pathLst>
                <a:path w="852" h="426">
                  <a:moveTo>
                    <a:pt x="421" y="426"/>
                  </a:moveTo>
                  <a:lnTo>
                    <a:pt x="0" y="213"/>
                  </a:lnTo>
                  <a:lnTo>
                    <a:pt x="421" y="0"/>
                  </a:lnTo>
                  <a:lnTo>
                    <a:pt x="852" y="213"/>
                  </a:lnTo>
                  <a:lnTo>
                    <a:pt x="421" y="426"/>
                  </a:lnTo>
                  <a:close/>
                </a:path>
              </a:pathLst>
            </a:custGeom>
            <a:solidFill>
              <a:srgbClr val="00495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6" name="PA-任意多边形 47">
              <a:extLst>
                <a:ext uri="{FF2B5EF4-FFF2-40B4-BE49-F238E27FC236}">
                  <a16:creationId xmlns:a16="http://schemas.microsoft.com/office/drawing/2014/main" xmlns="" id="{CC7EB8A1-AA5E-40EE-B122-86C97728DCCA}"/>
                </a:ext>
              </a:extLst>
            </p:cNvPr>
            <p:cNvSpPr>
              <a:spLocks/>
            </p:cNvSpPr>
            <p:nvPr>
              <p:custDataLst>
                <p:tags r:id="rId8"/>
              </p:custDataLst>
            </p:nvPr>
          </p:nvSpPr>
          <p:spPr bwMode="auto">
            <a:xfrm>
              <a:off x="3573" y="2098"/>
              <a:ext cx="533" cy="213"/>
            </a:xfrm>
            <a:custGeom>
              <a:avLst/>
              <a:gdLst>
                <a:gd name="T0" fmla="*/ 1406 w 1410"/>
                <a:gd name="T1" fmla="*/ 564 h 564"/>
                <a:gd name="T2" fmla="*/ 666 w 1410"/>
                <a:gd name="T3" fmla="*/ 558 h 564"/>
                <a:gd name="T4" fmla="*/ 11 w 1410"/>
                <a:gd name="T5" fmla="*/ 548 h 564"/>
                <a:gd name="T6" fmla="*/ 39 w 1410"/>
                <a:gd name="T7" fmla="*/ 138 h 564"/>
                <a:gd name="T8" fmla="*/ 711 w 1410"/>
                <a:gd name="T9" fmla="*/ 0 h 564"/>
                <a:gd name="T10" fmla="*/ 1382 w 1410"/>
                <a:gd name="T11" fmla="*/ 151 h 564"/>
                <a:gd name="T12" fmla="*/ 1406 w 1410"/>
                <a:gd name="T13" fmla="*/ 564 h 564"/>
              </a:gdLst>
              <a:ahLst/>
              <a:cxnLst>
                <a:cxn ang="0">
                  <a:pos x="T0" y="T1"/>
                </a:cxn>
                <a:cxn ang="0">
                  <a:pos x="T2" y="T3"/>
                </a:cxn>
                <a:cxn ang="0">
                  <a:pos x="T4" y="T5"/>
                </a:cxn>
                <a:cxn ang="0">
                  <a:pos x="T6" y="T7"/>
                </a:cxn>
                <a:cxn ang="0">
                  <a:pos x="T8" y="T9"/>
                </a:cxn>
                <a:cxn ang="0">
                  <a:pos x="T10" y="T11"/>
                </a:cxn>
                <a:cxn ang="0">
                  <a:pos x="T12" y="T13"/>
                </a:cxn>
              </a:cxnLst>
              <a:rect l="0" t="0" r="r" b="b"/>
              <a:pathLst>
                <a:path w="1410" h="564">
                  <a:moveTo>
                    <a:pt x="1406" y="564"/>
                  </a:moveTo>
                  <a:cubicBezTo>
                    <a:pt x="1406" y="564"/>
                    <a:pt x="1176" y="558"/>
                    <a:pt x="666" y="558"/>
                  </a:cubicBezTo>
                  <a:cubicBezTo>
                    <a:pt x="125" y="558"/>
                    <a:pt x="11" y="548"/>
                    <a:pt x="11" y="548"/>
                  </a:cubicBezTo>
                  <a:cubicBezTo>
                    <a:pt x="11" y="548"/>
                    <a:pt x="0" y="200"/>
                    <a:pt x="39" y="138"/>
                  </a:cubicBezTo>
                  <a:cubicBezTo>
                    <a:pt x="163" y="65"/>
                    <a:pt x="467" y="0"/>
                    <a:pt x="711" y="0"/>
                  </a:cubicBezTo>
                  <a:cubicBezTo>
                    <a:pt x="951" y="0"/>
                    <a:pt x="1257" y="81"/>
                    <a:pt x="1382" y="151"/>
                  </a:cubicBezTo>
                  <a:cubicBezTo>
                    <a:pt x="1410" y="208"/>
                    <a:pt x="1406" y="564"/>
                    <a:pt x="1406" y="564"/>
                  </a:cubicBezTo>
                </a:path>
              </a:pathLst>
            </a:custGeom>
            <a:solidFill>
              <a:srgbClr val="004952"/>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57" name="PA-任意多边形 48">
              <a:extLst>
                <a:ext uri="{FF2B5EF4-FFF2-40B4-BE49-F238E27FC236}">
                  <a16:creationId xmlns:a16="http://schemas.microsoft.com/office/drawing/2014/main" xmlns="" id="{459422A6-83CD-4301-9EF1-26840B09079D}"/>
                </a:ext>
              </a:extLst>
            </p:cNvPr>
            <p:cNvSpPr>
              <a:spLocks noEditPoints="1"/>
            </p:cNvSpPr>
            <p:nvPr>
              <p:custDataLst>
                <p:tags r:id="rId9"/>
              </p:custDataLst>
            </p:nvPr>
          </p:nvSpPr>
          <p:spPr bwMode="auto">
            <a:xfrm>
              <a:off x="3567" y="2091"/>
              <a:ext cx="546" cy="227"/>
            </a:xfrm>
            <a:custGeom>
              <a:avLst/>
              <a:gdLst>
                <a:gd name="T0" fmla="*/ 1442 w 1446"/>
                <a:gd name="T1" fmla="*/ 602 h 602"/>
                <a:gd name="T2" fmla="*/ 1423 w 1446"/>
                <a:gd name="T3" fmla="*/ 601 h 602"/>
                <a:gd name="T4" fmla="*/ 684 w 1446"/>
                <a:gd name="T5" fmla="*/ 596 h 602"/>
                <a:gd name="T6" fmla="*/ 27 w 1446"/>
                <a:gd name="T7" fmla="*/ 585 h 602"/>
                <a:gd name="T8" fmla="*/ 11 w 1446"/>
                <a:gd name="T9" fmla="*/ 584 h 602"/>
                <a:gd name="T10" fmla="*/ 10 w 1446"/>
                <a:gd name="T11" fmla="*/ 567 h 602"/>
                <a:gd name="T12" fmla="*/ 41 w 1446"/>
                <a:gd name="T13" fmla="*/ 147 h 602"/>
                <a:gd name="T14" fmla="*/ 43 w 1446"/>
                <a:gd name="T15" fmla="*/ 143 h 602"/>
                <a:gd name="T16" fmla="*/ 47 w 1446"/>
                <a:gd name="T17" fmla="*/ 141 h 602"/>
                <a:gd name="T18" fmla="*/ 729 w 1446"/>
                <a:gd name="T19" fmla="*/ 0 h 602"/>
                <a:gd name="T20" fmla="*/ 1410 w 1446"/>
                <a:gd name="T21" fmla="*/ 154 h 602"/>
                <a:gd name="T22" fmla="*/ 1415 w 1446"/>
                <a:gd name="T23" fmla="*/ 157 h 602"/>
                <a:gd name="T24" fmla="*/ 1417 w 1446"/>
                <a:gd name="T25" fmla="*/ 162 h 602"/>
                <a:gd name="T26" fmla="*/ 1442 w 1446"/>
                <a:gd name="T27" fmla="*/ 583 h 602"/>
                <a:gd name="T28" fmla="*/ 1442 w 1446"/>
                <a:gd name="T29" fmla="*/ 602 h 602"/>
                <a:gd name="T30" fmla="*/ 47 w 1446"/>
                <a:gd name="T31" fmla="*/ 549 h 602"/>
                <a:gd name="T32" fmla="*/ 684 w 1446"/>
                <a:gd name="T33" fmla="*/ 559 h 602"/>
                <a:gd name="T34" fmla="*/ 1405 w 1446"/>
                <a:gd name="T35" fmla="*/ 563 h 602"/>
                <a:gd name="T36" fmla="*/ 1386 w 1446"/>
                <a:gd name="T37" fmla="*/ 183 h 602"/>
                <a:gd name="T38" fmla="*/ 729 w 1446"/>
                <a:gd name="T39" fmla="*/ 38 h 602"/>
                <a:gd name="T40" fmla="*/ 71 w 1446"/>
                <a:gd name="T41" fmla="*/ 170 h 602"/>
                <a:gd name="T42" fmla="*/ 47 w 1446"/>
                <a:gd name="T43" fmla="*/ 54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6" h="602">
                  <a:moveTo>
                    <a:pt x="1442" y="602"/>
                  </a:moveTo>
                  <a:lnTo>
                    <a:pt x="1423" y="601"/>
                  </a:lnTo>
                  <a:cubicBezTo>
                    <a:pt x="1421" y="601"/>
                    <a:pt x="1188" y="596"/>
                    <a:pt x="684" y="596"/>
                  </a:cubicBezTo>
                  <a:cubicBezTo>
                    <a:pt x="148" y="596"/>
                    <a:pt x="32" y="586"/>
                    <a:pt x="27" y="585"/>
                  </a:cubicBezTo>
                  <a:lnTo>
                    <a:pt x="11" y="584"/>
                  </a:lnTo>
                  <a:lnTo>
                    <a:pt x="10" y="567"/>
                  </a:lnTo>
                  <a:cubicBezTo>
                    <a:pt x="9" y="531"/>
                    <a:pt x="0" y="212"/>
                    <a:pt x="41" y="147"/>
                  </a:cubicBezTo>
                  <a:lnTo>
                    <a:pt x="43" y="143"/>
                  </a:lnTo>
                  <a:lnTo>
                    <a:pt x="47" y="141"/>
                  </a:lnTo>
                  <a:cubicBezTo>
                    <a:pt x="177" y="64"/>
                    <a:pt x="489" y="0"/>
                    <a:pt x="729" y="0"/>
                  </a:cubicBezTo>
                  <a:cubicBezTo>
                    <a:pt x="970" y="0"/>
                    <a:pt x="1281" y="81"/>
                    <a:pt x="1410" y="154"/>
                  </a:cubicBezTo>
                  <a:lnTo>
                    <a:pt x="1415" y="157"/>
                  </a:lnTo>
                  <a:lnTo>
                    <a:pt x="1417" y="162"/>
                  </a:lnTo>
                  <a:cubicBezTo>
                    <a:pt x="1446" y="222"/>
                    <a:pt x="1443" y="546"/>
                    <a:pt x="1442" y="583"/>
                  </a:cubicBezTo>
                  <a:lnTo>
                    <a:pt x="1442" y="602"/>
                  </a:lnTo>
                  <a:close/>
                  <a:moveTo>
                    <a:pt x="47" y="549"/>
                  </a:moveTo>
                  <a:cubicBezTo>
                    <a:pt x="94" y="552"/>
                    <a:pt x="256" y="559"/>
                    <a:pt x="684" y="559"/>
                  </a:cubicBezTo>
                  <a:cubicBezTo>
                    <a:pt x="1108" y="559"/>
                    <a:pt x="1340" y="562"/>
                    <a:pt x="1405" y="563"/>
                  </a:cubicBezTo>
                  <a:cubicBezTo>
                    <a:pt x="1406" y="432"/>
                    <a:pt x="1402" y="232"/>
                    <a:pt x="1386" y="183"/>
                  </a:cubicBezTo>
                  <a:cubicBezTo>
                    <a:pt x="1258" y="114"/>
                    <a:pt x="961" y="38"/>
                    <a:pt x="729" y="38"/>
                  </a:cubicBezTo>
                  <a:cubicBezTo>
                    <a:pt x="497" y="38"/>
                    <a:pt x="198" y="98"/>
                    <a:pt x="71" y="170"/>
                  </a:cubicBezTo>
                  <a:cubicBezTo>
                    <a:pt x="47" y="218"/>
                    <a:pt x="44" y="419"/>
                    <a:pt x="47" y="549"/>
                  </a:cubicBezTo>
                  <a:close/>
                </a:path>
              </a:pathLst>
            </a:custGeom>
            <a:solidFill>
              <a:srgbClr val="FFFFFF"/>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grpSp>
      <p:sp>
        <p:nvSpPr>
          <p:cNvPr id="58" name="文本框 57">
            <a:extLst>
              <a:ext uri="{FF2B5EF4-FFF2-40B4-BE49-F238E27FC236}">
                <a16:creationId xmlns:a16="http://schemas.microsoft.com/office/drawing/2014/main" xmlns="" id="{B299BE18-98BB-42C5-9213-EB5225FDF373}"/>
              </a:ext>
            </a:extLst>
          </p:cNvPr>
          <p:cNvSpPr txBox="1"/>
          <p:nvPr/>
        </p:nvSpPr>
        <p:spPr>
          <a:xfrm>
            <a:off x="7861484" y="4973696"/>
            <a:ext cx="1313180"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重点难点</a:t>
            </a:r>
          </a:p>
        </p:txBody>
      </p:sp>
      <p:sp>
        <p:nvSpPr>
          <p:cNvPr id="87" name="矩形 86">
            <a:extLst>
              <a:ext uri="{FF2B5EF4-FFF2-40B4-BE49-F238E27FC236}">
                <a16:creationId xmlns:a16="http://schemas.microsoft.com/office/drawing/2014/main" xmlns="" id="{953F2FE6-516B-4083-A651-76DACC431B50}"/>
              </a:ext>
            </a:extLst>
          </p:cNvPr>
          <p:cNvSpPr/>
          <p:nvPr/>
        </p:nvSpPr>
        <p:spPr>
          <a:xfrm>
            <a:off x="1279019" y="1906225"/>
            <a:ext cx="4403250" cy="714042"/>
          </a:xfrm>
          <a:prstGeom prst="rect">
            <a:avLst/>
          </a:prstGeom>
          <a:noFill/>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提高学生对应用题数量关系的分析能力和对正反比例的判断能力</a:t>
            </a:r>
            <a:endPar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8" name="KSO_Shape">
            <a:extLst>
              <a:ext uri="{FF2B5EF4-FFF2-40B4-BE49-F238E27FC236}">
                <a16:creationId xmlns:a16="http://schemas.microsoft.com/office/drawing/2014/main" xmlns="" id="{E9069742-96F3-464F-A40E-A18B9634A0D1}"/>
              </a:ext>
            </a:extLst>
          </p:cNvPr>
          <p:cNvSpPr>
            <a:spLocks noChangeAspect="1"/>
          </p:cNvSpPr>
          <p:nvPr/>
        </p:nvSpPr>
        <p:spPr>
          <a:xfrm>
            <a:off x="5248193" y="3794948"/>
            <a:ext cx="540000" cy="540000"/>
          </a:xfrm>
          <a:prstGeom prst="ellipse">
            <a:avLst/>
          </a:prstGeom>
          <a:gradFill flip="none" rotWithShape="1">
            <a:gsLst>
              <a:gs pos="0">
                <a:srgbClr val="A6591A"/>
              </a:gs>
              <a:gs pos="48000">
                <a:srgbClr val="DB7523"/>
              </a:gs>
              <a:gs pos="100000">
                <a:srgbClr val="A6591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90" name="KSO_Shape">
            <a:extLst>
              <a:ext uri="{FF2B5EF4-FFF2-40B4-BE49-F238E27FC236}">
                <a16:creationId xmlns:a16="http://schemas.microsoft.com/office/drawing/2014/main" xmlns="" id="{63448946-3D72-466E-8F1C-FB1C0DA1FD4D}"/>
              </a:ext>
            </a:extLst>
          </p:cNvPr>
          <p:cNvSpPr>
            <a:spLocks noChangeAspect="1"/>
          </p:cNvSpPr>
          <p:nvPr/>
        </p:nvSpPr>
        <p:spPr>
          <a:xfrm>
            <a:off x="5196516" y="4652954"/>
            <a:ext cx="540000" cy="540000"/>
          </a:xfrm>
          <a:prstGeom prst="ellipse">
            <a:avLst/>
          </a:prstGeom>
          <a:gradFill flip="none" rotWithShape="1">
            <a:gsLst>
              <a:gs pos="0">
                <a:srgbClr val="A6591A"/>
              </a:gs>
              <a:gs pos="48000">
                <a:srgbClr val="DB7523"/>
              </a:gs>
              <a:gs pos="100000">
                <a:srgbClr val="A6591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91" name="KSO_Shape">
            <a:extLst>
              <a:ext uri="{FF2B5EF4-FFF2-40B4-BE49-F238E27FC236}">
                <a16:creationId xmlns:a16="http://schemas.microsoft.com/office/drawing/2014/main" xmlns="" id="{303BBE5A-BCE7-4EDE-BF46-DDD8ECF2195D}"/>
              </a:ext>
            </a:extLst>
          </p:cNvPr>
          <p:cNvSpPr>
            <a:spLocks noChangeAspect="1"/>
          </p:cNvSpPr>
          <p:nvPr/>
        </p:nvSpPr>
        <p:spPr>
          <a:xfrm>
            <a:off x="4595234" y="5338694"/>
            <a:ext cx="540000" cy="540000"/>
          </a:xfrm>
          <a:prstGeom prst="ellipse">
            <a:avLst/>
          </a:prstGeom>
          <a:gradFill flip="none" rotWithShape="1">
            <a:gsLst>
              <a:gs pos="0">
                <a:srgbClr val="A6591A"/>
              </a:gs>
              <a:gs pos="48000">
                <a:srgbClr val="DB7523"/>
              </a:gs>
              <a:gs pos="100000">
                <a:srgbClr val="A6591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92" name="KSO_Shape">
            <a:extLst>
              <a:ext uri="{FF2B5EF4-FFF2-40B4-BE49-F238E27FC236}">
                <a16:creationId xmlns:a16="http://schemas.microsoft.com/office/drawing/2014/main" xmlns="" id="{04E4B6BF-7F8E-4680-AC03-62BBA56B7AC4}"/>
              </a:ext>
            </a:extLst>
          </p:cNvPr>
          <p:cNvSpPr>
            <a:spLocks noChangeAspect="1"/>
          </p:cNvSpPr>
          <p:nvPr/>
        </p:nvSpPr>
        <p:spPr>
          <a:xfrm>
            <a:off x="4795704" y="2908166"/>
            <a:ext cx="540000" cy="540000"/>
          </a:xfrm>
          <a:prstGeom prst="ellipse">
            <a:avLst/>
          </a:prstGeom>
          <a:gradFill flip="none" rotWithShape="1">
            <a:gsLst>
              <a:gs pos="0">
                <a:srgbClr val="A6591A"/>
              </a:gs>
              <a:gs pos="48000">
                <a:srgbClr val="DB7523"/>
              </a:gs>
              <a:gs pos="100000">
                <a:srgbClr val="A6591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
        <p:nvSpPr>
          <p:cNvPr id="95" name="KSO_Shape">
            <a:extLst>
              <a:ext uri="{FF2B5EF4-FFF2-40B4-BE49-F238E27FC236}">
                <a16:creationId xmlns:a16="http://schemas.microsoft.com/office/drawing/2014/main" xmlns="" id="{64CBFFEC-6B56-4E8C-ACFC-57B1FFE2334E}"/>
              </a:ext>
            </a:extLst>
          </p:cNvPr>
          <p:cNvSpPr>
            <a:spLocks noChangeAspect="1"/>
          </p:cNvSpPr>
          <p:nvPr/>
        </p:nvSpPr>
        <p:spPr>
          <a:xfrm>
            <a:off x="1773419" y="5421128"/>
            <a:ext cx="540000" cy="540000"/>
          </a:xfrm>
          <a:prstGeom prst="ellipse">
            <a:avLst/>
          </a:prstGeom>
          <a:gradFill flip="none" rotWithShape="1">
            <a:gsLst>
              <a:gs pos="0">
                <a:srgbClr val="A6591A"/>
              </a:gs>
              <a:gs pos="48000">
                <a:srgbClr val="DB7523"/>
              </a:gs>
              <a:gs pos="100000">
                <a:srgbClr val="A6591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endParaRPr>
          </a:p>
        </p:txBody>
      </p:sp>
    </p:spTree>
    <p:extLst>
      <p:ext uri="{BB962C8B-B14F-4D97-AF65-F5344CB8AC3E}">
        <p14:creationId xmlns:p14="http://schemas.microsoft.com/office/powerpoint/2010/main" xmlns="" val="985292722"/>
      </p:ext>
    </p:extLst>
  </p:cSld>
  <p:clrMapOvr>
    <a:masterClrMapping/>
  </p:clrMapOvr>
  <mc:AlternateContent xmlns:mc="http://schemas.openxmlformats.org/markup-compatibility/2006">
    <mc:Choice xmlns:p14="http://schemas.microsoft.com/office/powerpoint/2010/main" xmlns="" Requires="p14">
      <p:transition spd="slow" advClick="0" advTm="2000">
        <p14:revea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1000" fill="hold"/>
                                        <p:tgtEl>
                                          <p:spTgt spid="46"/>
                                        </p:tgtEl>
                                        <p:attrNameLst>
                                          <p:attrName>ppt_w</p:attrName>
                                        </p:attrNameLst>
                                      </p:cBhvr>
                                      <p:tavLst>
                                        <p:tav tm="0">
                                          <p:val>
                                            <p:fltVal val="0"/>
                                          </p:val>
                                        </p:tav>
                                        <p:tav tm="100000">
                                          <p:val>
                                            <p:strVal val="#ppt_w"/>
                                          </p:val>
                                        </p:tav>
                                      </p:tavLst>
                                    </p:anim>
                                    <p:anim calcmode="lin" valueType="num">
                                      <p:cBhvr>
                                        <p:cTn id="32" dur="1000" fill="hold"/>
                                        <p:tgtEl>
                                          <p:spTgt spid="46"/>
                                        </p:tgtEl>
                                        <p:attrNameLst>
                                          <p:attrName>ppt_h</p:attrName>
                                        </p:attrNameLst>
                                      </p:cBhvr>
                                      <p:tavLst>
                                        <p:tav tm="0">
                                          <p:val>
                                            <p:fltVal val="0"/>
                                          </p:val>
                                        </p:tav>
                                        <p:tav tm="100000">
                                          <p:val>
                                            <p:strVal val="#ppt_h"/>
                                          </p:val>
                                        </p:tav>
                                      </p:tavLst>
                                    </p:anim>
                                    <p:anim calcmode="lin" valueType="num">
                                      <p:cBhvr>
                                        <p:cTn id="33" dur="1000" fill="hold"/>
                                        <p:tgtEl>
                                          <p:spTgt spid="46"/>
                                        </p:tgtEl>
                                        <p:attrNameLst>
                                          <p:attrName>style.rotation</p:attrName>
                                        </p:attrNameLst>
                                      </p:cBhvr>
                                      <p:tavLst>
                                        <p:tav tm="0">
                                          <p:val>
                                            <p:fltVal val="90"/>
                                          </p:val>
                                        </p:tav>
                                        <p:tav tm="100000">
                                          <p:val>
                                            <p:fltVal val="0"/>
                                          </p:val>
                                        </p:tav>
                                      </p:tavLst>
                                    </p:anim>
                                    <p:animEffect transition="in" filter="fade">
                                      <p:cBhvr>
                                        <p:cTn id="34" dur="1000"/>
                                        <p:tgtEl>
                                          <p:spTgt spid="4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1000" fill="hold"/>
                                        <p:tgtEl>
                                          <p:spTgt spid="58"/>
                                        </p:tgtEl>
                                        <p:attrNameLst>
                                          <p:attrName>ppt_w</p:attrName>
                                        </p:attrNameLst>
                                      </p:cBhvr>
                                      <p:tavLst>
                                        <p:tav tm="0">
                                          <p:val>
                                            <p:fltVal val="0"/>
                                          </p:val>
                                        </p:tav>
                                        <p:tav tm="100000">
                                          <p:val>
                                            <p:strVal val="#ppt_w"/>
                                          </p:val>
                                        </p:tav>
                                      </p:tavLst>
                                    </p:anim>
                                    <p:anim calcmode="lin" valueType="num">
                                      <p:cBhvr>
                                        <p:cTn id="38" dur="1000" fill="hold"/>
                                        <p:tgtEl>
                                          <p:spTgt spid="58"/>
                                        </p:tgtEl>
                                        <p:attrNameLst>
                                          <p:attrName>ppt_h</p:attrName>
                                        </p:attrNameLst>
                                      </p:cBhvr>
                                      <p:tavLst>
                                        <p:tav tm="0">
                                          <p:val>
                                            <p:fltVal val="0"/>
                                          </p:val>
                                        </p:tav>
                                        <p:tav tm="100000">
                                          <p:val>
                                            <p:strVal val="#ppt_h"/>
                                          </p:val>
                                        </p:tav>
                                      </p:tavLst>
                                    </p:anim>
                                    <p:anim calcmode="lin" valueType="num">
                                      <p:cBhvr>
                                        <p:cTn id="39" dur="1000" fill="hold"/>
                                        <p:tgtEl>
                                          <p:spTgt spid="58"/>
                                        </p:tgtEl>
                                        <p:attrNameLst>
                                          <p:attrName>style.rotation</p:attrName>
                                        </p:attrNameLst>
                                      </p:cBhvr>
                                      <p:tavLst>
                                        <p:tav tm="0">
                                          <p:val>
                                            <p:fltVal val="90"/>
                                          </p:val>
                                        </p:tav>
                                        <p:tav tm="100000">
                                          <p:val>
                                            <p:fltVal val="0"/>
                                          </p:val>
                                        </p:tav>
                                      </p:tavLst>
                                    </p:anim>
                                    <p:animEffect transition="in" filter="fade">
                                      <p:cBhvr>
                                        <p:cTn id="40" dur="1000"/>
                                        <p:tgtEl>
                                          <p:spTgt spid="5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1000" fill="hold"/>
                                        <p:tgtEl>
                                          <p:spTgt spid="87"/>
                                        </p:tgtEl>
                                        <p:attrNameLst>
                                          <p:attrName>ppt_w</p:attrName>
                                        </p:attrNameLst>
                                      </p:cBhvr>
                                      <p:tavLst>
                                        <p:tav tm="0">
                                          <p:val>
                                            <p:fltVal val="0"/>
                                          </p:val>
                                        </p:tav>
                                        <p:tav tm="100000">
                                          <p:val>
                                            <p:strVal val="#ppt_w"/>
                                          </p:val>
                                        </p:tav>
                                      </p:tavLst>
                                    </p:anim>
                                    <p:anim calcmode="lin" valueType="num">
                                      <p:cBhvr>
                                        <p:cTn id="44" dur="1000" fill="hold"/>
                                        <p:tgtEl>
                                          <p:spTgt spid="87"/>
                                        </p:tgtEl>
                                        <p:attrNameLst>
                                          <p:attrName>ppt_h</p:attrName>
                                        </p:attrNameLst>
                                      </p:cBhvr>
                                      <p:tavLst>
                                        <p:tav tm="0">
                                          <p:val>
                                            <p:fltVal val="0"/>
                                          </p:val>
                                        </p:tav>
                                        <p:tav tm="100000">
                                          <p:val>
                                            <p:strVal val="#ppt_h"/>
                                          </p:val>
                                        </p:tav>
                                      </p:tavLst>
                                    </p:anim>
                                    <p:anim calcmode="lin" valueType="num">
                                      <p:cBhvr>
                                        <p:cTn id="45" dur="1000" fill="hold"/>
                                        <p:tgtEl>
                                          <p:spTgt spid="87"/>
                                        </p:tgtEl>
                                        <p:attrNameLst>
                                          <p:attrName>style.rotation</p:attrName>
                                        </p:attrNameLst>
                                      </p:cBhvr>
                                      <p:tavLst>
                                        <p:tav tm="0">
                                          <p:val>
                                            <p:fltVal val="90"/>
                                          </p:val>
                                        </p:tav>
                                        <p:tav tm="100000">
                                          <p:val>
                                            <p:fltVal val="0"/>
                                          </p:val>
                                        </p:tav>
                                      </p:tavLst>
                                    </p:anim>
                                    <p:animEffect transition="in" filter="fade">
                                      <p:cBhvr>
                                        <p:cTn id="46"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3" grpId="0"/>
      <p:bldP spid="44" grpId="0"/>
      <p:bldP spid="45" grpId="0"/>
      <p:bldP spid="46" grpId="0"/>
      <p:bldP spid="58" grpId="0"/>
      <p:bldP spid="8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5307E36D-848B-4CE8-A8EF-480568197041}"/>
              </a:ext>
            </a:extLst>
          </p:cNvPr>
          <p:cNvSpPr txBox="1"/>
          <p:nvPr/>
        </p:nvSpPr>
        <p:spPr>
          <a:xfrm>
            <a:off x="647375" y="1095569"/>
            <a:ext cx="4478081" cy="630942"/>
          </a:xfrm>
          <a:prstGeom prst="rect">
            <a:avLst/>
          </a:prstGeom>
          <a:noFill/>
        </p:spPr>
        <p:txBody>
          <a:bodyPr wrap="squar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选定难简适宜的习题</a:t>
            </a:r>
          </a:p>
        </p:txBody>
      </p:sp>
      <p:sp>
        <p:nvSpPr>
          <p:cNvPr id="22" name="KSO_Shape">
            <a:extLst>
              <a:ext uri="{FF2B5EF4-FFF2-40B4-BE49-F238E27FC236}">
                <a16:creationId xmlns:a16="http://schemas.microsoft.com/office/drawing/2014/main" xmlns="" id="{8BF70B92-F3DA-48E7-A0B2-A78523BC34CD}"/>
              </a:ext>
            </a:extLst>
          </p:cNvPr>
          <p:cNvSpPr/>
          <p:nvPr/>
        </p:nvSpPr>
        <p:spPr>
          <a:xfrm>
            <a:off x="1401126" y="3028841"/>
            <a:ext cx="9821055" cy="1638795"/>
          </a:xfrm>
          <a:prstGeom prst="rect">
            <a:avLst/>
          </a:prstGeom>
          <a:solidFill>
            <a:srgbClr val="DB7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24" name="KSO_Shape">
            <a:extLst>
              <a:ext uri="{FF2B5EF4-FFF2-40B4-BE49-F238E27FC236}">
                <a16:creationId xmlns:a16="http://schemas.microsoft.com/office/drawing/2014/main" xmlns="" id="{D9DF8260-4BEF-4E58-A7DA-4611D6C511F7}"/>
              </a:ext>
            </a:extLst>
          </p:cNvPr>
          <p:cNvSpPr/>
          <p:nvPr/>
        </p:nvSpPr>
        <p:spPr>
          <a:xfrm>
            <a:off x="4597235" y="3088212"/>
            <a:ext cx="3600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25" name="KSO_Shape">
            <a:extLst>
              <a:ext uri="{FF2B5EF4-FFF2-40B4-BE49-F238E27FC236}">
                <a16:creationId xmlns:a16="http://schemas.microsoft.com/office/drawing/2014/main" xmlns="" id="{A5C4FDC9-4A3E-4D3B-8CB9-5EDC4621894D}"/>
              </a:ext>
            </a:extLst>
          </p:cNvPr>
          <p:cNvSpPr/>
          <p:nvPr/>
        </p:nvSpPr>
        <p:spPr>
          <a:xfrm>
            <a:off x="7813466" y="3026862"/>
            <a:ext cx="3600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26" name="文本框 25">
            <a:extLst>
              <a:ext uri="{FF2B5EF4-FFF2-40B4-BE49-F238E27FC236}">
                <a16:creationId xmlns:a16="http://schemas.microsoft.com/office/drawing/2014/main" xmlns="" id="{BBDB273B-578C-47A3-B11E-DEEE58EF8414}"/>
              </a:ext>
            </a:extLst>
          </p:cNvPr>
          <p:cNvSpPr txBox="1"/>
          <p:nvPr/>
        </p:nvSpPr>
        <p:spPr>
          <a:xfrm>
            <a:off x="5347262" y="3621478"/>
            <a:ext cx="1531188" cy="630942"/>
          </a:xfrm>
          <a:prstGeom prst="rect">
            <a:avLst/>
          </a:prstGeom>
          <a:noFill/>
        </p:spPr>
        <p:txBody>
          <a:bodyPr wrap="none" rtlCol="0">
            <a:spAutoFit/>
          </a:bodyPr>
          <a:lstStyle/>
          <a:p>
            <a:r>
              <a:rPr lang="zh-CN" altLang="en-US" sz="3500" b="1" dirty="0">
                <a:solidFill>
                  <a:schemeClr val="bg1"/>
                </a:solidFill>
                <a:latin typeface="字魂36号-正文宋楷" panose="02000000000000000000" pitchFamily="2" charset="-122"/>
                <a:ea typeface="字魂36号-正文宋楷" panose="02000000000000000000" pitchFamily="2" charset="-122"/>
              </a:rPr>
              <a:t>代表性</a:t>
            </a:r>
          </a:p>
        </p:txBody>
      </p:sp>
      <p:sp>
        <p:nvSpPr>
          <p:cNvPr id="27" name="文本框 26">
            <a:extLst>
              <a:ext uri="{FF2B5EF4-FFF2-40B4-BE49-F238E27FC236}">
                <a16:creationId xmlns:a16="http://schemas.microsoft.com/office/drawing/2014/main" xmlns="" id="{879E4ACC-2B13-4B33-AD9C-526325A53E00}"/>
              </a:ext>
            </a:extLst>
          </p:cNvPr>
          <p:cNvSpPr txBox="1"/>
          <p:nvPr/>
        </p:nvSpPr>
        <p:spPr>
          <a:xfrm>
            <a:off x="8727550" y="3645405"/>
            <a:ext cx="1531188" cy="630942"/>
          </a:xfrm>
          <a:prstGeom prst="rect">
            <a:avLst/>
          </a:prstGeom>
          <a:noFill/>
        </p:spPr>
        <p:txBody>
          <a:bodyPr wrap="none" rtlCol="0">
            <a:spAutoFit/>
          </a:bodyPr>
          <a:lstStyle/>
          <a:p>
            <a:r>
              <a:rPr lang="zh-CN" altLang="en-US" sz="3500" b="1" dirty="0">
                <a:solidFill>
                  <a:schemeClr val="bg1"/>
                </a:solidFill>
                <a:latin typeface="字魂36号-正文宋楷" panose="02000000000000000000" pitchFamily="2" charset="-122"/>
                <a:ea typeface="字魂36号-正文宋楷" panose="02000000000000000000" pitchFamily="2" charset="-122"/>
              </a:rPr>
              <a:t>典型性</a:t>
            </a:r>
          </a:p>
        </p:txBody>
      </p:sp>
      <p:sp>
        <p:nvSpPr>
          <p:cNvPr id="28" name="矩形 27">
            <a:extLst>
              <a:ext uri="{FF2B5EF4-FFF2-40B4-BE49-F238E27FC236}">
                <a16:creationId xmlns:a16="http://schemas.microsoft.com/office/drawing/2014/main" xmlns="" id="{EC57F53B-61B8-4C95-B27B-D312E78E2FBD}"/>
              </a:ext>
            </a:extLst>
          </p:cNvPr>
          <p:cNvSpPr/>
          <p:nvPr/>
        </p:nvSpPr>
        <p:spPr>
          <a:xfrm>
            <a:off x="4772210" y="5438398"/>
            <a:ext cx="3006356" cy="714042"/>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教师在选择练习题的时候一定要选择最具代表性的练习题</a:t>
            </a:r>
          </a:p>
        </p:txBody>
      </p:sp>
      <p:sp>
        <p:nvSpPr>
          <p:cNvPr id="29" name="文本框 28">
            <a:extLst>
              <a:ext uri="{FF2B5EF4-FFF2-40B4-BE49-F238E27FC236}">
                <a16:creationId xmlns:a16="http://schemas.microsoft.com/office/drawing/2014/main" xmlns="" id="{015D1E15-62D1-48A6-93B2-0FA51E3103D1}"/>
              </a:ext>
            </a:extLst>
          </p:cNvPr>
          <p:cNvSpPr txBox="1"/>
          <p:nvPr/>
        </p:nvSpPr>
        <p:spPr>
          <a:xfrm>
            <a:off x="5126052" y="4980120"/>
            <a:ext cx="2108269" cy="477054"/>
          </a:xfrm>
          <a:prstGeom prst="rect">
            <a:avLst/>
          </a:prstGeom>
          <a:noFill/>
        </p:spPr>
        <p:txBody>
          <a:bodyPr wrap="none" rtlCol="0">
            <a:spAutoFit/>
          </a:bodyPr>
          <a:lstStyle/>
          <a:p>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题要有代表性</a:t>
            </a:r>
          </a:p>
        </p:txBody>
      </p:sp>
      <p:sp>
        <p:nvSpPr>
          <p:cNvPr id="30" name="矩形 29">
            <a:extLst>
              <a:ext uri="{FF2B5EF4-FFF2-40B4-BE49-F238E27FC236}">
                <a16:creationId xmlns:a16="http://schemas.microsoft.com/office/drawing/2014/main" xmlns="" id="{A283C1DD-2329-498B-9978-A1319B6B108F}"/>
              </a:ext>
            </a:extLst>
          </p:cNvPr>
          <p:cNvSpPr/>
          <p:nvPr/>
        </p:nvSpPr>
        <p:spPr>
          <a:xfrm>
            <a:off x="8039437" y="5438398"/>
            <a:ext cx="3006356" cy="714042"/>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对于课本中的例题，教师应当作为教学中的重中之重来讲解</a:t>
            </a:r>
          </a:p>
        </p:txBody>
      </p:sp>
      <p:sp>
        <p:nvSpPr>
          <p:cNvPr id="31" name="文本框 30">
            <a:extLst>
              <a:ext uri="{FF2B5EF4-FFF2-40B4-BE49-F238E27FC236}">
                <a16:creationId xmlns:a16="http://schemas.microsoft.com/office/drawing/2014/main" xmlns="" id="{95BF9537-E397-4026-AA52-643401C51FA2}"/>
              </a:ext>
            </a:extLst>
          </p:cNvPr>
          <p:cNvSpPr txBox="1"/>
          <p:nvPr/>
        </p:nvSpPr>
        <p:spPr>
          <a:xfrm>
            <a:off x="8537037" y="4980120"/>
            <a:ext cx="2108269" cy="477054"/>
          </a:xfrm>
          <a:prstGeom prst="rect">
            <a:avLst/>
          </a:prstGeom>
          <a:noFill/>
        </p:spPr>
        <p:txBody>
          <a:bodyPr wrap="none" rtlCol="0">
            <a:spAutoFit/>
          </a:bodyPr>
          <a:lstStyle/>
          <a:p>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讲透课本例题</a:t>
            </a:r>
          </a:p>
        </p:txBody>
      </p:sp>
      <p:sp>
        <p:nvSpPr>
          <p:cNvPr id="32" name="矩形 31">
            <a:extLst>
              <a:ext uri="{FF2B5EF4-FFF2-40B4-BE49-F238E27FC236}">
                <a16:creationId xmlns:a16="http://schemas.microsoft.com/office/drawing/2014/main" xmlns="" id="{B44141F5-9F1F-4F5A-AC55-8564B31F1E7C}"/>
              </a:ext>
            </a:extLst>
          </p:cNvPr>
          <p:cNvSpPr/>
          <p:nvPr/>
        </p:nvSpPr>
        <p:spPr>
          <a:xfrm>
            <a:off x="4772210" y="1954640"/>
            <a:ext cx="6537474" cy="714042"/>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数学教学离不开讲解习题，用比例解决问题这一节课，与以前的课程不同，这一节课较为抽象，教师应当了解本节课的特点</a:t>
            </a:r>
          </a:p>
        </p:txBody>
      </p:sp>
      <p:sp>
        <p:nvSpPr>
          <p:cNvPr id="35" name="PA-133-133835-Maths-398176">
            <a:extLst>
              <a:ext uri="{FF2B5EF4-FFF2-40B4-BE49-F238E27FC236}">
                <a16:creationId xmlns:a16="http://schemas.microsoft.com/office/drawing/2014/main" xmlns="" id="{EE38DFCF-485C-48C6-9F9F-1D571E63A3A3}"/>
              </a:ext>
            </a:extLst>
          </p:cNvPr>
          <p:cNvSpPr>
            <a:spLocks noChangeAspect="1"/>
          </p:cNvSpPr>
          <p:nvPr>
            <p:custDataLst>
              <p:tags r:id="rId1"/>
            </p:custDataLst>
          </p:nvPr>
        </p:nvSpPr>
        <p:spPr>
          <a:xfrm>
            <a:off x="1529958" y="2383853"/>
            <a:ext cx="2880000" cy="2880000"/>
          </a:xfrm>
          <a:custGeom>
            <a:avLst/>
            <a:gdLst>
              <a:gd name="connsiteX0" fmla="*/ 88708 w 464343"/>
              <a:gd name="connsiteY0" fmla="*/ 88708 w 464343"/>
              <a:gd name="connsiteX1" fmla="*/ 88708 w 464343"/>
              <a:gd name="connsiteY1" fmla="*/ 88708 w 464343"/>
              <a:gd name="connsiteX2" fmla="*/ 88708 w 464343"/>
              <a:gd name="connsiteY2" fmla="*/ 88708 w 464343"/>
              <a:gd name="connsiteX3" fmla="*/ 88708 w 464343"/>
              <a:gd name="connsiteY3" fmla="*/ 88708 w 464343"/>
              <a:gd name="connsiteX4" fmla="*/ 88708 w 464343"/>
              <a:gd name="connsiteY4" fmla="*/ 88708 w 464343"/>
              <a:gd name="connsiteX5" fmla="*/ 88708 w 464343"/>
              <a:gd name="connsiteY5" fmla="*/ 88708 w 464343"/>
              <a:gd name="connsiteX6" fmla="*/ 88708 w 464343"/>
              <a:gd name="connsiteY6" fmla="*/ 88708 w 464343"/>
              <a:gd name="connsiteX7" fmla="*/ 88708 w 464343"/>
              <a:gd name="connsiteY7" fmla="*/ 88708 w 464343"/>
              <a:gd name="connsiteX8" fmla="*/ 88708 w 464343"/>
              <a:gd name="connsiteY8" fmla="*/ 88708 w 464343"/>
              <a:gd name="connsiteX9" fmla="*/ 88708 w 464343"/>
              <a:gd name="connsiteY9" fmla="*/ 88708 w 464343"/>
              <a:gd name="connsiteX10" fmla="*/ 88708 w 464343"/>
              <a:gd name="connsiteY10" fmla="*/ 88708 w 464343"/>
              <a:gd name="connsiteX11" fmla="*/ 88708 w 464343"/>
              <a:gd name="connsiteY11" fmla="*/ 88708 w 464343"/>
              <a:gd name="connsiteX12" fmla="*/ 88708 w 464343"/>
              <a:gd name="connsiteY12" fmla="*/ 88708 w 464343"/>
              <a:gd name="connsiteX13" fmla="*/ 88708 w 464343"/>
              <a:gd name="connsiteY13" fmla="*/ 88708 w 464343"/>
              <a:gd name="connsiteX14" fmla="*/ 88708 w 464343"/>
              <a:gd name="connsiteY14" fmla="*/ 88708 w 464343"/>
              <a:gd name="connsiteX15" fmla="*/ 88708 w 464343"/>
              <a:gd name="connsiteY15" fmla="*/ 88708 w 464343"/>
              <a:gd name="connsiteX16" fmla="*/ 88708 w 464343"/>
              <a:gd name="connsiteY16" fmla="*/ 88708 w 464343"/>
              <a:gd name="connsiteX17" fmla="*/ 88708 w 464343"/>
              <a:gd name="connsiteY17" fmla="*/ 88708 w 464343"/>
              <a:gd name="connsiteX18" fmla="*/ 88708 w 464343"/>
              <a:gd name="connsiteY18" fmla="*/ 88708 w 464343"/>
              <a:gd name="connsiteX19" fmla="*/ 88708 w 464343"/>
              <a:gd name="connsiteY19" fmla="*/ 88708 w 464343"/>
              <a:gd name="connsiteX20" fmla="*/ 88708 w 464343"/>
              <a:gd name="connsiteY20" fmla="*/ 88708 w 464343"/>
              <a:gd name="connsiteX21" fmla="*/ 88708 w 464343"/>
              <a:gd name="connsiteY21" fmla="*/ 88708 w 464343"/>
              <a:gd name="connsiteX22" fmla="*/ 88708 w 464343"/>
              <a:gd name="connsiteY22" fmla="*/ 88708 w 464343"/>
              <a:gd name="connsiteX23" fmla="*/ 88708 w 464343"/>
              <a:gd name="connsiteY23" fmla="*/ 88708 w 464343"/>
              <a:gd name="connsiteX24" fmla="*/ 88708 w 464343"/>
              <a:gd name="connsiteY24" fmla="*/ 88708 w 464343"/>
              <a:gd name="connsiteX25" fmla="*/ 88708 w 464343"/>
              <a:gd name="connsiteY25" fmla="*/ 88708 w 464343"/>
              <a:gd name="connsiteX26" fmla="*/ 88708 w 464343"/>
              <a:gd name="connsiteY26" fmla="*/ 88708 w 464343"/>
              <a:gd name="connsiteX27" fmla="*/ 88708 w 464343"/>
              <a:gd name="connsiteY27" fmla="*/ 88708 w 464343"/>
              <a:gd name="connsiteX28" fmla="*/ 88708 w 464343"/>
              <a:gd name="connsiteY28" fmla="*/ 88708 w 464343"/>
              <a:gd name="connsiteX29" fmla="*/ 88708 w 464343"/>
              <a:gd name="connsiteY29" fmla="*/ 88708 w 464343"/>
              <a:gd name="connsiteX30" fmla="*/ 88708 w 464343"/>
              <a:gd name="connsiteY30" fmla="*/ 88708 w 464343"/>
              <a:gd name="connsiteX31" fmla="*/ 88708 w 464343"/>
              <a:gd name="connsiteY31" fmla="*/ 88708 w 464343"/>
              <a:gd name="connsiteX32" fmla="*/ 88708 w 464343"/>
              <a:gd name="connsiteY32" fmla="*/ 88708 w 464343"/>
              <a:gd name="connsiteX33" fmla="*/ 88708 w 464343"/>
              <a:gd name="connsiteY33" fmla="*/ 88708 w 464343"/>
              <a:gd name="connsiteX34" fmla="*/ 88708 w 464343"/>
              <a:gd name="connsiteY34" fmla="*/ 88708 w 464343"/>
              <a:gd name="connsiteX35" fmla="*/ 88708 w 464343"/>
              <a:gd name="connsiteY35" fmla="*/ 88708 w 464343"/>
              <a:gd name="connsiteX36" fmla="*/ 88708 w 464343"/>
              <a:gd name="connsiteY36" fmla="*/ 88708 w 464343"/>
              <a:gd name="connsiteX37" fmla="*/ 88708 w 464343"/>
              <a:gd name="connsiteY37" fmla="*/ 88708 w 464343"/>
              <a:gd name="connsiteX38" fmla="*/ 88708 w 464343"/>
              <a:gd name="connsiteY38" fmla="*/ 88708 w 464343"/>
              <a:gd name="connsiteX39" fmla="*/ 88708 w 464343"/>
              <a:gd name="connsiteY39" fmla="*/ 88708 w 464343"/>
              <a:gd name="connsiteX40" fmla="*/ 88708 w 464343"/>
              <a:gd name="connsiteY40" fmla="*/ 88708 w 464343"/>
              <a:gd name="connsiteX41" fmla="*/ 88708 w 464343"/>
              <a:gd name="connsiteY41" fmla="*/ 88708 w 464343"/>
              <a:gd name="connsiteX42" fmla="*/ 88708 w 464343"/>
              <a:gd name="connsiteY42" fmla="*/ 88708 w 464343"/>
              <a:gd name="connsiteX43" fmla="*/ 88708 w 464343"/>
              <a:gd name="connsiteY43" fmla="*/ 88708 w 464343"/>
              <a:gd name="connsiteX44" fmla="*/ 88708 w 464343"/>
              <a:gd name="connsiteY44" fmla="*/ 88708 w 464343"/>
              <a:gd name="connsiteX45" fmla="*/ 88708 w 464343"/>
              <a:gd name="connsiteY45" fmla="*/ 88708 w 464343"/>
              <a:gd name="connsiteX46" fmla="*/ 88708 w 464343"/>
              <a:gd name="connsiteY46" fmla="*/ 88708 w 464343"/>
              <a:gd name="connsiteX47" fmla="*/ 88708 w 464343"/>
              <a:gd name="connsiteY47" fmla="*/ 88708 w 464343"/>
              <a:gd name="connsiteX48" fmla="*/ 88708 w 464343"/>
              <a:gd name="connsiteY48" fmla="*/ 88708 w 464343"/>
              <a:gd name="connsiteX49" fmla="*/ 88708 w 464343"/>
              <a:gd name="connsiteY49" fmla="*/ 88708 w 464343"/>
              <a:gd name="connsiteX50" fmla="*/ 88708 w 464343"/>
              <a:gd name="connsiteY50" fmla="*/ 88708 w 464343"/>
              <a:gd name="connsiteX51" fmla="*/ 88708 w 464343"/>
              <a:gd name="connsiteY51" fmla="*/ 88708 w 464343"/>
              <a:gd name="connsiteX52" fmla="*/ 88708 w 464343"/>
              <a:gd name="connsiteY52" fmla="*/ 88708 w 464343"/>
              <a:gd name="connsiteX53" fmla="*/ 88708 w 464343"/>
              <a:gd name="connsiteY53" fmla="*/ 88708 w 464343"/>
              <a:gd name="connsiteX54" fmla="*/ 88708 w 464343"/>
              <a:gd name="connsiteY54" fmla="*/ 88708 w 464343"/>
              <a:gd name="connsiteX55" fmla="*/ 88708 w 464343"/>
              <a:gd name="connsiteY55" fmla="*/ 88708 w 464343"/>
              <a:gd name="connsiteX56" fmla="*/ 88708 w 464343"/>
              <a:gd name="connsiteY56" fmla="*/ 88708 w 464343"/>
              <a:gd name="connsiteX57" fmla="*/ 88708 w 464343"/>
              <a:gd name="connsiteY57" fmla="*/ 88708 w 464343"/>
              <a:gd name="connsiteX58" fmla="*/ 88708 w 464343"/>
              <a:gd name="connsiteY58" fmla="*/ 88708 w 464343"/>
              <a:gd name="connsiteX59" fmla="*/ 88708 w 464343"/>
              <a:gd name="connsiteY59" fmla="*/ 88708 w 464343"/>
              <a:gd name="connsiteX60" fmla="*/ 88708 w 464343"/>
              <a:gd name="connsiteY60" fmla="*/ 88708 w 464343"/>
              <a:gd name="connsiteX61" fmla="*/ 88708 w 464343"/>
              <a:gd name="connsiteY61" fmla="*/ 88708 w 464343"/>
              <a:gd name="connsiteX62" fmla="*/ 88708 w 464343"/>
              <a:gd name="connsiteY62" fmla="*/ 88708 w 464343"/>
              <a:gd name="connsiteX63" fmla="*/ 88708 w 464343"/>
              <a:gd name="connsiteY63" fmla="*/ 88708 w 464343"/>
              <a:gd name="connsiteX64" fmla="*/ 88708 w 464343"/>
              <a:gd name="connsiteY64" fmla="*/ 88708 w 464343"/>
              <a:gd name="connsiteX65" fmla="*/ 88708 w 464343"/>
              <a:gd name="connsiteY65" fmla="*/ 88708 w 464343"/>
              <a:gd name="connsiteX66" fmla="*/ 88708 w 464343"/>
              <a:gd name="connsiteY66" fmla="*/ 88708 w 464343"/>
              <a:gd name="connsiteX67" fmla="*/ 88708 w 464343"/>
              <a:gd name="connsiteY67" fmla="*/ 88708 w 464343"/>
              <a:gd name="connsiteX68" fmla="*/ 88708 w 464343"/>
              <a:gd name="connsiteY68" fmla="*/ 88708 w 464343"/>
              <a:gd name="connsiteX69" fmla="*/ 88708 w 464343"/>
              <a:gd name="connsiteY69" fmla="*/ 88708 w 464343"/>
              <a:gd name="connsiteX70" fmla="*/ 88708 w 464343"/>
              <a:gd name="connsiteY70" fmla="*/ 88708 w 464343"/>
              <a:gd name="connsiteX71" fmla="*/ 88708 w 464343"/>
              <a:gd name="connsiteY71" fmla="*/ 88708 w 464343"/>
              <a:gd name="connsiteX72" fmla="*/ 88708 w 464343"/>
              <a:gd name="connsiteY72" fmla="*/ 88708 w 464343"/>
              <a:gd name="connsiteX73" fmla="*/ 88708 w 464343"/>
              <a:gd name="connsiteY73" fmla="*/ 88708 w 464343"/>
              <a:gd name="connsiteX74" fmla="*/ 88708 w 464343"/>
              <a:gd name="connsiteY74" fmla="*/ 88708 w 464343"/>
              <a:gd name="connsiteX75" fmla="*/ 88708 w 464343"/>
              <a:gd name="connsiteY75" fmla="*/ 88708 w 464343"/>
              <a:gd name="connsiteX76" fmla="*/ 88708 w 464343"/>
              <a:gd name="connsiteY76" fmla="*/ 88708 w 464343"/>
              <a:gd name="connsiteX77" fmla="*/ 88708 w 464343"/>
              <a:gd name="connsiteY77" fmla="*/ 88708 w 464343"/>
              <a:gd name="connsiteX78" fmla="*/ 88708 w 464343"/>
              <a:gd name="connsiteY78" fmla="*/ 88708 w 464343"/>
              <a:gd name="connsiteX79" fmla="*/ 88708 w 464343"/>
              <a:gd name="connsiteY79" fmla="*/ 88708 w 464343"/>
              <a:gd name="connsiteX80" fmla="*/ 88708 w 464343"/>
              <a:gd name="connsiteY80" fmla="*/ 88708 w 464343"/>
              <a:gd name="connsiteX81" fmla="*/ 88708 w 464343"/>
              <a:gd name="connsiteY81" fmla="*/ 88708 w 464343"/>
              <a:gd name="connsiteX82" fmla="*/ 88708 w 464343"/>
              <a:gd name="connsiteY82" fmla="*/ 88708 w 464343"/>
              <a:gd name="connsiteX83" fmla="*/ 88708 w 464343"/>
              <a:gd name="connsiteY83" fmla="*/ 88708 w 46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547812" h="1547812">
                <a:moveTo>
                  <a:pt x="1041797" y="422672"/>
                </a:moveTo>
                <a:lnTo>
                  <a:pt x="1279922" y="422672"/>
                </a:lnTo>
                <a:cubicBezTo>
                  <a:pt x="1293066" y="422672"/>
                  <a:pt x="1303734" y="412004"/>
                  <a:pt x="1303734" y="398859"/>
                </a:cubicBezTo>
                <a:cubicBezTo>
                  <a:pt x="1303734" y="385715"/>
                  <a:pt x="1293066" y="375047"/>
                  <a:pt x="1279922" y="375047"/>
                </a:cubicBezTo>
                <a:lnTo>
                  <a:pt x="1041797" y="375047"/>
                </a:lnTo>
                <a:cubicBezTo>
                  <a:pt x="1028652" y="375047"/>
                  <a:pt x="1017984" y="385715"/>
                  <a:pt x="1017984" y="398859"/>
                </a:cubicBezTo>
                <a:cubicBezTo>
                  <a:pt x="1017984" y="412004"/>
                  <a:pt x="1028652" y="422672"/>
                  <a:pt x="1041797" y="422672"/>
                </a:cubicBezTo>
                <a:close/>
                <a:moveTo>
                  <a:pt x="279797" y="422672"/>
                </a:moveTo>
                <a:lnTo>
                  <a:pt x="375047" y="422672"/>
                </a:lnTo>
                <a:lnTo>
                  <a:pt x="375047" y="517922"/>
                </a:lnTo>
                <a:cubicBezTo>
                  <a:pt x="375047" y="531066"/>
                  <a:pt x="385715" y="541734"/>
                  <a:pt x="398859" y="541734"/>
                </a:cubicBezTo>
                <a:cubicBezTo>
                  <a:pt x="412004" y="541734"/>
                  <a:pt x="422672" y="531066"/>
                  <a:pt x="422672" y="517922"/>
                </a:cubicBezTo>
                <a:lnTo>
                  <a:pt x="422672" y="422672"/>
                </a:lnTo>
                <a:lnTo>
                  <a:pt x="517922" y="422672"/>
                </a:lnTo>
                <a:cubicBezTo>
                  <a:pt x="531066" y="422672"/>
                  <a:pt x="541734" y="412004"/>
                  <a:pt x="541734" y="398859"/>
                </a:cubicBezTo>
                <a:cubicBezTo>
                  <a:pt x="541734" y="385715"/>
                  <a:pt x="531066" y="375047"/>
                  <a:pt x="517922" y="375047"/>
                </a:cubicBezTo>
                <a:lnTo>
                  <a:pt x="422672" y="375047"/>
                </a:lnTo>
                <a:lnTo>
                  <a:pt x="422672" y="279797"/>
                </a:lnTo>
                <a:cubicBezTo>
                  <a:pt x="422672" y="266652"/>
                  <a:pt x="412004" y="255984"/>
                  <a:pt x="398859" y="255984"/>
                </a:cubicBezTo>
                <a:cubicBezTo>
                  <a:pt x="385715" y="255984"/>
                  <a:pt x="375047" y="266652"/>
                  <a:pt x="375047" y="279797"/>
                </a:cubicBezTo>
                <a:lnTo>
                  <a:pt x="375047" y="375047"/>
                </a:lnTo>
                <a:lnTo>
                  <a:pt x="279797" y="375047"/>
                </a:lnTo>
                <a:cubicBezTo>
                  <a:pt x="266652" y="375047"/>
                  <a:pt x="255984" y="385715"/>
                  <a:pt x="255984" y="398859"/>
                </a:cubicBezTo>
                <a:cubicBezTo>
                  <a:pt x="255984" y="412004"/>
                  <a:pt x="266652" y="422672"/>
                  <a:pt x="279797" y="422672"/>
                </a:cubicBezTo>
                <a:close/>
                <a:moveTo>
                  <a:pt x="1494234" y="17859"/>
                </a:moveTo>
                <a:lnTo>
                  <a:pt x="65484" y="17859"/>
                </a:lnTo>
                <a:cubicBezTo>
                  <a:pt x="39172" y="17859"/>
                  <a:pt x="17859" y="39172"/>
                  <a:pt x="17859" y="65484"/>
                </a:cubicBezTo>
                <a:lnTo>
                  <a:pt x="17859" y="1494234"/>
                </a:lnTo>
                <a:cubicBezTo>
                  <a:pt x="17859" y="1520547"/>
                  <a:pt x="39172" y="1541859"/>
                  <a:pt x="65484" y="1541859"/>
                </a:cubicBezTo>
                <a:lnTo>
                  <a:pt x="1494234" y="1541859"/>
                </a:lnTo>
                <a:cubicBezTo>
                  <a:pt x="1520547" y="1541859"/>
                  <a:pt x="1541859" y="1520547"/>
                  <a:pt x="1541859" y="1494234"/>
                </a:cubicBezTo>
                <a:lnTo>
                  <a:pt x="1541859" y="65484"/>
                </a:lnTo>
                <a:cubicBezTo>
                  <a:pt x="1541859" y="39172"/>
                  <a:pt x="1520547" y="17859"/>
                  <a:pt x="1494234" y="17859"/>
                </a:cubicBezTo>
                <a:close/>
                <a:moveTo>
                  <a:pt x="756047" y="1494234"/>
                </a:moveTo>
                <a:lnTo>
                  <a:pt x="65484" y="1494234"/>
                </a:lnTo>
                <a:lnTo>
                  <a:pt x="65484" y="803672"/>
                </a:lnTo>
                <a:lnTo>
                  <a:pt x="756047" y="803672"/>
                </a:lnTo>
                <a:lnTo>
                  <a:pt x="756047" y="1494234"/>
                </a:lnTo>
                <a:close/>
                <a:moveTo>
                  <a:pt x="756047" y="756047"/>
                </a:moveTo>
                <a:lnTo>
                  <a:pt x="65484" y="756047"/>
                </a:lnTo>
                <a:lnTo>
                  <a:pt x="65484" y="65484"/>
                </a:lnTo>
                <a:lnTo>
                  <a:pt x="756047" y="65484"/>
                </a:lnTo>
                <a:lnTo>
                  <a:pt x="756047" y="756047"/>
                </a:lnTo>
                <a:close/>
                <a:moveTo>
                  <a:pt x="1494234" y="1494234"/>
                </a:moveTo>
                <a:lnTo>
                  <a:pt x="803672" y="1494234"/>
                </a:lnTo>
                <a:lnTo>
                  <a:pt x="803672" y="803672"/>
                </a:lnTo>
                <a:lnTo>
                  <a:pt x="1494234" y="803672"/>
                </a:lnTo>
                <a:lnTo>
                  <a:pt x="1494234" y="1494234"/>
                </a:lnTo>
                <a:close/>
                <a:moveTo>
                  <a:pt x="1494234" y="756047"/>
                </a:moveTo>
                <a:lnTo>
                  <a:pt x="803672" y="756047"/>
                </a:lnTo>
                <a:lnTo>
                  <a:pt x="803672" y="65484"/>
                </a:lnTo>
                <a:lnTo>
                  <a:pt x="1494234" y="65484"/>
                </a:lnTo>
                <a:lnTo>
                  <a:pt x="1494234" y="756047"/>
                </a:lnTo>
                <a:close/>
                <a:moveTo>
                  <a:pt x="365284" y="1161240"/>
                </a:moveTo>
                <a:lnTo>
                  <a:pt x="263462" y="1263063"/>
                </a:lnTo>
                <a:cubicBezTo>
                  <a:pt x="254079" y="1272445"/>
                  <a:pt x="254079" y="1287637"/>
                  <a:pt x="263462" y="1296995"/>
                </a:cubicBezTo>
                <a:cubicBezTo>
                  <a:pt x="272844" y="1306378"/>
                  <a:pt x="288036" y="1306378"/>
                  <a:pt x="297394" y="1296995"/>
                </a:cubicBezTo>
                <a:lnTo>
                  <a:pt x="399217" y="1195173"/>
                </a:lnTo>
                <a:lnTo>
                  <a:pt x="500301" y="1296257"/>
                </a:lnTo>
                <a:cubicBezTo>
                  <a:pt x="509683" y="1305639"/>
                  <a:pt x="524875" y="1305639"/>
                  <a:pt x="534233" y="1296257"/>
                </a:cubicBezTo>
                <a:cubicBezTo>
                  <a:pt x="543592" y="1286875"/>
                  <a:pt x="543616" y="1271683"/>
                  <a:pt x="534233" y="1262325"/>
                </a:cubicBezTo>
                <a:lnTo>
                  <a:pt x="433149" y="1161240"/>
                </a:lnTo>
                <a:lnTo>
                  <a:pt x="534972" y="1059418"/>
                </a:lnTo>
                <a:cubicBezTo>
                  <a:pt x="544354" y="1050036"/>
                  <a:pt x="544354" y="1034844"/>
                  <a:pt x="534972" y="1025485"/>
                </a:cubicBezTo>
                <a:cubicBezTo>
                  <a:pt x="525590" y="1016103"/>
                  <a:pt x="510397" y="1016103"/>
                  <a:pt x="501039" y="1025485"/>
                </a:cubicBezTo>
                <a:lnTo>
                  <a:pt x="399217" y="1127308"/>
                </a:lnTo>
                <a:lnTo>
                  <a:pt x="296656" y="1024747"/>
                </a:lnTo>
                <a:cubicBezTo>
                  <a:pt x="287274" y="1015365"/>
                  <a:pt x="272082" y="1015365"/>
                  <a:pt x="262723" y="1024747"/>
                </a:cubicBezTo>
                <a:cubicBezTo>
                  <a:pt x="253341" y="1034129"/>
                  <a:pt x="253341" y="1049322"/>
                  <a:pt x="262723" y="1058680"/>
                </a:cubicBezTo>
                <a:lnTo>
                  <a:pt x="365284" y="1161240"/>
                </a:lnTo>
                <a:close/>
                <a:moveTo>
                  <a:pt x="1041797" y="1113234"/>
                </a:moveTo>
                <a:lnTo>
                  <a:pt x="1279922" y="1113234"/>
                </a:lnTo>
                <a:cubicBezTo>
                  <a:pt x="1293066" y="1113234"/>
                  <a:pt x="1303734" y="1102566"/>
                  <a:pt x="1303734" y="1089422"/>
                </a:cubicBezTo>
                <a:cubicBezTo>
                  <a:pt x="1303734" y="1076277"/>
                  <a:pt x="1293066" y="1065609"/>
                  <a:pt x="1279922" y="1065609"/>
                </a:cubicBezTo>
                <a:lnTo>
                  <a:pt x="1041797" y="1065609"/>
                </a:lnTo>
                <a:cubicBezTo>
                  <a:pt x="1028652" y="1065609"/>
                  <a:pt x="1017984" y="1076277"/>
                  <a:pt x="1017984" y="1089422"/>
                </a:cubicBezTo>
                <a:cubicBezTo>
                  <a:pt x="1017984" y="1102566"/>
                  <a:pt x="1028652" y="1113234"/>
                  <a:pt x="1041797" y="1113234"/>
                </a:cubicBezTo>
                <a:close/>
                <a:moveTo>
                  <a:pt x="1041797" y="1256109"/>
                </a:moveTo>
                <a:lnTo>
                  <a:pt x="1279922" y="1256109"/>
                </a:lnTo>
                <a:cubicBezTo>
                  <a:pt x="1293066" y="1256109"/>
                  <a:pt x="1303734" y="1245441"/>
                  <a:pt x="1303734" y="1232297"/>
                </a:cubicBezTo>
                <a:cubicBezTo>
                  <a:pt x="1303734" y="1219152"/>
                  <a:pt x="1293066" y="1208484"/>
                  <a:pt x="1279922" y="1208484"/>
                </a:cubicBezTo>
                <a:lnTo>
                  <a:pt x="1041797" y="1208484"/>
                </a:lnTo>
                <a:cubicBezTo>
                  <a:pt x="1028652" y="1208484"/>
                  <a:pt x="1017984" y="1219152"/>
                  <a:pt x="1017984" y="1232297"/>
                </a:cubicBezTo>
                <a:cubicBezTo>
                  <a:pt x="1017984" y="1245441"/>
                  <a:pt x="1028652" y="1256109"/>
                  <a:pt x="1041797" y="1256109"/>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xmlns="" val="2185228635"/>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fltVal val="0"/>
                                          </p:val>
                                        </p:tav>
                                        <p:tav tm="100000">
                                          <p:val>
                                            <p:strVal val="#ppt_w"/>
                                          </p:val>
                                        </p:tav>
                                      </p:tavLst>
                                    </p:anim>
                                    <p:anim calcmode="lin" valueType="num">
                                      <p:cBhvr>
                                        <p:cTn id="20" dur="1000" fill="hold"/>
                                        <p:tgtEl>
                                          <p:spTgt spid="27"/>
                                        </p:tgtEl>
                                        <p:attrNameLst>
                                          <p:attrName>ppt_h</p:attrName>
                                        </p:attrNameLst>
                                      </p:cBhvr>
                                      <p:tavLst>
                                        <p:tav tm="0">
                                          <p:val>
                                            <p:fltVal val="0"/>
                                          </p:val>
                                        </p:tav>
                                        <p:tav tm="100000">
                                          <p:val>
                                            <p:strVal val="#ppt_h"/>
                                          </p:val>
                                        </p:tav>
                                      </p:tavLst>
                                    </p:anim>
                                    <p:anim calcmode="lin" valueType="num">
                                      <p:cBhvr>
                                        <p:cTn id="21" dur="1000" fill="hold"/>
                                        <p:tgtEl>
                                          <p:spTgt spid="27"/>
                                        </p:tgtEl>
                                        <p:attrNameLst>
                                          <p:attrName>style.rotation</p:attrName>
                                        </p:attrNameLst>
                                      </p:cBhvr>
                                      <p:tavLst>
                                        <p:tav tm="0">
                                          <p:val>
                                            <p:fltVal val="90"/>
                                          </p:val>
                                        </p:tav>
                                        <p:tav tm="100000">
                                          <p:val>
                                            <p:fltVal val="0"/>
                                          </p:val>
                                        </p:tav>
                                      </p:tavLst>
                                    </p:anim>
                                    <p:animEffect transition="in" filter="fade">
                                      <p:cBhvr>
                                        <p:cTn id="22" dur="1000"/>
                                        <p:tgtEl>
                                          <p:spTgt spid="2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1000" fill="hold"/>
                                        <p:tgtEl>
                                          <p:spTgt spid="28"/>
                                        </p:tgtEl>
                                        <p:attrNameLst>
                                          <p:attrName>ppt_w</p:attrName>
                                        </p:attrNameLst>
                                      </p:cBhvr>
                                      <p:tavLst>
                                        <p:tav tm="0">
                                          <p:val>
                                            <p:fltVal val="0"/>
                                          </p:val>
                                        </p:tav>
                                        <p:tav tm="100000">
                                          <p:val>
                                            <p:strVal val="#ppt_w"/>
                                          </p:val>
                                        </p:tav>
                                      </p:tavLst>
                                    </p:anim>
                                    <p:anim calcmode="lin" valueType="num">
                                      <p:cBhvr>
                                        <p:cTn id="26" dur="1000" fill="hold"/>
                                        <p:tgtEl>
                                          <p:spTgt spid="28"/>
                                        </p:tgtEl>
                                        <p:attrNameLst>
                                          <p:attrName>ppt_h</p:attrName>
                                        </p:attrNameLst>
                                      </p:cBhvr>
                                      <p:tavLst>
                                        <p:tav tm="0">
                                          <p:val>
                                            <p:fltVal val="0"/>
                                          </p:val>
                                        </p:tav>
                                        <p:tav tm="100000">
                                          <p:val>
                                            <p:strVal val="#ppt_h"/>
                                          </p:val>
                                        </p:tav>
                                      </p:tavLst>
                                    </p:anim>
                                    <p:anim calcmode="lin" valueType="num">
                                      <p:cBhvr>
                                        <p:cTn id="27" dur="1000" fill="hold"/>
                                        <p:tgtEl>
                                          <p:spTgt spid="28"/>
                                        </p:tgtEl>
                                        <p:attrNameLst>
                                          <p:attrName>style.rotation</p:attrName>
                                        </p:attrNameLst>
                                      </p:cBhvr>
                                      <p:tavLst>
                                        <p:tav tm="0">
                                          <p:val>
                                            <p:fltVal val="90"/>
                                          </p:val>
                                        </p:tav>
                                        <p:tav tm="100000">
                                          <p:val>
                                            <p:fltVal val="0"/>
                                          </p:val>
                                        </p:tav>
                                      </p:tavLst>
                                    </p:anim>
                                    <p:animEffect transition="in" filter="fade">
                                      <p:cBhvr>
                                        <p:cTn id="28" dur="1000"/>
                                        <p:tgtEl>
                                          <p:spTgt spid="2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1000" fill="hold"/>
                                        <p:tgtEl>
                                          <p:spTgt spid="30"/>
                                        </p:tgtEl>
                                        <p:attrNameLst>
                                          <p:attrName>ppt_w</p:attrName>
                                        </p:attrNameLst>
                                      </p:cBhvr>
                                      <p:tavLst>
                                        <p:tav tm="0">
                                          <p:val>
                                            <p:fltVal val="0"/>
                                          </p:val>
                                        </p:tav>
                                        <p:tav tm="100000">
                                          <p:val>
                                            <p:strVal val="#ppt_w"/>
                                          </p:val>
                                        </p:tav>
                                      </p:tavLst>
                                    </p:anim>
                                    <p:anim calcmode="lin" valueType="num">
                                      <p:cBhvr>
                                        <p:cTn id="38" dur="1000" fill="hold"/>
                                        <p:tgtEl>
                                          <p:spTgt spid="30"/>
                                        </p:tgtEl>
                                        <p:attrNameLst>
                                          <p:attrName>ppt_h</p:attrName>
                                        </p:attrNameLst>
                                      </p:cBhvr>
                                      <p:tavLst>
                                        <p:tav tm="0">
                                          <p:val>
                                            <p:fltVal val="0"/>
                                          </p:val>
                                        </p:tav>
                                        <p:tav tm="100000">
                                          <p:val>
                                            <p:strVal val="#ppt_h"/>
                                          </p:val>
                                        </p:tav>
                                      </p:tavLst>
                                    </p:anim>
                                    <p:anim calcmode="lin" valueType="num">
                                      <p:cBhvr>
                                        <p:cTn id="39" dur="1000" fill="hold"/>
                                        <p:tgtEl>
                                          <p:spTgt spid="30"/>
                                        </p:tgtEl>
                                        <p:attrNameLst>
                                          <p:attrName>style.rotation</p:attrName>
                                        </p:attrNameLst>
                                      </p:cBhvr>
                                      <p:tavLst>
                                        <p:tav tm="0">
                                          <p:val>
                                            <p:fltVal val="90"/>
                                          </p:val>
                                        </p:tav>
                                        <p:tav tm="100000">
                                          <p:val>
                                            <p:fltVal val="0"/>
                                          </p:val>
                                        </p:tav>
                                      </p:tavLst>
                                    </p:anim>
                                    <p:animEffect transition="in" filter="fade">
                                      <p:cBhvr>
                                        <p:cTn id="40" dur="1000"/>
                                        <p:tgtEl>
                                          <p:spTgt spid="3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1000" fill="hold"/>
                                        <p:tgtEl>
                                          <p:spTgt spid="31"/>
                                        </p:tgtEl>
                                        <p:attrNameLst>
                                          <p:attrName>ppt_w</p:attrName>
                                        </p:attrNameLst>
                                      </p:cBhvr>
                                      <p:tavLst>
                                        <p:tav tm="0">
                                          <p:val>
                                            <p:fltVal val="0"/>
                                          </p:val>
                                        </p:tav>
                                        <p:tav tm="100000">
                                          <p:val>
                                            <p:strVal val="#ppt_w"/>
                                          </p:val>
                                        </p:tav>
                                      </p:tavLst>
                                    </p:anim>
                                    <p:anim calcmode="lin" valueType="num">
                                      <p:cBhvr>
                                        <p:cTn id="44" dur="1000" fill="hold"/>
                                        <p:tgtEl>
                                          <p:spTgt spid="31"/>
                                        </p:tgtEl>
                                        <p:attrNameLst>
                                          <p:attrName>ppt_h</p:attrName>
                                        </p:attrNameLst>
                                      </p:cBhvr>
                                      <p:tavLst>
                                        <p:tav tm="0">
                                          <p:val>
                                            <p:fltVal val="0"/>
                                          </p:val>
                                        </p:tav>
                                        <p:tav tm="100000">
                                          <p:val>
                                            <p:strVal val="#ppt_h"/>
                                          </p:val>
                                        </p:tav>
                                      </p:tavLst>
                                    </p:anim>
                                    <p:anim calcmode="lin" valueType="num">
                                      <p:cBhvr>
                                        <p:cTn id="45" dur="1000" fill="hold"/>
                                        <p:tgtEl>
                                          <p:spTgt spid="31"/>
                                        </p:tgtEl>
                                        <p:attrNameLst>
                                          <p:attrName>style.rotation</p:attrName>
                                        </p:attrNameLst>
                                      </p:cBhvr>
                                      <p:tavLst>
                                        <p:tav tm="0">
                                          <p:val>
                                            <p:fltVal val="90"/>
                                          </p:val>
                                        </p:tav>
                                        <p:tav tm="100000">
                                          <p:val>
                                            <p:fltVal val="0"/>
                                          </p:val>
                                        </p:tav>
                                      </p:tavLst>
                                    </p:anim>
                                    <p:animEffect transition="in" filter="fade">
                                      <p:cBhvr>
                                        <p:cTn id="46" dur="1000"/>
                                        <p:tgtEl>
                                          <p:spTgt spid="3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 calcmode="lin" valueType="num">
                                      <p:cBhvr>
                                        <p:cTn id="51" dur="1000" fill="hold"/>
                                        <p:tgtEl>
                                          <p:spTgt spid="32"/>
                                        </p:tgtEl>
                                        <p:attrNameLst>
                                          <p:attrName>style.rotation</p:attrName>
                                        </p:attrNameLst>
                                      </p:cBhvr>
                                      <p:tavLst>
                                        <p:tav tm="0">
                                          <p:val>
                                            <p:fltVal val="90"/>
                                          </p:val>
                                        </p:tav>
                                        <p:tav tm="100000">
                                          <p:val>
                                            <p:fltVal val="0"/>
                                          </p:val>
                                        </p:tav>
                                      </p:tavLst>
                                    </p:anim>
                                    <p:animEffect transition="in" filter="fade">
                                      <p:cBhvr>
                                        <p:cTn id="5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P spid="27" grpId="0"/>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xmlns="" id="{AFB3A663-4B4B-46FA-8789-56E4F68C5C81}"/>
              </a:ext>
            </a:extLst>
          </p:cNvPr>
          <p:cNvSpPr txBox="1"/>
          <p:nvPr/>
        </p:nvSpPr>
        <p:spPr>
          <a:xfrm>
            <a:off x="780036" y="1045311"/>
            <a:ext cx="3326552"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引导学生去思考</a:t>
            </a:r>
          </a:p>
        </p:txBody>
      </p:sp>
      <p:grpSp>
        <p:nvGrpSpPr>
          <p:cNvPr id="27" name="PA-google-n-os-smartphone-android-n-android-icon-multiColor-283731">
            <a:extLst>
              <a:ext uri="{FF2B5EF4-FFF2-40B4-BE49-F238E27FC236}">
                <a16:creationId xmlns:a16="http://schemas.microsoft.com/office/drawing/2014/main" xmlns="" id="{907935BA-031B-48D8-B852-1093BC5BC32A}"/>
              </a:ext>
            </a:extLst>
          </p:cNvPr>
          <p:cNvGrpSpPr>
            <a:grpSpLocks noChangeAspect="1"/>
          </p:cNvGrpSpPr>
          <p:nvPr>
            <p:custDataLst>
              <p:tags r:id="rId1"/>
            </p:custDataLst>
          </p:nvPr>
        </p:nvGrpSpPr>
        <p:grpSpPr bwMode="auto">
          <a:xfrm>
            <a:off x="4569030" y="4854039"/>
            <a:ext cx="1526970" cy="1257621"/>
            <a:chOff x="2298" y="890"/>
            <a:chExt cx="3084" cy="2540"/>
          </a:xfrm>
        </p:grpSpPr>
        <p:sp>
          <p:nvSpPr>
            <p:cNvPr id="28" name="PA-任意多边形 640">
              <a:extLst>
                <a:ext uri="{FF2B5EF4-FFF2-40B4-BE49-F238E27FC236}">
                  <a16:creationId xmlns:a16="http://schemas.microsoft.com/office/drawing/2014/main" xmlns="" id="{B2794108-7F44-406A-8F0C-FA36D1736D10}"/>
                </a:ext>
              </a:extLst>
            </p:cNvPr>
            <p:cNvSpPr>
              <a:spLocks/>
            </p:cNvSpPr>
            <p:nvPr>
              <p:custDataLst>
                <p:tags r:id="rId23"/>
              </p:custDataLst>
            </p:nvPr>
          </p:nvSpPr>
          <p:spPr bwMode="auto">
            <a:xfrm>
              <a:off x="4464" y="890"/>
              <a:ext cx="918" cy="2540"/>
            </a:xfrm>
            <a:custGeom>
              <a:avLst/>
              <a:gdLst>
                <a:gd name="T0" fmla="*/ 0 w 918"/>
                <a:gd name="T1" fmla="*/ 387 h 2540"/>
                <a:gd name="T2" fmla="*/ 918 w 918"/>
                <a:gd name="T3" fmla="*/ 0 h 2540"/>
                <a:gd name="T4" fmla="*/ 918 w 918"/>
                <a:gd name="T5" fmla="*/ 2157 h 2540"/>
                <a:gd name="T6" fmla="*/ 0 w 918"/>
                <a:gd name="T7" fmla="*/ 2540 h 2540"/>
                <a:gd name="T8" fmla="*/ 0 w 918"/>
                <a:gd name="T9" fmla="*/ 387 h 2540"/>
              </a:gdLst>
              <a:ahLst/>
              <a:cxnLst>
                <a:cxn ang="0">
                  <a:pos x="T0" y="T1"/>
                </a:cxn>
                <a:cxn ang="0">
                  <a:pos x="T2" y="T3"/>
                </a:cxn>
                <a:cxn ang="0">
                  <a:pos x="T4" y="T5"/>
                </a:cxn>
                <a:cxn ang="0">
                  <a:pos x="T6" y="T7"/>
                </a:cxn>
                <a:cxn ang="0">
                  <a:pos x="T8" y="T9"/>
                </a:cxn>
              </a:cxnLst>
              <a:rect l="0" t="0" r="r" b="b"/>
              <a:pathLst>
                <a:path w="918" h="2540">
                  <a:moveTo>
                    <a:pt x="0" y="387"/>
                  </a:moveTo>
                  <a:lnTo>
                    <a:pt x="918" y="0"/>
                  </a:lnTo>
                  <a:lnTo>
                    <a:pt x="918"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9" name="PA-任意多边形 641">
              <a:extLst>
                <a:ext uri="{FF2B5EF4-FFF2-40B4-BE49-F238E27FC236}">
                  <a16:creationId xmlns:a16="http://schemas.microsoft.com/office/drawing/2014/main" xmlns="" id="{B8D1905D-6208-4FEA-8C18-46F05DBE0863}"/>
                </a:ext>
              </a:extLst>
            </p:cNvPr>
            <p:cNvSpPr>
              <a:spLocks/>
            </p:cNvSpPr>
            <p:nvPr>
              <p:custDataLst>
                <p:tags r:id="rId24"/>
              </p:custDataLst>
            </p:nvPr>
          </p:nvSpPr>
          <p:spPr bwMode="auto">
            <a:xfrm>
              <a:off x="2298" y="890"/>
              <a:ext cx="919" cy="2540"/>
            </a:xfrm>
            <a:custGeom>
              <a:avLst/>
              <a:gdLst>
                <a:gd name="T0" fmla="*/ 0 w 919"/>
                <a:gd name="T1" fmla="*/ 387 h 2540"/>
                <a:gd name="T2" fmla="*/ 919 w 919"/>
                <a:gd name="T3" fmla="*/ 0 h 2540"/>
                <a:gd name="T4" fmla="*/ 919 w 919"/>
                <a:gd name="T5" fmla="*/ 2157 h 2540"/>
                <a:gd name="T6" fmla="*/ 0 w 919"/>
                <a:gd name="T7" fmla="*/ 2540 h 2540"/>
                <a:gd name="T8" fmla="*/ 0 w 919"/>
                <a:gd name="T9" fmla="*/ 387 h 2540"/>
              </a:gdLst>
              <a:ahLst/>
              <a:cxnLst>
                <a:cxn ang="0">
                  <a:pos x="T0" y="T1"/>
                </a:cxn>
                <a:cxn ang="0">
                  <a:pos x="T2" y="T3"/>
                </a:cxn>
                <a:cxn ang="0">
                  <a:pos x="T4" y="T5"/>
                </a:cxn>
                <a:cxn ang="0">
                  <a:pos x="T6" y="T7"/>
                </a:cxn>
                <a:cxn ang="0">
                  <a:pos x="T8" y="T9"/>
                </a:cxn>
              </a:cxnLst>
              <a:rect l="0" t="0" r="r" b="b"/>
              <a:pathLst>
                <a:path w="919" h="2540">
                  <a:moveTo>
                    <a:pt x="0" y="387"/>
                  </a:moveTo>
                  <a:lnTo>
                    <a:pt x="919" y="0"/>
                  </a:lnTo>
                  <a:lnTo>
                    <a:pt x="919"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0" name="PA-任意多边形 642">
              <a:extLst>
                <a:ext uri="{FF2B5EF4-FFF2-40B4-BE49-F238E27FC236}">
                  <a16:creationId xmlns:a16="http://schemas.microsoft.com/office/drawing/2014/main" xmlns="" id="{6B0636AA-F9D2-4E77-AF9D-D9D8D9D501DB}"/>
                </a:ext>
              </a:extLst>
            </p:cNvPr>
            <p:cNvSpPr>
              <a:spLocks/>
            </p:cNvSpPr>
            <p:nvPr>
              <p:custDataLst>
                <p:tags r:id="rId25"/>
              </p:custDataLst>
            </p:nvPr>
          </p:nvSpPr>
          <p:spPr bwMode="auto">
            <a:xfrm>
              <a:off x="2298" y="890"/>
              <a:ext cx="3084" cy="2540"/>
            </a:xfrm>
            <a:custGeom>
              <a:avLst/>
              <a:gdLst>
                <a:gd name="T0" fmla="*/ 0 w 3084"/>
                <a:gd name="T1" fmla="*/ 387 h 2540"/>
                <a:gd name="T2" fmla="*/ 919 w 3084"/>
                <a:gd name="T3" fmla="*/ 0 h 2540"/>
                <a:gd name="T4" fmla="*/ 3084 w 3084"/>
                <a:gd name="T5" fmla="*/ 2157 h 2540"/>
                <a:gd name="T6" fmla="*/ 2166 w 3084"/>
                <a:gd name="T7" fmla="*/ 2540 h 2540"/>
                <a:gd name="T8" fmla="*/ 0 w 3084"/>
                <a:gd name="T9" fmla="*/ 387 h 2540"/>
              </a:gdLst>
              <a:ahLst/>
              <a:cxnLst>
                <a:cxn ang="0">
                  <a:pos x="T0" y="T1"/>
                </a:cxn>
                <a:cxn ang="0">
                  <a:pos x="T2" y="T3"/>
                </a:cxn>
                <a:cxn ang="0">
                  <a:pos x="T4" y="T5"/>
                </a:cxn>
                <a:cxn ang="0">
                  <a:pos x="T6" y="T7"/>
                </a:cxn>
                <a:cxn ang="0">
                  <a:pos x="T8" y="T9"/>
                </a:cxn>
              </a:cxnLst>
              <a:rect l="0" t="0" r="r" b="b"/>
              <a:pathLst>
                <a:path w="3084" h="2540">
                  <a:moveTo>
                    <a:pt x="0" y="387"/>
                  </a:moveTo>
                  <a:lnTo>
                    <a:pt x="919" y="0"/>
                  </a:lnTo>
                  <a:lnTo>
                    <a:pt x="3084" y="2157"/>
                  </a:lnTo>
                  <a:lnTo>
                    <a:pt x="2166" y="2540"/>
                  </a:lnTo>
                  <a:lnTo>
                    <a:pt x="0" y="387"/>
                  </a:lnTo>
                  <a:close/>
                </a:path>
              </a:pathLst>
            </a:custGeom>
            <a:gradFill flip="none" rotWithShape="1">
              <a:gsLst>
                <a:gs pos="0">
                  <a:srgbClr val="693911"/>
                </a:gs>
                <a:gs pos="48000">
                  <a:srgbClr val="C3691F"/>
                </a:gs>
                <a:gs pos="100000">
                  <a:srgbClr val="E69D60"/>
                </a:gs>
              </a:gsLst>
              <a:lin ang="1620000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1" name="PA-任意多边形 643">
              <a:extLst>
                <a:ext uri="{FF2B5EF4-FFF2-40B4-BE49-F238E27FC236}">
                  <a16:creationId xmlns:a16="http://schemas.microsoft.com/office/drawing/2014/main" xmlns="" id="{A5282413-A951-4B09-9266-6462AADC3E1B}"/>
                </a:ext>
              </a:extLst>
            </p:cNvPr>
            <p:cNvSpPr>
              <a:spLocks/>
            </p:cNvSpPr>
            <p:nvPr>
              <p:custDataLst>
                <p:tags r:id="rId26"/>
              </p:custDataLst>
            </p:nvPr>
          </p:nvSpPr>
          <p:spPr bwMode="auto">
            <a:xfrm>
              <a:off x="4464" y="1827"/>
              <a:ext cx="918" cy="1220"/>
            </a:xfrm>
            <a:custGeom>
              <a:avLst/>
              <a:gdLst>
                <a:gd name="T0" fmla="*/ 0 w 918"/>
                <a:gd name="T1" fmla="*/ 306 h 1220"/>
                <a:gd name="T2" fmla="*/ 0 w 918"/>
                <a:gd name="T3" fmla="*/ 0 h 1220"/>
                <a:gd name="T4" fmla="*/ 918 w 918"/>
                <a:gd name="T5" fmla="*/ 1220 h 1220"/>
                <a:gd name="T6" fmla="*/ 0 w 918"/>
                <a:gd name="T7" fmla="*/ 306 h 1220"/>
              </a:gdLst>
              <a:ahLst/>
              <a:cxnLst>
                <a:cxn ang="0">
                  <a:pos x="T0" y="T1"/>
                </a:cxn>
                <a:cxn ang="0">
                  <a:pos x="T2" y="T3"/>
                </a:cxn>
                <a:cxn ang="0">
                  <a:pos x="T4" y="T5"/>
                </a:cxn>
                <a:cxn ang="0">
                  <a:pos x="T6" y="T7"/>
                </a:cxn>
              </a:cxnLst>
              <a:rect l="0" t="0" r="r" b="b"/>
              <a:pathLst>
                <a:path w="918" h="1220">
                  <a:moveTo>
                    <a:pt x="0" y="306"/>
                  </a:moveTo>
                  <a:lnTo>
                    <a:pt x="0" y="0"/>
                  </a:lnTo>
                  <a:lnTo>
                    <a:pt x="918" y="1220"/>
                  </a:lnTo>
                  <a:lnTo>
                    <a:pt x="0" y="306"/>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2" name="PA-任意多边形 644">
              <a:extLst>
                <a:ext uri="{FF2B5EF4-FFF2-40B4-BE49-F238E27FC236}">
                  <a16:creationId xmlns:a16="http://schemas.microsoft.com/office/drawing/2014/main" xmlns="" id="{63DF3E8F-01CD-41B3-A2FF-F3694C65CF08}"/>
                </a:ext>
              </a:extLst>
            </p:cNvPr>
            <p:cNvSpPr>
              <a:spLocks/>
            </p:cNvSpPr>
            <p:nvPr>
              <p:custDataLst>
                <p:tags r:id="rId27"/>
              </p:custDataLst>
            </p:nvPr>
          </p:nvSpPr>
          <p:spPr bwMode="auto">
            <a:xfrm>
              <a:off x="2298" y="1277"/>
              <a:ext cx="919" cy="1219"/>
            </a:xfrm>
            <a:custGeom>
              <a:avLst/>
              <a:gdLst>
                <a:gd name="T0" fmla="*/ 919 w 919"/>
                <a:gd name="T1" fmla="*/ 913 h 1219"/>
                <a:gd name="T2" fmla="*/ 919 w 919"/>
                <a:gd name="T3" fmla="*/ 1219 h 1219"/>
                <a:gd name="T4" fmla="*/ 0 w 919"/>
                <a:gd name="T5" fmla="*/ 0 h 1219"/>
                <a:gd name="T6" fmla="*/ 919 w 919"/>
                <a:gd name="T7" fmla="*/ 913 h 1219"/>
              </a:gdLst>
              <a:ahLst/>
              <a:cxnLst>
                <a:cxn ang="0">
                  <a:pos x="T0" y="T1"/>
                </a:cxn>
                <a:cxn ang="0">
                  <a:pos x="T2" y="T3"/>
                </a:cxn>
                <a:cxn ang="0">
                  <a:pos x="T4" y="T5"/>
                </a:cxn>
                <a:cxn ang="0">
                  <a:pos x="T6" y="T7"/>
                </a:cxn>
              </a:cxnLst>
              <a:rect l="0" t="0" r="r" b="b"/>
              <a:pathLst>
                <a:path w="919" h="1219">
                  <a:moveTo>
                    <a:pt x="919" y="913"/>
                  </a:moveTo>
                  <a:lnTo>
                    <a:pt x="919" y="1219"/>
                  </a:lnTo>
                  <a:lnTo>
                    <a:pt x="0" y="0"/>
                  </a:lnTo>
                  <a:lnTo>
                    <a:pt x="919" y="913"/>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33" name="PA-google-n-os-smartphone-android-n-android-icon-multiColor-283731">
            <a:extLst>
              <a:ext uri="{FF2B5EF4-FFF2-40B4-BE49-F238E27FC236}">
                <a16:creationId xmlns:a16="http://schemas.microsoft.com/office/drawing/2014/main" xmlns="" id="{2FC15892-0B31-42E0-975B-938B0F70FCED}"/>
              </a:ext>
            </a:extLst>
          </p:cNvPr>
          <p:cNvGrpSpPr>
            <a:grpSpLocks noChangeAspect="1"/>
          </p:cNvGrpSpPr>
          <p:nvPr>
            <p:custDataLst>
              <p:tags r:id="rId2"/>
            </p:custDataLst>
          </p:nvPr>
        </p:nvGrpSpPr>
        <p:grpSpPr bwMode="auto">
          <a:xfrm>
            <a:off x="5641227" y="3867166"/>
            <a:ext cx="1526970" cy="1257621"/>
            <a:chOff x="2298" y="890"/>
            <a:chExt cx="3084" cy="2540"/>
          </a:xfrm>
        </p:grpSpPr>
        <p:sp>
          <p:nvSpPr>
            <p:cNvPr id="34" name="PA-任意多边形 640">
              <a:extLst>
                <a:ext uri="{FF2B5EF4-FFF2-40B4-BE49-F238E27FC236}">
                  <a16:creationId xmlns:a16="http://schemas.microsoft.com/office/drawing/2014/main" xmlns="" id="{2B4D2F49-0D40-49C1-A4C7-2BDFE9B6EB0F}"/>
                </a:ext>
              </a:extLst>
            </p:cNvPr>
            <p:cNvSpPr>
              <a:spLocks/>
            </p:cNvSpPr>
            <p:nvPr>
              <p:custDataLst>
                <p:tags r:id="rId18"/>
              </p:custDataLst>
            </p:nvPr>
          </p:nvSpPr>
          <p:spPr bwMode="auto">
            <a:xfrm>
              <a:off x="4464" y="890"/>
              <a:ext cx="918" cy="2540"/>
            </a:xfrm>
            <a:custGeom>
              <a:avLst/>
              <a:gdLst>
                <a:gd name="T0" fmla="*/ 0 w 918"/>
                <a:gd name="T1" fmla="*/ 387 h 2540"/>
                <a:gd name="T2" fmla="*/ 918 w 918"/>
                <a:gd name="T3" fmla="*/ 0 h 2540"/>
                <a:gd name="T4" fmla="*/ 918 w 918"/>
                <a:gd name="T5" fmla="*/ 2157 h 2540"/>
                <a:gd name="T6" fmla="*/ 0 w 918"/>
                <a:gd name="T7" fmla="*/ 2540 h 2540"/>
                <a:gd name="T8" fmla="*/ 0 w 918"/>
                <a:gd name="T9" fmla="*/ 387 h 2540"/>
              </a:gdLst>
              <a:ahLst/>
              <a:cxnLst>
                <a:cxn ang="0">
                  <a:pos x="T0" y="T1"/>
                </a:cxn>
                <a:cxn ang="0">
                  <a:pos x="T2" y="T3"/>
                </a:cxn>
                <a:cxn ang="0">
                  <a:pos x="T4" y="T5"/>
                </a:cxn>
                <a:cxn ang="0">
                  <a:pos x="T6" y="T7"/>
                </a:cxn>
                <a:cxn ang="0">
                  <a:pos x="T8" y="T9"/>
                </a:cxn>
              </a:cxnLst>
              <a:rect l="0" t="0" r="r" b="b"/>
              <a:pathLst>
                <a:path w="918" h="2540">
                  <a:moveTo>
                    <a:pt x="0" y="387"/>
                  </a:moveTo>
                  <a:lnTo>
                    <a:pt x="918" y="0"/>
                  </a:lnTo>
                  <a:lnTo>
                    <a:pt x="918"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5" name="PA-任意多边形 641">
              <a:extLst>
                <a:ext uri="{FF2B5EF4-FFF2-40B4-BE49-F238E27FC236}">
                  <a16:creationId xmlns:a16="http://schemas.microsoft.com/office/drawing/2014/main" xmlns="" id="{21D7146F-19BE-44D6-8C7A-CC16A6839C5E}"/>
                </a:ext>
              </a:extLst>
            </p:cNvPr>
            <p:cNvSpPr>
              <a:spLocks/>
            </p:cNvSpPr>
            <p:nvPr>
              <p:custDataLst>
                <p:tags r:id="rId19"/>
              </p:custDataLst>
            </p:nvPr>
          </p:nvSpPr>
          <p:spPr bwMode="auto">
            <a:xfrm>
              <a:off x="2298" y="890"/>
              <a:ext cx="919" cy="2540"/>
            </a:xfrm>
            <a:custGeom>
              <a:avLst/>
              <a:gdLst>
                <a:gd name="T0" fmla="*/ 0 w 919"/>
                <a:gd name="T1" fmla="*/ 387 h 2540"/>
                <a:gd name="T2" fmla="*/ 919 w 919"/>
                <a:gd name="T3" fmla="*/ 0 h 2540"/>
                <a:gd name="T4" fmla="*/ 919 w 919"/>
                <a:gd name="T5" fmla="*/ 2157 h 2540"/>
                <a:gd name="T6" fmla="*/ 0 w 919"/>
                <a:gd name="T7" fmla="*/ 2540 h 2540"/>
                <a:gd name="T8" fmla="*/ 0 w 919"/>
                <a:gd name="T9" fmla="*/ 387 h 2540"/>
              </a:gdLst>
              <a:ahLst/>
              <a:cxnLst>
                <a:cxn ang="0">
                  <a:pos x="T0" y="T1"/>
                </a:cxn>
                <a:cxn ang="0">
                  <a:pos x="T2" y="T3"/>
                </a:cxn>
                <a:cxn ang="0">
                  <a:pos x="T4" y="T5"/>
                </a:cxn>
                <a:cxn ang="0">
                  <a:pos x="T6" y="T7"/>
                </a:cxn>
                <a:cxn ang="0">
                  <a:pos x="T8" y="T9"/>
                </a:cxn>
              </a:cxnLst>
              <a:rect l="0" t="0" r="r" b="b"/>
              <a:pathLst>
                <a:path w="919" h="2540">
                  <a:moveTo>
                    <a:pt x="0" y="387"/>
                  </a:moveTo>
                  <a:lnTo>
                    <a:pt x="919" y="0"/>
                  </a:lnTo>
                  <a:lnTo>
                    <a:pt x="919"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6" name="PA-任意多边形 642">
              <a:extLst>
                <a:ext uri="{FF2B5EF4-FFF2-40B4-BE49-F238E27FC236}">
                  <a16:creationId xmlns:a16="http://schemas.microsoft.com/office/drawing/2014/main" xmlns="" id="{34A24A8C-45F1-45E1-9B2C-D634931CEE2B}"/>
                </a:ext>
              </a:extLst>
            </p:cNvPr>
            <p:cNvSpPr>
              <a:spLocks/>
            </p:cNvSpPr>
            <p:nvPr>
              <p:custDataLst>
                <p:tags r:id="rId20"/>
              </p:custDataLst>
            </p:nvPr>
          </p:nvSpPr>
          <p:spPr bwMode="auto">
            <a:xfrm>
              <a:off x="2298" y="890"/>
              <a:ext cx="3084" cy="2540"/>
            </a:xfrm>
            <a:custGeom>
              <a:avLst/>
              <a:gdLst>
                <a:gd name="T0" fmla="*/ 0 w 3084"/>
                <a:gd name="T1" fmla="*/ 387 h 2540"/>
                <a:gd name="T2" fmla="*/ 919 w 3084"/>
                <a:gd name="T3" fmla="*/ 0 h 2540"/>
                <a:gd name="T4" fmla="*/ 3084 w 3084"/>
                <a:gd name="T5" fmla="*/ 2157 h 2540"/>
                <a:gd name="T6" fmla="*/ 2166 w 3084"/>
                <a:gd name="T7" fmla="*/ 2540 h 2540"/>
                <a:gd name="T8" fmla="*/ 0 w 3084"/>
                <a:gd name="T9" fmla="*/ 387 h 2540"/>
              </a:gdLst>
              <a:ahLst/>
              <a:cxnLst>
                <a:cxn ang="0">
                  <a:pos x="T0" y="T1"/>
                </a:cxn>
                <a:cxn ang="0">
                  <a:pos x="T2" y="T3"/>
                </a:cxn>
                <a:cxn ang="0">
                  <a:pos x="T4" y="T5"/>
                </a:cxn>
                <a:cxn ang="0">
                  <a:pos x="T6" y="T7"/>
                </a:cxn>
                <a:cxn ang="0">
                  <a:pos x="T8" y="T9"/>
                </a:cxn>
              </a:cxnLst>
              <a:rect l="0" t="0" r="r" b="b"/>
              <a:pathLst>
                <a:path w="3084" h="2540">
                  <a:moveTo>
                    <a:pt x="0" y="387"/>
                  </a:moveTo>
                  <a:lnTo>
                    <a:pt x="919" y="0"/>
                  </a:lnTo>
                  <a:lnTo>
                    <a:pt x="3084" y="2157"/>
                  </a:lnTo>
                  <a:lnTo>
                    <a:pt x="2166" y="2540"/>
                  </a:lnTo>
                  <a:lnTo>
                    <a:pt x="0" y="387"/>
                  </a:lnTo>
                  <a:close/>
                </a:path>
              </a:pathLst>
            </a:custGeom>
            <a:gradFill>
              <a:gsLst>
                <a:gs pos="0">
                  <a:srgbClr val="693911"/>
                </a:gs>
                <a:gs pos="48000">
                  <a:srgbClr val="C3691F"/>
                </a:gs>
                <a:gs pos="100000">
                  <a:srgbClr val="E69D60"/>
                </a:gs>
              </a:gsLst>
              <a:lin ang="162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7" name="PA-任意多边形 643">
              <a:extLst>
                <a:ext uri="{FF2B5EF4-FFF2-40B4-BE49-F238E27FC236}">
                  <a16:creationId xmlns:a16="http://schemas.microsoft.com/office/drawing/2014/main" xmlns="" id="{90513515-BD62-4C0F-92B9-2E1746142042}"/>
                </a:ext>
              </a:extLst>
            </p:cNvPr>
            <p:cNvSpPr>
              <a:spLocks/>
            </p:cNvSpPr>
            <p:nvPr>
              <p:custDataLst>
                <p:tags r:id="rId21"/>
              </p:custDataLst>
            </p:nvPr>
          </p:nvSpPr>
          <p:spPr bwMode="auto">
            <a:xfrm>
              <a:off x="4464" y="1827"/>
              <a:ext cx="918" cy="1220"/>
            </a:xfrm>
            <a:custGeom>
              <a:avLst/>
              <a:gdLst>
                <a:gd name="T0" fmla="*/ 0 w 918"/>
                <a:gd name="T1" fmla="*/ 306 h 1220"/>
                <a:gd name="T2" fmla="*/ 0 w 918"/>
                <a:gd name="T3" fmla="*/ 0 h 1220"/>
                <a:gd name="T4" fmla="*/ 918 w 918"/>
                <a:gd name="T5" fmla="*/ 1220 h 1220"/>
                <a:gd name="T6" fmla="*/ 0 w 918"/>
                <a:gd name="T7" fmla="*/ 306 h 1220"/>
              </a:gdLst>
              <a:ahLst/>
              <a:cxnLst>
                <a:cxn ang="0">
                  <a:pos x="T0" y="T1"/>
                </a:cxn>
                <a:cxn ang="0">
                  <a:pos x="T2" y="T3"/>
                </a:cxn>
                <a:cxn ang="0">
                  <a:pos x="T4" y="T5"/>
                </a:cxn>
                <a:cxn ang="0">
                  <a:pos x="T6" y="T7"/>
                </a:cxn>
              </a:cxnLst>
              <a:rect l="0" t="0" r="r" b="b"/>
              <a:pathLst>
                <a:path w="918" h="1220">
                  <a:moveTo>
                    <a:pt x="0" y="306"/>
                  </a:moveTo>
                  <a:lnTo>
                    <a:pt x="0" y="0"/>
                  </a:lnTo>
                  <a:lnTo>
                    <a:pt x="918" y="1220"/>
                  </a:lnTo>
                  <a:lnTo>
                    <a:pt x="0" y="306"/>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8" name="PA-任意多边形 644">
              <a:extLst>
                <a:ext uri="{FF2B5EF4-FFF2-40B4-BE49-F238E27FC236}">
                  <a16:creationId xmlns:a16="http://schemas.microsoft.com/office/drawing/2014/main" xmlns="" id="{E499672A-DFBF-460E-A961-93AA0E1E5741}"/>
                </a:ext>
              </a:extLst>
            </p:cNvPr>
            <p:cNvSpPr>
              <a:spLocks/>
            </p:cNvSpPr>
            <p:nvPr>
              <p:custDataLst>
                <p:tags r:id="rId22"/>
              </p:custDataLst>
            </p:nvPr>
          </p:nvSpPr>
          <p:spPr bwMode="auto">
            <a:xfrm>
              <a:off x="2298" y="1277"/>
              <a:ext cx="919" cy="1219"/>
            </a:xfrm>
            <a:custGeom>
              <a:avLst/>
              <a:gdLst>
                <a:gd name="T0" fmla="*/ 919 w 919"/>
                <a:gd name="T1" fmla="*/ 913 h 1219"/>
                <a:gd name="T2" fmla="*/ 919 w 919"/>
                <a:gd name="T3" fmla="*/ 1219 h 1219"/>
                <a:gd name="T4" fmla="*/ 0 w 919"/>
                <a:gd name="T5" fmla="*/ 0 h 1219"/>
                <a:gd name="T6" fmla="*/ 919 w 919"/>
                <a:gd name="T7" fmla="*/ 913 h 1219"/>
              </a:gdLst>
              <a:ahLst/>
              <a:cxnLst>
                <a:cxn ang="0">
                  <a:pos x="T0" y="T1"/>
                </a:cxn>
                <a:cxn ang="0">
                  <a:pos x="T2" y="T3"/>
                </a:cxn>
                <a:cxn ang="0">
                  <a:pos x="T4" y="T5"/>
                </a:cxn>
                <a:cxn ang="0">
                  <a:pos x="T6" y="T7"/>
                </a:cxn>
              </a:cxnLst>
              <a:rect l="0" t="0" r="r" b="b"/>
              <a:pathLst>
                <a:path w="919" h="1219">
                  <a:moveTo>
                    <a:pt x="919" y="913"/>
                  </a:moveTo>
                  <a:lnTo>
                    <a:pt x="919" y="1219"/>
                  </a:lnTo>
                  <a:lnTo>
                    <a:pt x="0" y="0"/>
                  </a:lnTo>
                  <a:lnTo>
                    <a:pt x="919" y="913"/>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39" name="PA-google-n-os-smartphone-android-n-android-icon-multiColor-283731">
            <a:extLst>
              <a:ext uri="{FF2B5EF4-FFF2-40B4-BE49-F238E27FC236}">
                <a16:creationId xmlns:a16="http://schemas.microsoft.com/office/drawing/2014/main" xmlns="" id="{4C46345A-A070-473F-96F5-5F1025A6FABF}"/>
              </a:ext>
            </a:extLst>
          </p:cNvPr>
          <p:cNvGrpSpPr>
            <a:grpSpLocks noChangeAspect="1"/>
          </p:cNvGrpSpPr>
          <p:nvPr>
            <p:custDataLst>
              <p:tags r:id="rId3"/>
            </p:custDataLst>
          </p:nvPr>
        </p:nvGrpSpPr>
        <p:grpSpPr bwMode="auto">
          <a:xfrm>
            <a:off x="6713424" y="2841511"/>
            <a:ext cx="1526970" cy="1257621"/>
            <a:chOff x="2298" y="890"/>
            <a:chExt cx="3084" cy="2540"/>
          </a:xfrm>
        </p:grpSpPr>
        <p:sp>
          <p:nvSpPr>
            <p:cNvPr id="40" name="PA-任意多边形 640">
              <a:extLst>
                <a:ext uri="{FF2B5EF4-FFF2-40B4-BE49-F238E27FC236}">
                  <a16:creationId xmlns:a16="http://schemas.microsoft.com/office/drawing/2014/main" xmlns="" id="{B354CC8F-8EE9-4570-A939-53BF561A581D}"/>
                </a:ext>
              </a:extLst>
            </p:cNvPr>
            <p:cNvSpPr>
              <a:spLocks/>
            </p:cNvSpPr>
            <p:nvPr>
              <p:custDataLst>
                <p:tags r:id="rId13"/>
              </p:custDataLst>
            </p:nvPr>
          </p:nvSpPr>
          <p:spPr bwMode="auto">
            <a:xfrm>
              <a:off x="4464" y="890"/>
              <a:ext cx="918" cy="2540"/>
            </a:xfrm>
            <a:custGeom>
              <a:avLst/>
              <a:gdLst>
                <a:gd name="T0" fmla="*/ 0 w 918"/>
                <a:gd name="T1" fmla="*/ 387 h 2540"/>
                <a:gd name="T2" fmla="*/ 918 w 918"/>
                <a:gd name="T3" fmla="*/ 0 h 2540"/>
                <a:gd name="T4" fmla="*/ 918 w 918"/>
                <a:gd name="T5" fmla="*/ 2157 h 2540"/>
                <a:gd name="T6" fmla="*/ 0 w 918"/>
                <a:gd name="T7" fmla="*/ 2540 h 2540"/>
                <a:gd name="T8" fmla="*/ 0 w 918"/>
                <a:gd name="T9" fmla="*/ 387 h 2540"/>
              </a:gdLst>
              <a:ahLst/>
              <a:cxnLst>
                <a:cxn ang="0">
                  <a:pos x="T0" y="T1"/>
                </a:cxn>
                <a:cxn ang="0">
                  <a:pos x="T2" y="T3"/>
                </a:cxn>
                <a:cxn ang="0">
                  <a:pos x="T4" y="T5"/>
                </a:cxn>
                <a:cxn ang="0">
                  <a:pos x="T6" y="T7"/>
                </a:cxn>
                <a:cxn ang="0">
                  <a:pos x="T8" y="T9"/>
                </a:cxn>
              </a:cxnLst>
              <a:rect l="0" t="0" r="r" b="b"/>
              <a:pathLst>
                <a:path w="918" h="2540">
                  <a:moveTo>
                    <a:pt x="0" y="387"/>
                  </a:moveTo>
                  <a:lnTo>
                    <a:pt x="918" y="0"/>
                  </a:lnTo>
                  <a:lnTo>
                    <a:pt x="918"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1" name="PA-任意多边形 641">
              <a:extLst>
                <a:ext uri="{FF2B5EF4-FFF2-40B4-BE49-F238E27FC236}">
                  <a16:creationId xmlns:a16="http://schemas.microsoft.com/office/drawing/2014/main" xmlns="" id="{1CF5F90E-00CA-4CFA-AC09-EB23F16C51C1}"/>
                </a:ext>
              </a:extLst>
            </p:cNvPr>
            <p:cNvSpPr>
              <a:spLocks/>
            </p:cNvSpPr>
            <p:nvPr>
              <p:custDataLst>
                <p:tags r:id="rId14"/>
              </p:custDataLst>
            </p:nvPr>
          </p:nvSpPr>
          <p:spPr bwMode="auto">
            <a:xfrm>
              <a:off x="2298" y="890"/>
              <a:ext cx="919" cy="2540"/>
            </a:xfrm>
            <a:custGeom>
              <a:avLst/>
              <a:gdLst>
                <a:gd name="T0" fmla="*/ 0 w 919"/>
                <a:gd name="T1" fmla="*/ 387 h 2540"/>
                <a:gd name="T2" fmla="*/ 919 w 919"/>
                <a:gd name="T3" fmla="*/ 0 h 2540"/>
                <a:gd name="T4" fmla="*/ 919 w 919"/>
                <a:gd name="T5" fmla="*/ 2157 h 2540"/>
                <a:gd name="T6" fmla="*/ 0 w 919"/>
                <a:gd name="T7" fmla="*/ 2540 h 2540"/>
                <a:gd name="T8" fmla="*/ 0 w 919"/>
                <a:gd name="T9" fmla="*/ 387 h 2540"/>
              </a:gdLst>
              <a:ahLst/>
              <a:cxnLst>
                <a:cxn ang="0">
                  <a:pos x="T0" y="T1"/>
                </a:cxn>
                <a:cxn ang="0">
                  <a:pos x="T2" y="T3"/>
                </a:cxn>
                <a:cxn ang="0">
                  <a:pos x="T4" y="T5"/>
                </a:cxn>
                <a:cxn ang="0">
                  <a:pos x="T6" y="T7"/>
                </a:cxn>
                <a:cxn ang="0">
                  <a:pos x="T8" y="T9"/>
                </a:cxn>
              </a:cxnLst>
              <a:rect l="0" t="0" r="r" b="b"/>
              <a:pathLst>
                <a:path w="919" h="2540">
                  <a:moveTo>
                    <a:pt x="0" y="387"/>
                  </a:moveTo>
                  <a:lnTo>
                    <a:pt x="919" y="0"/>
                  </a:lnTo>
                  <a:lnTo>
                    <a:pt x="919"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2" name="PA-任意多边形 642">
              <a:extLst>
                <a:ext uri="{FF2B5EF4-FFF2-40B4-BE49-F238E27FC236}">
                  <a16:creationId xmlns:a16="http://schemas.microsoft.com/office/drawing/2014/main" xmlns="" id="{00925E6B-0411-4CB8-B92C-93CE07BF8671}"/>
                </a:ext>
              </a:extLst>
            </p:cNvPr>
            <p:cNvSpPr>
              <a:spLocks/>
            </p:cNvSpPr>
            <p:nvPr>
              <p:custDataLst>
                <p:tags r:id="rId15"/>
              </p:custDataLst>
            </p:nvPr>
          </p:nvSpPr>
          <p:spPr bwMode="auto">
            <a:xfrm>
              <a:off x="2298" y="890"/>
              <a:ext cx="3084" cy="2540"/>
            </a:xfrm>
            <a:custGeom>
              <a:avLst/>
              <a:gdLst>
                <a:gd name="T0" fmla="*/ 0 w 3084"/>
                <a:gd name="T1" fmla="*/ 387 h 2540"/>
                <a:gd name="T2" fmla="*/ 919 w 3084"/>
                <a:gd name="T3" fmla="*/ 0 h 2540"/>
                <a:gd name="T4" fmla="*/ 3084 w 3084"/>
                <a:gd name="T5" fmla="*/ 2157 h 2540"/>
                <a:gd name="T6" fmla="*/ 2166 w 3084"/>
                <a:gd name="T7" fmla="*/ 2540 h 2540"/>
                <a:gd name="T8" fmla="*/ 0 w 3084"/>
                <a:gd name="T9" fmla="*/ 387 h 2540"/>
              </a:gdLst>
              <a:ahLst/>
              <a:cxnLst>
                <a:cxn ang="0">
                  <a:pos x="T0" y="T1"/>
                </a:cxn>
                <a:cxn ang="0">
                  <a:pos x="T2" y="T3"/>
                </a:cxn>
                <a:cxn ang="0">
                  <a:pos x="T4" y="T5"/>
                </a:cxn>
                <a:cxn ang="0">
                  <a:pos x="T6" y="T7"/>
                </a:cxn>
                <a:cxn ang="0">
                  <a:pos x="T8" y="T9"/>
                </a:cxn>
              </a:cxnLst>
              <a:rect l="0" t="0" r="r" b="b"/>
              <a:pathLst>
                <a:path w="3084" h="2540">
                  <a:moveTo>
                    <a:pt x="0" y="387"/>
                  </a:moveTo>
                  <a:lnTo>
                    <a:pt x="919" y="0"/>
                  </a:lnTo>
                  <a:lnTo>
                    <a:pt x="3084" y="2157"/>
                  </a:lnTo>
                  <a:lnTo>
                    <a:pt x="2166" y="2540"/>
                  </a:lnTo>
                  <a:lnTo>
                    <a:pt x="0" y="387"/>
                  </a:lnTo>
                  <a:close/>
                </a:path>
              </a:pathLst>
            </a:custGeom>
            <a:gradFill>
              <a:gsLst>
                <a:gs pos="0">
                  <a:srgbClr val="693911"/>
                </a:gs>
                <a:gs pos="48000">
                  <a:srgbClr val="C3691F"/>
                </a:gs>
                <a:gs pos="100000">
                  <a:srgbClr val="E69D60"/>
                </a:gs>
              </a:gsLst>
              <a:lin ang="162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3" name="PA-任意多边形 643">
              <a:extLst>
                <a:ext uri="{FF2B5EF4-FFF2-40B4-BE49-F238E27FC236}">
                  <a16:creationId xmlns:a16="http://schemas.microsoft.com/office/drawing/2014/main" xmlns="" id="{37CEFD3E-3B05-4583-B1C2-8C75370FF697}"/>
                </a:ext>
              </a:extLst>
            </p:cNvPr>
            <p:cNvSpPr>
              <a:spLocks/>
            </p:cNvSpPr>
            <p:nvPr>
              <p:custDataLst>
                <p:tags r:id="rId16"/>
              </p:custDataLst>
            </p:nvPr>
          </p:nvSpPr>
          <p:spPr bwMode="auto">
            <a:xfrm>
              <a:off x="4464" y="1827"/>
              <a:ext cx="918" cy="1220"/>
            </a:xfrm>
            <a:custGeom>
              <a:avLst/>
              <a:gdLst>
                <a:gd name="T0" fmla="*/ 0 w 918"/>
                <a:gd name="T1" fmla="*/ 306 h 1220"/>
                <a:gd name="T2" fmla="*/ 0 w 918"/>
                <a:gd name="T3" fmla="*/ 0 h 1220"/>
                <a:gd name="T4" fmla="*/ 918 w 918"/>
                <a:gd name="T5" fmla="*/ 1220 h 1220"/>
                <a:gd name="T6" fmla="*/ 0 w 918"/>
                <a:gd name="T7" fmla="*/ 306 h 1220"/>
              </a:gdLst>
              <a:ahLst/>
              <a:cxnLst>
                <a:cxn ang="0">
                  <a:pos x="T0" y="T1"/>
                </a:cxn>
                <a:cxn ang="0">
                  <a:pos x="T2" y="T3"/>
                </a:cxn>
                <a:cxn ang="0">
                  <a:pos x="T4" y="T5"/>
                </a:cxn>
                <a:cxn ang="0">
                  <a:pos x="T6" y="T7"/>
                </a:cxn>
              </a:cxnLst>
              <a:rect l="0" t="0" r="r" b="b"/>
              <a:pathLst>
                <a:path w="918" h="1220">
                  <a:moveTo>
                    <a:pt x="0" y="306"/>
                  </a:moveTo>
                  <a:lnTo>
                    <a:pt x="0" y="0"/>
                  </a:lnTo>
                  <a:lnTo>
                    <a:pt x="918" y="1220"/>
                  </a:lnTo>
                  <a:lnTo>
                    <a:pt x="0" y="306"/>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4" name="PA-任意多边形 644">
              <a:extLst>
                <a:ext uri="{FF2B5EF4-FFF2-40B4-BE49-F238E27FC236}">
                  <a16:creationId xmlns:a16="http://schemas.microsoft.com/office/drawing/2014/main" xmlns="" id="{1F9E7239-4477-4D16-BED6-18B3CB6A99D0}"/>
                </a:ext>
              </a:extLst>
            </p:cNvPr>
            <p:cNvSpPr>
              <a:spLocks/>
            </p:cNvSpPr>
            <p:nvPr>
              <p:custDataLst>
                <p:tags r:id="rId17"/>
              </p:custDataLst>
            </p:nvPr>
          </p:nvSpPr>
          <p:spPr bwMode="auto">
            <a:xfrm>
              <a:off x="2298" y="1277"/>
              <a:ext cx="919" cy="1219"/>
            </a:xfrm>
            <a:custGeom>
              <a:avLst/>
              <a:gdLst>
                <a:gd name="T0" fmla="*/ 919 w 919"/>
                <a:gd name="T1" fmla="*/ 913 h 1219"/>
                <a:gd name="T2" fmla="*/ 919 w 919"/>
                <a:gd name="T3" fmla="*/ 1219 h 1219"/>
                <a:gd name="T4" fmla="*/ 0 w 919"/>
                <a:gd name="T5" fmla="*/ 0 h 1219"/>
                <a:gd name="T6" fmla="*/ 919 w 919"/>
                <a:gd name="T7" fmla="*/ 913 h 1219"/>
              </a:gdLst>
              <a:ahLst/>
              <a:cxnLst>
                <a:cxn ang="0">
                  <a:pos x="T0" y="T1"/>
                </a:cxn>
                <a:cxn ang="0">
                  <a:pos x="T2" y="T3"/>
                </a:cxn>
                <a:cxn ang="0">
                  <a:pos x="T4" y="T5"/>
                </a:cxn>
                <a:cxn ang="0">
                  <a:pos x="T6" y="T7"/>
                </a:cxn>
              </a:cxnLst>
              <a:rect l="0" t="0" r="r" b="b"/>
              <a:pathLst>
                <a:path w="919" h="1219">
                  <a:moveTo>
                    <a:pt x="919" y="913"/>
                  </a:moveTo>
                  <a:lnTo>
                    <a:pt x="919" y="1219"/>
                  </a:lnTo>
                  <a:lnTo>
                    <a:pt x="0" y="0"/>
                  </a:lnTo>
                  <a:lnTo>
                    <a:pt x="919" y="913"/>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45" name="PA-google-n-os-smartphone-android-n-android-icon-multiColor-283731">
            <a:extLst>
              <a:ext uri="{FF2B5EF4-FFF2-40B4-BE49-F238E27FC236}">
                <a16:creationId xmlns:a16="http://schemas.microsoft.com/office/drawing/2014/main" xmlns="" id="{EFDEE961-ECA5-494F-8EBD-709814A23E11}"/>
              </a:ext>
            </a:extLst>
          </p:cNvPr>
          <p:cNvGrpSpPr>
            <a:grpSpLocks noChangeAspect="1"/>
          </p:cNvGrpSpPr>
          <p:nvPr>
            <p:custDataLst>
              <p:tags r:id="rId4"/>
            </p:custDataLst>
          </p:nvPr>
        </p:nvGrpSpPr>
        <p:grpSpPr bwMode="auto">
          <a:xfrm>
            <a:off x="7785621" y="1815856"/>
            <a:ext cx="1526970" cy="1257621"/>
            <a:chOff x="2298" y="890"/>
            <a:chExt cx="3084" cy="2540"/>
          </a:xfrm>
        </p:grpSpPr>
        <p:sp>
          <p:nvSpPr>
            <p:cNvPr id="46" name="PA-任意多边形 640">
              <a:extLst>
                <a:ext uri="{FF2B5EF4-FFF2-40B4-BE49-F238E27FC236}">
                  <a16:creationId xmlns:a16="http://schemas.microsoft.com/office/drawing/2014/main" xmlns="" id="{3742DDC2-9CFE-4C0F-ABAD-9F03880B2BCD}"/>
                </a:ext>
              </a:extLst>
            </p:cNvPr>
            <p:cNvSpPr>
              <a:spLocks/>
            </p:cNvSpPr>
            <p:nvPr>
              <p:custDataLst>
                <p:tags r:id="rId8"/>
              </p:custDataLst>
            </p:nvPr>
          </p:nvSpPr>
          <p:spPr bwMode="auto">
            <a:xfrm>
              <a:off x="4464" y="890"/>
              <a:ext cx="918" cy="2540"/>
            </a:xfrm>
            <a:custGeom>
              <a:avLst/>
              <a:gdLst>
                <a:gd name="T0" fmla="*/ 0 w 918"/>
                <a:gd name="T1" fmla="*/ 387 h 2540"/>
                <a:gd name="T2" fmla="*/ 918 w 918"/>
                <a:gd name="T3" fmla="*/ 0 h 2540"/>
                <a:gd name="T4" fmla="*/ 918 w 918"/>
                <a:gd name="T5" fmla="*/ 2157 h 2540"/>
                <a:gd name="T6" fmla="*/ 0 w 918"/>
                <a:gd name="T7" fmla="*/ 2540 h 2540"/>
                <a:gd name="T8" fmla="*/ 0 w 918"/>
                <a:gd name="T9" fmla="*/ 387 h 2540"/>
              </a:gdLst>
              <a:ahLst/>
              <a:cxnLst>
                <a:cxn ang="0">
                  <a:pos x="T0" y="T1"/>
                </a:cxn>
                <a:cxn ang="0">
                  <a:pos x="T2" y="T3"/>
                </a:cxn>
                <a:cxn ang="0">
                  <a:pos x="T4" y="T5"/>
                </a:cxn>
                <a:cxn ang="0">
                  <a:pos x="T6" y="T7"/>
                </a:cxn>
                <a:cxn ang="0">
                  <a:pos x="T8" y="T9"/>
                </a:cxn>
              </a:cxnLst>
              <a:rect l="0" t="0" r="r" b="b"/>
              <a:pathLst>
                <a:path w="918" h="2540">
                  <a:moveTo>
                    <a:pt x="0" y="387"/>
                  </a:moveTo>
                  <a:lnTo>
                    <a:pt x="918" y="0"/>
                  </a:lnTo>
                  <a:lnTo>
                    <a:pt x="918"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7" name="PA-任意多边形 641">
              <a:extLst>
                <a:ext uri="{FF2B5EF4-FFF2-40B4-BE49-F238E27FC236}">
                  <a16:creationId xmlns:a16="http://schemas.microsoft.com/office/drawing/2014/main" xmlns="" id="{93BDA8CC-A5D0-462A-AA05-1EF680C3CDF6}"/>
                </a:ext>
              </a:extLst>
            </p:cNvPr>
            <p:cNvSpPr>
              <a:spLocks/>
            </p:cNvSpPr>
            <p:nvPr>
              <p:custDataLst>
                <p:tags r:id="rId9"/>
              </p:custDataLst>
            </p:nvPr>
          </p:nvSpPr>
          <p:spPr bwMode="auto">
            <a:xfrm>
              <a:off x="2298" y="890"/>
              <a:ext cx="919" cy="2540"/>
            </a:xfrm>
            <a:custGeom>
              <a:avLst/>
              <a:gdLst>
                <a:gd name="T0" fmla="*/ 0 w 919"/>
                <a:gd name="T1" fmla="*/ 387 h 2540"/>
                <a:gd name="T2" fmla="*/ 919 w 919"/>
                <a:gd name="T3" fmla="*/ 0 h 2540"/>
                <a:gd name="T4" fmla="*/ 919 w 919"/>
                <a:gd name="T5" fmla="*/ 2157 h 2540"/>
                <a:gd name="T6" fmla="*/ 0 w 919"/>
                <a:gd name="T7" fmla="*/ 2540 h 2540"/>
                <a:gd name="T8" fmla="*/ 0 w 919"/>
                <a:gd name="T9" fmla="*/ 387 h 2540"/>
              </a:gdLst>
              <a:ahLst/>
              <a:cxnLst>
                <a:cxn ang="0">
                  <a:pos x="T0" y="T1"/>
                </a:cxn>
                <a:cxn ang="0">
                  <a:pos x="T2" y="T3"/>
                </a:cxn>
                <a:cxn ang="0">
                  <a:pos x="T4" y="T5"/>
                </a:cxn>
                <a:cxn ang="0">
                  <a:pos x="T6" y="T7"/>
                </a:cxn>
                <a:cxn ang="0">
                  <a:pos x="T8" y="T9"/>
                </a:cxn>
              </a:cxnLst>
              <a:rect l="0" t="0" r="r" b="b"/>
              <a:pathLst>
                <a:path w="919" h="2540">
                  <a:moveTo>
                    <a:pt x="0" y="387"/>
                  </a:moveTo>
                  <a:lnTo>
                    <a:pt x="919" y="0"/>
                  </a:lnTo>
                  <a:lnTo>
                    <a:pt x="919" y="2157"/>
                  </a:lnTo>
                  <a:lnTo>
                    <a:pt x="0" y="2540"/>
                  </a:lnTo>
                  <a:lnTo>
                    <a:pt x="0" y="387"/>
                  </a:lnTo>
                  <a:close/>
                </a:path>
              </a:pathLst>
            </a:custGeom>
            <a:solidFill>
              <a:srgbClr val="E69D6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8" name="PA-任意多边形 642">
              <a:extLst>
                <a:ext uri="{FF2B5EF4-FFF2-40B4-BE49-F238E27FC236}">
                  <a16:creationId xmlns:a16="http://schemas.microsoft.com/office/drawing/2014/main" xmlns="" id="{7B43205C-95DD-4C4F-A86B-F5501D90EB79}"/>
                </a:ext>
              </a:extLst>
            </p:cNvPr>
            <p:cNvSpPr>
              <a:spLocks/>
            </p:cNvSpPr>
            <p:nvPr>
              <p:custDataLst>
                <p:tags r:id="rId10"/>
              </p:custDataLst>
            </p:nvPr>
          </p:nvSpPr>
          <p:spPr bwMode="auto">
            <a:xfrm>
              <a:off x="2298" y="890"/>
              <a:ext cx="3084" cy="2540"/>
            </a:xfrm>
            <a:custGeom>
              <a:avLst/>
              <a:gdLst>
                <a:gd name="T0" fmla="*/ 0 w 3084"/>
                <a:gd name="T1" fmla="*/ 387 h 2540"/>
                <a:gd name="T2" fmla="*/ 919 w 3084"/>
                <a:gd name="T3" fmla="*/ 0 h 2540"/>
                <a:gd name="T4" fmla="*/ 3084 w 3084"/>
                <a:gd name="T5" fmla="*/ 2157 h 2540"/>
                <a:gd name="T6" fmla="*/ 2166 w 3084"/>
                <a:gd name="T7" fmla="*/ 2540 h 2540"/>
                <a:gd name="T8" fmla="*/ 0 w 3084"/>
                <a:gd name="T9" fmla="*/ 387 h 2540"/>
              </a:gdLst>
              <a:ahLst/>
              <a:cxnLst>
                <a:cxn ang="0">
                  <a:pos x="T0" y="T1"/>
                </a:cxn>
                <a:cxn ang="0">
                  <a:pos x="T2" y="T3"/>
                </a:cxn>
                <a:cxn ang="0">
                  <a:pos x="T4" y="T5"/>
                </a:cxn>
                <a:cxn ang="0">
                  <a:pos x="T6" y="T7"/>
                </a:cxn>
                <a:cxn ang="0">
                  <a:pos x="T8" y="T9"/>
                </a:cxn>
              </a:cxnLst>
              <a:rect l="0" t="0" r="r" b="b"/>
              <a:pathLst>
                <a:path w="3084" h="2540">
                  <a:moveTo>
                    <a:pt x="0" y="387"/>
                  </a:moveTo>
                  <a:lnTo>
                    <a:pt x="919" y="0"/>
                  </a:lnTo>
                  <a:lnTo>
                    <a:pt x="3084" y="2157"/>
                  </a:lnTo>
                  <a:lnTo>
                    <a:pt x="2166" y="2540"/>
                  </a:lnTo>
                  <a:lnTo>
                    <a:pt x="0" y="387"/>
                  </a:lnTo>
                  <a:close/>
                </a:path>
              </a:pathLst>
            </a:custGeom>
            <a:gradFill>
              <a:gsLst>
                <a:gs pos="0">
                  <a:srgbClr val="693911"/>
                </a:gs>
                <a:gs pos="48000">
                  <a:srgbClr val="C3691F"/>
                </a:gs>
                <a:gs pos="100000">
                  <a:srgbClr val="E69D60"/>
                </a:gs>
              </a:gsLst>
              <a:lin ang="162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9" name="PA-任意多边形 643">
              <a:extLst>
                <a:ext uri="{FF2B5EF4-FFF2-40B4-BE49-F238E27FC236}">
                  <a16:creationId xmlns:a16="http://schemas.microsoft.com/office/drawing/2014/main" xmlns="" id="{5D4C4FE2-54FD-4A7A-BEEE-0EEF50E13D1F}"/>
                </a:ext>
              </a:extLst>
            </p:cNvPr>
            <p:cNvSpPr>
              <a:spLocks/>
            </p:cNvSpPr>
            <p:nvPr>
              <p:custDataLst>
                <p:tags r:id="rId11"/>
              </p:custDataLst>
            </p:nvPr>
          </p:nvSpPr>
          <p:spPr bwMode="auto">
            <a:xfrm>
              <a:off x="4464" y="1827"/>
              <a:ext cx="918" cy="1220"/>
            </a:xfrm>
            <a:custGeom>
              <a:avLst/>
              <a:gdLst>
                <a:gd name="T0" fmla="*/ 0 w 918"/>
                <a:gd name="T1" fmla="*/ 306 h 1220"/>
                <a:gd name="T2" fmla="*/ 0 w 918"/>
                <a:gd name="T3" fmla="*/ 0 h 1220"/>
                <a:gd name="T4" fmla="*/ 918 w 918"/>
                <a:gd name="T5" fmla="*/ 1220 h 1220"/>
                <a:gd name="T6" fmla="*/ 0 w 918"/>
                <a:gd name="T7" fmla="*/ 306 h 1220"/>
              </a:gdLst>
              <a:ahLst/>
              <a:cxnLst>
                <a:cxn ang="0">
                  <a:pos x="T0" y="T1"/>
                </a:cxn>
                <a:cxn ang="0">
                  <a:pos x="T2" y="T3"/>
                </a:cxn>
                <a:cxn ang="0">
                  <a:pos x="T4" y="T5"/>
                </a:cxn>
                <a:cxn ang="0">
                  <a:pos x="T6" y="T7"/>
                </a:cxn>
              </a:cxnLst>
              <a:rect l="0" t="0" r="r" b="b"/>
              <a:pathLst>
                <a:path w="918" h="1220">
                  <a:moveTo>
                    <a:pt x="0" y="306"/>
                  </a:moveTo>
                  <a:lnTo>
                    <a:pt x="0" y="0"/>
                  </a:lnTo>
                  <a:lnTo>
                    <a:pt x="918" y="1220"/>
                  </a:lnTo>
                  <a:lnTo>
                    <a:pt x="0" y="306"/>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50" name="PA-任意多边形 644">
              <a:extLst>
                <a:ext uri="{FF2B5EF4-FFF2-40B4-BE49-F238E27FC236}">
                  <a16:creationId xmlns:a16="http://schemas.microsoft.com/office/drawing/2014/main" xmlns="" id="{61401411-63CA-4385-9D60-2DB5518EE201}"/>
                </a:ext>
              </a:extLst>
            </p:cNvPr>
            <p:cNvSpPr>
              <a:spLocks/>
            </p:cNvSpPr>
            <p:nvPr>
              <p:custDataLst>
                <p:tags r:id="rId12"/>
              </p:custDataLst>
            </p:nvPr>
          </p:nvSpPr>
          <p:spPr bwMode="auto">
            <a:xfrm>
              <a:off x="2298" y="1277"/>
              <a:ext cx="919" cy="1219"/>
            </a:xfrm>
            <a:custGeom>
              <a:avLst/>
              <a:gdLst>
                <a:gd name="T0" fmla="*/ 919 w 919"/>
                <a:gd name="T1" fmla="*/ 913 h 1219"/>
                <a:gd name="T2" fmla="*/ 919 w 919"/>
                <a:gd name="T3" fmla="*/ 1219 h 1219"/>
                <a:gd name="T4" fmla="*/ 0 w 919"/>
                <a:gd name="T5" fmla="*/ 0 h 1219"/>
                <a:gd name="T6" fmla="*/ 919 w 919"/>
                <a:gd name="T7" fmla="*/ 913 h 1219"/>
              </a:gdLst>
              <a:ahLst/>
              <a:cxnLst>
                <a:cxn ang="0">
                  <a:pos x="T0" y="T1"/>
                </a:cxn>
                <a:cxn ang="0">
                  <a:pos x="T2" y="T3"/>
                </a:cxn>
                <a:cxn ang="0">
                  <a:pos x="T4" y="T5"/>
                </a:cxn>
                <a:cxn ang="0">
                  <a:pos x="T6" y="T7"/>
                </a:cxn>
              </a:cxnLst>
              <a:rect l="0" t="0" r="r" b="b"/>
              <a:pathLst>
                <a:path w="919" h="1219">
                  <a:moveTo>
                    <a:pt x="919" y="913"/>
                  </a:moveTo>
                  <a:lnTo>
                    <a:pt x="919" y="1219"/>
                  </a:lnTo>
                  <a:lnTo>
                    <a:pt x="0" y="0"/>
                  </a:lnTo>
                  <a:lnTo>
                    <a:pt x="919" y="913"/>
                  </a:lnTo>
                  <a:close/>
                </a:path>
              </a:pathLst>
            </a:custGeom>
            <a:solidFill>
              <a:srgbClr val="6939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51" name="矩形 50">
            <a:extLst>
              <a:ext uri="{FF2B5EF4-FFF2-40B4-BE49-F238E27FC236}">
                <a16:creationId xmlns:a16="http://schemas.microsoft.com/office/drawing/2014/main" xmlns="" id="{E8E19B04-0FA5-4D8B-A7E9-85F14F47A161}"/>
              </a:ext>
            </a:extLst>
          </p:cNvPr>
          <p:cNvSpPr/>
          <p:nvPr/>
        </p:nvSpPr>
        <p:spPr>
          <a:xfrm>
            <a:off x="1865830" y="5413863"/>
            <a:ext cx="2459831"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引导学生去思考日常生活中接触到的比例问题</a:t>
            </a:r>
          </a:p>
        </p:txBody>
      </p:sp>
      <p:sp>
        <p:nvSpPr>
          <p:cNvPr id="53" name="矩形 52">
            <a:extLst>
              <a:ext uri="{FF2B5EF4-FFF2-40B4-BE49-F238E27FC236}">
                <a16:creationId xmlns:a16="http://schemas.microsoft.com/office/drawing/2014/main" xmlns="" id="{2C395814-D247-4D0D-9693-03D1C1FD9988}"/>
              </a:ext>
            </a:extLst>
          </p:cNvPr>
          <p:cNvSpPr/>
          <p:nvPr/>
        </p:nvSpPr>
        <p:spPr>
          <a:xfrm>
            <a:off x="2286514" y="4273441"/>
            <a:ext cx="2459831"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教师应当用形象的比喻想学生讲解比例的知识</a:t>
            </a:r>
          </a:p>
        </p:txBody>
      </p:sp>
      <p:sp>
        <p:nvSpPr>
          <p:cNvPr id="55" name="矩形 54">
            <a:extLst>
              <a:ext uri="{FF2B5EF4-FFF2-40B4-BE49-F238E27FC236}">
                <a16:creationId xmlns:a16="http://schemas.microsoft.com/office/drawing/2014/main" xmlns="" id="{94545807-B30F-47E4-A27C-B2582F9DCD74}"/>
              </a:ext>
            </a:extLst>
          </p:cNvPr>
          <p:cNvSpPr/>
          <p:nvPr/>
        </p:nvSpPr>
        <p:spPr>
          <a:xfrm>
            <a:off x="3303150" y="3192245"/>
            <a:ext cx="2459831"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教师应当多向学生提问有关比例方面的认知</a:t>
            </a:r>
          </a:p>
        </p:txBody>
      </p:sp>
      <p:sp>
        <p:nvSpPr>
          <p:cNvPr id="57" name="矩形 56">
            <a:extLst>
              <a:ext uri="{FF2B5EF4-FFF2-40B4-BE49-F238E27FC236}">
                <a16:creationId xmlns:a16="http://schemas.microsoft.com/office/drawing/2014/main" xmlns="" id="{806750C5-FDE6-43E3-99BC-0B3E37EDF105}"/>
              </a:ext>
            </a:extLst>
          </p:cNvPr>
          <p:cNvSpPr/>
          <p:nvPr/>
        </p:nvSpPr>
        <p:spPr>
          <a:xfrm>
            <a:off x="4384074" y="2169060"/>
            <a:ext cx="2459831"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讲解课本基本知识，把比例概念讲清楚</a:t>
            </a:r>
          </a:p>
        </p:txBody>
      </p:sp>
      <p:sp>
        <p:nvSpPr>
          <p:cNvPr id="59" name="文本框 58">
            <a:extLst>
              <a:ext uri="{FF2B5EF4-FFF2-40B4-BE49-F238E27FC236}">
                <a16:creationId xmlns:a16="http://schemas.microsoft.com/office/drawing/2014/main" xmlns="" id="{F8C91B6D-6512-4E18-AA74-0A1EDB00CDB7}"/>
              </a:ext>
            </a:extLst>
          </p:cNvPr>
          <p:cNvSpPr txBox="1"/>
          <p:nvPr/>
        </p:nvSpPr>
        <p:spPr>
          <a:xfrm>
            <a:off x="9168655" y="4484786"/>
            <a:ext cx="1313180"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导入本课</a:t>
            </a:r>
          </a:p>
        </p:txBody>
      </p:sp>
      <p:sp>
        <p:nvSpPr>
          <p:cNvPr id="60" name="矩形 59">
            <a:extLst>
              <a:ext uri="{FF2B5EF4-FFF2-40B4-BE49-F238E27FC236}">
                <a16:creationId xmlns:a16="http://schemas.microsoft.com/office/drawing/2014/main" xmlns="" id="{646DBD83-E789-4BAA-BEBF-D14CD88EC253}"/>
              </a:ext>
            </a:extLst>
          </p:cNvPr>
          <p:cNvSpPr/>
          <p:nvPr/>
        </p:nvSpPr>
        <p:spPr>
          <a:xfrm>
            <a:off x="8549106" y="4829864"/>
            <a:ext cx="2811015" cy="1169551"/>
          </a:xfrm>
          <a:prstGeom prst="rect">
            <a:avLst/>
          </a:prstGeom>
        </p:spPr>
        <p:txBody>
          <a:bodyPr wrap="square">
            <a:spAutoFit/>
          </a:bodyPr>
          <a:lstStyle/>
          <a:p>
            <a:pPr algn="just" hangingPunct="0">
              <a:lnSpc>
                <a:spcPct val="15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数学理论知识剧本很强的逻辑性和严密性，教师应引导学生去思考弄明白比例问题</a:t>
            </a:r>
          </a:p>
        </p:txBody>
      </p:sp>
      <p:sp>
        <p:nvSpPr>
          <p:cNvPr id="61" name="KSO_Shape">
            <a:extLst>
              <a:ext uri="{FF2B5EF4-FFF2-40B4-BE49-F238E27FC236}">
                <a16:creationId xmlns:a16="http://schemas.microsoft.com/office/drawing/2014/main" xmlns="" id="{38E20FF3-7277-4ED7-B2AE-06821E31AF6F}"/>
              </a:ext>
            </a:extLst>
          </p:cNvPr>
          <p:cNvSpPr>
            <a:spLocks noChangeAspect="1"/>
          </p:cNvSpPr>
          <p:nvPr/>
        </p:nvSpPr>
        <p:spPr bwMode="auto">
          <a:xfrm>
            <a:off x="9502548" y="3879274"/>
            <a:ext cx="657201" cy="540000"/>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00495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nvGrpSpPr>
          <p:cNvPr id="71" name="PA-13-13550-Maths graphic-519757">
            <a:extLst>
              <a:ext uri="{FF2B5EF4-FFF2-40B4-BE49-F238E27FC236}">
                <a16:creationId xmlns:a16="http://schemas.microsoft.com/office/drawing/2014/main" xmlns="" id="{FDE541BD-7F9F-419E-96AA-4218D8BBE5ED}"/>
              </a:ext>
            </a:extLst>
          </p:cNvPr>
          <p:cNvGrpSpPr/>
          <p:nvPr>
            <p:custDataLst>
              <p:tags r:id="rId5"/>
            </p:custDataLst>
          </p:nvPr>
        </p:nvGrpSpPr>
        <p:grpSpPr>
          <a:xfrm>
            <a:off x="1585323" y="2106991"/>
            <a:ext cx="1552222" cy="1552222"/>
            <a:chOff x="7598833" y="13790083"/>
            <a:chExt cx="1552222" cy="1552222"/>
          </a:xfrm>
        </p:grpSpPr>
        <p:sp>
          <p:nvSpPr>
            <p:cNvPr id="84" name="PA-任意多边形: 形状 1121">
              <a:extLst>
                <a:ext uri="{FF2B5EF4-FFF2-40B4-BE49-F238E27FC236}">
                  <a16:creationId xmlns:a16="http://schemas.microsoft.com/office/drawing/2014/main" xmlns="" id="{ACE8CACC-4E07-4531-B66A-50BBE43764C0}"/>
                </a:ext>
              </a:extLst>
            </p:cNvPr>
            <p:cNvSpPr/>
            <p:nvPr>
              <p:custDataLst>
                <p:tags r:id="rId6"/>
              </p:custDataLst>
            </p:nvPr>
          </p:nvSpPr>
          <p:spPr>
            <a:xfrm>
              <a:off x="7598833" y="13790083"/>
              <a:ext cx="1552222" cy="1552222"/>
            </a:xfrm>
            <a:custGeom>
              <a:avLst/>
              <a:gdLst>
                <a:gd name="connsiteX0" fmla="*/ 1488722 w 1552222"/>
                <a:gd name="connsiteY0" fmla="*/ 1446389 h 1552222"/>
                <a:gd name="connsiteX1" fmla="*/ 105833 w 1552222"/>
                <a:gd name="connsiteY1" fmla="*/ 1446389 h 1552222"/>
                <a:gd name="connsiteX2" fmla="*/ 105833 w 1552222"/>
                <a:gd name="connsiteY2" fmla="*/ 63500 h 1552222"/>
                <a:gd name="connsiteX3" fmla="*/ 63500 w 1552222"/>
                <a:gd name="connsiteY3" fmla="*/ 21167 h 1552222"/>
                <a:gd name="connsiteX4" fmla="*/ 21167 w 1552222"/>
                <a:gd name="connsiteY4" fmla="*/ 63500 h 1552222"/>
                <a:gd name="connsiteX5" fmla="*/ 21167 w 1552222"/>
                <a:gd name="connsiteY5" fmla="*/ 1488722 h 1552222"/>
                <a:gd name="connsiteX6" fmla="*/ 63500 w 1552222"/>
                <a:gd name="connsiteY6" fmla="*/ 1531056 h 1552222"/>
                <a:gd name="connsiteX7" fmla="*/ 1488722 w 1552222"/>
                <a:gd name="connsiteY7" fmla="*/ 1531056 h 1552222"/>
                <a:gd name="connsiteX8" fmla="*/ 1531056 w 1552222"/>
                <a:gd name="connsiteY8" fmla="*/ 1488722 h 1552222"/>
                <a:gd name="connsiteX9" fmla="*/ 1488722 w 1552222"/>
                <a:gd name="connsiteY9" fmla="*/ 1446389 h 155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2222" h="1552222">
                  <a:moveTo>
                    <a:pt x="1488722" y="1446389"/>
                  </a:moveTo>
                  <a:lnTo>
                    <a:pt x="105833" y="1446389"/>
                  </a:lnTo>
                  <a:lnTo>
                    <a:pt x="105833" y="63500"/>
                  </a:lnTo>
                  <a:cubicBezTo>
                    <a:pt x="105833" y="40104"/>
                    <a:pt x="86896" y="21167"/>
                    <a:pt x="63500" y="21167"/>
                  </a:cubicBezTo>
                  <a:cubicBezTo>
                    <a:pt x="40104" y="21167"/>
                    <a:pt x="21167" y="40104"/>
                    <a:pt x="21167" y="63500"/>
                  </a:cubicBezTo>
                  <a:lnTo>
                    <a:pt x="21167" y="1488722"/>
                  </a:lnTo>
                  <a:cubicBezTo>
                    <a:pt x="21167" y="1512118"/>
                    <a:pt x="40104" y="1531056"/>
                    <a:pt x="63500" y="1531056"/>
                  </a:cubicBezTo>
                  <a:lnTo>
                    <a:pt x="1488722" y="1531056"/>
                  </a:lnTo>
                  <a:cubicBezTo>
                    <a:pt x="1512118" y="1531056"/>
                    <a:pt x="1531056" y="1512118"/>
                    <a:pt x="1531056" y="1488722"/>
                  </a:cubicBezTo>
                  <a:cubicBezTo>
                    <a:pt x="1531056" y="1465354"/>
                    <a:pt x="1512090" y="1446389"/>
                    <a:pt x="1488722" y="1446389"/>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85" name="PA-任意多边形: 形状 1122">
              <a:extLst>
                <a:ext uri="{FF2B5EF4-FFF2-40B4-BE49-F238E27FC236}">
                  <a16:creationId xmlns:a16="http://schemas.microsoft.com/office/drawing/2014/main" xmlns="" id="{A0C28E25-723C-45B2-A1A7-73EA4E7391C6}"/>
                </a:ext>
              </a:extLst>
            </p:cNvPr>
            <p:cNvSpPr/>
            <p:nvPr>
              <p:custDataLst>
                <p:tags r:id="rId7"/>
              </p:custDataLst>
            </p:nvPr>
          </p:nvSpPr>
          <p:spPr>
            <a:xfrm>
              <a:off x="7811867" y="14235402"/>
              <a:ext cx="987778" cy="903111"/>
            </a:xfrm>
            <a:custGeom>
              <a:avLst/>
              <a:gdLst>
                <a:gd name="connsiteX0" fmla="*/ 149848 w 987777"/>
                <a:gd name="connsiteY0" fmla="*/ 603617 h 903111"/>
                <a:gd name="connsiteX1" fmla="*/ 26375 w 987777"/>
                <a:gd name="connsiteY1" fmla="*/ 829395 h 903111"/>
                <a:gd name="connsiteX2" fmla="*/ 43196 w 987777"/>
                <a:gd name="connsiteY2" fmla="*/ 886855 h 903111"/>
                <a:gd name="connsiteX3" fmla="*/ 63459 w 987777"/>
                <a:gd name="connsiteY3" fmla="*/ 892048 h 903111"/>
                <a:gd name="connsiteX4" fmla="*/ 100628 w 987777"/>
                <a:gd name="connsiteY4" fmla="*/ 870006 h 903111"/>
                <a:gd name="connsiteX5" fmla="*/ 224100 w 987777"/>
                <a:gd name="connsiteY5" fmla="*/ 644229 h 903111"/>
                <a:gd name="connsiteX6" fmla="*/ 297055 w 987777"/>
                <a:gd name="connsiteY6" fmla="*/ 559449 h 903111"/>
                <a:gd name="connsiteX7" fmla="*/ 310432 w 987777"/>
                <a:gd name="connsiteY7" fmla="*/ 560804 h 903111"/>
                <a:gd name="connsiteX8" fmla="*/ 367018 w 987777"/>
                <a:gd name="connsiteY8" fmla="*/ 536222 h 903111"/>
                <a:gd name="connsiteX9" fmla="*/ 422023 w 987777"/>
                <a:gd name="connsiteY9" fmla="*/ 559675 h 903111"/>
                <a:gd name="connsiteX10" fmla="*/ 554865 w 987777"/>
                <a:gd name="connsiteY10" fmla="*/ 596336 h 903111"/>
                <a:gd name="connsiteX11" fmla="*/ 714349 w 987777"/>
                <a:gd name="connsiteY11" fmla="*/ 401715 h 903111"/>
                <a:gd name="connsiteX12" fmla="*/ 755130 w 987777"/>
                <a:gd name="connsiteY12" fmla="*/ 268534 h 903111"/>
                <a:gd name="connsiteX13" fmla="*/ 797153 w 987777"/>
                <a:gd name="connsiteY13" fmla="*/ 171676 h 903111"/>
                <a:gd name="connsiteX14" fmla="*/ 825488 w 987777"/>
                <a:gd name="connsiteY14" fmla="*/ 177179 h 903111"/>
                <a:gd name="connsiteX15" fmla="*/ 840079 w 987777"/>
                <a:gd name="connsiteY15" fmla="*/ 175712 h 903111"/>
                <a:gd name="connsiteX16" fmla="*/ 907163 w 987777"/>
                <a:gd name="connsiteY16" fmla="*/ 317472 h 903111"/>
                <a:gd name="connsiteX17" fmla="*/ 963551 w 987777"/>
                <a:gd name="connsiteY17" fmla="*/ 337622 h 903111"/>
                <a:gd name="connsiteX18" fmla="*/ 983701 w 987777"/>
                <a:gd name="connsiteY18" fmla="*/ 281234 h 903111"/>
                <a:gd name="connsiteX19" fmla="*/ 909618 w 987777"/>
                <a:gd name="connsiteY19" fmla="*/ 124714 h 903111"/>
                <a:gd name="connsiteX20" fmla="*/ 902252 w 987777"/>
                <a:gd name="connsiteY20" fmla="*/ 111450 h 903111"/>
                <a:gd name="connsiteX21" fmla="*/ 903494 w 987777"/>
                <a:gd name="connsiteY21" fmla="*/ 99173 h 903111"/>
                <a:gd name="connsiteX22" fmla="*/ 825488 w 987777"/>
                <a:gd name="connsiteY22" fmla="*/ 21167 h 903111"/>
                <a:gd name="connsiteX23" fmla="*/ 747566 w 987777"/>
                <a:gd name="connsiteY23" fmla="*/ 98326 h 903111"/>
                <a:gd name="connsiteX24" fmla="*/ 674160 w 987777"/>
                <a:gd name="connsiteY24" fmla="*/ 243727 h 903111"/>
                <a:gd name="connsiteX25" fmla="*/ 633379 w 987777"/>
                <a:gd name="connsiteY25" fmla="*/ 376908 h 903111"/>
                <a:gd name="connsiteX26" fmla="*/ 532852 w 987777"/>
                <a:gd name="connsiteY26" fmla="*/ 514519 h 903111"/>
                <a:gd name="connsiteX27" fmla="*/ 479624 w 987777"/>
                <a:gd name="connsiteY27" fmla="*/ 497614 h 903111"/>
                <a:gd name="connsiteX28" fmla="*/ 382286 w 987777"/>
                <a:gd name="connsiteY28" fmla="*/ 452515 h 903111"/>
                <a:gd name="connsiteX29" fmla="*/ 310376 w 987777"/>
                <a:gd name="connsiteY29" fmla="*/ 404763 h 903111"/>
                <a:gd name="connsiteX30" fmla="*/ 232369 w 987777"/>
                <a:gd name="connsiteY30" fmla="*/ 482769 h 903111"/>
                <a:gd name="connsiteX31" fmla="*/ 234514 w 987777"/>
                <a:gd name="connsiteY31" fmla="*/ 500324 h 903111"/>
                <a:gd name="connsiteX32" fmla="*/ 149848 w 987777"/>
                <a:gd name="connsiteY32" fmla="*/ 603617 h 90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87777" h="903111">
                  <a:moveTo>
                    <a:pt x="149848" y="603617"/>
                  </a:moveTo>
                  <a:lnTo>
                    <a:pt x="26375" y="829395"/>
                  </a:lnTo>
                  <a:cubicBezTo>
                    <a:pt x="15143" y="849912"/>
                    <a:pt x="22678" y="875623"/>
                    <a:pt x="43196" y="886855"/>
                  </a:cubicBezTo>
                  <a:cubicBezTo>
                    <a:pt x="49659" y="890383"/>
                    <a:pt x="56601" y="892048"/>
                    <a:pt x="63459" y="892048"/>
                  </a:cubicBezTo>
                  <a:cubicBezTo>
                    <a:pt x="78445" y="892048"/>
                    <a:pt x="92952" y="884089"/>
                    <a:pt x="100628" y="870006"/>
                  </a:cubicBezTo>
                  <a:lnTo>
                    <a:pt x="224100" y="644229"/>
                  </a:lnTo>
                  <a:cubicBezTo>
                    <a:pt x="244195" y="607483"/>
                    <a:pt x="269707" y="578273"/>
                    <a:pt x="297055" y="559449"/>
                  </a:cubicBezTo>
                  <a:cubicBezTo>
                    <a:pt x="301429" y="560211"/>
                    <a:pt x="305860" y="560804"/>
                    <a:pt x="310432" y="560804"/>
                  </a:cubicBezTo>
                  <a:cubicBezTo>
                    <a:pt x="332784" y="560804"/>
                    <a:pt x="352794" y="551293"/>
                    <a:pt x="367018" y="536222"/>
                  </a:cubicBezTo>
                  <a:cubicBezTo>
                    <a:pt x="387309" y="536900"/>
                    <a:pt x="405795" y="544576"/>
                    <a:pt x="422023" y="559675"/>
                  </a:cubicBezTo>
                  <a:cubicBezTo>
                    <a:pt x="460941" y="595856"/>
                    <a:pt x="508101" y="608894"/>
                    <a:pt x="554865" y="596336"/>
                  </a:cubicBezTo>
                  <a:cubicBezTo>
                    <a:pt x="624066" y="577765"/>
                    <a:pt x="682204" y="506815"/>
                    <a:pt x="714349" y="401715"/>
                  </a:cubicBezTo>
                  <a:lnTo>
                    <a:pt x="755130" y="268534"/>
                  </a:lnTo>
                  <a:cubicBezTo>
                    <a:pt x="769664" y="221093"/>
                    <a:pt x="784678" y="190810"/>
                    <a:pt x="797153" y="171676"/>
                  </a:cubicBezTo>
                  <a:cubicBezTo>
                    <a:pt x="805958" y="175119"/>
                    <a:pt x="815469" y="177179"/>
                    <a:pt x="825488" y="177179"/>
                  </a:cubicBezTo>
                  <a:cubicBezTo>
                    <a:pt x="830483" y="177179"/>
                    <a:pt x="835337" y="176586"/>
                    <a:pt x="840079" y="175712"/>
                  </a:cubicBezTo>
                  <a:lnTo>
                    <a:pt x="907163" y="317472"/>
                  </a:lnTo>
                  <a:cubicBezTo>
                    <a:pt x="917154" y="338582"/>
                    <a:pt x="942384" y="347613"/>
                    <a:pt x="963551" y="337622"/>
                  </a:cubicBezTo>
                  <a:cubicBezTo>
                    <a:pt x="984689" y="327604"/>
                    <a:pt x="993720" y="302373"/>
                    <a:pt x="983701" y="281234"/>
                  </a:cubicBezTo>
                  <a:lnTo>
                    <a:pt x="909618" y="124714"/>
                  </a:lnTo>
                  <a:cubicBezTo>
                    <a:pt x="907276" y="119747"/>
                    <a:pt x="904736" y="115711"/>
                    <a:pt x="902252" y="111450"/>
                  </a:cubicBezTo>
                  <a:cubicBezTo>
                    <a:pt x="902901" y="107414"/>
                    <a:pt x="903494" y="103378"/>
                    <a:pt x="903494" y="99173"/>
                  </a:cubicBezTo>
                  <a:cubicBezTo>
                    <a:pt x="903494" y="56106"/>
                    <a:pt x="868583" y="21167"/>
                    <a:pt x="825488" y="21167"/>
                  </a:cubicBezTo>
                  <a:cubicBezTo>
                    <a:pt x="782703" y="21167"/>
                    <a:pt x="748018" y="55654"/>
                    <a:pt x="747566" y="98326"/>
                  </a:cubicBezTo>
                  <a:cubicBezTo>
                    <a:pt x="719259" y="129653"/>
                    <a:pt x="694170" y="178421"/>
                    <a:pt x="674160" y="243727"/>
                  </a:cubicBezTo>
                  <a:lnTo>
                    <a:pt x="633379" y="376908"/>
                  </a:lnTo>
                  <a:cubicBezTo>
                    <a:pt x="606173" y="465780"/>
                    <a:pt x="563614" y="506250"/>
                    <a:pt x="532852" y="514519"/>
                  </a:cubicBezTo>
                  <a:cubicBezTo>
                    <a:pt x="514592" y="519486"/>
                    <a:pt x="497150" y="513927"/>
                    <a:pt x="479624" y="497614"/>
                  </a:cubicBezTo>
                  <a:cubicBezTo>
                    <a:pt x="451684" y="471622"/>
                    <a:pt x="418072" y="456438"/>
                    <a:pt x="382286" y="452515"/>
                  </a:cubicBezTo>
                  <a:cubicBezTo>
                    <a:pt x="370461" y="424462"/>
                    <a:pt x="342718" y="404763"/>
                    <a:pt x="310376" y="404763"/>
                  </a:cubicBezTo>
                  <a:cubicBezTo>
                    <a:pt x="267309" y="404763"/>
                    <a:pt x="232369" y="439674"/>
                    <a:pt x="232369" y="482769"/>
                  </a:cubicBezTo>
                  <a:cubicBezTo>
                    <a:pt x="232369" y="488837"/>
                    <a:pt x="233216" y="494651"/>
                    <a:pt x="234514" y="500324"/>
                  </a:cubicBezTo>
                  <a:cubicBezTo>
                    <a:pt x="202172" y="526119"/>
                    <a:pt x="173131" y="561058"/>
                    <a:pt x="149848" y="603617"/>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spTree>
    <p:extLst>
      <p:ext uri="{BB962C8B-B14F-4D97-AF65-F5344CB8AC3E}">
        <p14:creationId xmlns:p14="http://schemas.microsoft.com/office/powerpoint/2010/main" xmlns="" val="2125855780"/>
      </p:ext>
    </p:extLst>
  </p:cSld>
  <p:clrMapOvr>
    <a:masterClrMapping/>
  </p:clrMapOvr>
  <p:transition spd="slow" advClick="0" advTm="2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1000" fill="hold"/>
                                        <p:tgtEl>
                                          <p:spTgt spid="51"/>
                                        </p:tgtEl>
                                        <p:attrNameLst>
                                          <p:attrName>ppt_w</p:attrName>
                                        </p:attrNameLst>
                                      </p:cBhvr>
                                      <p:tavLst>
                                        <p:tav tm="0">
                                          <p:val>
                                            <p:fltVal val="0"/>
                                          </p:val>
                                        </p:tav>
                                        <p:tav tm="100000">
                                          <p:val>
                                            <p:strVal val="#ppt_w"/>
                                          </p:val>
                                        </p:tav>
                                      </p:tavLst>
                                    </p:anim>
                                    <p:anim calcmode="lin" valueType="num">
                                      <p:cBhvr>
                                        <p:cTn id="14" dur="1000" fill="hold"/>
                                        <p:tgtEl>
                                          <p:spTgt spid="51"/>
                                        </p:tgtEl>
                                        <p:attrNameLst>
                                          <p:attrName>ppt_h</p:attrName>
                                        </p:attrNameLst>
                                      </p:cBhvr>
                                      <p:tavLst>
                                        <p:tav tm="0">
                                          <p:val>
                                            <p:fltVal val="0"/>
                                          </p:val>
                                        </p:tav>
                                        <p:tav tm="100000">
                                          <p:val>
                                            <p:strVal val="#ppt_h"/>
                                          </p:val>
                                        </p:tav>
                                      </p:tavLst>
                                    </p:anim>
                                    <p:anim calcmode="lin" valueType="num">
                                      <p:cBhvr>
                                        <p:cTn id="15" dur="1000" fill="hold"/>
                                        <p:tgtEl>
                                          <p:spTgt spid="51"/>
                                        </p:tgtEl>
                                        <p:attrNameLst>
                                          <p:attrName>style.rotation</p:attrName>
                                        </p:attrNameLst>
                                      </p:cBhvr>
                                      <p:tavLst>
                                        <p:tav tm="0">
                                          <p:val>
                                            <p:fltVal val="90"/>
                                          </p:val>
                                        </p:tav>
                                        <p:tav tm="100000">
                                          <p:val>
                                            <p:fltVal val="0"/>
                                          </p:val>
                                        </p:tav>
                                      </p:tavLst>
                                    </p:anim>
                                    <p:animEffect transition="in" filter="fade">
                                      <p:cBhvr>
                                        <p:cTn id="16" dur="1000"/>
                                        <p:tgtEl>
                                          <p:spTgt spid="5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 calcmode="lin" valueType="num">
                                      <p:cBhvr>
                                        <p:cTn id="21" dur="1000" fill="hold"/>
                                        <p:tgtEl>
                                          <p:spTgt spid="53"/>
                                        </p:tgtEl>
                                        <p:attrNameLst>
                                          <p:attrName>style.rotation</p:attrName>
                                        </p:attrNameLst>
                                      </p:cBhvr>
                                      <p:tavLst>
                                        <p:tav tm="0">
                                          <p:val>
                                            <p:fltVal val="90"/>
                                          </p:val>
                                        </p:tav>
                                        <p:tav tm="100000">
                                          <p:val>
                                            <p:fltVal val="0"/>
                                          </p:val>
                                        </p:tav>
                                      </p:tavLst>
                                    </p:anim>
                                    <p:animEffect transition="in" filter="fade">
                                      <p:cBhvr>
                                        <p:cTn id="22" dur="1000"/>
                                        <p:tgtEl>
                                          <p:spTgt spid="5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1000" fill="hold"/>
                                        <p:tgtEl>
                                          <p:spTgt spid="57"/>
                                        </p:tgtEl>
                                        <p:attrNameLst>
                                          <p:attrName>ppt_w</p:attrName>
                                        </p:attrNameLst>
                                      </p:cBhvr>
                                      <p:tavLst>
                                        <p:tav tm="0">
                                          <p:val>
                                            <p:fltVal val="0"/>
                                          </p:val>
                                        </p:tav>
                                        <p:tav tm="100000">
                                          <p:val>
                                            <p:strVal val="#ppt_w"/>
                                          </p:val>
                                        </p:tav>
                                      </p:tavLst>
                                    </p:anim>
                                    <p:anim calcmode="lin" valueType="num">
                                      <p:cBhvr>
                                        <p:cTn id="32" dur="1000" fill="hold"/>
                                        <p:tgtEl>
                                          <p:spTgt spid="57"/>
                                        </p:tgtEl>
                                        <p:attrNameLst>
                                          <p:attrName>ppt_h</p:attrName>
                                        </p:attrNameLst>
                                      </p:cBhvr>
                                      <p:tavLst>
                                        <p:tav tm="0">
                                          <p:val>
                                            <p:fltVal val="0"/>
                                          </p:val>
                                        </p:tav>
                                        <p:tav tm="100000">
                                          <p:val>
                                            <p:strVal val="#ppt_h"/>
                                          </p:val>
                                        </p:tav>
                                      </p:tavLst>
                                    </p:anim>
                                    <p:anim calcmode="lin" valueType="num">
                                      <p:cBhvr>
                                        <p:cTn id="33" dur="1000" fill="hold"/>
                                        <p:tgtEl>
                                          <p:spTgt spid="57"/>
                                        </p:tgtEl>
                                        <p:attrNameLst>
                                          <p:attrName>style.rotation</p:attrName>
                                        </p:attrNameLst>
                                      </p:cBhvr>
                                      <p:tavLst>
                                        <p:tav tm="0">
                                          <p:val>
                                            <p:fltVal val="90"/>
                                          </p:val>
                                        </p:tav>
                                        <p:tav tm="100000">
                                          <p:val>
                                            <p:fltVal val="0"/>
                                          </p:val>
                                        </p:tav>
                                      </p:tavLst>
                                    </p:anim>
                                    <p:animEffect transition="in" filter="fade">
                                      <p:cBhvr>
                                        <p:cTn id="34" dur="1000"/>
                                        <p:tgtEl>
                                          <p:spTgt spid="5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1000" fill="hold"/>
                                        <p:tgtEl>
                                          <p:spTgt spid="59"/>
                                        </p:tgtEl>
                                        <p:attrNameLst>
                                          <p:attrName>ppt_w</p:attrName>
                                        </p:attrNameLst>
                                      </p:cBhvr>
                                      <p:tavLst>
                                        <p:tav tm="0">
                                          <p:val>
                                            <p:fltVal val="0"/>
                                          </p:val>
                                        </p:tav>
                                        <p:tav tm="100000">
                                          <p:val>
                                            <p:strVal val="#ppt_w"/>
                                          </p:val>
                                        </p:tav>
                                      </p:tavLst>
                                    </p:anim>
                                    <p:anim calcmode="lin" valueType="num">
                                      <p:cBhvr>
                                        <p:cTn id="38" dur="1000" fill="hold"/>
                                        <p:tgtEl>
                                          <p:spTgt spid="59"/>
                                        </p:tgtEl>
                                        <p:attrNameLst>
                                          <p:attrName>ppt_h</p:attrName>
                                        </p:attrNameLst>
                                      </p:cBhvr>
                                      <p:tavLst>
                                        <p:tav tm="0">
                                          <p:val>
                                            <p:fltVal val="0"/>
                                          </p:val>
                                        </p:tav>
                                        <p:tav tm="100000">
                                          <p:val>
                                            <p:strVal val="#ppt_h"/>
                                          </p:val>
                                        </p:tav>
                                      </p:tavLst>
                                    </p:anim>
                                    <p:anim calcmode="lin" valueType="num">
                                      <p:cBhvr>
                                        <p:cTn id="39" dur="1000" fill="hold"/>
                                        <p:tgtEl>
                                          <p:spTgt spid="59"/>
                                        </p:tgtEl>
                                        <p:attrNameLst>
                                          <p:attrName>style.rotation</p:attrName>
                                        </p:attrNameLst>
                                      </p:cBhvr>
                                      <p:tavLst>
                                        <p:tav tm="0">
                                          <p:val>
                                            <p:fltVal val="90"/>
                                          </p:val>
                                        </p:tav>
                                        <p:tav tm="100000">
                                          <p:val>
                                            <p:fltVal val="0"/>
                                          </p:val>
                                        </p:tav>
                                      </p:tavLst>
                                    </p:anim>
                                    <p:animEffect transition="in" filter="fade">
                                      <p:cBhvr>
                                        <p:cTn id="40" dur="1000"/>
                                        <p:tgtEl>
                                          <p:spTgt spid="5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1" grpId="0"/>
      <p:bldP spid="53" grpId="0"/>
      <p:bldP spid="55" grpId="0"/>
      <p:bldP spid="57" grpId="0"/>
      <p:bldP spid="59" grpId="0"/>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7D4C5488-C8B3-4A73-99B8-F61D91D0BE0B}"/>
              </a:ext>
            </a:extLst>
          </p:cNvPr>
          <p:cNvSpPr txBox="1"/>
          <p:nvPr/>
        </p:nvSpPr>
        <p:spPr>
          <a:xfrm>
            <a:off x="752842" y="1102241"/>
            <a:ext cx="4673074"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用比例解决问题的步骤</a:t>
            </a:r>
          </a:p>
        </p:txBody>
      </p:sp>
      <p:sp>
        <p:nvSpPr>
          <p:cNvPr id="41" name="KSO_Shape">
            <a:extLst>
              <a:ext uri="{FF2B5EF4-FFF2-40B4-BE49-F238E27FC236}">
                <a16:creationId xmlns:a16="http://schemas.microsoft.com/office/drawing/2014/main" xmlns="" id="{B550817E-F11C-45DD-BFDB-ED53D49BC0F3}"/>
              </a:ext>
            </a:extLst>
          </p:cNvPr>
          <p:cNvSpPr/>
          <p:nvPr/>
        </p:nvSpPr>
        <p:spPr>
          <a:xfrm>
            <a:off x="7021732" y="5379390"/>
            <a:ext cx="611879" cy="692498"/>
          </a:xfrm>
          <a:prstGeom prst="rect">
            <a:avLst/>
          </a:prstGeom>
          <a:solidFill>
            <a:srgbClr val="F237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42" name="KSO_Shape">
            <a:extLst>
              <a:ext uri="{FF2B5EF4-FFF2-40B4-BE49-F238E27FC236}">
                <a16:creationId xmlns:a16="http://schemas.microsoft.com/office/drawing/2014/main" xmlns="" id="{75644E6B-9A29-4082-B2ED-CF8D06CF697D}"/>
              </a:ext>
            </a:extLst>
          </p:cNvPr>
          <p:cNvSpPr>
            <a:spLocks noChangeAspect="1"/>
          </p:cNvSpPr>
          <p:nvPr/>
        </p:nvSpPr>
        <p:spPr>
          <a:xfrm>
            <a:off x="1307574" y="4676018"/>
            <a:ext cx="2377100" cy="828000"/>
          </a:xfrm>
          <a:prstGeom prst="flowChartDecision">
            <a:avLst/>
          </a:prstGeom>
          <a:solidFill>
            <a:srgbClr val="C369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43" name="KSO_Shape">
            <a:extLst>
              <a:ext uri="{FF2B5EF4-FFF2-40B4-BE49-F238E27FC236}">
                <a16:creationId xmlns:a16="http://schemas.microsoft.com/office/drawing/2014/main" xmlns="" id="{D1C7B1E8-086A-4FA4-8CEB-C1D31479F0E2}"/>
              </a:ext>
            </a:extLst>
          </p:cNvPr>
          <p:cNvSpPr>
            <a:spLocks noChangeAspect="1"/>
          </p:cNvSpPr>
          <p:nvPr/>
        </p:nvSpPr>
        <p:spPr>
          <a:xfrm>
            <a:off x="3828310" y="4249335"/>
            <a:ext cx="2377100" cy="828000"/>
          </a:xfrm>
          <a:prstGeom prst="flowChartDecision">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44" name="KSO_Shape">
            <a:extLst>
              <a:ext uri="{FF2B5EF4-FFF2-40B4-BE49-F238E27FC236}">
                <a16:creationId xmlns:a16="http://schemas.microsoft.com/office/drawing/2014/main" xmlns="" id="{7B27483F-FAE7-4CB2-B1A6-E801E9401CB5}"/>
              </a:ext>
            </a:extLst>
          </p:cNvPr>
          <p:cNvSpPr>
            <a:spLocks noChangeAspect="1"/>
          </p:cNvSpPr>
          <p:nvPr/>
        </p:nvSpPr>
        <p:spPr>
          <a:xfrm>
            <a:off x="6349046" y="3848018"/>
            <a:ext cx="2377100" cy="828000"/>
          </a:xfrm>
          <a:prstGeom prst="flowChartDecision">
            <a:avLst/>
          </a:prstGeom>
          <a:solidFill>
            <a:srgbClr val="C369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45" name="KSO_Shape">
            <a:extLst>
              <a:ext uri="{FF2B5EF4-FFF2-40B4-BE49-F238E27FC236}">
                <a16:creationId xmlns:a16="http://schemas.microsoft.com/office/drawing/2014/main" xmlns="" id="{B0D8F559-187C-484E-939F-3817FBF0ACBC}"/>
              </a:ext>
            </a:extLst>
          </p:cNvPr>
          <p:cNvSpPr>
            <a:spLocks noChangeAspect="1"/>
          </p:cNvSpPr>
          <p:nvPr/>
        </p:nvSpPr>
        <p:spPr>
          <a:xfrm>
            <a:off x="8869782" y="3434018"/>
            <a:ext cx="2377100" cy="828000"/>
          </a:xfrm>
          <a:prstGeom prst="flowChartDecision">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cxnSp>
        <p:nvCxnSpPr>
          <p:cNvPr id="46" name="直接箭头连接符 45">
            <a:extLst>
              <a:ext uri="{FF2B5EF4-FFF2-40B4-BE49-F238E27FC236}">
                <a16:creationId xmlns:a16="http://schemas.microsoft.com/office/drawing/2014/main" xmlns="" id="{82161C1C-F707-416D-83C2-E5CC79722AF1}"/>
              </a:ext>
            </a:extLst>
          </p:cNvPr>
          <p:cNvCxnSpPr/>
          <p:nvPr/>
        </p:nvCxnSpPr>
        <p:spPr>
          <a:xfrm flipH="1" flipV="1">
            <a:off x="2496124" y="3812923"/>
            <a:ext cx="314" cy="1080000"/>
          </a:xfrm>
          <a:prstGeom prst="straightConnector1">
            <a:avLst/>
          </a:prstGeom>
          <a:ln>
            <a:solidFill>
              <a:srgbClr val="00495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xmlns="" id="{4A31AB5C-3AA3-4C59-9DE1-D8D899E337F5}"/>
              </a:ext>
            </a:extLst>
          </p:cNvPr>
          <p:cNvCxnSpPr/>
          <p:nvPr/>
        </p:nvCxnSpPr>
        <p:spPr>
          <a:xfrm flipH="1" flipV="1">
            <a:off x="5016546" y="3441819"/>
            <a:ext cx="314" cy="1080000"/>
          </a:xfrm>
          <a:prstGeom prst="straightConnector1">
            <a:avLst/>
          </a:prstGeom>
          <a:ln>
            <a:solidFill>
              <a:srgbClr val="C3691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xmlns="" id="{4F5DA63B-9003-4692-AD0B-5E5D2511E0BF}"/>
              </a:ext>
            </a:extLst>
          </p:cNvPr>
          <p:cNvCxnSpPr/>
          <p:nvPr/>
        </p:nvCxnSpPr>
        <p:spPr>
          <a:xfrm flipH="1" flipV="1">
            <a:off x="7540719" y="3035616"/>
            <a:ext cx="314" cy="1080000"/>
          </a:xfrm>
          <a:prstGeom prst="straightConnector1">
            <a:avLst/>
          </a:prstGeom>
          <a:ln>
            <a:solidFill>
              <a:srgbClr val="00495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xmlns="" id="{E73D9D0D-61F7-4964-9233-C24B63BDB62B}"/>
              </a:ext>
            </a:extLst>
          </p:cNvPr>
          <p:cNvCxnSpPr/>
          <p:nvPr/>
        </p:nvCxnSpPr>
        <p:spPr>
          <a:xfrm flipH="1" flipV="1">
            <a:off x="10058332" y="2650252"/>
            <a:ext cx="314" cy="1080000"/>
          </a:xfrm>
          <a:prstGeom prst="straightConnector1">
            <a:avLst/>
          </a:prstGeom>
          <a:ln>
            <a:solidFill>
              <a:srgbClr val="C3691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xmlns="" id="{B59CAC77-C0D3-4C9C-BAF1-31C3D36D2E1E}"/>
              </a:ext>
            </a:extLst>
          </p:cNvPr>
          <p:cNvSpPr txBox="1"/>
          <p:nvPr/>
        </p:nvSpPr>
        <p:spPr>
          <a:xfrm>
            <a:off x="1307107" y="2977911"/>
            <a:ext cx="2376787" cy="869469"/>
          </a:xfrm>
          <a:prstGeom prst="rect">
            <a:avLst/>
          </a:prstGeom>
          <a:noFill/>
        </p:spPr>
        <p:txBody>
          <a:bodyPr wrap="square" rtlCol="0">
            <a:spAutoFit/>
          </a:bodyPr>
          <a:lstStyle/>
          <a:p>
            <a:pPr algn="r">
              <a:lnSpc>
                <a:spcPct val="130000"/>
              </a:lnSpc>
            </a:pP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找题目所涉及到的等量关系是关键</a:t>
            </a:r>
          </a:p>
        </p:txBody>
      </p:sp>
      <p:sp>
        <p:nvSpPr>
          <p:cNvPr id="58" name="矩形 57">
            <a:extLst>
              <a:ext uri="{FF2B5EF4-FFF2-40B4-BE49-F238E27FC236}">
                <a16:creationId xmlns:a16="http://schemas.microsoft.com/office/drawing/2014/main" xmlns="" id="{E8062547-BC3B-45EC-B3CF-E850A84275C5}"/>
              </a:ext>
            </a:extLst>
          </p:cNvPr>
          <p:cNvSpPr/>
          <p:nvPr/>
        </p:nvSpPr>
        <p:spPr>
          <a:xfrm>
            <a:off x="7609862" y="5797556"/>
            <a:ext cx="1011815" cy="307777"/>
          </a:xfrm>
          <a:prstGeom prst="rect">
            <a:avLst/>
          </a:prstGeom>
        </p:spPr>
        <p:txBody>
          <a:bodyPr wrap="none">
            <a:spAutoFit/>
          </a:bodyPr>
          <a:lstStyle/>
          <a:p>
            <a:pPr>
              <a:spcBef>
                <a:spcPts val="800"/>
              </a:spcBef>
            </a:pPr>
            <a:r>
              <a:rPr lang="en-US" altLang="zh-CN" sz="1400" dirty="0" err="1">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Ising</a:t>
            </a:r>
            <a:r>
              <a:rPr lang="en-US" altLang="zh-CN" sz="14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 ideals</a:t>
            </a:r>
          </a:p>
        </p:txBody>
      </p:sp>
      <p:sp>
        <p:nvSpPr>
          <p:cNvPr id="59" name="矩形 58">
            <a:extLst>
              <a:ext uri="{FF2B5EF4-FFF2-40B4-BE49-F238E27FC236}">
                <a16:creationId xmlns:a16="http://schemas.microsoft.com/office/drawing/2014/main" xmlns="" id="{4582ECF0-A2EE-4A76-88ED-35463204AD62}"/>
              </a:ext>
            </a:extLst>
          </p:cNvPr>
          <p:cNvSpPr/>
          <p:nvPr/>
        </p:nvSpPr>
        <p:spPr>
          <a:xfrm>
            <a:off x="7010015" y="5216826"/>
            <a:ext cx="638316" cy="861774"/>
          </a:xfrm>
          <a:prstGeom prst="rect">
            <a:avLst/>
          </a:prstGeom>
          <a:noFill/>
        </p:spPr>
        <p:txBody>
          <a:bodyPr wrap="none">
            <a:spAutoFit/>
          </a:bodyPr>
          <a:lstStyle/>
          <a:p>
            <a:r>
              <a:rPr lang="en-US" altLang="zh-CN" sz="5000" dirty="0">
                <a:solidFill>
                  <a:schemeClr val="bg1"/>
                </a:solidFill>
                <a:latin typeface="Source Han Sans K Heavy" panose="020B0A00000000000000" pitchFamily="34" charset="-128"/>
                <a:ea typeface="Source Han Sans K Heavy" panose="020B0A00000000000000" pitchFamily="34" charset="-128"/>
                <a:cs typeface="+mn-ea"/>
                <a:sym typeface="Arial"/>
              </a:rPr>
              <a:t>R</a:t>
            </a:r>
            <a:endParaRPr lang="zh-CN" altLang="en-US" sz="5000" dirty="0">
              <a:solidFill>
                <a:schemeClr val="bg1"/>
              </a:solidFill>
              <a:latin typeface="Source Han Sans K Heavy" panose="020B0A00000000000000" pitchFamily="34" charset="-128"/>
              <a:ea typeface="Source Han Sans K Heavy" panose="020B0A00000000000000" pitchFamily="34" charset="-128"/>
            </a:endParaRPr>
          </a:p>
        </p:txBody>
      </p:sp>
      <p:sp>
        <p:nvSpPr>
          <p:cNvPr id="60" name="文本框 59">
            <a:extLst>
              <a:ext uri="{FF2B5EF4-FFF2-40B4-BE49-F238E27FC236}">
                <a16:creationId xmlns:a16="http://schemas.microsoft.com/office/drawing/2014/main" xmlns="" id="{24360ABB-415F-48B4-8C1A-31B43CAB5863}"/>
              </a:ext>
            </a:extLst>
          </p:cNvPr>
          <p:cNvSpPr txBox="1"/>
          <p:nvPr/>
        </p:nvSpPr>
        <p:spPr>
          <a:xfrm>
            <a:off x="7586112" y="5355640"/>
            <a:ext cx="1107996" cy="369332"/>
          </a:xfrm>
          <a:prstGeom prst="rect">
            <a:avLst/>
          </a:prstGeom>
          <a:noFill/>
        </p:spPr>
        <p:txBody>
          <a:bodyPr wrap="none" rtlCol="0">
            <a:spAutoFit/>
          </a:bodyPr>
          <a:lstStyle/>
          <a:p>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解决步骤</a:t>
            </a:r>
          </a:p>
        </p:txBody>
      </p:sp>
      <p:sp>
        <p:nvSpPr>
          <p:cNvPr id="61" name="KSO_Shape">
            <a:extLst>
              <a:ext uri="{FF2B5EF4-FFF2-40B4-BE49-F238E27FC236}">
                <a16:creationId xmlns:a16="http://schemas.microsoft.com/office/drawing/2014/main" xmlns="" id="{978E4D26-A9F5-4287-B5EE-C96FAF5B34C9}"/>
              </a:ext>
            </a:extLst>
          </p:cNvPr>
          <p:cNvSpPr>
            <a:spLocks noChangeAspect="1"/>
          </p:cNvSpPr>
          <p:nvPr/>
        </p:nvSpPr>
        <p:spPr bwMode="auto">
          <a:xfrm>
            <a:off x="2084864" y="4841660"/>
            <a:ext cx="375912" cy="360000"/>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62" name="KSO_Shape">
            <a:extLst>
              <a:ext uri="{FF2B5EF4-FFF2-40B4-BE49-F238E27FC236}">
                <a16:creationId xmlns:a16="http://schemas.microsoft.com/office/drawing/2014/main" xmlns="" id="{444774E4-3D56-444A-86DC-D0D8CB5D8E9C}"/>
              </a:ext>
            </a:extLst>
          </p:cNvPr>
          <p:cNvSpPr>
            <a:spLocks noChangeAspect="1"/>
          </p:cNvSpPr>
          <p:nvPr/>
        </p:nvSpPr>
        <p:spPr bwMode="auto">
          <a:xfrm>
            <a:off x="4624202" y="4424050"/>
            <a:ext cx="375912" cy="360000"/>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63" name="KSO_Shape">
            <a:extLst>
              <a:ext uri="{FF2B5EF4-FFF2-40B4-BE49-F238E27FC236}">
                <a16:creationId xmlns:a16="http://schemas.microsoft.com/office/drawing/2014/main" xmlns="" id="{2EFB71FB-7217-4946-AA09-2DBB7EDA1C3C}"/>
              </a:ext>
            </a:extLst>
          </p:cNvPr>
          <p:cNvSpPr>
            <a:spLocks noChangeAspect="1"/>
          </p:cNvSpPr>
          <p:nvPr/>
        </p:nvSpPr>
        <p:spPr bwMode="auto">
          <a:xfrm>
            <a:off x="7124476" y="4065261"/>
            <a:ext cx="375912" cy="360000"/>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64" name="KSO_Shape">
            <a:extLst>
              <a:ext uri="{FF2B5EF4-FFF2-40B4-BE49-F238E27FC236}">
                <a16:creationId xmlns:a16="http://schemas.microsoft.com/office/drawing/2014/main" xmlns="" id="{B82BB38A-2479-467B-904D-558D6BD7A01C}"/>
              </a:ext>
            </a:extLst>
          </p:cNvPr>
          <p:cNvSpPr>
            <a:spLocks noChangeAspect="1"/>
          </p:cNvSpPr>
          <p:nvPr/>
        </p:nvSpPr>
        <p:spPr bwMode="auto">
          <a:xfrm>
            <a:off x="9640062" y="3671396"/>
            <a:ext cx="375912" cy="360000"/>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65" name="矩形 64">
            <a:extLst>
              <a:ext uri="{FF2B5EF4-FFF2-40B4-BE49-F238E27FC236}">
                <a16:creationId xmlns:a16="http://schemas.microsoft.com/office/drawing/2014/main" xmlns="" id="{5EE20B5F-F245-4CCD-B785-990696E29A00}"/>
              </a:ext>
            </a:extLst>
          </p:cNvPr>
          <p:cNvSpPr/>
          <p:nvPr/>
        </p:nvSpPr>
        <p:spPr>
          <a:xfrm>
            <a:off x="8786238" y="5328040"/>
            <a:ext cx="2459831" cy="714042"/>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学习数学的关键点就在于明白思考解题的步骤方法</a:t>
            </a:r>
          </a:p>
        </p:txBody>
      </p:sp>
      <p:sp>
        <p:nvSpPr>
          <p:cNvPr id="66" name="KSO_Shape">
            <a:extLst>
              <a:ext uri="{FF2B5EF4-FFF2-40B4-BE49-F238E27FC236}">
                <a16:creationId xmlns:a16="http://schemas.microsoft.com/office/drawing/2014/main" xmlns="" id="{A628FA02-DC0F-4410-9FD1-428528945A9A}"/>
              </a:ext>
            </a:extLst>
          </p:cNvPr>
          <p:cNvSpPr/>
          <p:nvPr/>
        </p:nvSpPr>
        <p:spPr>
          <a:xfrm>
            <a:off x="7681110" y="5736306"/>
            <a:ext cx="900000" cy="36000"/>
          </a:xfrm>
          <a:prstGeom prst="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004952"/>
              </a:solidFill>
              <a:latin typeface="字魂36号-正文宋楷" panose="02000000000000000000" pitchFamily="2" charset="-122"/>
              <a:ea typeface="字魂36号-正文宋楷" panose="02000000000000000000" pitchFamily="2" charset="-122"/>
            </a:endParaRPr>
          </a:p>
        </p:txBody>
      </p:sp>
      <p:sp>
        <p:nvSpPr>
          <p:cNvPr id="67" name="文本框 66">
            <a:extLst>
              <a:ext uri="{FF2B5EF4-FFF2-40B4-BE49-F238E27FC236}">
                <a16:creationId xmlns:a16="http://schemas.microsoft.com/office/drawing/2014/main" xmlns="" id="{F976AF48-5C48-4BF6-8313-D73ED67BEFBF}"/>
              </a:ext>
            </a:extLst>
          </p:cNvPr>
          <p:cNvSpPr txBox="1"/>
          <p:nvPr/>
        </p:nvSpPr>
        <p:spPr>
          <a:xfrm>
            <a:off x="3839829" y="2546780"/>
            <a:ext cx="2376000" cy="869469"/>
          </a:xfrm>
          <a:prstGeom prst="rect">
            <a:avLst/>
          </a:prstGeom>
          <a:noFill/>
        </p:spPr>
        <p:txBody>
          <a:bodyPr wrap="square" rtlCol="0">
            <a:spAutoFit/>
          </a:bodyPr>
          <a:lstStyle/>
          <a:p>
            <a:pPr algn="r">
              <a:lnSpc>
                <a:spcPct val="130000"/>
              </a:lnSpc>
            </a:pP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根据等量关系判断成题目什么比例</a:t>
            </a:r>
          </a:p>
        </p:txBody>
      </p:sp>
      <p:sp>
        <p:nvSpPr>
          <p:cNvPr id="68" name="文本框 67">
            <a:extLst>
              <a:ext uri="{FF2B5EF4-FFF2-40B4-BE49-F238E27FC236}">
                <a16:creationId xmlns:a16="http://schemas.microsoft.com/office/drawing/2014/main" xmlns="" id="{5F101E50-0E11-4B11-8086-8353E7F17672}"/>
              </a:ext>
            </a:extLst>
          </p:cNvPr>
          <p:cNvSpPr txBox="1"/>
          <p:nvPr/>
        </p:nvSpPr>
        <p:spPr>
          <a:xfrm>
            <a:off x="6360699" y="2108442"/>
            <a:ext cx="2376000" cy="869469"/>
          </a:xfrm>
          <a:prstGeom prst="rect">
            <a:avLst/>
          </a:prstGeom>
          <a:noFill/>
        </p:spPr>
        <p:txBody>
          <a:bodyPr wrap="square" rtlCol="0">
            <a:spAutoFit/>
          </a:bodyPr>
          <a:lstStyle/>
          <a:p>
            <a:pPr algn="r">
              <a:lnSpc>
                <a:spcPct val="130000"/>
              </a:lnSpc>
            </a:pP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设出题目的未知数并列出比例式</a:t>
            </a:r>
          </a:p>
        </p:txBody>
      </p:sp>
      <p:sp>
        <p:nvSpPr>
          <p:cNvPr id="69" name="文本框 68">
            <a:extLst>
              <a:ext uri="{FF2B5EF4-FFF2-40B4-BE49-F238E27FC236}">
                <a16:creationId xmlns:a16="http://schemas.microsoft.com/office/drawing/2014/main" xmlns="" id="{CE5DAF7F-ECB8-4308-90E2-44D69AA53A9A}"/>
              </a:ext>
            </a:extLst>
          </p:cNvPr>
          <p:cNvSpPr txBox="1"/>
          <p:nvPr/>
        </p:nvSpPr>
        <p:spPr>
          <a:xfrm>
            <a:off x="8892139" y="1768158"/>
            <a:ext cx="2376000" cy="869469"/>
          </a:xfrm>
          <a:prstGeom prst="rect">
            <a:avLst/>
          </a:prstGeom>
          <a:noFill/>
        </p:spPr>
        <p:txBody>
          <a:bodyPr wrap="square" rtlCol="0">
            <a:spAutoFit/>
          </a:bodyPr>
          <a:lstStyle/>
          <a:p>
            <a:pPr algn="r">
              <a:lnSpc>
                <a:spcPct val="130000"/>
              </a:lnSpc>
            </a:pP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将题目解比例检查验算写出答案</a:t>
            </a:r>
          </a:p>
        </p:txBody>
      </p:sp>
    </p:spTree>
    <p:extLst>
      <p:ext uri="{BB962C8B-B14F-4D97-AF65-F5344CB8AC3E}">
        <p14:creationId xmlns:p14="http://schemas.microsoft.com/office/powerpoint/2010/main" xmlns="" val="1131591385"/>
      </p:ext>
    </p:extLst>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1000" fill="hold"/>
                                        <p:tgtEl>
                                          <p:spTgt spid="51"/>
                                        </p:tgtEl>
                                        <p:attrNameLst>
                                          <p:attrName>ppt_w</p:attrName>
                                        </p:attrNameLst>
                                      </p:cBhvr>
                                      <p:tavLst>
                                        <p:tav tm="0">
                                          <p:val>
                                            <p:fltVal val="0"/>
                                          </p:val>
                                        </p:tav>
                                        <p:tav tm="100000">
                                          <p:val>
                                            <p:strVal val="#ppt_w"/>
                                          </p:val>
                                        </p:tav>
                                      </p:tavLst>
                                    </p:anim>
                                    <p:anim calcmode="lin" valueType="num">
                                      <p:cBhvr>
                                        <p:cTn id="14" dur="1000" fill="hold"/>
                                        <p:tgtEl>
                                          <p:spTgt spid="51"/>
                                        </p:tgtEl>
                                        <p:attrNameLst>
                                          <p:attrName>ppt_h</p:attrName>
                                        </p:attrNameLst>
                                      </p:cBhvr>
                                      <p:tavLst>
                                        <p:tav tm="0">
                                          <p:val>
                                            <p:fltVal val="0"/>
                                          </p:val>
                                        </p:tav>
                                        <p:tav tm="100000">
                                          <p:val>
                                            <p:strVal val="#ppt_h"/>
                                          </p:val>
                                        </p:tav>
                                      </p:tavLst>
                                    </p:anim>
                                    <p:anim calcmode="lin" valueType="num">
                                      <p:cBhvr>
                                        <p:cTn id="15" dur="1000" fill="hold"/>
                                        <p:tgtEl>
                                          <p:spTgt spid="51"/>
                                        </p:tgtEl>
                                        <p:attrNameLst>
                                          <p:attrName>style.rotation</p:attrName>
                                        </p:attrNameLst>
                                      </p:cBhvr>
                                      <p:tavLst>
                                        <p:tav tm="0">
                                          <p:val>
                                            <p:fltVal val="90"/>
                                          </p:val>
                                        </p:tav>
                                        <p:tav tm="100000">
                                          <p:val>
                                            <p:fltVal val="0"/>
                                          </p:val>
                                        </p:tav>
                                      </p:tavLst>
                                    </p:anim>
                                    <p:animEffect transition="in" filter="fade">
                                      <p:cBhvr>
                                        <p:cTn id="16" dur="1000"/>
                                        <p:tgtEl>
                                          <p:spTgt spid="5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1000" fill="hold"/>
                                        <p:tgtEl>
                                          <p:spTgt spid="65"/>
                                        </p:tgtEl>
                                        <p:attrNameLst>
                                          <p:attrName>ppt_w</p:attrName>
                                        </p:attrNameLst>
                                      </p:cBhvr>
                                      <p:tavLst>
                                        <p:tav tm="0">
                                          <p:val>
                                            <p:fltVal val="0"/>
                                          </p:val>
                                        </p:tav>
                                        <p:tav tm="100000">
                                          <p:val>
                                            <p:strVal val="#ppt_w"/>
                                          </p:val>
                                        </p:tav>
                                      </p:tavLst>
                                    </p:anim>
                                    <p:anim calcmode="lin" valueType="num">
                                      <p:cBhvr>
                                        <p:cTn id="26" dur="1000" fill="hold"/>
                                        <p:tgtEl>
                                          <p:spTgt spid="65"/>
                                        </p:tgtEl>
                                        <p:attrNameLst>
                                          <p:attrName>ppt_h</p:attrName>
                                        </p:attrNameLst>
                                      </p:cBhvr>
                                      <p:tavLst>
                                        <p:tav tm="0">
                                          <p:val>
                                            <p:fltVal val="0"/>
                                          </p:val>
                                        </p:tav>
                                        <p:tav tm="100000">
                                          <p:val>
                                            <p:strVal val="#ppt_h"/>
                                          </p:val>
                                        </p:tav>
                                      </p:tavLst>
                                    </p:anim>
                                    <p:anim calcmode="lin" valueType="num">
                                      <p:cBhvr>
                                        <p:cTn id="27" dur="1000" fill="hold"/>
                                        <p:tgtEl>
                                          <p:spTgt spid="65"/>
                                        </p:tgtEl>
                                        <p:attrNameLst>
                                          <p:attrName>style.rotation</p:attrName>
                                        </p:attrNameLst>
                                      </p:cBhvr>
                                      <p:tavLst>
                                        <p:tav tm="0">
                                          <p:val>
                                            <p:fltVal val="90"/>
                                          </p:val>
                                        </p:tav>
                                        <p:tav tm="100000">
                                          <p:val>
                                            <p:fltVal val="0"/>
                                          </p:val>
                                        </p:tav>
                                      </p:tavLst>
                                    </p:anim>
                                    <p:animEffect transition="in" filter="fade">
                                      <p:cBhvr>
                                        <p:cTn id="28" dur="1000"/>
                                        <p:tgtEl>
                                          <p:spTgt spid="6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1000" fill="hold"/>
                                        <p:tgtEl>
                                          <p:spTgt spid="67"/>
                                        </p:tgtEl>
                                        <p:attrNameLst>
                                          <p:attrName>ppt_w</p:attrName>
                                        </p:attrNameLst>
                                      </p:cBhvr>
                                      <p:tavLst>
                                        <p:tav tm="0">
                                          <p:val>
                                            <p:fltVal val="0"/>
                                          </p:val>
                                        </p:tav>
                                        <p:tav tm="100000">
                                          <p:val>
                                            <p:strVal val="#ppt_w"/>
                                          </p:val>
                                        </p:tav>
                                      </p:tavLst>
                                    </p:anim>
                                    <p:anim calcmode="lin" valueType="num">
                                      <p:cBhvr>
                                        <p:cTn id="32" dur="1000" fill="hold"/>
                                        <p:tgtEl>
                                          <p:spTgt spid="67"/>
                                        </p:tgtEl>
                                        <p:attrNameLst>
                                          <p:attrName>ppt_h</p:attrName>
                                        </p:attrNameLst>
                                      </p:cBhvr>
                                      <p:tavLst>
                                        <p:tav tm="0">
                                          <p:val>
                                            <p:fltVal val="0"/>
                                          </p:val>
                                        </p:tav>
                                        <p:tav tm="100000">
                                          <p:val>
                                            <p:strVal val="#ppt_h"/>
                                          </p:val>
                                        </p:tav>
                                      </p:tavLst>
                                    </p:anim>
                                    <p:anim calcmode="lin" valueType="num">
                                      <p:cBhvr>
                                        <p:cTn id="33" dur="1000" fill="hold"/>
                                        <p:tgtEl>
                                          <p:spTgt spid="67"/>
                                        </p:tgtEl>
                                        <p:attrNameLst>
                                          <p:attrName>style.rotation</p:attrName>
                                        </p:attrNameLst>
                                      </p:cBhvr>
                                      <p:tavLst>
                                        <p:tav tm="0">
                                          <p:val>
                                            <p:fltVal val="90"/>
                                          </p:val>
                                        </p:tav>
                                        <p:tav tm="100000">
                                          <p:val>
                                            <p:fltVal val="0"/>
                                          </p:val>
                                        </p:tav>
                                      </p:tavLst>
                                    </p:anim>
                                    <p:animEffect transition="in" filter="fade">
                                      <p:cBhvr>
                                        <p:cTn id="34" dur="1000"/>
                                        <p:tgtEl>
                                          <p:spTgt spid="6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1000" fill="hold"/>
                                        <p:tgtEl>
                                          <p:spTgt spid="68"/>
                                        </p:tgtEl>
                                        <p:attrNameLst>
                                          <p:attrName>ppt_w</p:attrName>
                                        </p:attrNameLst>
                                      </p:cBhvr>
                                      <p:tavLst>
                                        <p:tav tm="0">
                                          <p:val>
                                            <p:fltVal val="0"/>
                                          </p:val>
                                        </p:tav>
                                        <p:tav tm="100000">
                                          <p:val>
                                            <p:strVal val="#ppt_w"/>
                                          </p:val>
                                        </p:tav>
                                      </p:tavLst>
                                    </p:anim>
                                    <p:anim calcmode="lin" valueType="num">
                                      <p:cBhvr>
                                        <p:cTn id="38" dur="1000" fill="hold"/>
                                        <p:tgtEl>
                                          <p:spTgt spid="68"/>
                                        </p:tgtEl>
                                        <p:attrNameLst>
                                          <p:attrName>ppt_h</p:attrName>
                                        </p:attrNameLst>
                                      </p:cBhvr>
                                      <p:tavLst>
                                        <p:tav tm="0">
                                          <p:val>
                                            <p:fltVal val="0"/>
                                          </p:val>
                                        </p:tav>
                                        <p:tav tm="100000">
                                          <p:val>
                                            <p:strVal val="#ppt_h"/>
                                          </p:val>
                                        </p:tav>
                                      </p:tavLst>
                                    </p:anim>
                                    <p:anim calcmode="lin" valueType="num">
                                      <p:cBhvr>
                                        <p:cTn id="39" dur="1000" fill="hold"/>
                                        <p:tgtEl>
                                          <p:spTgt spid="68"/>
                                        </p:tgtEl>
                                        <p:attrNameLst>
                                          <p:attrName>style.rotation</p:attrName>
                                        </p:attrNameLst>
                                      </p:cBhvr>
                                      <p:tavLst>
                                        <p:tav tm="0">
                                          <p:val>
                                            <p:fltVal val="90"/>
                                          </p:val>
                                        </p:tav>
                                        <p:tav tm="100000">
                                          <p:val>
                                            <p:fltVal val="0"/>
                                          </p:val>
                                        </p:tav>
                                      </p:tavLst>
                                    </p:anim>
                                    <p:animEffect transition="in" filter="fade">
                                      <p:cBhvr>
                                        <p:cTn id="40" dur="1000"/>
                                        <p:tgtEl>
                                          <p:spTgt spid="6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1000" fill="hold"/>
                                        <p:tgtEl>
                                          <p:spTgt spid="69"/>
                                        </p:tgtEl>
                                        <p:attrNameLst>
                                          <p:attrName>ppt_w</p:attrName>
                                        </p:attrNameLst>
                                      </p:cBhvr>
                                      <p:tavLst>
                                        <p:tav tm="0">
                                          <p:val>
                                            <p:fltVal val="0"/>
                                          </p:val>
                                        </p:tav>
                                        <p:tav tm="100000">
                                          <p:val>
                                            <p:strVal val="#ppt_w"/>
                                          </p:val>
                                        </p:tav>
                                      </p:tavLst>
                                    </p:anim>
                                    <p:anim calcmode="lin" valueType="num">
                                      <p:cBhvr>
                                        <p:cTn id="44" dur="1000" fill="hold"/>
                                        <p:tgtEl>
                                          <p:spTgt spid="69"/>
                                        </p:tgtEl>
                                        <p:attrNameLst>
                                          <p:attrName>ppt_h</p:attrName>
                                        </p:attrNameLst>
                                      </p:cBhvr>
                                      <p:tavLst>
                                        <p:tav tm="0">
                                          <p:val>
                                            <p:fltVal val="0"/>
                                          </p:val>
                                        </p:tav>
                                        <p:tav tm="100000">
                                          <p:val>
                                            <p:strVal val="#ppt_h"/>
                                          </p:val>
                                        </p:tav>
                                      </p:tavLst>
                                    </p:anim>
                                    <p:anim calcmode="lin" valueType="num">
                                      <p:cBhvr>
                                        <p:cTn id="45" dur="1000" fill="hold"/>
                                        <p:tgtEl>
                                          <p:spTgt spid="69"/>
                                        </p:tgtEl>
                                        <p:attrNameLst>
                                          <p:attrName>style.rotation</p:attrName>
                                        </p:attrNameLst>
                                      </p:cBhvr>
                                      <p:tavLst>
                                        <p:tav tm="0">
                                          <p:val>
                                            <p:fltVal val="90"/>
                                          </p:val>
                                        </p:tav>
                                        <p:tav tm="100000">
                                          <p:val>
                                            <p:fltVal val="0"/>
                                          </p:val>
                                        </p:tav>
                                      </p:tavLst>
                                    </p:anim>
                                    <p:animEffect transition="in" filter="fade">
                                      <p:cBhvr>
                                        <p:cTn id="46"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1" grpId="0"/>
      <p:bldP spid="60" grpId="0"/>
      <p:bldP spid="65"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a:extLst>
              <a:ext uri="{FF2B5EF4-FFF2-40B4-BE49-F238E27FC236}">
                <a16:creationId xmlns:a16="http://schemas.microsoft.com/office/drawing/2014/main" xmlns="" id="{95046082-ABBA-4E1D-A54A-D77BD740E360}"/>
              </a:ext>
            </a:extLst>
          </p:cNvPr>
          <p:cNvSpPr txBox="1"/>
          <p:nvPr/>
        </p:nvSpPr>
        <p:spPr>
          <a:xfrm>
            <a:off x="752842" y="1077268"/>
            <a:ext cx="377539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激发兴趣回忆旧知</a:t>
            </a:r>
          </a:p>
        </p:txBody>
      </p:sp>
      <p:sp>
        <p:nvSpPr>
          <p:cNvPr id="22" name="MH_SubTitle_1">
            <a:extLst>
              <a:ext uri="{FF2B5EF4-FFF2-40B4-BE49-F238E27FC236}">
                <a16:creationId xmlns:a16="http://schemas.microsoft.com/office/drawing/2014/main" xmlns="" id="{8695E5EE-0776-4C72-8DF0-E81C26360735}"/>
              </a:ext>
            </a:extLst>
          </p:cNvPr>
          <p:cNvSpPr/>
          <p:nvPr>
            <p:custDataLst>
              <p:tags r:id="rId1"/>
            </p:custDataLst>
          </p:nvPr>
        </p:nvSpPr>
        <p:spPr>
          <a:xfrm rot="17958096">
            <a:off x="1977022" y="4473247"/>
            <a:ext cx="1162050" cy="178435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400" dirty="0">
              <a:solidFill>
                <a:srgbClr val="004952"/>
              </a:solidFill>
              <a:latin typeface="字魂36号-正文宋楷" panose="02000000000000000000" pitchFamily="2" charset="-122"/>
              <a:ea typeface="字魂36号-正文宋楷" panose="02000000000000000000" pitchFamily="2" charset="-122"/>
            </a:endParaRPr>
          </a:p>
        </p:txBody>
      </p:sp>
      <p:sp>
        <p:nvSpPr>
          <p:cNvPr id="23" name="MH_SubTitle_5">
            <a:extLst>
              <a:ext uri="{FF2B5EF4-FFF2-40B4-BE49-F238E27FC236}">
                <a16:creationId xmlns:a16="http://schemas.microsoft.com/office/drawing/2014/main" xmlns="" id="{FC134C9C-9EEB-4CBE-B0ED-7A410D67A281}"/>
              </a:ext>
            </a:extLst>
          </p:cNvPr>
          <p:cNvSpPr/>
          <p:nvPr>
            <p:custDataLst>
              <p:tags r:id="rId2"/>
            </p:custDataLst>
          </p:nvPr>
        </p:nvSpPr>
        <p:spPr>
          <a:xfrm rot="2326219">
            <a:off x="3983623" y="4360536"/>
            <a:ext cx="1335087" cy="215423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33290 w 821403"/>
              <a:gd name="connsiteY0" fmla="*/ 0 h 1253820"/>
              <a:gd name="connsiteX1" fmla="*/ 487877 w 821403"/>
              <a:gd name="connsiteY1" fmla="*/ 55429 h 1253820"/>
              <a:gd name="connsiteX2" fmla="*/ 820754 w 821403"/>
              <a:gd name="connsiteY2" fmla="*/ 623710 h 1253820"/>
              <a:gd name="connsiteX3" fmla="*/ 516291 w 821403"/>
              <a:gd name="connsiteY3" fmla="*/ 1196336 h 1253820"/>
              <a:gd name="connsiteX4" fmla="*/ 410385 w 821403"/>
              <a:gd name="connsiteY4" fmla="*/ 1253820 h 1253820"/>
              <a:gd name="connsiteX5" fmla="*/ 310347 w 821403"/>
              <a:gd name="connsiteY5" fmla="*/ 1193062 h 1253820"/>
              <a:gd name="connsiteX6" fmla="*/ 15 w 821403"/>
              <a:gd name="connsiteY6" fmla="*/ 623710 h 1253820"/>
              <a:gd name="connsiteX7" fmla="*/ 307921 w 821403"/>
              <a:gd name="connsiteY7" fmla="*/ 91355 h 1253820"/>
              <a:gd name="connsiteX8" fmla="*/ 433290 w 821403"/>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0847"/>
              <a:gd name="connsiteY0" fmla="*/ 0 h 1253820"/>
              <a:gd name="connsiteX1" fmla="*/ 487877 w 810847"/>
              <a:gd name="connsiteY1" fmla="*/ 55429 h 1253820"/>
              <a:gd name="connsiteX2" fmla="*/ 810588 w 810847"/>
              <a:gd name="connsiteY2" fmla="*/ 620654 h 1253820"/>
              <a:gd name="connsiteX3" fmla="*/ 516291 w 810847"/>
              <a:gd name="connsiteY3" fmla="*/ 1196336 h 1253820"/>
              <a:gd name="connsiteX4" fmla="*/ 410385 w 810847"/>
              <a:gd name="connsiteY4" fmla="*/ 1253820 h 1253820"/>
              <a:gd name="connsiteX5" fmla="*/ 310347 w 810847"/>
              <a:gd name="connsiteY5" fmla="*/ 1193062 h 1253820"/>
              <a:gd name="connsiteX6" fmla="*/ 15 w 810847"/>
              <a:gd name="connsiteY6" fmla="*/ 623710 h 1253820"/>
              <a:gd name="connsiteX7" fmla="*/ 307921 w 810847"/>
              <a:gd name="connsiteY7" fmla="*/ 91355 h 1253820"/>
              <a:gd name="connsiteX8" fmla="*/ 433290 w 810847"/>
              <a:gd name="connsiteY8" fmla="*/ 0 h 1253820"/>
              <a:gd name="connsiteX0" fmla="*/ 450824 w 828381"/>
              <a:gd name="connsiteY0" fmla="*/ 0 h 1253820"/>
              <a:gd name="connsiteX1" fmla="*/ 505411 w 828381"/>
              <a:gd name="connsiteY1" fmla="*/ 55429 h 1253820"/>
              <a:gd name="connsiteX2" fmla="*/ 828122 w 828381"/>
              <a:gd name="connsiteY2" fmla="*/ 620654 h 1253820"/>
              <a:gd name="connsiteX3" fmla="*/ 533825 w 828381"/>
              <a:gd name="connsiteY3" fmla="*/ 1196336 h 1253820"/>
              <a:gd name="connsiteX4" fmla="*/ 427919 w 828381"/>
              <a:gd name="connsiteY4" fmla="*/ 1253820 h 1253820"/>
              <a:gd name="connsiteX5" fmla="*/ 327881 w 828381"/>
              <a:gd name="connsiteY5" fmla="*/ 1193062 h 1253820"/>
              <a:gd name="connsiteX6" fmla="*/ 13 w 828381"/>
              <a:gd name="connsiteY6" fmla="*/ 629890 h 1253820"/>
              <a:gd name="connsiteX7" fmla="*/ 325455 w 828381"/>
              <a:gd name="connsiteY7" fmla="*/ 91355 h 1253820"/>
              <a:gd name="connsiteX8" fmla="*/ 450824 w 828381"/>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65247"/>
              <a:gd name="connsiteX1" fmla="*/ 506074 w 829044"/>
              <a:gd name="connsiteY1" fmla="*/ 55429 h 1265247"/>
              <a:gd name="connsiteX2" fmla="*/ 828785 w 829044"/>
              <a:gd name="connsiteY2" fmla="*/ 620654 h 1265247"/>
              <a:gd name="connsiteX3" fmla="*/ 534488 w 829044"/>
              <a:gd name="connsiteY3" fmla="*/ 1196336 h 1265247"/>
              <a:gd name="connsiteX4" fmla="*/ 423064 w 829044"/>
              <a:gd name="connsiteY4" fmla="*/ 1265247 h 1265247"/>
              <a:gd name="connsiteX5" fmla="*/ 328544 w 829044"/>
              <a:gd name="connsiteY5" fmla="*/ 1193062 h 1265247"/>
              <a:gd name="connsiteX6" fmla="*/ 676 w 829044"/>
              <a:gd name="connsiteY6" fmla="*/ 629890 h 1265247"/>
              <a:gd name="connsiteX7" fmla="*/ 326118 w 829044"/>
              <a:gd name="connsiteY7" fmla="*/ 91355 h 1265247"/>
              <a:gd name="connsiteX8" fmla="*/ 451487 w 829044"/>
              <a:gd name="connsiteY8" fmla="*/ 0 h 1265247"/>
              <a:gd name="connsiteX0" fmla="*/ 451513 w 829070"/>
              <a:gd name="connsiteY0" fmla="*/ 0 h 1265247"/>
              <a:gd name="connsiteX1" fmla="*/ 506100 w 829070"/>
              <a:gd name="connsiteY1" fmla="*/ 55429 h 1265247"/>
              <a:gd name="connsiteX2" fmla="*/ 828811 w 829070"/>
              <a:gd name="connsiteY2" fmla="*/ 620654 h 1265247"/>
              <a:gd name="connsiteX3" fmla="*/ 534514 w 829070"/>
              <a:gd name="connsiteY3" fmla="*/ 1196336 h 1265247"/>
              <a:gd name="connsiteX4" fmla="*/ 423090 w 829070"/>
              <a:gd name="connsiteY4" fmla="*/ 1265247 h 1265247"/>
              <a:gd name="connsiteX5" fmla="*/ 322108 w 829070"/>
              <a:gd name="connsiteY5" fmla="*/ 1194392 h 1265247"/>
              <a:gd name="connsiteX6" fmla="*/ 702 w 829070"/>
              <a:gd name="connsiteY6" fmla="*/ 629890 h 1265247"/>
              <a:gd name="connsiteX7" fmla="*/ 326144 w 829070"/>
              <a:gd name="connsiteY7" fmla="*/ 91355 h 1265247"/>
              <a:gd name="connsiteX8" fmla="*/ 451513 w 829070"/>
              <a:gd name="connsiteY8" fmla="*/ 0 h 1265247"/>
              <a:gd name="connsiteX0" fmla="*/ 451513 w 829070"/>
              <a:gd name="connsiteY0" fmla="*/ 0 h 1271823"/>
              <a:gd name="connsiteX1" fmla="*/ 506100 w 829070"/>
              <a:gd name="connsiteY1" fmla="*/ 55429 h 1271823"/>
              <a:gd name="connsiteX2" fmla="*/ 828811 w 829070"/>
              <a:gd name="connsiteY2" fmla="*/ 620654 h 1271823"/>
              <a:gd name="connsiteX3" fmla="*/ 534514 w 829070"/>
              <a:gd name="connsiteY3" fmla="*/ 1196336 h 1271823"/>
              <a:gd name="connsiteX4" fmla="*/ 428644 w 829070"/>
              <a:gd name="connsiteY4" fmla="*/ 1271823 h 1271823"/>
              <a:gd name="connsiteX5" fmla="*/ 322108 w 829070"/>
              <a:gd name="connsiteY5" fmla="*/ 1194392 h 1271823"/>
              <a:gd name="connsiteX6" fmla="*/ 702 w 829070"/>
              <a:gd name="connsiteY6" fmla="*/ 629890 h 1271823"/>
              <a:gd name="connsiteX7" fmla="*/ 326144 w 829070"/>
              <a:gd name="connsiteY7" fmla="*/ 91355 h 1271823"/>
              <a:gd name="connsiteX8" fmla="*/ 451513 w 829070"/>
              <a:gd name="connsiteY8" fmla="*/ 0 h 1271823"/>
              <a:gd name="connsiteX0" fmla="*/ 451513 w 828827"/>
              <a:gd name="connsiteY0" fmla="*/ 0 h 1271823"/>
              <a:gd name="connsiteX1" fmla="*/ 506100 w 828827"/>
              <a:gd name="connsiteY1" fmla="*/ 55429 h 1271823"/>
              <a:gd name="connsiteX2" fmla="*/ 828811 w 828827"/>
              <a:gd name="connsiteY2" fmla="*/ 620654 h 1271823"/>
              <a:gd name="connsiteX3" fmla="*/ 534514 w 828827"/>
              <a:gd name="connsiteY3" fmla="*/ 1196336 h 1271823"/>
              <a:gd name="connsiteX4" fmla="*/ 428644 w 828827"/>
              <a:gd name="connsiteY4" fmla="*/ 1271823 h 1271823"/>
              <a:gd name="connsiteX5" fmla="*/ 322108 w 828827"/>
              <a:gd name="connsiteY5" fmla="*/ 1194392 h 1271823"/>
              <a:gd name="connsiteX6" fmla="*/ 702 w 828827"/>
              <a:gd name="connsiteY6" fmla="*/ 629890 h 1271823"/>
              <a:gd name="connsiteX7" fmla="*/ 326144 w 828827"/>
              <a:gd name="connsiteY7" fmla="*/ 91355 h 1271823"/>
              <a:gd name="connsiteX8" fmla="*/ 451513 w 828827"/>
              <a:gd name="connsiteY8" fmla="*/ 0 h 127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rgbClr val="01BE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400" dirty="0">
              <a:solidFill>
                <a:srgbClr val="004952"/>
              </a:solidFill>
              <a:latin typeface="字魂36号-正文宋楷" panose="02000000000000000000" pitchFamily="2" charset="-122"/>
              <a:ea typeface="字魂36号-正文宋楷" panose="02000000000000000000" pitchFamily="2" charset="-122"/>
            </a:endParaRPr>
          </a:p>
        </p:txBody>
      </p:sp>
      <p:sp>
        <p:nvSpPr>
          <p:cNvPr id="24" name="MH_SubTitle_2">
            <a:extLst>
              <a:ext uri="{FF2B5EF4-FFF2-40B4-BE49-F238E27FC236}">
                <a16:creationId xmlns:a16="http://schemas.microsoft.com/office/drawing/2014/main" xmlns="" id="{1F70C951-675A-48FA-960F-DF692C1900F2}"/>
              </a:ext>
            </a:extLst>
          </p:cNvPr>
          <p:cNvSpPr/>
          <p:nvPr>
            <p:custDataLst>
              <p:tags r:id="rId3"/>
            </p:custDataLst>
          </p:nvPr>
        </p:nvSpPr>
        <p:spPr>
          <a:xfrm rot="19540719">
            <a:off x="2449979" y="3346387"/>
            <a:ext cx="1011995" cy="126841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59559 w 821569"/>
              <a:gd name="connsiteY0" fmla="*/ 0 h 1256861"/>
              <a:gd name="connsiteX1" fmla="*/ 487877 w 821569"/>
              <a:gd name="connsiteY1" fmla="*/ 58470 h 1256861"/>
              <a:gd name="connsiteX2" fmla="*/ 820754 w 821569"/>
              <a:gd name="connsiteY2" fmla="*/ 626751 h 1256861"/>
              <a:gd name="connsiteX3" fmla="*/ 516291 w 821569"/>
              <a:gd name="connsiteY3" fmla="*/ 1199377 h 1256861"/>
              <a:gd name="connsiteX4" fmla="*/ 410385 w 821569"/>
              <a:gd name="connsiteY4" fmla="*/ 1256861 h 1256861"/>
              <a:gd name="connsiteX5" fmla="*/ 310347 w 821569"/>
              <a:gd name="connsiteY5" fmla="*/ 1196103 h 1256861"/>
              <a:gd name="connsiteX6" fmla="*/ 15 w 821569"/>
              <a:gd name="connsiteY6" fmla="*/ 626751 h 1256861"/>
              <a:gd name="connsiteX7" fmla="*/ 307921 w 821569"/>
              <a:gd name="connsiteY7" fmla="*/ 94396 h 1256861"/>
              <a:gd name="connsiteX8" fmla="*/ 459559 w 821569"/>
              <a:gd name="connsiteY8" fmla="*/ 0 h 1256861"/>
              <a:gd name="connsiteX0" fmla="*/ 459559 w 820796"/>
              <a:gd name="connsiteY0" fmla="*/ 0 h 1256861"/>
              <a:gd name="connsiteX1" fmla="*/ 500409 w 820796"/>
              <a:gd name="connsiteY1" fmla="*/ 49306 h 1256861"/>
              <a:gd name="connsiteX2" fmla="*/ 820754 w 820796"/>
              <a:gd name="connsiteY2" fmla="*/ 626751 h 1256861"/>
              <a:gd name="connsiteX3" fmla="*/ 516291 w 820796"/>
              <a:gd name="connsiteY3" fmla="*/ 1199377 h 1256861"/>
              <a:gd name="connsiteX4" fmla="*/ 410385 w 820796"/>
              <a:gd name="connsiteY4" fmla="*/ 1256861 h 1256861"/>
              <a:gd name="connsiteX5" fmla="*/ 310347 w 820796"/>
              <a:gd name="connsiteY5" fmla="*/ 1196103 h 1256861"/>
              <a:gd name="connsiteX6" fmla="*/ 15 w 820796"/>
              <a:gd name="connsiteY6" fmla="*/ 626751 h 1256861"/>
              <a:gd name="connsiteX7" fmla="*/ 307921 w 820796"/>
              <a:gd name="connsiteY7" fmla="*/ 94396 h 1256861"/>
              <a:gd name="connsiteX8" fmla="*/ 459559 w 820796"/>
              <a:gd name="connsiteY8" fmla="*/ 0 h 1256861"/>
              <a:gd name="connsiteX0" fmla="*/ 459559 w 820795"/>
              <a:gd name="connsiteY0" fmla="*/ 0 h 1256861"/>
              <a:gd name="connsiteX1" fmla="*/ 500409 w 820795"/>
              <a:gd name="connsiteY1" fmla="*/ 49306 h 1256861"/>
              <a:gd name="connsiteX2" fmla="*/ 820754 w 820795"/>
              <a:gd name="connsiteY2" fmla="*/ 626751 h 1256861"/>
              <a:gd name="connsiteX3" fmla="*/ 516291 w 820795"/>
              <a:gd name="connsiteY3" fmla="*/ 1199377 h 1256861"/>
              <a:gd name="connsiteX4" fmla="*/ 410385 w 820795"/>
              <a:gd name="connsiteY4" fmla="*/ 1256861 h 1256861"/>
              <a:gd name="connsiteX5" fmla="*/ 310347 w 820795"/>
              <a:gd name="connsiteY5" fmla="*/ 1196103 h 1256861"/>
              <a:gd name="connsiteX6" fmla="*/ 15 w 820795"/>
              <a:gd name="connsiteY6" fmla="*/ 626751 h 1256861"/>
              <a:gd name="connsiteX7" fmla="*/ 318200 w 820795"/>
              <a:gd name="connsiteY7" fmla="*/ 101144 h 1256861"/>
              <a:gd name="connsiteX8" fmla="*/ 459559 w 820795"/>
              <a:gd name="connsiteY8" fmla="*/ 0 h 1256861"/>
              <a:gd name="connsiteX0" fmla="*/ 459558 w 820794"/>
              <a:gd name="connsiteY0" fmla="*/ 0 h 1256861"/>
              <a:gd name="connsiteX1" fmla="*/ 500408 w 820794"/>
              <a:gd name="connsiteY1" fmla="*/ 49306 h 1256861"/>
              <a:gd name="connsiteX2" fmla="*/ 820753 w 820794"/>
              <a:gd name="connsiteY2" fmla="*/ 626751 h 1256861"/>
              <a:gd name="connsiteX3" fmla="*/ 516290 w 820794"/>
              <a:gd name="connsiteY3" fmla="*/ 1199377 h 1256861"/>
              <a:gd name="connsiteX4" fmla="*/ 410384 w 820794"/>
              <a:gd name="connsiteY4" fmla="*/ 1256861 h 1256861"/>
              <a:gd name="connsiteX5" fmla="*/ 328293 w 820794"/>
              <a:gd name="connsiteY5" fmla="*/ 1196293 h 1256861"/>
              <a:gd name="connsiteX6" fmla="*/ 14 w 820794"/>
              <a:gd name="connsiteY6" fmla="*/ 626751 h 1256861"/>
              <a:gd name="connsiteX7" fmla="*/ 318199 w 820794"/>
              <a:gd name="connsiteY7" fmla="*/ 101144 h 1256861"/>
              <a:gd name="connsiteX8" fmla="*/ 459558 w 820794"/>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rgbClr val="01BE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400" dirty="0">
              <a:solidFill>
                <a:srgbClr val="004952"/>
              </a:solidFill>
              <a:latin typeface="字魂36号-正文宋楷" panose="02000000000000000000" pitchFamily="2" charset="-122"/>
              <a:ea typeface="字魂36号-正文宋楷" panose="02000000000000000000" pitchFamily="2" charset="-122"/>
            </a:endParaRPr>
          </a:p>
        </p:txBody>
      </p:sp>
      <p:sp>
        <p:nvSpPr>
          <p:cNvPr id="25" name="MH_SubTitle_4">
            <a:extLst>
              <a:ext uri="{FF2B5EF4-FFF2-40B4-BE49-F238E27FC236}">
                <a16:creationId xmlns:a16="http://schemas.microsoft.com/office/drawing/2014/main" xmlns="" id="{FAAC4215-785F-4117-AE88-302FE06E014B}"/>
              </a:ext>
            </a:extLst>
          </p:cNvPr>
          <p:cNvSpPr/>
          <p:nvPr>
            <p:custDataLst>
              <p:tags r:id="rId4"/>
            </p:custDataLst>
          </p:nvPr>
        </p:nvSpPr>
        <p:spPr>
          <a:xfrm rot="2587076">
            <a:off x="3780423" y="3298498"/>
            <a:ext cx="936625" cy="156686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33290 w 821403"/>
              <a:gd name="connsiteY0" fmla="*/ 0 h 1253820"/>
              <a:gd name="connsiteX1" fmla="*/ 487877 w 821403"/>
              <a:gd name="connsiteY1" fmla="*/ 55429 h 1253820"/>
              <a:gd name="connsiteX2" fmla="*/ 820754 w 821403"/>
              <a:gd name="connsiteY2" fmla="*/ 623710 h 1253820"/>
              <a:gd name="connsiteX3" fmla="*/ 516291 w 821403"/>
              <a:gd name="connsiteY3" fmla="*/ 1196336 h 1253820"/>
              <a:gd name="connsiteX4" fmla="*/ 410385 w 821403"/>
              <a:gd name="connsiteY4" fmla="*/ 1253820 h 1253820"/>
              <a:gd name="connsiteX5" fmla="*/ 310347 w 821403"/>
              <a:gd name="connsiteY5" fmla="*/ 1193062 h 1253820"/>
              <a:gd name="connsiteX6" fmla="*/ 15 w 821403"/>
              <a:gd name="connsiteY6" fmla="*/ 623710 h 1253820"/>
              <a:gd name="connsiteX7" fmla="*/ 307921 w 821403"/>
              <a:gd name="connsiteY7" fmla="*/ 91355 h 1253820"/>
              <a:gd name="connsiteX8" fmla="*/ 433290 w 821403"/>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1275"/>
              <a:gd name="connsiteY0" fmla="*/ 0 h 1253820"/>
              <a:gd name="connsiteX1" fmla="*/ 487877 w 811275"/>
              <a:gd name="connsiteY1" fmla="*/ 55429 h 1253820"/>
              <a:gd name="connsiteX2" fmla="*/ 810588 w 811275"/>
              <a:gd name="connsiteY2" fmla="*/ 620654 h 1253820"/>
              <a:gd name="connsiteX3" fmla="*/ 516291 w 811275"/>
              <a:gd name="connsiteY3" fmla="*/ 1196336 h 1253820"/>
              <a:gd name="connsiteX4" fmla="*/ 410385 w 811275"/>
              <a:gd name="connsiteY4" fmla="*/ 1253820 h 1253820"/>
              <a:gd name="connsiteX5" fmla="*/ 310347 w 811275"/>
              <a:gd name="connsiteY5" fmla="*/ 1193062 h 1253820"/>
              <a:gd name="connsiteX6" fmla="*/ 15 w 811275"/>
              <a:gd name="connsiteY6" fmla="*/ 623710 h 1253820"/>
              <a:gd name="connsiteX7" fmla="*/ 307921 w 811275"/>
              <a:gd name="connsiteY7" fmla="*/ 91355 h 1253820"/>
              <a:gd name="connsiteX8" fmla="*/ 433290 w 811275"/>
              <a:gd name="connsiteY8" fmla="*/ 0 h 1253820"/>
              <a:gd name="connsiteX0" fmla="*/ 433290 w 810847"/>
              <a:gd name="connsiteY0" fmla="*/ 0 h 1253820"/>
              <a:gd name="connsiteX1" fmla="*/ 487877 w 810847"/>
              <a:gd name="connsiteY1" fmla="*/ 55429 h 1253820"/>
              <a:gd name="connsiteX2" fmla="*/ 810588 w 810847"/>
              <a:gd name="connsiteY2" fmla="*/ 620654 h 1253820"/>
              <a:gd name="connsiteX3" fmla="*/ 516291 w 810847"/>
              <a:gd name="connsiteY3" fmla="*/ 1196336 h 1253820"/>
              <a:gd name="connsiteX4" fmla="*/ 410385 w 810847"/>
              <a:gd name="connsiteY4" fmla="*/ 1253820 h 1253820"/>
              <a:gd name="connsiteX5" fmla="*/ 310347 w 810847"/>
              <a:gd name="connsiteY5" fmla="*/ 1193062 h 1253820"/>
              <a:gd name="connsiteX6" fmla="*/ 15 w 810847"/>
              <a:gd name="connsiteY6" fmla="*/ 623710 h 1253820"/>
              <a:gd name="connsiteX7" fmla="*/ 307921 w 810847"/>
              <a:gd name="connsiteY7" fmla="*/ 91355 h 1253820"/>
              <a:gd name="connsiteX8" fmla="*/ 433290 w 810847"/>
              <a:gd name="connsiteY8" fmla="*/ 0 h 1253820"/>
              <a:gd name="connsiteX0" fmla="*/ 450824 w 828381"/>
              <a:gd name="connsiteY0" fmla="*/ 0 h 1253820"/>
              <a:gd name="connsiteX1" fmla="*/ 505411 w 828381"/>
              <a:gd name="connsiteY1" fmla="*/ 55429 h 1253820"/>
              <a:gd name="connsiteX2" fmla="*/ 828122 w 828381"/>
              <a:gd name="connsiteY2" fmla="*/ 620654 h 1253820"/>
              <a:gd name="connsiteX3" fmla="*/ 533825 w 828381"/>
              <a:gd name="connsiteY3" fmla="*/ 1196336 h 1253820"/>
              <a:gd name="connsiteX4" fmla="*/ 427919 w 828381"/>
              <a:gd name="connsiteY4" fmla="*/ 1253820 h 1253820"/>
              <a:gd name="connsiteX5" fmla="*/ 327881 w 828381"/>
              <a:gd name="connsiteY5" fmla="*/ 1193062 h 1253820"/>
              <a:gd name="connsiteX6" fmla="*/ 13 w 828381"/>
              <a:gd name="connsiteY6" fmla="*/ 629890 h 1253820"/>
              <a:gd name="connsiteX7" fmla="*/ 325455 w 828381"/>
              <a:gd name="connsiteY7" fmla="*/ 91355 h 1253820"/>
              <a:gd name="connsiteX8" fmla="*/ 450824 w 828381"/>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53820"/>
              <a:gd name="connsiteX1" fmla="*/ 506074 w 829044"/>
              <a:gd name="connsiteY1" fmla="*/ 55429 h 1253820"/>
              <a:gd name="connsiteX2" fmla="*/ 828785 w 829044"/>
              <a:gd name="connsiteY2" fmla="*/ 620654 h 1253820"/>
              <a:gd name="connsiteX3" fmla="*/ 534488 w 829044"/>
              <a:gd name="connsiteY3" fmla="*/ 1196336 h 1253820"/>
              <a:gd name="connsiteX4" fmla="*/ 428582 w 829044"/>
              <a:gd name="connsiteY4" fmla="*/ 1253820 h 1253820"/>
              <a:gd name="connsiteX5" fmla="*/ 328544 w 829044"/>
              <a:gd name="connsiteY5" fmla="*/ 1193062 h 1253820"/>
              <a:gd name="connsiteX6" fmla="*/ 676 w 829044"/>
              <a:gd name="connsiteY6" fmla="*/ 629890 h 1253820"/>
              <a:gd name="connsiteX7" fmla="*/ 326118 w 829044"/>
              <a:gd name="connsiteY7" fmla="*/ 91355 h 1253820"/>
              <a:gd name="connsiteX8" fmla="*/ 451487 w 829044"/>
              <a:gd name="connsiteY8" fmla="*/ 0 h 1253820"/>
              <a:gd name="connsiteX0" fmla="*/ 451487 w 829044"/>
              <a:gd name="connsiteY0" fmla="*/ 0 h 1265247"/>
              <a:gd name="connsiteX1" fmla="*/ 506074 w 829044"/>
              <a:gd name="connsiteY1" fmla="*/ 55429 h 1265247"/>
              <a:gd name="connsiteX2" fmla="*/ 828785 w 829044"/>
              <a:gd name="connsiteY2" fmla="*/ 620654 h 1265247"/>
              <a:gd name="connsiteX3" fmla="*/ 534488 w 829044"/>
              <a:gd name="connsiteY3" fmla="*/ 1196336 h 1265247"/>
              <a:gd name="connsiteX4" fmla="*/ 423064 w 829044"/>
              <a:gd name="connsiteY4" fmla="*/ 1265247 h 1265247"/>
              <a:gd name="connsiteX5" fmla="*/ 328544 w 829044"/>
              <a:gd name="connsiteY5" fmla="*/ 1193062 h 1265247"/>
              <a:gd name="connsiteX6" fmla="*/ 676 w 829044"/>
              <a:gd name="connsiteY6" fmla="*/ 629890 h 1265247"/>
              <a:gd name="connsiteX7" fmla="*/ 326118 w 829044"/>
              <a:gd name="connsiteY7" fmla="*/ 91355 h 1265247"/>
              <a:gd name="connsiteX8" fmla="*/ 451487 w 829044"/>
              <a:gd name="connsiteY8" fmla="*/ 0 h 1265247"/>
              <a:gd name="connsiteX0" fmla="*/ 451513 w 829070"/>
              <a:gd name="connsiteY0" fmla="*/ 0 h 1265247"/>
              <a:gd name="connsiteX1" fmla="*/ 506100 w 829070"/>
              <a:gd name="connsiteY1" fmla="*/ 55429 h 1265247"/>
              <a:gd name="connsiteX2" fmla="*/ 828811 w 829070"/>
              <a:gd name="connsiteY2" fmla="*/ 620654 h 1265247"/>
              <a:gd name="connsiteX3" fmla="*/ 534514 w 829070"/>
              <a:gd name="connsiteY3" fmla="*/ 1196336 h 1265247"/>
              <a:gd name="connsiteX4" fmla="*/ 423090 w 829070"/>
              <a:gd name="connsiteY4" fmla="*/ 1265247 h 1265247"/>
              <a:gd name="connsiteX5" fmla="*/ 322108 w 829070"/>
              <a:gd name="connsiteY5" fmla="*/ 1194392 h 1265247"/>
              <a:gd name="connsiteX6" fmla="*/ 702 w 829070"/>
              <a:gd name="connsiteY6" fmla="*/ 629890 h 1265247"/>
              <a:gd name="connsiteX7" fmla="*/ 326144 w 829070"/>
              <a:gd name="connsiteY7" fmla="*/ 91355 h 1265247"/>
              <a:gd name="connsiteX8" fmla="*/ 451513 w 829070"/>
              <a:gd name="connsiteY8" fmla="*/ 0 h 1265247"/>
              <a:gd name="connsiteX0" fmla="*/ 451513 w 829070"/>
              <a:gd name="connsiteY0" fmla="*/ 0 h 1271823"/>
              <a:gd name="connsiteX1" fmla="*/ 506100 w 829070"/>
              <a:gd name="connsiteY1" fmla="*/ 55429 h 1271823"/>
              <a:gd name="connsiteX2" fmla="*/ 828811 w 829070"/>
              <a:gd name="connsiteY2" fmla="*/ 620654 h 1271823"/>
              <a:gd name="connsiteX3" fmla="*/ 534514 w 829070"/>
              <a:gd name="connsiteY3" fmla="*/ 1196336 h 1271823"/>
              <a:gd name="connsiteX4" fmla="*/ 428644 w 829070"/>
              <a:gd name="connsiteY4" fmla="*/ 1271823 h 1271823"/>
              <a:gd name="connsiteX5" fmla="*/ 322108 w 829070"/>
              <a:gd name="connsiteY5" fmla="*/ 1194392 h 1271823"/>
              <a:gd name="connsiteX6" fmla="*/ 702 w 829070"/>
              <a:gd name="connsiteY6" fmla="*/ 629890 h 1271823"/>
              <a:gd name="connsiteX7" fmla="*/ 326144 w 829070"/>
              <a:gd name="connsiteY7" fmla="*/ 91355 h 1271823"/>
              <a:gd name="connsiteX8" fmla="*/ 451513 w 829070"/>
              <a:gd name="connsiteY8" fmla="*/ 0 h 1271823"/>
              <a:gd name="connsiteX0" fmla="*/ 451513 w 829057"/>
              <a:gd name="connsiteY0" fmla="*/ 0 h 1271823"/>
              <a:gd name="connsiteX1" fmla="*/ 506100 w 829057"/>
              <a:gd name="connsiteY1" fmla="*/ 55429 h 1271823"/>
              <a:gd name="connsiteX2" fmla="*/ 828811 w 829057"/>
              <a:gd name="connsiteY2" fmla="*/ 620654 h 1271823"/>
              <a:gd name="connsiteX3" fmla="*/ 548216 w 829057"/>
              <a:gd name="connsiteY3" fmla="*/ 1202432 h 1271823"/>
              <a:gd name="connsiteX4" fmla="*/ 428644 w 829057"/>
              <a:gd name="connsiteY4" fmla="*/ 1271823 h 1271823"/>
              <a:gd name="connsiteX5" fmla="*/ 322108 w 829057"/>
              <a:gd name="connsiteY5" fmla="*/ 1194392 h 1271823"/>
              <a:gd name="connsiteX6" fmla="*/ 702 w 829057"/>
              <a:gd name="connsiteY6" fmla="*/ 629890 h 1271823"/>
              <a:gd name="connsiteX7" fmla="*/ 326144 w 829057"/>
              <a:gd name="connsiteY7" fmla="*/ 91355 h 1271823"/>
              <a:gd name="connsiteX8" fmla="*/ 451513 w 829057"/>
              <a:gd name="connsiteY8" fmla="*/ 0 h 1271823"/>
              <a:gd name="connsiteX0" fmla="*/ 451513 w 828855"/>
              <a:gd name="connsiteY0" fmla="*/ 0 h 1271823"/>
              <a:gd name="connsiteX1" fmla="*/ 530705 w 828855"/>
              <a:gd name="connsiteY1" fmla="*/ 33520 h 1271823"/>
              <a:gd name="connsiteX2" fmla="*/ 828811 w 828855"/>
              <a:gd name="connsiteY2" fmla="*/ 620654 h 1271823"/>
              <a:gd name="connsiteX3" fmla="*/ 548216 w 828855"/>
              <a:gd name="connsiteY3" fmla="*/ 1202432 h 1271823"/>
              <a:gd name="connsiteX4" fmla="*/ 428644 w 828855"/>
              <a:gd name="connsiteY4" fmla="*/ 1271823 h 1271823"/>
              <a:gd name="connsiteX5" fmla="*/ 322108 w 828855"/>
              <a:gd name="connsiteY5" fmla="*/ 1194392 h 1271823"/>
              <a:gd name="connsiteX6" fmla="*/ 702 w 828855"/>
              <a:gd name="connsiteY6" fmla="*/ 629890 h 1271823"/>
              <a:gd name="connsiteX7" fmla="*/ 326144 w 828855"/>
              <a:gd name="connsiteY7" fmla="*/ 91355 h 1271823"/>
              <a:gd name="connsiteX8" fmla="*/ 451513 w 828855"/>
              <a:gd name="connsiteY8" fmla="*/ 0 h 1271823"/>
              <a:gd name="connsiteX0" fmla="*/ 478039 w 828855"/>
              <a:gd name="connsiteY0" fmla="*/ 0 h 1291781"/>
              <a:gd name="connsiteX1" fmla="*/ 530705 w 828855"/>
              <a:gd name="connsiteY1" fmla="*/ 53478 h 1291781"/>
              <a:gd name="connsiteX2" fmla="*/ 828811 w 828855"/>
              <a:gd name="connsiteY2" fmla="*/ 640612 h 1291781"/>
              <a:gd name="connsiteX3" fmla="*/ 548216 w 828855"/>
              <a:gd name="connsiteY3" fmla="*/ 1222390 h 1291781"/>
              <a:gd name="connsiteX4" fmla="*/ 428644 w 828855"/>
              <a:gd name="connsiteY4" fmla="*/ 1291781 h 1291781"/>
              <a:gd name="connsiteX5" fmla="*/ 322108 w 828855"/>
              <a:gd name="connsiteY5" fmla="*/ 1214350 h 1291781"/>
              <a:gd name="connsiteX6" fmla="*/ 702 w 828855"/>
              <a:gd name="connsiteY6" fmla="*/ 649848 h 1291781"/>
              <a:gd name="connsiteX7" fmla="*/ 326144 w 828855"/>
              <a:gd name="connsiteY7" fmla="*/ 111313 h 1291781"/>
              <a:gd name="connsiteX8" fmla="*/ 478039 w 828855"/>
              <a:gd name="connsiteY8" fmla="*/ 0 h 1291781"/>
              <a:gd name="connsiteX0" fmla="*/ 477999 w 828815"/>
              <a:gd name="connsiteY0" fmla="*/ 0 h 1291781"/>
              <a:gd name="connsiteX1" fmla="*/ 530665 w 828815"/>
              <a:gd name="connsiteY1" fmla="*/ 53478 h 1291781"/>
              <a:gd name="connsiteX2" fmla="*/ 828771 w 828815"/>
              <a:gd name="connsiteY2" fmla="*/ 640612 h 1291781"/>
              <a:gd name="connsiteX3" fmla="*/ 548176 w 828815"/>
              <a:gd name="connsiteY3" fmla="*/ 1222390 h 1291781"/>
              <a:gd name="connsiteX4" fmla="*/ 428604 w 828815"/>
              <a:gd name="connsiteY4" fmla="*/ 1291781 h 1291781"/>
              <a:gd name="connsiteX5" fmla="*/ 322068 w 828815"/>
              <a:gd name="connsiteY5" fmla="*/ 1214350 h 1291781"/>
              <a:gd name="connsiteX6" fmla="*/ 662 w 828815"/>
              <a:gd name="connsiteY6" fmla="*/ 649848 h 1291781"/>
              <a:gd name="connsiteX7" fmla="*/ 326104 w 828815"/>
              <a:gd name="connsiteY7" fmla="*/ 111313 h 1291781"/>
              <a:gd name="connsiteX8" fmla="*/ 477999 w 828815"/>
              <a:gd name="connsiteY8" fmla="*/ 0 h 1291781"/>
              <a:gd name="connsiteX0" fmla="*/ 477999 w 828815"/>
              <a:gd name="connsiteY0" fmla="*/ 0 h 1291781"/>
              <a:gd name="connsiteX1" fmla="*/ 530665 w 828815"/>
              <a:gd name="connsiteY1" fmla="*/ 53478 h 1291781"/>
              <a:gd name="connsiteX2" fmla="*/ 828771 w 828815"/>
              <a:gd name="connsiteY2" fmla="*/ 640612 h 1291781"/>
              <a:gd name="connsiteX3" fmla="*/ 548176 w 828815"/>
              <a:gd name="connsiteY3" fmla="*/ 1222390 h 1291781"/>
              <a:gd name="connsiteX4" fmla="*/ 428604 w 828815"/>
              <a:gd name="connsiteY4" fmla="*/ 1291781 h 1291781"/>
              <a:gd name="connsiteX5" fmla="*/ 322068 w 828815"/>
              <a:gd name="connsiteY5" fmla="*/ 1214350 h 1291781"/>
              <a:gd name="connsiteX6" fmla="*/ 662 w 828815"/>
              <a:gd name="connsiteY6" fmla="*/ 649848 h 1291781"/>
              <a:gd name="connsiteX7" fmla="*/ 326104 w 828815"/>
              <a:gd name="connsiteY7" fmla="*/ 111313 h 1291781"/>
              <a:gd name="connsiteX8" fmla="*/ 477999 w 828815"/>
              <a:gd name="connsiteY8" fmla="*/ 0 h 1291781"/>
              <a:gd name="connsiteX0" fmla="*/ 477999 w 828815"/>
              <a:gd name="connsiteY0" fmla="*/ 0 h 1317004"/>
              <a:gd name="connsiteX1" fmla="*/ 530665 w 828815"/>
              <a:gd name="connsiteY1" fmla="*/ 53478 h 1317004"/>
              <a:gd name="connsiteX2" fmla="*/ 828771 w 828815"/>
              <a:gd name="connsiteY2" fmla="*/ 640612 h 1317004"/>
              <a:gd name="connsiteX3" fmla="*/ 548176 w 828815"/>
              <a:gd name="connsiteY3" fmla="*/ 1222390 h 1317004"/>
              <a:gd name="connsiteX4" fmla="*/ 449594 w 828815"/>
              <a:gd name="connsiteY4" fmla="*/ 1317004 h 1317004"/>
              <a:gd name="connsiteX5" fmla="*/ 322068 w 828815"/>
              <a:gd name="connsiteY5" fmla="*/ 1214350 h 1317004"/>
              <a:gd name="connsiteX6" fmla="*/ 662 w 828815"/>
              <a:gd name="connsiteY6" fmla="*/ 649848 h 1317004"/>
              <a:gd name="connsiteX7" fmla="*/ 326104 w 828815"/>
              <a:gd name="connsiteY7" fmla="*/ 111313 h 1317004"/>
              <a:gd name="connsiteX8" fmla="*/ 477999 w 828815"/>
              <a:gd name="connsiteY8" fmla="*/ 0 h 1317004"/>
              <a:gd name="connsiteX0" fmla="*/ 477999 w 828790"/>
              <a:gd name="connsiteY0" fmla="*/ 0 h 1317004"/>
              <a:gd name="connsiteX1" fmla="*/ 530665 w 828790"/>
              <a:gd name="connsiteY1" fmla="*/ 53478 h 1317004"/>
              <a:gd name="connsiteX2" fmla="*/ 828771 w 828790"/>
              <a:gd name="connsiteY2" fmla="*/ 640612 h 1317004"/>
              <a:gd name="connsiteX3" fmla="*/ 542416 w 828790"/>
              <a:gd name="connsiteY3" fmla="*/ 1216541 h 1317004"/>
              <a:gd name="connsiteX4" fmla="*/ 449594 w 828790"/>
              <a:gd name="connsiteY4" fmla="*/ 1317004 h 1317004"/>
              <a:gd name="connsiteX5" fmla="*/ 322068 w 828790"/>
              <a:gd name="connsiteY5" fmla="*/ 1214350 h 1317004"/>
              <a:gd name="connsiteX6" fmla="*/ 662 w 828790"/>
              <a:gd name="connsiteY6" fmla="*/ 649848 h 1317004"/>
              <a:gd name="connsiteX7" fmla="*/ 326104 w 828790"/>
              <a:gd name="connsiteY7" fmla="*/ 111313 h 1317004"/>
              <a:gd name="connsiteX8" fmla="*/ 477999 w 828790"/>
              <a:gd name="connsiteY8" fmla="*/ 0 h 131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400" dirty="0">
              <a:solidFill>
                <a:srgbClr val="004952"/>
              </a:solidFill>
              <a:latin typeface="字魂36号-正文宋楷" panose="02000000000000000000" pitchFamily="2" charset="-122"/>
              <a:ea typeface="字魂36号-正文宋楷" panose="02000000000000000000" pitchFamily="2" charset="-122"/>
            </a:endParaRPr>
          </a:p>
        </p:txBody>
      </p:sp>
      <p:sp>
        <p:nvSpPr>
          <p:cNvPr id="26" name="MH_SubTitle_3">
            <a:extLst>
              <a:ext uri="{FF2B5EF4-FFF2-40B4-BE49-F238E27FC236}">
                <a16:creationId xmlns:a16="http://schemas.microsoft.com/office/drawing/2014/main" xmlns="" id="{8CE59BF4-A179-47E1-84A0-793F07A77522}"/>
              </a:ext>
            </a:extLst>
          </p:cNvPr>
          <p:cNvSpPr/>
          <p:nvPr>
            <p:custDataLst>
              <p:tags r:id="rId5"/>
            </p:custDataLst>
          </p:nvPr>
        </p:nvSpPr>
        <p:spPr>
          <a:xfrm rot="314826">
            <a:off x="3237260" y="2606339"/>
            <a:ext cx="930638" cy="121761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26799 w 820739"/>
              <a:gd name="connsiteY7" fmla="*/ 83379 h 1260220"/>
              <a:gd name="connsiteX8" fmla="*/ 410370 w 820739"/>
              <a:gd name="connsiteY8" fmla="*/ 0 h 12602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04463 w 820739"/>
              <a:gd name="connsiteY5" fmla="*/ 1196336 h 1253820"/>
              <a:gd name="connsiteX6" fmla="*/ 0 w 820739"/>
              <a:gd name="connsiteY6" fmla="*/ 623710 h 1253820"/>
              <a:gd name="connsiteX7" fmla="*/ 326799 w 820739"/>
              <a:gd name="connsiteY7" fmla="*/ 76979 h 1253820"/>
              <a:gd name="connsiteX8" fmla="*/ 433275 w 820739"/>
              <a:gd name="connsiteY8" fmla="*/ 0 h 1253820"/>
              <a:gd name="connsiteX0" fmla="*/ 433275 w 820739"/>
              <a:gd name="connsiteY0" fmla="*/ 0 h 1253820"/>
              <a:gd name="connsiteX1" fmla="*/ 516276 w 820739"/>
              <a:gd name="connsiteY1" fmla="*/ 51084 h 1253820"/>
              <a:gd name="connsiteX2" fmla="*/ 820739 w 820739"/>
              <a:gd name="connsiteY2" fmla="*/ 623710 h 1253820"/>
              <a:gd name="connsiteX3" fmla="*/ 516276 w 820739"/>
              <a:gd name="connsiteY3" fmla="*/ 1196336 h 1253820"/>
              <a:gd name="connsiteX4" fmla="*/ 410370 w 820739"/>
              <a:gd name="connsiteY4" fmla="*/ 1253820 h 1253820"/>
              <a:gd name="connsiteX5" fmla="*/ 310332 w 820739"/>
              <a:gd name="connsiteY5" fmla="*/ 1193062 h 1253820"/>
              <a:gd name="connsiteX6" fmla="*/ 0 w 820739"/>
              <a:gd name="connsiteY6" fmla="*/ 623710 h 1253820"/>
              <a:gd name="connsiteX7" fmla="*/ 326799 w 820739"/>
              <a:gd name="connsiteY7" fmla="*/ 76979 h 1253820"/>
              <a:gd name="connsiteX8" fmla="*/ 433275 w 820739"/>
              <a:gd name="connsiteY8" fmla="*/ 0 h 1253820"/>
              <a:gd name="connsiteX0" fmla="*/ 433275 w 820821"/>
              <a:gd name="connsiteY0" fmla="*/ 0 h 1253820"/>
              <a:gd name="connsiteX1" fmla="*/ 493730 w 820821"/>
              <a:gd name="connsiteY1" fmla="*/ 52155 h 1253820"/>
              <a:gd name="connsiteX2" fmla="*/ 820739 w 820821"/>
              <a:gd name="connsiteY2" fmla="*/ 623710 h 1253820"/>
              <a:gd name="connsiteX3" fmla="*/ 516276 w 820821"/>
              <a:gd name="connsiteY3" fmla="*/ 1196336 h 1253820"/>
              <a:gd name="connsiteX4" fmla="*/ 410370 w 820821"/>
              <a:gd name="connsiteY4" fmla="*/ 1253820 h 1253820"/>
              <a:gd name="connsiteX5" fmla="*/ 310332 w 820821"/>
              <a:gd name="connsiteY5" fmla="*/ 1193062 h 1253820"/>
              <a:gd name="connsiteX6" fmla="*/ 0 w 820821"/>
              <a:gd name="connsiteY6" fmla="*/ 623710 h 1253820"/>
              <a:gd name="connsiteX7" fmla="*/ 326799 w 820821"/>
              <a:gd name="connsiteY7" fmla="*/ 76979 h 1253820"/>
              <a:gd name="connsiteX8" fmla="*/ 433275 w 820821"/>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26799 w 820868"/>
              <a:gd name="connsiteY7" fmla="*/ 76979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0868"/>
              <a:gd name="connsiteY0" fmla="*/ 0 h 1253820"/>
              <a:gd name="connsiteX1" fmla="*/ 487862 w 820868"/>
              <a:gd name="connsiteY1" fmla="*/ 55429 h 1253820"/>
              <a:gd name="connsiteX2" fmla="*/ 820739 w 820868"/>
              <a:gd name="connsiteY2" fmla="*/ 623710 h 1253820"/>
              <a:gd name="connsiteX3" fmla="*/ 516276 w 820868"/>
              <a:gd name="connsiteY3" fmla="*/ 1196336 h 1253820"/>
              <a:gd name="connsiteX4" fmla="*/ 410370 w 820868"/>
              <a:gd name="connsiteY4" fmla="*/ 1253820 h 1253820"/>
              <a:gd name="connsiteX5" fmla="*/ 310332 w 820868"/>
              <a:gd name="connsiteY5" fmla="*/ 1193062 h 1253820"/>
              <a:gd name="connsiteX6" fmla="*/ 0 w 820868"/>
              <a:gd name="connsiteY6" fmla="*/ 623710 h 1253820"/>
              <a:gd name="connsiteX7" fmla="*/ 307906 w 820868"/>
              <a:gd name="connsiteY7" fmla="*/ 91355 h 1253820"/>
              <a:gd name="connsiteX8" fmla="*/ 433275 w 820868"/>
              <a:gd name="connsiteY8" fmla="*/ 0 h 1253820"/>
              <a:gd name="connsiteX0" fmla="*/ 433275 w 821563"/>
              <a:gd name="connsiteY0" fmla="*/ 0 h 1253820"/>
              <a:gd name="connsiteX1" fmla="*/ 487862 w 821563"/>
              <a:gd name="connsiteY1" fmla="*/ 55429 h 1253820"/>
              <a:gd name="connsiteX2" fmla="*/ 820739 w 821563"/>
              <a:gd name="connsiteY2" fmla="*/ 623710 h 1253820"/>
              <a:gd name="connsiteX3" fmla="*/ 516276 w 821563"/>
              <a:gd name="connsiteY3" fmla="*/ 1196336 h 1253820"/>
              <a:gd name="connsiteX4" fmla="*/ 410370 w 821563"/>
              <a:gd name="connsiteY4" fmla="*/ 1253820 h 1253820"/>
              <a:gd name="connsiteX5" fmla="*/ 310332 w 821563"/>
              <a:gd name="connsiteY5" fmla="*/ 1193062 h 1253820"/>
              <a:gd name="connsiteX6" fmla="*/ 0 w 821563"/>
              <a:gd name="connsiteY6" fmla="*/ 623710 h 1253820"/>
              <a:gd name="connsiteX7" fmla="*/ 307906 w 821563"/>
              <a:gd name="connsiteY7" fmla="*/ 91355 h 1253820"/>
              <a:gd name="connsiteX8" fmla="*/ 433275 w 821563"/>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75 w 821554"/>
              <a:gd name="connsiteY0" fmla="*/ 0 h 1253820"/>
              <a:gd name="connsiteX1" fmla="*/ 487862 w 821554"/>
              <a:gd name="connsiteY1" fmla="*/ 55429 h 1253820"/>
              <a:gd name="connsiteX2" fmla="*/ 820739 w 821554"/>
              <a:gd name="connsiteY2" fmla="*/ 623710 h 1253820"/>
              <a:gd name="connsiteX3" fmla="*/ 516276 w 821554"/>
              <a:gd name="connsiteY3" fmla="*/ 1196336 h 1253820"/>
              <a:gd name="connsiteX4" fmla="*/ 410370 w 821554"/>
              <a:gd name="connsiteY4" fmla="*/ 1253820 h 1253820"/>
              <a:gd name="connsiteX5" fmla="*/ 310332 w 821554"/>
              <a:gd name="connsiteY5" fmla="*/ 1193062 h 1253820"/>
              <a:gd name="connsiteX6" fmla="*/ 0 w 821554"/>
              <a:gd name="connsiteY6" fmla="*/ 623710 h 1253820"/>
              <a:gd name="connsiteX7" fmla="*/ 307906 w 821554"/>
              <a:gd name="connsiteY7" fmla="*/ 91355 h 1253820"/>
              <a:gd name="connsiteX8" fmla="*/ 433275 w 821554"/>
              <a:gd name="connsiteY8" fmla="*/ 0 h 1253820"/>
              <a:gd name="connsiteX0" fmla="*/ 433290 w 821569"/>
              <a:gd name="connsiteY0" fmla="*/ 0 h 1253820"/>
              <a:gd name="connsiteX1" fmla="*/ 487877 w 821569"/>
              <a:gd name="connsiteY1" fmla="*/ 55429 h 1253820"/>
              <a:gd name="connsiteX2" fmla="*/ 820754 w 821569"/>
              <a:gd name="connsiteY2" fmla="*/ 623710 h 1253820"/>
              <a:gd name="connsiteX3" fmla="*/ 516291 w 821569"/>
              <a:gd name="connsiteY3" fmla="*/ 1196336 h 1253820"/>
              <a:gd name="connsiteX4" fmla="*/ 410385 w 821569"/>
              <a:gd name="connsiteY4" fmla="*/ 1253820 h 1253820"/>
              <a:gd name="connsiteX5" fmla="*/ 310347 w 821569"/>
              <a:gd name="connsiteY5" fmla="*/ 1193062 h 1253820"/>
              <a:gd name="connsiteX6" fmla="*/ 15 w 821569"/>
              <a:gd name="connsiteY6" fmla="*/ 623710 h 1253820"/>
              <a:gd name="connsiteX7" fmla="*/ 307921 w 821569"/>
              <a:gd name="connsiteY7" fmla="*/ 91355 h 1253820"/>
              <a:gd name="connsiteX8" fmla="*/ 433290 w 821569"/>
              <a:gd name="connsiteY8" fmla="*/ 0 h 1253820"/>
              <a:gd name="connsiteX0" fmla="*/ 459559 w 821569"/>
              <a:gd name="connsiteY0" fmla="*/ 0 h 1256861"/>
              <a:gd name="connsiteX1" fmla="*/ 487877 w 821569"/>
              <a:gd name="connsiteY1" fmla="*/ 58470 h 1256861"/>
              <a:gd name="connsiteX2" fmla="*/ 820754 w 821569"/>
              <a:gd name="connsiteY2" fmla="*/ 626751 h 1256861"/>
              <a:gd name="connsiteX3" fmla="*/ 516291 w 821569"/>
              <a:gd name="connsiteY3" fmla="*/ 1199377 h 1256861"/>
              <a:gd name="connsiteX4" fmla="*/ 410385 w 821569"/>
              <a:gd name="connsiteY4" fmla="*/ 1256861 h 1256861"/>
              <a:gd name="connsiteX5" fmla="*/ 310347 w 821569"/>
              <a:gd name="connsiteY5" fmla="*/ 1196103 h 1256861"/>
              <a:gd name="connsiteX6" fmla="*/ 15 w 821569"/>
              <a:gd name="connsiteY6" fmla="*/ 626751 h 1256861"/>
              <a:gd name="connsiteX7" fmla="*/ 307921 w 821569"/>
              <a:gd name="connsiteY7" fmla="*/ 94396 h 1256861"/>
              <a:gd name="connsiteX8" fmla="*/ 459559 w 821569"/>
              <a:gd name="connsiteY8" fmla="*/ 0 h 1256861"/>
              <a:gd name="connsiteX0" fmla="*/ 459559 w 820796"/>
              <a:gd name="connsiteY0" fmla="*/ 0 h 1256861"/>
              <a:gd name="connsiteX1" fmla="*/ 500409 w 820796"/>
              <a:gd name="connsiteY1" fmla="*/ 49306 h 1256861"/>
              <a:gd name="connsiteX2" fmla="*/ 820754 w 820796"/>
              <a:gd name="connsiteY2" fmla="*/ 626751 h 1256861"/>
              <a:gd name="connsiteX3" fmla="*/ 516291 w 820796"/>
              <a:gd name="connsiteY3" fmla="*/ 1199377 h 1256861"/>
              <a:gd name="connsiteX4" fmla="*/ 410385 w 820796"/>
              <a:gd name="connsiteY4" fmla="*/ 1256861 h 1256861"/>
              <a:gd name="connsiteX5" fmla="*/ 310347 w 820796"/>
              <a:gd name="connsiteY5" fmla="*/ 1196103 h 1256861"/>
              <a:gd name="connsiteX6" fmla="*/ 15 w 820796"/>
              <a:gd name="connsiteY6" fmla="*/ 626751 h 1256861"/>
              <a:gd name="connsiteX7" fmla="*/ 307921 w 820796"/>
              <a:gd name="connsiteY7" fmla="*/ 94396 h 1256861"/>
              <a:gd name="connsiteX8" fmla="*/ 459559 w 820796"/>
              <a:gd name="connsiteY8" fmla="*/ 0 h 1256861"/>
              <a:gd name="connsiteX0" fmla="*/ 459559 w 820795"/>
              <a:gd name="connsiteY0" fmla="*/ 0 h 1256861"/>
              <a:gd name="connsiteX1" fmla="*/ 500409 w 820795"/>
              <a:gd name="connsiteY1" fmla="*/ 49306 h 1256861"/>
              <a:gd name="connsiteX2" fmla="*/ 820754 w 820795"/>
              <a:gd name="connsiteY2" fmla="*/ 626751 h 1256861"/>
              <a:gd name="connsiteX3" fmla="*/ 516291 w 820795"/>
              <a:gd name="connsiteY3" fmla="*/ 1199377 h 1256861"/>
              <a:gd name="connsiteX4" fmla="*/ 410385 w 820795"/>
              <a:gd name="connsiteY4" fmla="*/ 1256861 h 1256861"/>
              <a:gd name="connsiteX5" fmla="*/ 310347 w 820795"/>
              <a:gd name="connsiteY5" fmla="*/ 1196103 h 1256861"/>
              <a:gd name="connsiteX6" fmla="*/ 15 w 820795"/>
              <a:gd name="connsiteY6" fmla="*/ 626751 h 1256861"/>
              <a:gd name="connsiteX7" fmla="*/ 318200 w 820795"/>
              <a:gd name="connsiteY7" fmla="*/ 101144 h 1256861"/>
              <a:gd name="connsiteX8" fmla="*/ 459559 w 820795"/>
              <a:gd name="connsiteY8" fmla="*/ 0 h 1256861"/>
              <a:gd name="connsiteX0" fmla="*/ 459558 w 820794"/>
              <a:gd name="connsiteY0" fmla="*/ 0 h 1256861"/>
              <a:gd name="connsiteX1" fmla="*/ 500408 w 820794"/>
              <a:gd name="connsiteY1" fmla="*/ 49306 h 1256861"/>
              <a:gd name="connsiteX2" fmla="*/ 820753 w 820794"/>
              <a:gd name="connsiteY2" fmla="*/ 626751 h 1256861"/>
              <a:gd name="connsiteX3" fmla="*/ 516290 w 820794"/>
              <a:gd name="connsiteY3" fmla="*/ 1199377 h 1256861"/>
              <a:gd name="connsiteX4" fmla="*/ 410384 w 820794"/>
              <a:gd name="connsiteY4" fmla="*/ 1256861 h 1256861"/>
              <a:gd name="connsiteX5" fmla="*/ 328293 w 820794"/>
              <a:gd name="connsiteY5" fmla="*/ 1196293 h 1256861"/>
              <a:gd name="connsiteX6" fmla="*/ 14 w 820794"/>
              <a:gd name="connsiteY6" fmla="*/ 626751 h 1256861"/>
              <a:gd name="connsiteX7" fmla="*/ 318199 w 820794"/>
              <a:gd name="connsiteY7" fmla="*/ 101144 h 1256861"/>
              <a:gd name="connsiteX8" fmla="*/ 459558 w 820794"/>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56861"/>
              <a:gd name="connsiteX1" fmla="*/ 500408 w 820865"/>
              <a:gd name="connsiteY1" fmla="*/ 49306 h 1256861"/>
              <a:gd name="connsiteX2" fmla="*/ 820753 w 820865"/>
              <a:gd name="connsiteY2" fmla="*/ 626751 h 1256861"/>
              <a:gd name="connsiteX3" fmla="*/ 525916 w 820865"/>
              <a:gd name="connsiteY3" fmla="*/ 1202798 h 1256861"/>
              <a:gd name="connsiteX4" fmla="*/ 410384 w 820865"/>
              <a:gd name="connsiteY4" fmla="*/ 1256861 h 1256861"/>
              <a:gd name="connsiteX5" fmla="*/ 328293 w 820865"/>
              <a:gd name="connsiteY5" fmla="*/ 1196293 h 1256861"/>
              <a:gd name="connsiteX6" fmla="*/ 14 w 820865"/>
              <a:gd name="connsiteY6" fmla="*/ 626751 h 1256861"/>
              <a:gd name="connsiteX7" fmla="*/ 318199 w 820865"/>
              <a:gd name="connsiteY7" fmla="*/ 101144 h 1256861"/>
              <a:gd name="connsiteX8" fmla="*/ 459558 w 820865"/>
              <a:gd name="connsiteY8" fmla="*/ 0 h 1256861"/>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59558 w 820865"/>
              <a:gd name="connsiteY0" fmla="*/ 0 h 1275566"/>
              <a:gd name="connsiteX1" fmla="*/ 500408 w 820865"/>
              <a:gd name="connsiteY1" fmla="*/ 49306 h 1275566"/>
              <a:gd name="connsiteX2" fmla="*/ 820753 w 820865"/>
              <a:gd name="connsiteY2" fmla="*/ 626751 h 1275566"/>
              <a:gd name="connsiteX3" fmla="*/ 525916 w 820865"/>
              <a:gd name="connsiteY3" fmla="*/ 1202798 h 1275566"/>
              <a:gd name="connsiteX4" fmla="*/ 421217 w 820865"/>
              <a:gd name="connsiteY4" fmla="*/ 1275566 h 1275566"/>
              <a:gd name="connsiteX5" fmla="*/ 328293 w 820865"/>
              <a:gd name="connsiteY5" fmla="*/ 1196293 h 1275566"/>
              <a:gd name="connsiteX6" fmla="*/ 14 w 820865"/>
              <a:gd name="connsiteY6" fmla="*/ 626751 h 1275566"/>
              <a:gd name="connsiteX7" fmla="*/ 318199 w 820865"/>
              <a:gd name="connsiteY7" fmla="*/ 101144 h 1275566"/>
              <a:gd name="connsiteX8" fmla="*/ 459558 w 820865"/>
              <a:gd name="connsiteY8" fmla="*/ 0 h 1275566"/>
              <a:gd name="connsiteX0" fmla="*/ 438815 w 820865"/>
              <a:gd name="connsiteY0" fmla="*/ 0 h 1276220"/>
              <a:gd name="connsiteX1" fmla="*/ 500408 w 820865"/>
              <a:gd name="connsiteY1" fmla="*/ 49960 h 1276220"/>
              <a:gd name="connsiteX2" fmla="*/ 820753 w 820865"/>
              <a:gd name="connsiteY2" fmla="*/ 627405 h 1276220"/>
              <a:gd name="connsiteX3" fmla="*/ 525916 w 820865"/>
              <a:gd name="connsiteY3" fmla="*/ 1203452 h 1276220"/>
              <a:gd name="connsiteX4" fmla="*/ 421217 w 820865"/>
              <a:gd name="connsiteY4" fmla="*/ 1276220 h 1276220"/>
              <a:gd name="connsiteX5" fmla="*/ 328293 w 820865"/>
              <a:gd name="connsiteY5" fmla="*/ 1196947 h 1276220"/>
              <a:gd name="connsiteX6" fmla="*/ 14 w 820865"/>
              <a:gd name="connsiteY6" fmla="*/ 627405 h 1276220"/>
              <a:gd name="connsiteX7" fmla="*/ 318199 w 820865"/>
              <a:gd name="connsiteY7" fmla="*/ 101798 h 1276220"/>
              <a:gd name="connsiteX8" fmla="*/ 438815 w 820865"/>
              <a:gd name="connsiteY8" fmla="*/ 0 h 1276220"/>
              <a:gd name="connsiteX0" fmla="*/ 438815 w 820865"/>
              <a:gd name="connsiteY0" fmla="*/ 0 h 1266560"/>
              <a:gd name="connsiteX1" fmla="*/ 500408 w 820865"/>
              <a:gd name="connsiteY1" fmla="*/ 49960 h 1266560"/>
              <a:gd name="connsiteX2" fmla="*/ 820753 w 820865"/>
              <a:gd name="connsiteY2" fmla="*/ 627405 h 1266560"/>
              <a:gd name="connsiteX3" fmla="*/ 525916 w 820865"/>
              <a:gd name="connsiteY3" fmla="*/ 1203452 h 1266560"/>
              <a:gd name="connsiteX4" fmla="*/ 446146 w 820865"/>
              <a:gd name="connsiteY4" fmla="*/ 1266560 h 1266560"/>
              <a:gd name="connsiteX5" fmla="*/ 328293 w 820865"/>
              <a:gd name="connsiteY5" fmla="*/ 1196947 h 1266560"/>
              <a:gd name="connsiteX6" fmla="*/ 14 w 820865"/>
              <a:gd name="connsiteY6" fmla="*/ 627405 h 1266560"/>
              <a:gd name="connsiteX7" fmla="*/ 318199 w 820865"/>
              <a:gd name="connsiteY7" fmla="*/ 101798 h 1266560"/>
              <a:gd name="connsiteX8" fmla="*/ 438815 w 820865"/>
              <a:gd name="connsiteY8" fmla="*/ 0 h 1266560"/>
              <a:gd name="connsiteX0" fmla="*/ 438815 w 821234"/>
              <a:gd name="connsiteY0" fmla="*/ 0 h 1266560"/>
              <a:gd name="connsiteX1" fmla="*/ 500408 w 821234"/>
              <a:gd name="connsiteY1" fmla="*/ 49960 h 1266560"/>
              <a:gd name="connsiteX2" fmla="*/ 820753 w 821234"/>
              <a:gd name="connsiteY2" fmla="*/ 627405 h 1266560"/>
              <a:gd name="connsiteX3" fmla="*/ 549693 w 821234"/>
              <a:gd name="connsiteY3" fmla="*/ 1208811 h 1266560"/>
              <a:gd name="connsiteX4" fmla="*/ 446146 w 821234"/>
              <a:gd name="connsiteY4" fmla="*/ 1266560 h 1266560"/>
              <a:gd name="connsiteX5" fmla="*/ 328293 w 821234"/>
              <a:gd name="connsiteY5" fmla="*/ 1196947 h 1266560"/>
              <a:gd name="connsiteX6" fmla="*/ 14 w 821234"/>
              <a:gd name="connsiteY6" fmla="*/ 627405 h 1266560"/>
              <a:gd name="connsiteX7" fmla="*/ 318199 w 821234"/>
              <a:gd name="connsiteY7" fmla="*/ 101798 h 1266560"/>
              <a:gd name="connsiteX8" fmla="*/ 438815 w 821234"/>
              <a:gd name="connsiteY8" fmla="*/ 0 h 1266560"/>
              <a:gd name="connsiteX0" fmla="*/ 438815 w 821148"/>
              <a:gd name="connsiteY0" fmla="*/ 0 h 1266560"/>
              <a:gd name="connsiteX1" fmla="*/ 500408 w 821148"/>
              <a:gd name="connsiteY1" fmla="*/ 49960 h 1266560"/>
              <a:gd name="connsiteX2" fmla="*/ 820753 w 821148"/>
              <a:gd name="connsiteY2" fmla="*/ 627405 h 1266560"/>
              <a:gd name="connsiteX3" fmla="*/ 549693 w 821148"/>
              <a:gd name="connsiteY3" fmla="*/ 1208811 h 1266560"/>
              <a:gd name="connsiteX4" fmla="*/ 446146 w 821148"/>
              <a:gd name="connsiteY4" fmla="*/ 1266560 h 1266560"/>
              <a:gd name="connsiteX5" fmla="*/ 328293 w 821148"/>
              <a:gd name="connsiteY5" fmla="*/ 1196947 h 1266560"/>
              <a:gd name="connsiteX6" fmla="*/ 14 w 821148"/>
              <a:gd name="connsiteY6" fmla="*/ 627405 h 1266560"/>
              <a:gd name="connsiteX7" fmla="*/ 318199 w 821148"/>
              <a:gd name="connsiteY7" fmla="*/ 101798 h 1266560"/>
              <a:gd name="connsiteX8" fmla="*/ 438815 w 821148"/>
              <a:gd name="connsiteY8" fmla="*/ 0 h 1266560"/>
              <a:gd name="connsiteX0" fmla="*/ 438815 w 821263"/>
              <a:gd name="connsiteY0" fmla="*/ 0 h 1266560"/>
              <a:gd name="connsiteX1" fmla="*/ 500408 w 821263"/>
              <a:gd name="connsiteY1" fmla="*/ 49960 h 1266560"/>
              <a:gd name="connsiteX2" fmla="*/ 820753 w 821263"/>
              <a:gd name="connsiteY2" fmla="*/ 627405 h 1266560"/>
              <a:gd name="connsiteX3" fmla="*/ 555529 w 821263"/>
              <a:gd name="connsiteY3" fmla="*/ 1215755 h 1266560"/>
              <a:gd name="connsiteX4" fmla="*/ 446146 w 821263"/>
              <a:gd name="connsiteY4" fmla="*/ 1266560 h 1266560"/>
              <a:gd name="connsiteX5" fmla="*/ 328293 w 821263"/>
              <a:gd name="connsiteY5" fmla="*/ 1196947 h 1266560"/>
              <a:gd name="connsiteX6" fmla="*/ 14 w 821263"/>
              <a:gd name="connsiteY6" fmla="*/ 627405 h 1266560"/>
              <a:gd name="connsiteX7" fmla="*/ 318199 w 821263"/>
              <a:gd name="connsiteY7" fmla="*/ 101798 h 1266560"/>
              <a:gd name="connsiteX8" fmla="*/ 438815 w 821263"/>
              <a:gd name="connsiteY8" fmla="*/ 0 h 1266560"/>
              <a:gd name="connsiteX0" fmla="*/ 438815 w 818475"/>
              <a:gd name="connsiteY0" fmla="*/ 0 h 1266560"/>
              <a:gd name="connsiteX1" fmla="*/ 500408 w 818475"/>
              <a:gd name="connsiteY1" fmla="*/ 49960 h 1266560"/>
              <a:gd name="connsiteX2" fmla="*/ 817954 w 818475"/>
              <a:gd name="connsiteY2" fmla="*/ 625166 h 1266560"/>
              <a:gd name="connsiteX3" fmla="*/ 555529 w 818475"/>
              <a:gd name="connsiteY3" fmla="*/ 1215755 h 1266560"/>
              <a:gd name="connsiteX4" fmla="*/ 446146 w 818475"/>
              <a:gd name="connsiteY4" fmla="*/ 1266560 h 1266560"/>
              <a:gd name="connsiteX5" fmla="*/ 328293 w 818475"/>
              <a:gd name="connsiteY5" fmla="*/ 1196947 h 1266560"/>
              <a:gd name="connsiteX6" fmla="*/ 14 w 818475"/>
              <a:gd name="connsiteY6" fmla="*/ 627405 h 1266560"/>
              <a:gd name="connsiteX7" fmla="*/ 318199 w 818475"/>
              <a:gd name="connsiteY7" fmla="*/ 101798 h 1266560"/>
              <a:gd name="connsiteX8" fmla="*/ 438815 w 818475"/>
              <a:gd name="connsiteY8" fmla="*/ 0 h 126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400" dirty="0">
              <a:solidFill>
                <a:srgbClr val="004952"/>
              </a:solidFill>
              <a:latin typeface="字魂36号-正文宋楷" panose="02000000000000000000" pitchFamily="2" charset="-122"/>
              <a:ea typeface="字魂36号-正文宋楷" panose="02000000000000000000" pitchFamily="2" charset="-122"/>
            </a:endParaRPr>
          </a:p>
        </p:txBody>
      </p:sp>
      <p:sp>
        <p:nvSpPr>
          <p:cNvPr id="27" name="MH_Other_2">
            <a:extLst>
              <a:ext uri="{FF2B5EF4-FFF2-40B4-BE49-F238E27FC236}">
                <a16:creationId xmlns:a16="http://schemas.microsoft.com/office/drawing/2014/main" xmlns="" id="{742CA926-C15C-4F92-BB38-E3DDEF771C27}"/>
              </a:ext>
            </a:extLst>
          </p:cNvPr>
          <p:cNvSpPr/>
          <p:nvPr>
            <p:custDataLst>
              <p:tags r:id="rId6"/>
            </p:custDataLst>
          </p:nvPr>
        </p:nvSpPr>
        <p:spPr>
          <a:xfrm>
            <a:off x="3199397" y="3730298"/>
            <a:ext cx="971550" cy="3121025"/>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 name="connsiteX0" fmla="*/ 540542 w 971549"/>
              <a:gd name="connsiteY0" fmla="*/ 0 h 3121025"/>
              <a:gd name="connsiteX1" fmla="*/ 447674 w 971549"/>
              <a:gd name="connsiteY1" fmla="*/ 916781 h 3121025"/>
              <a:gd name="connsiteX2" fmla="*/ 450522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35" fmla="*/ 540542 w 971549"/>
              <a:gd name="connsiteY35" fmla="*/ 0 h 312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004952"/>
              </a:solidFill>
              <a:latin typeface="字魂36号-正文宋楷" panose="02000000000000000000" pitchFamily="2" charset="-122"/>
              <a:ea typeface="字魂36号-正文宋楷" panose="02000000000000000000" pitchFamily="2" charset="-122"/>
            </a:endParaRPr>
          </a:p>
        </p:txBody>
      </p:sp>
      <p:sp>
        <p:nvSpPr>
          <p:cNvPr id="28" name="矩形 27">
            <a:extLst>
              <a:ext uri="{FF2B5EF4-FFF2-40B4-BE49-F238E27FC236}">
                <a16:creationId xmlns:a16="http://schemas.microsoft.com/office/drawing/2014/main" xmlns="" id="{B9D4E97C-EF91-4F50-8CB6-054390AA152E}"/>
              </a:ext>
            </a:extLst>
          </p:cNvPr>
          <p:cNvSpPr/>
          <p:nvPr/>
        </p:nvSpPr>
        <p:spPr>
          <a:xfrm>
            <a:off x="6424681" y="2206481"/>
            <a:ext cx="4935761" cy="1674305"/>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教师向学生讲解用比例解决问题课程之前，教师要用六年级小学生所容易接受并且感兴趣的事例纳入到本节课的所讲授内容。兴趣是学习的关键，由于数学的枯燥性和严谨性，教师把本节课的教学设计得生动有趣就能为学生学好本节课成打下良好基础</a:t>
            </a:r>
          </a:p>
        </p:txBody>
      </p:sp>
      <p:sp>
        <p:nvSpPr>
          <p:cNvPr id="29" name="文本框 28">
            <a:extLst>
              <a:ext uri="{FF2B5EF4-FFF2-40B4-BE49-F238E27FC236}">
                <a16:creationId xmlns:a16="http://schemas.microsoft.com/office/drawing/2014/main" xmlns="" id="{F4AC254F-54EE-4620-8CB6-A9E6FE51D1FD}"/>
              </a:ext>
            </a:extLst>
          </p:cNvPr>
          <p:cNvSpPr txBox="1"/>
          <p:nvPr/>
        </p:nvSpPr>
        <p:spPr>
          <a:xfrm>
            <a:off x="6412806" y="1774894"/>
            <a:ext cx="3005951"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引导学生回忆所学知识</a:t>
            </a:r>
          </a:p>
        </p:txBody>
      </p:sp>
      <p:sp>
        <p:nvSpPr>
          <p:cNvPr id="30" name="矩形 29">
            <a:extLst>
              <a:ext uri="{FF2B5EF4-FFF2-40B4-BE49-F238E27FC236}">
                <a16:creationId xmlns:a16="http://schemas.microsoft.com/office/drawing/2014/main" xmlns="" id="{612C2F42-B8F5-42DA-8C44-7DA9D0D733DE}"/>
              </a:ext>
            </a:extLst>
          </p:cNvPr>
          <p:cNvSpPr/>
          <p:nvPr/>
        </p:nvSpPr>
        <p:spPr>
          <a:xfrm>
            <a:off x="6461033" y="4857119"/>
            <a:ext cx="4748306" cy="1275349"/>
          </a:xfrm>
          <a:prstGeom prst="rect">
            <a:avLst/>
          </a:prstGeom>
        </p:spPr>
        <p:txBody>
          <a:bodyPr wrap="square">
            <a:spAutoFit/>
          </a:bodyPr>
          <a:lstStyle/>
          <a:p>
            <a:pPr algn="just" hangingPunct="0">
              <a:lnSpc>
                <a:spcPct val="130000"/>
              </a:lnSpc>
              <a:spcBef>
                <a:spcPts val="800"/>
              </a:spcBef>
            </a:pPr>
            <a:r>
              <a:rPr lang="en-US" altLang="zh-CN" sz="15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Before the teacher explains the proportional problem solving course to the students, the teacher should incorporate into the content of this lesson the easily accepted and interesting examples of pupils</a:t>
            </a:r>
            <a:endParaRPr lang="zh-CN" altLang="en-US" sz="15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1" name="矩形 30">
            <a:extLst>
              <a:ext uri="{FF2B5EF4-FFF2-40B4-BE49-F238E27FC236}">
                <a16:creationId xmlns:a16="http://schemas.microsoft.com/office/drawing/2014/main" xmlns="" id="{899C5D67-DA17-4D9D-9CED-0C1B9CDA93EF}"/>
              </a:ext>
            </a:extLst>
          </p:cNvPr>
          <p:cNvSpPr/>
          <p:nvPr/>
        </p:nvSpPr>
        <p:spPr>
          <a:xfrm>
            <a:off x="6402293" y="4399325"/>
            <a:ext cx="2685352" cy="369332"/>
          </a:xfrm>
          <a:prstGeom prst="rect">
            <a:avLst/>
          </a:prstGeom>
        </p:spPr>
        <p:txBody>
          <a:bodyPr wrap="none">
            <a:spAutoFit/>
          </a:bodyPr>
          <a:lstStyle/>
          <a:p>
            <a:pPr algn="r">
              <a:spcBef>
                <a:spcPts val="800"/>
              </a:spcBef>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cs typeface="+mn-ea"/>
                <a:sym typeface="Arial"/>
              </a:rPr>
              <a:t>Recall old knowledge</a:t>
            </a:r>
          </a:p>
        </p:txBody>
      </p:sp>
      <p:sp>
        <p:nvSpPr>
          <p:cNvPr id="32" name="文本框 31">
            <a:extLst>
              <a:ext uri="{FF2B5EF4-FFF2-40B4-BE49-F238E27FC236}">
                <a16:creationId xmlns:a16="http://schemas.microsoft.com/office/drawing/2014/main" xmlns="" id="{F5E1BD92-E887-4912-AF21-36F6A7EED37B}"/>
              </a:ext>
            </a:extLst>
          </p:cNvPr>
          <p:cNvSpPr txBox="1"/>
          <p:nvPr/>
        </p:nvSpPr>
        <p:spPr>
          <a:xfrm>
            <a:off x="1213033" y="2005014"/>
            <a:ext cx="2036135" cy="861774"/>
          </a:xfrm>
          <a:prstGeom prst="rect">
            <a:avLst/>
          </a:prstGeom>
          <a:noFill/>
        </p:spPr>
        <p:txBody>
          <a:bodyPr wrap="none" rtlCol="0">
            <a:spAutoFit/>
          </a:bodyPr>
          <a:lstStyle/>
          <a:p>
            <a:r>
              <a:rPr lang="en-US" altLang="zh-CN" sz="5000" dirty="0">
                <a:solidFill>
                  <a:srgbClr val="01BE6A"/>
                </a:solidFill>
                <a:latin typeface="Source Han Sans K Heavy" panose="020B0A00000000000000" pitchFamily="34" charset="-128"/>
                <a:ea typeface="Source Han Sans K Heavy" panose="020B0A00000000000000" pitchFamily="34" charset="-128"/>
              </a:rPr>
              <a:t>rising</a:t>
            </a:r>
            <a:endParaRPr lang="zh-CN" altLang="en-US" sz="5000" dirty="0">
              <a:solidFill>
                <a:srgbClr val="01BE6A"/>
              </a:solidFill>
              <a:latin typeface="Source Han Sans K Heavy" panose="020B0A00000000000000" pitchFamily="34" charset="-128"/>
              <a:ea typeface="Source Han Sans K Heavy" panose="020B0A00000000000000" pitchFamily="34" charset="-128"/>
            </a:endParaRPr>
          </a:p>
        </p:txBody>
      </p:sp>
      <p:sp>
        <p:nvSpPr>
          <p:cNvPr id="33" name="PA-A000320141231F50PPSH-2540">
            <a:extLst>
              <a:ext uri="{FF2B5EF4-FFF2-40B4-BE49-F238E27FC236}">
                <a16:creationId xmlns:a16="http://schemas.microsoft.com/office/drawing/2014/main" xmlns="" id="{DDCBEE96-DEC6-47BC-893A-08FBE6C55C75}"/>
              </a:ext>
            </a:extLst>
          </p:cNvPr>
          <p:cNvSpPr>
            <a:spLocks noChangeAspect="1"/>
          </p:cNvSpPr>
          <p:nvPr>
            <p:custDataLst>
              <p:tags r:id="rId7"/>
            </p:custDataLst>
          </p:nvPr>
        </p:nvSpPr>
        <p:spPr bwMode="auto">
          <a:xfrm rot="8306103" flipV="1">
            <a:off x="4432508" y="2401841"/>
            <a:ext cx="1031026" cy="720000"/>
          </a:xfrm>
          <a:custGeom>
            <a:avLst/>
            <a:gdLst>
              <a:gd name="T0" fmla="*/ 410591246 w 7740"/>
              <a:gd name="T1" fmla="*/ 92591062 h 5412"/>
              <a:gd name="T2" fmla="*/ 439062382 w 7740"/>
              <a:gd name="T3" fmla="*/ 110976193 h 5412"/>
              <a:gd name="T4" fmla="*/ 463959550 w 7740"/>
              <a:gd name="T5" fmla="*/ 124039287 h 5412"/>
              <a:gd name="T6" fmla="*/ 456084566 w 7740"/>
              <a:gd name="T7" fmla="*/ 128393569 h 5412"/>
              <a:gd name="T8" fmla="*/ 431732562 w 7740"/>
              <a:gd name="T9" fmla="*/ 137283788 h 5412"/>
              <a:gd name="T10" fmla="*/ 399081502 w 7740"/>
              <a:gd name="T11" fmla="*/ 153491778 h 5412"/>
              <a:gd name="T12" fmla="*/ 367581564 w 7740"/>
              <a:gd name="T13" fmla="*/ 164014914 h 5412"/>
              <a:gd name="T14" fmla="*/ 358737343 w 7740"/>
              <a:gd name="T15" fmla="*/ 186270573 h 5412"/>
              <a:gd name="T16" fmla="*/ 300340971 w 7740"/>
              <a:gd name="T17" fmla="*/ 230237666 h 5412"/>
              <a:gd name="T18" fmla="*/ 190575314 w 7740"/>
              <a:gd name="T19" fmla="*/ 295250787 h 5412"/>
              <a:gd name="T20" fmla="*/ 87715651 w 7740"/>
              <a:gd name="T21" fmla="*/ 324582585 h 5412"/>
              <a:gd name="T22" fmla="*/ 64878048 w 7740"/>
              <a:gd name="T23" fmla="*/ 324824462 h 5412"/>
              <a:gd name="T24" fmla="*/ 84323324 w 7740"/>
              <a:gd name="T25" fmla="*/ 314785080 h 5412"/>
              <a:gd name="T26" fmla="*/ 91955876 w 7740"/>
              <a:gd name="T27" fmla="*/ 302387150 h 5412"/>
              <a:gd name="T28" fmla="*/ 104555950 w 7740"/>
              <a:gd name="T29" fmla="*/ 298637560 h 5412"/>
              <a:gd name="T30" fmla="*/ 119458021 w 7740"/>
              <a:gd name="T31" fmla="*/ 286481752 h 5412"/>
              <a:gd name="T32" fmla="*/ 129453118 w 7740"/>
              <a:gd name="T33" fmla="*/ 276563309 h 5412"/>
              <a:gd name="T34" fmla="*/ 143749233 w 7740"/>
              <a:gd name="T35" fmla="*/ 269003661 h 5412"/>
              <a:gd name="T36" fmla="*/ 161256035 w 7740"/>
              <a:gd name="T37" fmla="*/ 256908323 h 5412"/>
              <a:gd name="T38" fmla="*/ 167434979 w 7740"/>
              <a:gd name="T39" fmla="*/ 246203779 h 5412"/>
              <a:gd name="T40" fmla="*/ 183487926 w 7740"/>
              <a:gd name="T41" fmla="*/ 234652418 h 5412"/>
              <a:gd name="T42" fmla="*/ 194997424 w 7740"/>
              <a:gd name="T43" fmla="*/ 223403650 h 5412"/>
              <a:gd name="T44" fmla="*/ 207476405 w 7740"/>
              <a:gd name="T45" fmla="*/ 216146349 h 5412"/>
              <a:gd name="T46" fmla="*/ 216199533 w 7740"/>
              <a:gd name="T47" fmla="*/ 202055277 h 5412"/>
              <a:gd name="T48" fmla="*/ 222196591 w 7740"/>
              <a:gd name="T49" fmla="*/ 198124034 h 5412"/>
              <a:gd name="T50" fmla="*/ 220500304 w 7740"/>
              <a:gd name="T51" fmla="*/ 189233815 h 5412"/>
              <a:gd name="T52" fmla="*/ 215230297 w 7740"/>
              <a:gd name="T53" fmla="*/ 176291660 h 5412"/>
              <a:gd name="T54" fmla="*/ 169191566 w 7740"/>
              <a:gd name="T55" fmla="*/ 182037229 h 5412"/>
              <a:gd name="T56" fmla="*/ 58941537 w 7740"/>
              <a:gd name="T57" fmla="*/ 204051010 h 5412"/>
              <a:gd name="T58" fmla="*/ 242186 w 7740"/>
              <a:gd name="T59" fmla="*/ 211308312 h 5412"/>
              <a:gd name="T60" fmla="*/ 37678882 w 7740"/>
              <a:gd name="T61" fmla="*/ 203385602 h 5412"/>
              <a:gd name="T62" fmla="*/ 82505944 w 7740"/>
              <a:gd name="T63" fmla="*/ 188629122 h 5412"/>
              <a:gd name="T64" fmla="*/ 91107979 w 7740"/>
              <a:gd name="T65" fmla="*/ 182762861 h 5412"/>
              <a:gd name="T66" fmla="*/ 97831841 w 7740"/>
              <a:gd name="T67" fmla="*/ 177380354 h 5412"/>
              <a:gd name="T68" fmla="*/ 103768353 w 7740"/>
              <a:gd name="T69" fmla="*/ 173147010 h 5412"/>
              <a:gd name="T70" fmla="*/ 104616496 w 7740"/>
              <a:gd name="T71" fmla="*/ 156334081 h 5412"/>
              <a:gd name="T72" fmla="*/ 91592597 w 7740"/>
              <a:gd name="T73" fmla="*/ 152161207 h 5412"/>
              <a:gd name="T74" fmla="*/ 81718347 w 7740"/>
              <a:gd name="T75" fmla="*/ 151193698 h 5412"/>
              <a:gd name="T76" fmla="*/ 70632921 w 7740"/>
              <a:gd name="T77" fmla="*/ 148774433 h 5412"/>
              <a:gd name="T78" fmla="*/ 26048045 w 7740"/>
              <a:gd name="T79" fmla="*/ 152584492 h 5412"/>
              <a:gd name="T80" fmla="*/ 73116558 w 7740"/>
              <a:gd name="T81" fmla="*/ 143573580 h 5412"/>
              <a:gd name="T82" fmla="*/ 139630101 w 7740"/>
              <a:gd name="T83" fmla="*/ 137223319 h 5412"/>
              <a:gd name="T84" fmla="*/ 182094618 w 7740"/>
              <a:gd name="T85" fmla="*/ 132324567 h 5412"/>
              <a:gd name="T86" fmla="*/ 215472483 w 7740"/>
              <a:gd name="T87" fmla="*/ 116902924 h 5412"/>
              <a:gd name="T88" fmla="*/ 230132122 w 7740"/>
              <a:gd name="T89" fmla="*/ 93437633 h 5412"/>
              <a:gd name="T90" fmla="*/ 236311066 w 7740"/>
              <a:gd name="T91" fmla="*/ 74145462 h 5412"/>
              <a:gd name="T92" fmla="*/ 228193649 w 7740"/>
              <a:gd name="T93" fmla="*/ 63864203 h 5412"/>
              <a:gd name="T94" fmla="*/ 207415859 w 7740"/>
              <a:gd name="T95" fmla="*/ 56365025 h 5412"/>
              <a:gd name="T96" fmla="*/ 193846548 w 7740"/>
              <a:gd name="T97" fmla="*/ 49107723 h 5412"/>
              <a:gd name="T98" fmla="*/ 177611961 w 7740"/>
              <a:gd name="T99" fmla="*/ 42576054 h 5412"/>
              <a:gd name="T100" fmla="*/ 168585855 w 7740"/>
              <a:gd name="T101" fmla="*/ 35923691 h 5412"/>
              <a:gd name="T102" fmla="*/ 155440616 w 7740"/>
              <a:gd name="T103" fmla="*/ 30420246 h 5412"/>
              <a:gd name="T104" fmla="*/ 150533888 w 7740"/>
              <a:gd name="T105" fmla="*/ 26489003 h 5412"/>
              <a:gd name="T106" fmla="*/ 140962862 w 7740"/>
              <a:gd name="T107" fmla="*/ 23102475 h 5412"/>
              <a:gd name="T108" fmla="*/ 130603994 w 7740"/>
              <a:gd name="T109" fmla="*/ 18143254 h 5412"/>
              <a:gd name="T110" fmla="*/ 124849368 w 7740"/>
              <a:gd name="T111" fmla="*/ 12700277 h 5412"/>
              <a:gd name="T112" fmla="*/ 112491481 w 7740"/>
              <a:gd name="T113" fmla="*/ 7378240 h 5412"/>
              <a:gd name="T114" fmla="*/ 106918494 w 7740"/>
              <a:gd name="T115" fmla="*/ 423285 h 5412"/>
              <a:gd name="T116" fmla="*/ 206991787 w 7740"/>
              <a:gd name="T117" fmla="*/ 7499179 h 5412"/>
              <a:gd name="T118" fmla="*/ 349347711 w 7740"/>
              <a:gd name="T119" fmla="*/ 35500160 h 5412"/>
              <a:gd name="T120" fmla="*/ 374487312 w 7740"/>
              <a:gd name="T121" fmla="*/ 51284865 h 5412"/>
              <a:gd name="T122" fmla="*/ 380120845 w 7740"/>
              <a:gd name="T123" fmla="*/ 67069569 h 5412"/>
              <a:gd name="T124" fmla="*/ 365279566 w 7740"/>
              <a:gd name="T125" fmla="*/ 85454700 h 54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740" h="5412">
                <a:moveTo>
                  <a:pt x="6086" y="1464"/>
                </a:moveTo>
                <a:lnTo>
                  <a:pt x="6086" y="1464"/>
                </a:lnTo>
                <a:lnTo>
                  <a:pt x="6093" y="1467"/>
                </a:lnTo>
                <a:lnTo>
                  <a:pt x="6103" y="1469"/>
                </a:lnTo>
                <a:lnTo>
                  <a:pt x="6131" y="1474"/>
                </a:lnTo>
                <a:lnTo>
                  <a:pt x="6169" y="1476"/>
                </a:lnTo>
                <a:lnTo>
                  <a:pt x="6216" y="1479"/>
                </a:lnTo>
                <a:lnTo>
                  <a:pt x="6331" y="1483"/>
                </a:lnTo>
                <a:lnTo>
                  <a:pt x="6395" y="1487"/>
                </a:lnTo>
                <a:lnTo>
                  <a:pt x="6463" y="1491"/>
                </a:lnTo>
                <a:lnTo>
                  <a:pt x="6534" y="1497"/>
                </a:lnTo>
                <a:lnTo>
                  <a:pt x="6604" y="1504"/>
                </a:lnTo>
                <a:lnTo>
                  <a:pt x="6675" y="1512"/>
                </a:lnTo>
                <a:lnTo>
                  <a:pt x="6710" y="1518"/>
                </a:lnTo>
                <a:lnTo>
                  <a:pt x="6744" y="1524"/>
                </a:lnTo>
                <a:lnTo>
                  <a:pt x="6778" y="1531"/>
                </a:lnTo>
                <a:lnTo>
                  <a:pt x="6811" y="1538"/>
                </a:lnTo>
                <a:lnTo>
                  <a:pt x="6842" y="1546"/>
                </a:lnTo>
                <a:lnTo>
                  <a:pt x="6873" y="1556"/>
                </a:lnTo>
                <a:lnTo>
                  <a:pt x="6901" y="1567"/>
                </a:lnTo>
                <a:lnTo>
                  <a:pt x="6929" y="1577"/>
                </a:lnTo>
                <a:lnTo>
                  <a:pt x="6955" y="1590"/>
                </a:lnTo>
                <a:lnTo>
                  <a:pt x="6978" y="1603"/>
                </a:lnTo>
                <a:lnTo>
                  <a:pt x="7000" y="1618"/>
                </a:lnTo>
                <a:lnTo>
                  <a:pt x="7021" y="1632"/>
                </a:lnTo>
                <a:lnTo>
                  <a:pt x="7062" y="1660"/>
                </a:lnTo>
                <a:lnTo>
                  <a:pt x="7100" y="1690"/>
                </a:lnTo>
                <a:lnTo>
                  <a:pt x="7133" y="1720"/>
                </a:lnTo>
                <a:lnTo>
                  <a:pt x="7165" y="1750"/>
                </a:lnTo>
                <a:lnTo>
                  <a:pt x="7195" y="1779"/>
                </a:lnTo>
                <a:lnTo>
                  <a:pt x="7248" y="1835"/>
                </a:lnTo>
                <a:lnTo>
                  <a:pt x="7297" y="1885"/>
                </a:lnTo>
                <a:lnTo>
                  <a:pt x="7318" y="1908"/>
                </a:lnTo>
                <a:lnTo>
                  <a:pt x="7341" y="1927"/>
                </a:lnTo>
                <a:lnTo>
                  <a:pt x="7362" y="1944"/>
                </a:lnTo>
                <a:lnTo>
                  <a:pt x="7384" y="1957"/>
                </a:lnTo>
                <a:lnTo>
                  <a:pt x="7394" y="1963"/>
                </a:lnTo>
                <a:lnTo>
                  <a:pt x="7406" y="1968"/>
                </a:lnTo>
                <a:lnTo>
                  <a:pt x="7417" y="1973"/>
                </a:lnTo>
                <a:lnTo>
                  <a:pt x="7429" y="1975"/>
                </a:lnTo>
                <a:lnTo>
                  <a:pt x="7452" y="1981"/>
                </a:lnTo>
                <a:lnTo>
                  <a:pt x="7480" y="1988"/>
                </a:lnTo>
                <a:lnTo>
                  <a:pt x="7539" y="2007"/>
                </a:lnTo>
                <a:lnTo>
                  <a:pt x="7601" y="2029"/>
                </a:lnTo>
                <a:lnTo>
                  <a:pt x="7631" y="2039"/>
                </a:lnTo>
                <a:lnTo>
                  <a:pt x="7659" y="2051"/>
                </a:lnTo>
                <a:lnTo>
                  <a:pt x="7684" y="2062"/>
                </a:lnTo>
                <a:lnTo>
                  <a:pt x="7704" y="2073"/>
                </a:lnTo>
                <a:lnTo>
                  <a:pt x="7722" y="2083"/>
                </a:lnTo>
                <a:lnTo>
                  <a:pt x="7734" y="2093"/>
                </a:lnTo>
                <a:lnTo>
                  <a:pt x="7738" y="2096"/>
                </a:lnTo>
                <a:lnTo>
                  <a:pt x="7740" y="2100"/>
                </a:lnTo>
                <a:lnTo>
                  <a:pt x="7740" y="2104"/>
                </a:lnTo>
                <a:lnTo>
                  <a:pt x="7739" y="2107"/>
                </a:lnTo>
                <a:lnTo>
                  <a:pt x="7735" y="2110"/>
                </a:lnTo>
                <a:lnTo>
                  <a:pt x="7731" y="2112"/>
                </a:lnTo>
                <a:lnTo>
                  <a:pt x="7723" y="2113"/>
                </a:lnTo>
                <a:lnTo>
                  <a:pt x="7714" y="2114"/>
                </a:lnTo>
                <a:lnTo>
                  <a:pt x="7663" y="2117"/>
                </a:lnTo>
                <a:lnTo>
                  <a:pt x="7600" y="2120"/>
                </a:lnTo>
                <a:lnTo>
                  <a:pt x="7529" y="2123"/>
                </a:lnTo>
                <a:lnTo>
                  <a:pt x="7455" y="2127"/>
                </a:lnTo>
                <a:lnTo>
                  <a:pt x="7386" y="2133"/>
                </a:lnTo>
                <a:lnTo>
                  <a:pt x="7354" y="2137"/>
                </a:lnTo>
                <a:lnTo>
                  <a:pt x="7325" y="2140"/>
                </a:lnTo>
                <a:lnTo>
                  <a:pt x="7300" y="2146"/>
                </a:lnTo>
                <a:lnTo>
                  <a:pt x="7280" y="2151"/>
                </a:lnTo>
                <a:lnTo>
                  <a:pt x="7272" y="2155"/>
                </a:lnTo>
                <a:lnTo>
                  <a:pt x="7265" y="2158"/>
                </a:lnTo>
                <a:lnTo>
                  <a:pt x="7259" y="2162"/>
                </a:lnTo>
                <a:lnTo>
                  <a:pt x="7255" y="2165"/>
                </a:lnTo>
                <a:lnTo>
                  <a:pt x="7245" y="2177"/>
                </a:lnTo>
                <a:lnTo>
                  <a:pt x="7224" y="2194"/>
                </a:lnTo>
                <a:lnTo>
                  <a:pt x="7198" y="2215"/>
                </a:lnTo>
                <a:lnTo>
                  <a:pt x="7165" y="2241"/>
                </a:lnTo>
                <a:lnTo>
                  <a:pt x="7127" y="2270"/>
                </a:lnTo>
                <a:lnTo>
                  <a:pt x="7083" y="2301"/>
                </a:lnTo>
                <a:lnTo>
                  <a:pt x="7037" y="2333"/>
                </a:lnTo>
                <a:lnTo>
                  <a:pt x="6987" y="2365"/>
                </a:lnTo>
                <a:lnTo>
                  <a:pt x="6934" y="2397"/>
                </a:lnTo>
                <a:lnTo>
                  <a:pt x="6881" y="2428"/>
                </a:lnTo>
                <a:lnTo>
                  <a:pt x="6828" y="2456"/>
                </a:lnTo>
                <a:lnTo>
                  <a:pt x="6775" y="2483"/>
                </a:lnTo>
                <a:lnTo>
                  <a:pt x="6749" y="2494"/>
                </a:lnTo>
                <a:lnTo>
                  <a:pt x="6724" y="2504"/>
                </a:lnTo>
                <a:lnTo>
                  <a:pt x="6699" y="2513"/>
                </a:lnTo>
                <a:lnTo>
                  <a:pt x="6674" y="2522"/>
                </a:lnTo>
                <a:lnTo>
                  <a:pt x="6652" y="2528"/>
                </a:lnTo>
                <a:lnTo>
                  <a:pt x="6629" y="2534"/>
                </a:lnTo>
                <a:lnTo>
                  <a:pt x="6608" y="2537"/>
                </a:lnTo>
                <a:lnTo>
                  <a:pt x="6588" y="2538"/>
                </a:lnTo>
                <a:lnTo>
                  <a:pt x="6548" y="2541"/>
                </a:lnTo>
                <a:lnTo>
                  <a:pt x="6508" y="2547"/>
                </a:lnTo>
                <a:lnTo>
                  <a:pt x="6468" y="2553"/>
                </a:lnTo>
                <a:lnTo>
                  <a:pt x="6426" y="2562"/>
                </a:lnTo>
                <a:lnTo>
                  <a:pt x="6386" y="2572"/>
                </a:lnTo>
                <a:lnTo>
                  <a:pt x="6346" y="2584"/>
                </a:lnTo>
                <a:lnTo>
                  <a:pt x="6307" y="2595"/>
                </a:lnTo>
                <a:lnTo>
                  <a:pt x="6270" y="2609"/>
                </a:lnTo>
                <a:lnTo>
                  <a:pt x="6235" y="2623"/>
                </a:lnTo>
                <a:lnTo>
                  <a:pt x="6201" y="2636"/>
                </a:lnTo>
                <a:lnTo>
                  <a:pt x="6171" y="2650"/>
                </a:lnTo>
                <a:lnTo>
                  <a:pt x="6142" y="2664"/>
                </a:lnTo>
                <a:lnTo>
                  <a:pt x="6118" y="2677"/>
                </a:lnTo>
                <a:lnTo>
                  <a:pt x="6097" y="2689"/>
                </a:lnTo>
                <a:lnTo>
                  <a:pt x="6080" y="2701"/>
                </a:lnTo>
                <a:lnTo>
                  <a:pt x="6068" y="2712"/>
                </a:lnTo>
                <a:lnTo>
                  <a:pt x="6064" y="2717"/>
                </a:lnTo>
                <a:lnTo>
                  <a:pt x="6059" y="2724"/>
                </a:lnTo>
                <a:lnTo>
                  <a:pt x="6055" y="2732"/>
                </a:lnTo>
                <a:lnTo>
                  <a:pt x="6052" y="2742"/>
                </a:lnTo>
                <a:lnTo>
                  <a:pt x="6045" y="2764"/>
                </a:lnTo>
                <a:lnTo>
                  <a:pt x="6036" y="2791"/>
                </a:lnTo>
                <a:lnTo>
                  <a:pt x="6020" y="2856"/>
                </a:lnTo>
                <a:lnTo>
                  <a:pt x="6008" y="2892"/>
                </a:lnTo>
                <a:lnTo>
                  <a:pt x="5995" y="2932"/>
                </a:lnTo>
                <a:lnTo>
                  <a:pt x="5979" y="2972"/>
                </a:lnTo>
                <a:lnTo>
                  <a:pt x="5970" y="2993"/>
                </a:lnTo>
                <a:lnTo>
                  <a:pt x="5959" y="3015"/>
                </a:lnTo>
                <a:lnTo>
                  <a:pt x="5948" y="3036"/>
                </a:lnTo>
                <a:lnTo>
                  <a:pt x="5935" y="3059"/>
                </a:lnTo>
                <a:lnTo>
                  <a:pt x="5922" y="3080"/>
                </a:lnTo>
                <a:lnTo>
                  <a:pt x="5908" y="3103"/>
                </a:lnTo>
                <a:lnTo>
                  <a:pt x="5891" y="3124"/>
                </a:lnTo>
                <a:lnTo>
                  <a:pt x="5875" y="3147"/>
                </a:lnTo>
                <a:lnTo>
                  <a:pt x="5856" y="3168"/>
                </a:lnTo>
                <a:lnTo>
                  <a:pt x="5836" y="3191"/>
                </a:lnTo>
                <a:lnTo>
                  <a:pt x="5814" y="3212"/>
                </a:lnTo>
                <a:lnTo>
                  <a:pt x="5790" y="3233"/>
                </a:lnTo>
                <a:lnTo>
                  <a:pt x="5765" y="3254"/>
                </a:lnTo>
                <a:lnTo>
                  <a:pt x="5739" y="3275"/>
                </a:lnTo>
                <a:lnTo>
                  <a:pt x="5668" y="3325"/>
                </a:lnTo>
                <a:lnTo>
                  <a:pt x="5569" y="3395"/>
                </a:lnTo>
                <a:lnTo>
                  <a:pt x="5445" y="3480"/>
                </a:lnTo>
                <a:lnTo>
                  <a:pt x="5299" y="3579"/>
                </a:lnTo>
                <a:lnTo>
                  <a:pt x="5136" y="3690"/>
                </a:lnTo>
                <a:lnTo>
                  <a:pt x="4958" y="3807"/>
                </a:lnTo>
                <a:lnTo>
                  <a:pt x="4770" y="3931"/>
                </a:lnTo>
                <a:lnTo>
                  <a:pt x="4575" y="4057"/>
                </a:lnTo>
                <a:lnTo>
                  <a:pt x="4377" y="4184"/>
                </a:lnTo>
                <a:lnTo>
                  <a:pt x="4178" y="4309"/>
                </a:lnTo>
                <a:lnTo>
                  <a:pt x="3985" y="4427"/>
                </a:lnTo>
                <a:lnTo>
                  <a:pt x="3798" y="4540"/>
                </a:lnTo>
                <a:lnTo>
                  <a:pt x="3709" y="4592"/>
                </a:lnTo>
                <a:lnTo>
                  <a:pt x="3623" y="4641"/>
                </a:lnTo>
                <a:lnTo>
                  <a:pt x="3541" y="4687"/>
                </a:lnTo>
                <a:lnTo>
                  <a:pt x="3463" y="4730"/>
                </a:lnTo>
                <a:lnTo>
                  <a:pt x="3389" y="4769"/>
                </a:lnTo>
                <a:lnTo>
                  <a:pt x="3322" y="4804"/>
                </a:lnTo>
                <a:lnTo>
                  <a:pt x="3259" y="4834"/>
                </a:lnTo>
                <a:lnTo>
                  <a:pt x="3202" y="4860"/>
                </a:lnTo>
                <a:lnTo>
                  <a:pt x="3146" y="4882"/>
                </a:lnTo>
                <a:lnTo>
                  <a:pt x="3083" y="4907"/>
                </a:lnTo>
                <a:lnTo>
                  <a:pt x="3014" y="4932"/>
                </a:lnTo>
                <a:lnTo>
                  <a:pt x="2940" y="4958"/>
                </a:lnTo>
                <a:lnTo>
                  <a:pt x="2862" y="4984"/>
                </a:lnTo>
                <a:lnTo>
                  <a:pt x="2779" y="5012"/>
                </a:lnTo>
                <a:lnTo>
                  <a:pt x="2693" y="5039"/>
                </a:lnTo>
                <a:lnTo>
                  <a:pt x="2605" y="5066"/>
                </a:lnTo>
                <a:lnTo>
                  <a:pt x="2421" y="5121"/>
                </a:lnTo>
                <a:lnTo>
                  <a:pt x="2233" y="5176"/>
                </a:lnTo>
                <a:lnTo>
                  <a:pt x="2046" y="5227"/>
                </a:lnTo>
                <a:lnTo>
                  <a:pt x="1861" y="5273"/>
                </a:lnTo>
                <a:lnTo>
                  <a:pt x="1771" y="5296"/>
                </a:lnTo>
                <a:lnTo>
                  <a:pt x="1686" y="5316"/>
                </a:lnTo>
                <a:lnTo>
                  <a:pt x="1602" y="5335"/>
                </a:lnTo>
                <a:lnTo>
                  <a:pt x="1523" y="5353"/>
                </a:lnTo>
                <a:lnTo>
                  <a:pt x="1448" y="5367"/>
                </a:lnTo>
                <a:lnTo>
                  <a:pt x="1378" y="5381"/>
                </a:lnTo>
                <a:lnTo>
                  <a:pt x="1314" y="5392"/>
                </a:lnTo>
                <a:lnTo>
                  <a:pt x="1254" y="5401"/>
                </a:lnTo>
                <a:lnTo>
                  <a:pt x="1203" y="5407"/>
                </a:lnTo>
                <a:lnTo>
                  <a:pt x="1158" y="5411"/>
                </a:lnTo>
                <a:lnTo>
                  <a:pt x="1121" y="5412"/>
                </a:lnTo>
                <a:lnTo>
                  <a:pt x="1106" y="5412"/>
                </a:lnTo>
                <a:lnTo>
                  <a:pt x="1093" y="5410"/>
                </a:lnTo>
                <a:lnTo>
                  <a:pt x="1082" y="5409"/>
                </a:lnTo>
                <a:lnTo>
                  <a:pt x="1073" y="5405"/>
                </a:lnTo>
                <a:lnTo>
                  <a:pt x="1067" y="5401"/>
                </a:lnTo>
                <a:lnTo>
                  <a:pt x="1062" y="5397"/>
                </a:lnTo>
                <a:lnTo>
                  <a:pt x="1061" y="5392"/>
                </a:lnTo>
                <a:lnTo>
                  <a:pt x="1062" y="5386"/>
                </a:lnTo>
                <a:lnTo>
                  <a:pt x="1065" y="5379"/>
                </a:lnTo>
                <a:lnTo>
                  <a:pt x="1071" y="5371"/>
                </a:lnTo>
                <a:lnTo>
                  <a:pt x="1087" y="5354"/>
                </a:lnTo>
                <a:lnTo>
                  <a:pt x="1102" y="5339"/>
                </a:lnTo>
                <a:lnTo>
                  <a:pt x="1133" y="5311"/>
                </a:lnTo>
                <a:lnTo>
                  <a:pt x="1163" y="5287"/>
                </a:lnTo>
                <a:lnTo>
                  <a:pt x="1191" y="5267"/>
                </a:lnTo>
                <a:lnTo>
                  <a:pt x="1219" y="5252"/>
                </a:lnTo>
                <a:lnTo>
                  <a:pt x="1245" y="5238"/>
                </a:lnTo>
                <a:lnTo>
                  <a:pt x="1270" y="5228"/>
                </a:lnTo>
                <a:lnTo>
                  <a:pt x="1294" y="5220"/>
                </a:lnTo>
                <a:lnTo>
                  <a:pt x="1315" y="5214"/>
                </a:lnTo>
                <a:lnTo>
                  <a:pt x="1334" y="5209"/>
                </a:lnTo>
                <a:lnTo>
                  <a:pt x="1351" y="5207"/>
                </a:lnTo>
                <a:lnTo>
                  <a:pt x="1365" y="5205"/>
                </a:lnTo>
                <a:lnTo>
                  <a:pt x="1385" y="5205"/>
                </a:lnTo>
                <a:lnTo>
                  <a:pt x="1392" y="5205"/>
                </a:lnTo>
                <a:lnTo>
                  <a:pt x="1393" y="5196"/>
                </a:lnTo>
                <a:lnTo>
                  <a:pt x="1398" y="5170"/>
                </a:lnTo>
                <a:lnTo>
                  <a:pt x="1402" y="5153"/>
                </a:lnTo>
                <a:lnTo>
                  <a:pt x="1408" y="5134"/>
                </a:lnTo>
                <a:lnTo>
                  <a:pt x="1415" y="5114"/>
                </a:lnTo>
                <a:lnTo>
                  <a:pt x="1423" y="5094"/>
                </a:lnTo>
                <a:lnTo>
                  <a:pt x="1435" y="5074"/>
                </a:lnTo>
                <a:lnTo>
                  <a:pt x="1448" y="5053"/>
                </a:lnTo>
                <a:lnTo>
                  <a:pt x="1456" y="5044"/>
                </a:lnTo>
                <a:lnTo>
                  <a:pt x="1465" y="5036"/>
                </a:lnTo>
                <a:lnTo>
                  <a:pt x="1474" y="5027"/>
                </a:lnTo>
                <a:lnTo>
                  <a:pt x="1484" y="5019"/>
                </a:lnTo>
                <a:lnTo>
                  <a:pt x="1494" y="5012"/>
                </a:lnTo>
                <a:lnTo>
                  <a:pt x="1505" y="5006"/>
                </a:lnTo>
                <a:lnTo>
                  <a:pt x="1518" y="5000"/>
                </a:lnTo>
                <a:lnTo>
                  <a:pt x="1531" y="4996"/>
                </a:lnTo>
                <a:lnTo>
                  <a:pt x="1544" y="4993"/>
                </a:lnTo>
                <a:lnTo>
                  <a:pt x="1560" y="4990"/>
                </a:lnTo>
                <a:lnTo>
                  <a:pt x="1575" y="4989"/>
                </a:lnTo>
                <a:lnTo>
                  <a:pt x="1592" y="4989"/>
                </a:lnTo>
                <a:lnTo>
                  <a:pt x="1608" y="4989"/>
                </a:lnTo>
                <a:lnTo>
                  <a:pt x="1624" y="4988"/>
                </a:lnTo>
                <a:lnTo>
                  <a:pt x="1639" y="4986"/>
                </a:lnTo>
                <a:lnTo>
                  <a:pt x="1652" y="4981"/>
                </a:lnTo>
                <a:lnTo>
                  <a:pt x="1667" y="4976"/>
                </a:lnTo>
                <a:lnTo>
                  <a:pt x="1680" y="4970"/>
                </a:lnTo>
                <a:lnTo>
                  <a:pt x="1692" y="4963"/>
                </a:lnTo>
                <a:lnTo>
                  <a:pt x="1703" y="4956"/>
                </a:lnTo>
                <a:lnTo>
                  <a:pt x="1714" y="4948"/>
                </a:lnTo>
                <a:lnTo>
                  <a:pt x="1726" y="4938"/>
                </a:lnTo>
                <a:lnTo>
                  <a:pt x="1746" y="4918"/>
                </a:lnTo>
                <a:lnTo>
                  <a:pt x="1766" y="4897"/>
                </a:lnTo>
                <a:lnTo>
                  <a:pt x="1785" y="4873"/>
                </a:lnTo>
                <a:lnTo>
                  <a:pt x="1804" y="4850"/>
                </a:lnTo>
                <a:lnTo>
                  <a:pt x="1823" y="4828"/>
                </a:lnTo>
                <a:lnTo>
                  <a:pt x="1844" y="4805"/>
                </a:lnTo>
                <a:lnTo>
                  <a:pt x="1865" y="4786"/>
                </a:lnTo>
                <a:lnTo>
                  <a:pt x="1877" y="4777"/>
                </a:lnTo>
                <a:lnTo>
                  <a:pt x="1889" y="4768"/>
                </a:lnTo>
                <a:lnTo>
                  <a:pt x="1901" y="4761"/>
                </a:lnTo>
                <a:lnTo>
                  <a:pt x="1914" y="4754"/>
                </a:lnTo>
                <a:lnTo>
                  <a:pt x="1927" y="4748"/>
                </a:lnTo>
                <a:lnTo>
                  <a:pt x="1941" y="4743"/>
                </a:lnTo>
                <a:lnTo>
                  <a:pt x="1956" y="4740"/>
                </a:lnTo>
                <a:lnTo>
                  <a:pt x="1972" y="4737"/>
                </a:lnTo>
                <a:lnTo>
                  <a:pt x="1987" y="4736"/>
                </a:lnTo>
                <a:lnTo>
                  <a:pt x="2002" y="4733"/>
                </a:lnTo>
                <a:lnTo>
                  <a:pt x="2015" y="4729"/>
                </a:lnTo>
                <a:lnTo>
                  <a:pt x="2027" y="4724"/>
                </a:lnTo>
                <a:lnTo>
                  <a:pt x="2037" y="4720"/>
                </a:lnTo>
                <a:lnTo>
                  <a:pt x="2047" y="4714"/>
                </a:lnTo>
                <a:lnTo>
                  <a:pt x="2055" y="4706"/>
                </a:lnTo>
                <a:lnTo>
                  <a:pt x="2063" y="4701"/>
                </a:lnTo>
                <a:lnTo>
                  <a:pt x="2071" y="4692"/>
                </a:lnTo>
                <a:lnTo>
                  <a:pt x="2076" y="4685"/>
                </a:lnTo>
                <a:lnTo>
                  <a:pt x="2087" y="4667"/>
                </a:lnTo>
                <a:lnTo>
                  <a:pt x="2098" y="4649"/>
                </a:lnTo>
                <a:lnTo>
                  <a:pt x="2106" y="4630"/>
                </a:lnTo>
                <a:lnTo>
                  <a:pt x="2116" y="4611"/>
                </a:lnTo>
                <a:lnTo>
                  <a:pt x="2125" y="4592"/>
                </a:lnTo>
                <a:lnTo>
                  <a:pt x="2137" y="4573"/>
                </a:lnTo>
                <a:lnTo>
                  <a:pt x="2143" y="4565"/>
                </a:lnTo>
                <a:lnTo>
                  <a:pt x="2150" y="4557"/>
                </a:lnTo>
                <a:lnTo>
                  <a:pt x="2158" y="4548"/>
                </a:lnTo>
                <a:lnTo>
                  <a:pt x="2167" y="4540"/>
                </a:lnTo>
                <a:lnTo>
                  <a:pt x="2176" y="4533"/>
                </a:lnTo>
                <a:lnTo>
                  <a:pt x="2187" y="4526"/>
                </a:lnTo>
                <a:lnTo>
                  <a:pt x="2199" y="4520"/>
                </a:lnTo>
                <a:lnTo>
                  <a:pt x="2211" y="4514"/>
                </a:lnTo>
                <a:lnTo>
                  <a:pt x="2225" y="4508"/>
                </a:lnTo>
                <a:lnTo>
                  <a:pt x="2240" y="4505"/>
                </a:lnTo>
                <a:lnTo>
                  <a:pt x="2272" y="4495"/>
                </a:lnTo>
                <a:lnTo>
                  <a:pt x="2301" y="4486"/>
                </a:lnTo>
                <a:lnTo>
                  <a:pt x="2327" y="4474"/>
                </a:lnTo>
                <a:lnTo>
                  <a:pt x="2351" y="4461"/>
                </a:lnTo>
                <a:lnTo>
                  <a:pt x="2373" y="4448"/>
                </a:lnTo>
                <a:lnTo>
                  <a:pt x="2396" y="4432"/>
                </a:lnTo>
                <a:lnTo>
                  <a:pt x="2416" y="4418"/>
                </a:lnTo>
                <a:lnTo>
                  <a:pt x="2435" y="4402"/>
                </a:lnTo>
                <a:lnTo>
                  <a:pt x="2474" y="4371"/>
                </a:lnTo>
                <a:lnTo>
                  <a:pt x="2514" y="4341"/>
                </a:lnTo>
                <a:lnTo>
                  <a:pt x="2534" y="4326"/>
                </a:lnTo>
                <a:lnTo>
                  <a:pt x="2556" y="4312"/>
                </a:lnTo>
                <a:lnTo>
                  <a:pt x="2579" y="4299"/>
                </a:lnTo>
                <a:lnTo>
                  <a:pt x="2604" y="4287"/>
                </a:lnTo>
                <a:lnTo>
                  <a:pt x="2617" y="4281"/>
                </a:lnTo>
                <a:lnTo>
                  <a:pt x="2628" y="4275"/>
                </a:lnTo>
                <a:lnTo>
                  <a:pt x="2638" y="4269"/>
                </a:lnTo>
                <a:lnTo>
                  <a:pt x="2647" y="4262"/>
                </a:lnTo>
                <a:lnTo>
                  <a:pt x="2655" y="4255"/>
                </a:lnTo>
                <a:lnTo>
                  <a:pt x="2662" y="4248"/>
                </a:lnTo>
                <a:lnTo>
                  <a:pt x="2668" y="4241"/>
                </a:lnTo>
                <a:lnTo>
                  <a:pt x="2673" y="4232"/>
                </a:lnTo>
                <a:lnTo>
                  <a:pt x="2682" y="4217"/>
                </a:lnTo>
                <a:lnTo>
                  <a:pt x="2688" y="4202"/>
                </a:lnTo>
                <a:lnTo>
                  <a:pt x="2694" y="4185"/>
                </a:lnTo>
                <a:lnTo>
                  <a:pt x="2699" y="4168"/>
                </a:lnTo>
                <a:lnTo>
                  <a:pt x="2704" y="4153"/>
                </a:lnTo>
                <a:lnTo>
                  <a:pt x="2709" y="4136"/>
                </a:lnTo>
                <a:lnTo>
                  <a:pt x="2714" y="4122"/>
                </a:lnTo>
                <a:lnTo>
                  <a:pt x="2723" y="4108"/>
                </a:lnTo>
                <a:lnTo>
                  <a:pt x="2728" y="4101"/>
                </a:lnTo>
                <a:lnTo>
                  <a:pt x="2733" y="4093"/>
                </a:lnTo>
                <a:lnTo>
                  <a:pt x="2739" y="4088"/>
                </a:lnTo>
                <a:lnTo>
                  <a:pt x="2747" y="4082"/>
                </a:lnTo>
                <a:lnTo>
                  <a:pt x="2755" y="4077"/>
                </a:lnTo>
                <a:lnTo>
                  <a:pt x="2764" y="4071"/>
                </a:lnTo>
                <a:lnTo>
                  <a:pt x="2775" y="4066"/>
                </a:lnTo>
                <a:lnTo>
                  <a:pt x="2787" y="4063"/>
                </a:lnTo>
                <a:lnTo>
                  <a:pt x="2810" y="4053"/>
                </a:lnTo>
                <a:lnTo>
                  <a:pt x="2831" y="4044"/>
                </a:lnTo>
                <a:lnTo>
                  <a:pt x="2850" y="4032"/>
                </a:lnTo>
                <a:lnTo>
                  <a:pt x="2869" y="4019"/>
                </a:lnTo>
                <a:lnTo>
                  <a:pt x="2886" y="4006"/>
                </a:lnTo>
                <a:lnTo>
                  <a:pt x="2901" y="3993"/>
                </a:lnTo>
                <a:lnTo>
                  <a:pt x="2929" y="3964"/>
                </a:lnTo>
                <a:lnTo>
                  <a:pt x="2957" y="3935"/>
                </a:lnTo>
                <a:lnTo>
                  <a:pt x="2970" y="3922"/>
                </a:lnTo>
                <a:lnTo>
                  <a:pt x="2984" y="3911"/>
                </a:lnTo>
                <a:lnTo>
                  <a:pt x="2998" y="3899"/>
                </a:lnTo>
                <a:lnTo>
                  <a:pt x="3013" y="3888"/>
                </a:lnTo>
                <a:lnTo>
                  <a:pt x="3029" y="3880"/>
                </a:lnTo>
                <a:lnTo>
                  <a:pt x="3046" y="3873"/>
                </a:lnTo>
                <a:lnTo>
                  <a:pt x="3055" y="3869"/>
                </a:lnTo>
                <a:lnTo>
                  <a:pt x="3063" y="3864"/>
                </a:lnTo>
                <a:lnTo>
                  <a:pt x="3078" y="3855"/>
                </a:lnTo>
                <a:lnTo>
                  <a:pt x="3091" y="3843"/>
                </a:lnTo>
                <a:lnTo>
                  <a:pt x="3103" y="3829"/>
                </a:lnTo>
                <a:lnTo>
                  <a:pt x="3115" y="3814"/>
                </a:lnTo>
                <a:lnTo>
                  <a:pt x="3126" y="3799"/>
                </a:lnTo>
                <a:lnTo>
                  <a:pt x="3146" y="3767"/>
                </a:lnTo>
                <a:lnTo>
                  <a:pt x="3156" y="3751"/>
                </a:lnTo>
                <a:lnTo>
                  <a:pt x="3168" y="3736"/>
                </a:lnTo>
                <a:lnTo>
                  <a:pt x="3181" y="3723"/>
                </a:lnTo>
                <a:lnTo>
                  <a:pt x="3194" y="3710"/>
                </a:lnTo>
                <a:lnTo>
                  <a:pt x="3211" y="3699"/>
                </a:lnTo>
                <a:lnTo>
                  <a:pt x="3219" y="3694"/>
                </a:lnTo>
                <a:lnTo>
                  <a:pt x="3229" y="3691"/>
                </a:lnTo>
                <a:lnTo>
                  <a:pt x="3238" y="3687"/>
                </a:lnTo>
                <a:lnTo>
                  <a:pt x="3249" y="3685"/>
                </a:lnTo>
                <a:lnTo>
                  <a:pt x="3260" y="3682"/>
                </a:lnTo>
                <a:lnTo>
                  <a:pt x="3272" y="3681"/>
                </a:lnTo>
                <a:lnTo>
                  <a:pt x="3294" y="3679"/>
                </a:lnTo>
                <a:lnTo>
                  <a:pt x="3313" y="3675"/>
                </a:lnTo>
                <a:lnTo>
                  <a:pt x="3331" y="3669"/>
                </a:lnTo>
                <a:lnTo>
                  <a:pt x="3345" y="3663"/>
                </a:lnTo>
                <a:lnTo>
                  <a:pt x="3358" y="3655"/>
                </a:lnTo>
                <a:lnTo>
                  <a:pt x="3369" y="3646"/>
                </a:lnTo>
                <a:lnTo>
                  <a:pt x="3379" y="3636"/>
                </a:lnTo>
                <a:lnTo>
                  <a:pt x="3388" y="3625"/>
                </a:lnTo>
                <a:lnTo>
                  <a:pt x="3406" y="3600"/>
                </a:lnTo>
                <a:lnTo>
                  <a:pt x="3425" y="3574"/>
                </a:lnTo>
                <a:lnTo>
                  <a:pt x="3436" y="3560"/>
                </a:lnTo>
                <a:lnTo>
                  <a:pt x="3449" y="3546"/>
                </a:lnTo>
                <a:lnTo>
                  <a:pt x="3463" y="3532"/>
                </a:lnTo>
                <a:lnTo>
                  <a:pt x="3480" y="3517"/>
                </a:lnTo>
                <a:lnTo>
                  <a:pt x="3495" y="3502"/>
                </a:lnTo>
                <a:lnTo>
                  <a:pt x="3508" y="3486"/>
                </a:lnTo>
                <a:lnTo>
                  <a:pt x="3519" y="3471"/>
                </a:lnTo>
                <a:lnTo>
                  <a:pt x="3527" y="3456"/>
                </a:lnTo>
                <a:lnTo>
                  <a:pt x="3533" y="3439"/>
                </a:lnTo>
                <a:lnTo>
                  <a:pt x="3538" y="3423"/>
                </a:lnTo>
                <a:lnTo>
                  <a:pt x="3546" y="3394"/>
                </a:lnTo>
                <a:lnTo>
                  <a:pt x="3551" y="3380"/>
                </a:lnTo>
                <a:lnTo>
                  <a:pt x="3556" y="3365"/>
                </a:lnTo>
                <a:lnTo>
                  <a:pt x="3562" y="3353"/>
                </a:lnTo>
                <a:lnTo>
                  <a:pt x="3569" y="3341"/>
                </a:lnTo>
                <a:lnTo>
                  <a:pt x="3579" y="3331"/>
                </a:lnTo>
                <a:lnTo>
                  <a:pt x="3585" y="3326"/>
                </a:lnTo>
                <a:lnTo>
                  <a:pt x="3591" y="3322"/>
                </a:lnTo>
                <a:lnTo>
                  <a:pt x="3598" y="3319"/>
                </a:lnTo>
                <a:lnTo>
                  <a:pt x="3607" y="3315"/>
                </a:lnTo>
                <a:lnTo>
                  <a:pt x="3627" y="3309"/>
                </a:lnTo>
                <a:lnTo>
                  <a:pt x="3636" y="3307"/>
                </a:lnTo>
                <a:lnTo>
                  <a:pt x="3645" y="3303"/>
                </a:lnTo>
                <a:lnTo>
                  <a:pt x="3652" y="3300"/>
                </a:lnTo>
                <a:lnTo>
                  <a:pt x="3657" y="3298"/>
                </a:lnTo>
                <a:lnTo>
                  <a:pt x="3661" y="3293"/>
                </a:lnTo>
                <a:lnTo>
                  <a:pt x="3665" y="3289"/>
                </a:lnTo>
                <a:lnTo>
                  <a:pt x="3666" y="3286"/>
                </a:lnTo>
                <a:lnTo>
                  <a:pt x="3668" y="3281"/>
                </a:lnTo>
                <a:lnTo>
                  <a:pt x="3668" y="3276"/>
                </a:lnTo>
                <a:lnTo>
                  <a:pt x="3667" y="3271"/>
                </a:lnTo>
                <a:lnTo>
                  <a:pt x="3665" y="3261"/>
                </a:lnTo>
                <a:lnTo>
                  <a:pt x="3660" y="3250"/>
                </a:lnTo>
                <a:lnTo>
                  <a:pt x="3653" y="3238"/>
                </a:lnTo>
                <a:lnTo>
                  <a:pt x="3639" y="3214"/>
                </a:lnTo>
                <a:lnTo>
                  <a:pt x="3633" y="3201"/>
                </a:lnTo>
                <a:lnTo>
                  <a:pt x="3628" y="3188"/>
                </a:lnTo>
                <a:lnTo>
                  <a:pt x="3625" y="3175"/>
                </a:lnTo>
                <a:lnTo>
                  <a:pt x="3625" y="3169"/>
                </a:lnTo>
                <a:lnTo>
                  <a:pt x="3625" y="3162"/>
                </a:lnTo>
                <a:lnTo>
                  <a:pt x="3626" y="3155"/>
                </a:lnTo>
                <a:lnTo>
                  <a:pt x="3628" y="3149"/>
                </a:lnTo>
                <a:lnTo>
                  <a:pt x="3630" y="3142"/>
                </a:lnTo>
                <a:lnTo>
                  <a:pt x="3635" y="3136"/>
                </a:lnTo>
                <a:lnTo>
                  <a:pt x="3640" y="3129"/>
                </a:lnTo>
                <a:lnTo>
                  <a:pt x="3644" y="3122"/>
                </a:lnTo>
                <a:lnTo>
                  <a:pt x="3646" y="3115"/>
                </a:lnTo>
                <a:lnTo>
                  <a:pt x="3648" y="3106"/>
                </a:lnTo>
                <a:lnTo>
                  <a:pt x="3651" y="3090"/>
                </a:lnTo>
                <a:lnTo>
                  <a:pt x="3651" y="3073"/>
                </a:lnTo>
                <a:lnTo>
                  <a:pt x="3648" y="3055"/>
                </a:lnTo>
                <a:lnTo>
                  <a:pt x="3645" y="3037"/>
                </a:lnTo>
                <a:lnTo>
                  <a:pt x="3639" y="3020"/>
                </a:lnTo>
                <a:lnTo>
                  <a:pt x="3633" y="3002"/>
                </a:lnTo>
                <a:lnTo>
                  <a:pt x="3626" y="2985"/>
                </a:lnTo>
                <a:lnTo>
                  <a:pt x="3620" y="2970"/>
                </a:lnTo>
                <a:lnTo>
                  <a:pt x="3606" y="2944"/>
                </a:lnTo>
                <a:lnTo>
                  <a:pt x="3596" y="2926"/>
                </a:lnTo>
                <a:lnTo>
                  <a:pt x="3592" y="2920"/>
                </a:lnTo>
                <a:lnTo>
                  <a:pt x="3553" y="2915"/>
                </a:lnTo>
                <a:lnTo>
                  <a:pt x="3509" y="2911"/>
                </a:lnTo>
                <a:lnTo>
                  <a:pt x="3456" y="2908"/>
                </a:lnTo>
                <a:lnTo>
                  <a:pt x="3394" y="2904"/>
                </a:lnTo>
                <a:lnTo>
                  <a:pt x="3329" y="2901"/>
                </a:lnTo>
                <a:lnTo>
                  <a:pt x="3263" y="2901"/>
                </a:lnTo>
                <a:lnTo>
                  <a:pt x="3232" y="2901"/>
                </a:lnTo>
                <a:lnTo>
                  <a:pt x="3202" y="2902"/>
                </a:lnTo>
                <a:lnTo>
                  <a:pt x="3172" y="2906"/>
                </a:lnTo>
                <a:lnTo>
                  <a:pt x="3139" y="2910"/>
                </a:lnTo>
                <a:lnTo>
                  <a:pt x="3103" y="2919"/>
                </a:lnTo>
                <a:lnTo>
                  <a:pt x="3065" y="2928"/>
                </a:lnTo>
                <a:lnTo>
                  <a:pt x="3025" y="2940"/>
                </a:lnTo>
                <a:lnTo>
                  <a:pt x="2983" y="2952"/>
                </a:lnTo>
                <a:lnTo>
                  <a:pt x="2891" y="2980"/>
                </a:lnTo>
                <a:lnTo>
                  <a:pt x="2793" y="3010"/>
                </a:lnTo>
                <a:lnTo>
                  <a:pt x="2741" y="3024"/>
                </a:lnTo>
                <a:lnTo>
                  <a:pt x="2687" y="3039"/>
                </a:lnTo>
                <a:lnTo>
                  <a:pt x="2631" y="3052"/>
                </a:lnTo>
                <a:lnTo>
                  <a:pt x="2575" y="3065"/>
                </a:lnTo>
                <a:lnTo>
                  <a:pt x="2517" y="3075"/>
                </a:lnTo>
                <a:lnTo>
                  <a:pt x="2458" y="3084"/>
                </a:lnTo>
                <a:lnTo>
                  <a:pt x="2422" y="3090"/>
                </a:lnTo>
                <a:lnTo>
                  <a:pt x="2379" y="3097"/>
                </a:lnTo>
                <a:lnTo>
                  <a:pt x="2268" y="3117"/>
                </a:lnTo>
                <a:lnTo>
                  <a:pt x="2128" y="3144"/>
                </a:lnTo>
                <a:lnTo>
                  <a:pt x="1964" y="3176"/>
                </a:lnTo>
                <a:lnTo>
                  <a:pt x="1587" y="3252"/>
                </a:lnTo>
                <a:lnTo>
                  <a:pt x="1384" y="3293"/>
                </a:lnTo>
                <a:lnTo>
                  <a:pt x="1178" y="3334"/>
                </a:lnTo>
                <a:lnTo>
                  <a:pt x="973" y="3374"/>
                </a:lnTo>
                <a:lnTo>
                  <a:pt x="776" y="3410"/>
                </a:lnTo>
                <a:lnTo>
                  <a:pt x="590" y="3442"/>
                </a:lnTo>
                <a:lnTo>
                  <a:pt x="503" y="3457"/>
                </a:lnTo>
                <a:lnTo>
                  <a:pt x="421" y="3470"/>
                </a:lnTo>
                <a:lnTo>
                  <a:pt x="344" y="3482"/>
                </a:lnTo>
                <a:lnTo>
                  <a:pt x="274" y="3490"/>
                </a:lnTo>
                <a:lnTo>
                  <a:pt x="210" y="3498"/>
                </a:lnTo>
                <a:lnTo>
                  <a:pt x="154" y="3503"/>
                </a:lnTo>
                <a:lnTo>
                  <a:pt x="105" y="3507"/>
                </a:lnTo>
                <a:lnTo>
                  <a:pt x="66" y="3507"/>
                </a:lnTo>
                <a:lnTo>
                  <a:pt x="50" y="3505"/>
                </a:lnTo>
                <a:lnTo>
                  <a:pt x="35" y="3504"/>
                </a:lnTo>
                <a:lnTo>
                  <a:pt x="25" y="3502"/>
                </a:lnTo>
                <a:lnTo>
                  <a:pt x="15" y="3500"/>
                </a:lnTo>
                <a:lnTo>
                  <a:pt x="4" y="3494"/>
                </a:lnTo>
                <a:lnTo>
                  <a:pt x="2" y="3491"/>
                </a:lnTo>
                <a:lnTo>
                  <a:pt x="0" y="3489"/>
                </a:lnTo>
                <a:lnTo>
                  <a:pt x="0" y="3488"/>
                </a:lnTo>
                <a:lnTo>
                  <a:pt x="0" y="3485"/>
                </a:lnTo>
                <a:lnTo>
                  <a:pt x="2" y="3483"/>
                </a:lnTo>
                <a:lnTo>
                  <a:pt x="6" y="3482"/>
                </a:lnTo>
                <a:lnTo>
                  <a:pt x="16" y="3477"/>
                </a:lnTo>
                <a:lnTo>
                  <a:pt x="31" y="3473"/>
                </a:lnTo>
                <a:lnTo>
                  <a:pt x="72" y="3466"/>
                </a:lnTo>
                <a:lnTo>
                  <a:pt x="199" y="3448"/>
                </a:lnTo>
                <a:lnTo>
                  <a:pt x="279" y="3435"/>
                </a:lnTo>
                <a:lnTo>
                  <a:pt x="368" y="3420"/>
                </a:lnTo>
                <a:lnTo>
                  <a:pt x="429" y="3407"/>
                </a:lnTo>
                <a:lnTo>
                  <a:pt x="492" y="3394"/>
                </a:lnTo>
                <a:lnTo>
                  <a:pt x="622" y="3363"/>
                </a:lnTo>
                <a:lnTo>
                  <a:pt x="753" y="3331"/>
                </a:lnTo>
                <a:lnTo>
                  <a:pt x="880" y="3298"/>
                </a:lnTo>
                <a:lnTo>
                  <a:pt x="1106" y="3237"/>
                </a:lnTo>
                <a:lnTo>
                  <a:pt x="1195" y="3213"/>
                </a:lnTo>
                <a:lnTo>
                  <a:pt x="1263" y="3197"/>
                </a:lnTo>
                <a:lnTo>
                  <a:pt x="1282" y="3191"/>
                </a:lnTo>
                <a:lnTo>
                  <a:pt x="1297" y="3185"/>
                </a:lnTo>
                <a:lnTo>
                  <a:pt x="1309" y="3179"/>
                </a:lnTo>
                <a:lnTo>
                  <a:pt x="1320" y="3172"/>
                </a:lnTo>
                <a:lnTo>
                  <a:pt x="1327" y="3164"/>
                </a:lnTo>
                <a:lnTo>
                  <a:pt x="1333" y="3157"/>
                </a:lnTo>
                <a:lnTo>
                  <a:pt x="1342" y="3143"/>
                </a:lnTo>
                <a:lnTo>
                  <a:pt x="1351" y="3130"/>
                </a:lnTo>
                <a:lnTo>
                  <a:pt x="1355" y="3124"/>
                </a:lnTo>
                <a:lnTo>
                  <a:pt x="1362" y="3119"/>
                </a:lnTo>
                <a:lnTo>
                  <a:pt x="1371" y="3116"/>
                </a:lnTo>
                <a:lnTo>
                  <a:pt x="1380" y="3112"/>
                </a:lnTo>
                <a:lnTo>
                  <a:pt x="1393" y="3111"/>
                </a:lnTo>
                <a:lnTo>
                  <a:pt x="1410" y="3110"/>
                </a:lnTo>
                <a:lnTo>
                  <a:pt x="1425" y="3109"/>
                </a:lnTo>
                <a:lnTo>
                  <a:pt x="1440" y="3105"/>
                </a:lnTo>
                <a:lnTo>
                  <a:pt x="1450" y="3100"/>
                </a:lnTo>
                <a:lnTo>
                  <a:pt x="1459" y="3093"/>
                </a:lnTo>
                <a:lnTo>
                  <a:pt x="1467" y="3086"/>
                </a:lnTo>
                <a:lnTo>
                  <a:pt x="1473" y="3077"/>
                </a:lnTo>
                <a:lnTo>
                  <a:pt x="1478" y="3067"/>
                </a:lnTo>
                <a:lnTo>
                  <a:pt x="1482" y="3058"/>
                </a:lnTo>
                <a:lnTo>
                  <a:pt x="1491" y="3039"/>
                </a:lnTo>
                <a:lnTo>
                  <a:pt x="1497" y="3030"/>
                </a:lnTo>
                <a:lnTo>
                  <a:pt x="1504" y="3022"/>
                </a:lnTo>
                <a:lnTo>
                  <a:pt x="1511" y="3016"/>
                </a:lnTo>
                <a:lnTo>
                  <a:pt x="1522" y="3010"/>
                </a:lnTo>
                <a:lnTo>
                  <a:pt x="1534" y="3008"/>
                </a:lnTo>
                <a:lnTo>
                  <a:pt x="1548" y="3006"/>
                </a:lnTo>
                <a:lnTo>
                  <a:pt x="1563" y="3005"/>
                </a:lnTo>
                <a:lnTo>
                  <a:pt x="1575" y="3002"/>
                </a:lnTo>
                <a:lnTo>
                  <a:pt x="1583" y="2998"/>
                </a:lnTo>
                <a:lnTo>
                  <a:pt x="1591" y="2992"/>
                </a:lnTo>
                <a:lnTo>
                  <a:pt x="1596" y="2986"/>
                </a:lnTo>
                <a:lnTo>
                  <a:pt x="1600" y="2979"/>
                </a:lnTo>
                <a:lnTo>
                  <a:pt x="1604" y="2971"/>
                </a:lnTo>
                <a:lnTo>
                  <a:pt x="1605" y="2963"/>
                </a:lnTo>
                <a:lnTo>
                  <a:pt x="1610" y="2947"/>
                </a:lnTo>
                <a:lnTo>
                  <a:pt x="1612" y="2940"/>
                </a:lnTo>
                <a:lnTo>
                  <a:pt x="1615" y="2933"/>
                </a:lnTo>
                <a:lnTo>
                  <a:pt x="1619" y="2927"/>
                </a:lnTo>
                <a:lnTo>
                  <a:pt x="1625" y="2923"/>
                </a:lnTo>
                <a:lnTo>
                  <a:pt x="1633" y="2921"/>
                </a:lnTo>
                <a:lnTo>
                  <a:pt x="1643" y="2920"/>
                </a:lnTo>
                <a:lnTo>
                  <a:pt x="1655" y="2919"/>
                </a:lnTo>
                <a:lnTo>
                  <a:pt x="1664" y="2917"/>
                </a:lnTo>
                <a:lnTo>
                  <a:pt x="1673" y="2914"/>
                </a:lnTo>
                <a:lnTo>
                  <a:pt x="1681" y="2910"/>
                </a:lnTo>
                <a:lnTo>
                  <a:pt x="1688" y="2906"/>
                </a:lnTo>
                <a:lnTo>
                  <a:pt x="1694" y="2901"/>
                </a:lnTo>
                <a:lnTo>
                  <a:pt x="1700" y="2894"/>
                </a:lnTo>
                <a:lnTo>
                  <a:pt x="1703" y="2886"/>
                </a:lnTo>
                <a:lnTo>
                  <a:pt x="1708" y="2879"/>
                </a:lnTo>
                <a:lnTo>
                  <a:pt x="1711" y="2871"/>
                </a:lnTo>
                <a:lnTo>
                  <a:pt x="1713" y="2863"/>
                </a:lnTo>
                <a:lnTo>
                  <a:pt x="1714" y="2853"/>
                </a:lnTo>
                <a:lnTo>
                  <a:pt x="1714" y="2835"/>
                </a:lnTo>
                <a:lnTo>
                  <a:pt x="1713" y="2815"/>
                </a:lnTo>
                <a:lnTo>
                  <a:pt x="1712" y="2806"/>
                </a:lnTo>
                <a:lnTo>
                  <a:pt x="1711" y="2795"/>
                </a:lnTo>
                <a:lnTo>
                  <a:pt x="1712" y="2772"/>
                </a:lnTo>
                <a:lnTo>
                  <a:pt x="1714" y="2748"/>
                </a:lnTo>
                <a:lnTo>
                  <a:pt x="1718" y="2720"/>
                </a:lnTo>
                <a:lnTo>
                  <a:pt x="1722" y="2692"/>
                </a:lnTo>
                <a:lnTo>
                  <a:pt x="1726" y="2662"/>
                </a:lnTo>
                <a:lnTo>
                  <a:pt x="1728" y="2631"/>
                </a:lnTo>
                <a:lnTo>
                  <a:pt x="1730" y="2599"/>
                </a:lnTo>
                <a:lnTo>
                  <a:pt x="1730" y="2592"/>
                </a:lnTo>
                <a:lnTo>
                  <a:pt x="1727" y="2585"/>
                </a:lnTo>
                <a:lnTo>
                  <a:pt x="1725" y="2578"/>
                </a:lnTo>
                <a:lnTo>
                  <a:pt x="1720" y="2573"/>
                </a:lnTo>
                <a:lnTo>
                  <a:pt x="1715" y="2567"/>
                </a:lnTo>
                <a:lnTo>
                  <a:pt x="1709" y="2562"/>
                </a:lnTo>
                <a:lnTo>
                  <a:pt x="1703" y="2559"/>
                </a:lnTo>
                <a:lnTo>
                  <a:pt x="1696" y="2555"/>
                </a:lnTo>
                <a:lnTo>
                  <a:pt x="1680" y="2549"/>
                </a:lnTo>
                <a:lnTo>
                  <a:pt x="1661" y="2544"/>
                </a:lnTo>
                <a:lnTo>
                  <a:pt x="1642" y="2541"/>
                </a:lnTo>
                <a:lnTo>
                  <a:pt x="1620" y="2538"/>
                </a:lnTo>
                <a:lnTo>
                  <a:pt x="1580" y="2534"/>
                </a:lnTo>
                <a:lnTo>
                  <a:pt x="1561" y="2531"/>
                </a:lnTo>
                <a:lnTo>
                  <a:pt x="1543" y="2529"/>
                </a:lnTo>
                <a:lnTo>
                  <a:pt x="1529" y="2524"/>
                </a:lnTo>
                <a:lnTo>
                  <a:pt x="1517" y="2519"/>
                </a:lnTo>
                <a:lnTo>
                  <a:pt x="1512" y="2516"/>
                </a:lnTo>
                <a:lnTo>
                  <a:pt x="1509" y="2512"/>
                </a:lnTo>
                <a:lnTo>
                  <a:pt x="1506" y="2509"/>
                </a:lnTo>
                <a:lnTo>
                  <a:pt x="1505" y="2504"/>
                </a:lnTo>
                <a:lnTo>
                  <a:pt x="1504" y="2499"/>
                </a:lnTo>
                <a:lnTo>
                  <a:pt x="1501" y="2496"/>
                </a:lnTo>
                <a:lnTo>
                  <a:pt x="1498" y="2492"/>
                </a:lnTo>
                <a:lnTo>
                  <a:pt x="1494" y="2490"/>
                </a:lnTo>
                <a:lnTo>
                  <a:pt x="1490" y="2489"/>
                </a:lnTo>
                <a:lnTo>
                  <a:pt x="1485" y="2487"/>
                </a:lnTo>
                <a:lnTo>
                  <a:pt x="1472" y="2486"/>
                </a:lnTo>
                <a:lnTo>
                  <a:pt x="1457" y="2487"/>
                </a:lnTo>
                <a:lnTo>
                  <a:pt x="1441" y="2489"/>
                </a:lnTo>
                <a:lnTo>
                  <a:pt x="1405" y="2494"/>
                </a:lnTo>
                <a:lnTo>
                  <a:pt x="1367" y="2499"/>
                </a:lnTo>
                <a:lnTo>
                  <a:pt x="1349" y="2500"/>
                </a:lnTo>
                <a:lnTo>
                  <a:pt x="1332" y="2500"/>
                </a:lnTo>
                <a:lnTo>
                  <a:pt x="1316" y="2498"/>
                </a:lnTo>
                <a:lnTo>
                  <a:pt x="1308" y="2497"/>
                </a:lnTo>
                <a:lnTo>
                  <a:pt x="1301" y="2494"/>
                </a:lnTo>
                <a:lnTo>
                  <a:pt x="1295" y="2491"/>
                </a:lnTo>
                <a:lnTo>
                  <a:pt x="1289" y="2487"/>
                </a:lnTo>
                <a:lnTo>
                  <a:pt x="1284" y="2483"/>
                </a:lnTo>
                <a:lnTo>
                  <a:pt x="1279" y="2478"/>
                </a:lnTo>
                <a:lnTo>
                  <a:pt x="1273" y="2473"/>
                </a:lnTo>
                <a:lnTo>
                  <a:pt x="1265" y="2468"/>
                </a:lnTo>
                <a:lnTo>
                  <a:pt x="1254" y="2465"/>
                </a:lnTo>
                <a:lnTo>
                  <a:pt x="1241" y="2462"/>
                </a:lnTo>
                <a:lnTo>
                  <a:pt x="1226" y="2461"/>
                </a:lnTo>
                <a:lnTo>
                  <a:pt x="1208" y="2460"/>
                </a:lnTo>
                <a:lnTo>
                  <a:pt x="1166" y="2460"/>
                </a:lnTo>
                <a:lnTo>
                  <a:pt x="1118" y="2462"/>
                </a:lnTo>
                <a:lnTo>
                  <a:pt x="1063" y="2467"/>
                </a:lnTo>
                <a:lnTo>
                  <a:pt x="1004" y="2474"/>
                </a:lnTo>
                <a:lnTo>
                  <a:pt x="942" y="2481"/>
                </a:lnTo>
                <a:lnTo>
                  <a:pt x="812" y="2497"/>
                </a:lnTo>
                <a:lnTo>
                  <a:pt x="685" y="2513"/>
                </a:lnTo>
                <a:lnTo>
                  <a:pt x="626" y="2519"/>
                </a:lnTo>
                <a:lnTo>
                  <a:pt x="569" y="2525"/>
                </a:lnTo>
                <a:lnTo>
                  <a:pt x="519" y="2528"/>
                </a:lnTo>
                <a:lnTo>
                  <a:pt x="474" y="2530"/>
                </a:lnTo>
                <a:lnTo>
                  <a:pt x="456" y="2529"/>
                </a:lnTo>
                <a:lnTo>
                  <a:pt x="443" y="2528"/>
                </a:lnTo>
                <a:lnTo>
                  <a:pt x="435" y="2525"/>
                </a:lnTo>
                <a:lnTo>
                  <a:pt x="431" y="2524"/>
                </a:lnTo>
                <a:lnTo>
                  <a:pt x="430" y="2523"/>
                </a:lnTo>
                <a:lnTo>
                  <a:pt x="429" y="2521"/>
                </a:lnTo>
                <a:lnTo>
                  <a:pt x="429" y="2519"/>
                </a:lnTo>
                <a:lnTo>
                  <a:pt x="432" y="2515"/>
                </a:lnTo>
                <a:lnTo>
                  <a:pt x="440" y="2510"/>
                </a:lnTo>
                <a:lnTo>
                  <a:pt x="451" y="2505"/>
                </a:lnTo>
                <a:lnTo>
                  <a:pt x="465" y="2499"/>
                </a:lnTo>
                <a:lnTo>
                  <a:pt x="483" y="2493"/>
                </a:lnTo>
                <a:lnTo>
                  <a:pt x="530" y="2480"/>
                </a:lnTo>
                <a:lnTo>
                  <a:pt x="587" y="2466"/>
                </a:lnTo>
                <a:lnTo>
                  <a:pt x="654" y="2451"/>
                </a:lnTo>
                <a:lnTo>
                  <a:pt x="730" y="2435"/>
                </a:lnTo>
                <a:lnTo>
                  <a:pt x="815" y="2421"/>
                </a:lnTo>
                <a:lnTo>
                  <a:pt x="906" y="2407"/>
                </a:lnTo>
                <a:lnTo>
                  <a:pt x="1002" y="2395"/>
                </a:lnTo>
                <a:lnTo>
                  <a:pt x="1103" y="2384"/>
                </a:lnTo>
                <a:lnTo>
                  <a:pt x="1207" y="2374"/>
                </a:lnTo>
                <a:lnTo>
                  <a:pt x="1259" y="2371"/>
                </a:lnTo>
                <a:lnTo>
                  <a:pt x="1313" y="2369"/>
                </a:lnTo>
                <a:lnTo>
                  <a:pt x="1365" y="2366"/>
                </a:lnTo>
                <a:lnTo>
                  <a:pt x="1418" y="2365"/>
                </a:lnTo>
                <a:lnTo>
                  <a:pt x="1519" y="2363"/>
                </a:lnTo>
                <a:lnTo>
                  <a:pt x="1612" y="2359"/>
                </a:lnTo>
                <a:lnTo>
                  <a:pt x="1697" y="2353"/>
                </a:lnTo>
                <a:lnTo>
                  <a:pt x="1777" y="2346"/>
                </a:lnTo>
                <a:lnTo>
                  <a:pt x="1850" y="2339"/>
                </a:lnTo>
                <a:lnTo>
                  <a:pt x="1917" y="2331"/>
                </a:lnTo>
                <a:lnTo>
                  <a:pt x="1980" y="2321"/>
                </a:lnTo>
                <a:lnTo>
                  <a:pt x="2040" y="2313"/>
                </a:lnTo>
                <a:lnTo>
                  <a:pt x="2150" y="2294"/>
                </a:lnTo>
                <a:lnTo>
                  <a:pt x="2253" y="2276"/>
                </a:lnTo>
                <a:lnTo>
                  <a:pt x="2305" y="2269"/>
                </a:lnTo>
                <a:lnTo>
                  <a:pt x="2357" y="2262"/>
                </a:lnTo>
                <a:lnTo>
                  <a:pt x="2410" y="2257"/>
                </a:lnTo>
                <a:lnTo>
                  <a:pt x="2466" y="2253"/>
                </a:lnTo>
                <a:lnTo>
                  <a:pt x="2650" y="2241"/>
                </a:lnTo>
                <a:lnTo>
                  <a:pt x="2714" y="2235"/>
                </a:lnTo>
                <a:lnTo>
                  <a:pt x="2767" y="2231"/>
                </a:lnTo>
                <a:lnTo>
                  <a:pt x="2811" y="2226"/>
                </a:lnTo>
                <a:lnTo>
                  <a:pt x="2849" y="2221"/>
                </a:lnTo>
                <a:lnTo>
                  <a:pt x="2925" y="2209"/>
                </a:lnTo>
                <a:lnTo>
                  <a:pt x="2945" y="2206"/>
                </a:lnTo>
                <a:lnTo>
                  <a:pt x="2963" y="2202"/>
                </a:lnTo>
                <a:lnTo>
                  <a:pt x="2978" y="2197"/>
                </a:lnTo>
                <a:lnTo>
                  <a:pt x="2992" y="2193"/>
                </a:lnTo>
                <a:lnTo>
                  <a:pt x="3006" y="2188"/>
                </a:lnTo>
                <a:lnTo>
                  <a:pt x="3019" y="2182"/>
                </a:lnTo>
                <a:lnTo>
                  <a:pt x="3044" y="2168"/>
                </a:lnTo>
                <a:lnTo>
                  <a:pt x="3072" y="2152"/>
                </a:lnTo>
                <a:lnTo>
                  <a:pt x="3105" y="2135"/>
                </a:lnTo>
                <a:lnTo>
                  <a:pt x="3148" y="2113"/>
                </a:lnTo>
                <a:lnTo>
                  <a:pt x="3173" y="2101"/>
                </a:lnTo>
                <a:lnTo>
                  <a:pt x="3202" y="2088"/>
                </a:lnTo>
                <a:lnTo>
                  <a:pt x="3262" y="2063"/>
                </a:lnTo>
                <a:lnTo>
                  <a:pt x="3318" y="2041"/>
                </a:lnTo>
                <a:lnTo>
                  <a:pt x="3419" y="2000"/>
                </a:lnTo>
                <a:lnTo>
                  <a:pt x="3462" y="1982"/>
                </a:lnTo>
                <a:lnTo>
                  <a:pt x="3500" y="1965"/>
                </a:lnTo>
                <a:lnTo>
                  <a:pt x="3531" y="1949"/>
                </a:lnTo>
                <a:lnTo>
                  <a:pt x="3545" y="1941"/>
                </a:lnTo>
                <a:lnTo>
                  <a:pt x="3557" y="1933"/>
                </a:lnTo>
                <a:lnTo>
                  <a:pt x="3576" y="1918"/>
                </a:lnTo>
                <a:lnTo>
                  <a:pt x="3587" y="1908"/>
                </a:lnTo>
                <a:lnTo>
                  <a:pt x="3594" y="1897"/>
                </a:lnTo>
                <a:lnTo>
                  <a:pt x="3598" y="1886"/>
                </a:lnTo>
                <a:lnTo>
                  <a:pt x="3604" y="1872"/>
                </a:lnTo>
                <a:lnTo>
                  <a:pt x="3613" y="1853"/>
                </a:lnTo>
                <a:lnTo>
                  <a:pt x="3628" y="1828"/>
                </a:lnTo>
                <a:lnTo>
                  <a:pt x="3652" y="1794"/>
                </a:lnTo>
                <a:lnTo>
                  <a:pt x="3679" y="1757"/>
                </a:lnTo>
                <a:lnTo>
                  <a:pt x="3702" y="1722"/>
                </a:lnTo>
                <a:lnTo>
                  <a:pt x="3721" y="1689"/>
                </a:lnTo>
                <a:lnTo>
                  <a:pt x="3739" y="1656"/>
                </a:lnTo>
                <a:lnTo>
                  <a:pt x="3777" y="1586"/>
                </a:lnTo>
                <a:lnTo>
                  <a:pt x="3799" y="1545"/>
                </a:lnTo>
                <a:lnTo>
                  <a:pt x="3825" y="1499"/>
                </a:lnTo>
                <a:lnTo>
                  <a:pt x="3838" y="1476"/>
                </a:lnTo>
                <a:lnTo>
                  <a:pt x="3850" y="1455"/>
                </a:lnTo>
                <a:lnTo>
                  <a:pt x="3860" y="1437"/>
                </a:lnTo>
                <a:lnTo>
                  <a:pt x="3867" y="1421"/>
                </a:lnTo>
                <a:lnTo>
                  <a:pt x="3873" y="1405"/>
                </a:lnTo>
                <a:lnTo>
                  <a:pt x="3878" y="1391"/>
                </a:lnTo>
                <a:lnTo>
                  <a:pt x="3880" y="1378"/>
                </a:lnTo>
                <a:lnTo>
                  <a:pt x="3882" y="1365"/>
                </a:lnTo>
                <a:lnTo>
                  <a:pt x="3886" y="1341"/>
                </a:lnTo>
                <a:lnTo>
                  <a:pt x="3887" y="1316"/>
                </a:lnTo>
                <a:lnTo>
                  <a:pt x="3889" y="1289"/>
                </a:lnTo>
                <a:lnTo>
                  <a:pt x="3894" y="1257"/>
                </a:lnTo>
                <a:lnTo>
                  <a:pt x="3901" y="1226"/>
                </a:lnTo>
                <a:lnTo>
                  <a:pt x="3905" y="1202"/>
                </a:lnTo>
                <a:lnTo>
                  <a:pt x="3906" y="1192"/>
                </a:lnTo>
                <a:lnTo>
                  <a:pt x="3906" y="1183"/>
                </a:lnTo>
                <a:lnTo>
                  <a:pt x="3905" y="1176"/>
                </a:lnTo>
                <a:lnTo>
                  <a:pt x="3904" y="1167"/>
                </a:lnTo>
                <a:lnTo>
                  <a:pt x="3900" y="1160"/>
                </a:lnTo>
                <a:lnTo>
                  <a:pt x="3897" y="1153"/>
                </a:lnTo>
                <a:lnTo>
                  <a:pt x="3891" y="1146"/>
                </a:lnTo>
                <a:lnTo>
                  <a:pt x="3882" y="1138"/>
                </a:lnTo>
                <a:lnTo>
                  <a:pt x="3862" y="1118"/>
                </a:lnTo>
                <a:lnTo>
                  <a:pt x="3834" y="1093"/>
                </a:lnTo>
                <a:lnTo>
                  <a:pt x="3818" y="1080"/>
                </a:lnTo>
                <a:lnTo>
                  <a:pt x="3802" y="1069"/>
                </a:lnTo>
                <a:lnTo>
                  <a:pt x="3784" y="1062"/>
                </a:lnTo>
                <a:lnTo>
                  <a:pt x="3767" y="1056"/>
                </a:lnTo>
                <a:lnTo>
                  <a:pt x="3749" y="1052"/>
                </a:lnTo>
                <a:lnTo>
                  <a:pt x="3731" y="1050"/>
                </a:lnTo>
                <a:lnTo>
                  <a:pt x="3693" y="1046"/>
                </a:lnTo>
                <a:lnTo>
                  <a:pt x="3673" y="1044"/>
                </a:lnTo>
                <a:lnTo>
                  <a:pt x="3653" y="1040"/>
                </a:lnTo>
                <a:lnTo>
                  <a:pt x="3632" y="1036"/>
                </a:lnTo>
                <a:lnTo>
                  <a:pt x="3610" y="1030"/>
                </a:lnTo>
                <a:lnTo>
                  <a:pt x="3588" y="1023"/>
                </a:lnTo>
                <a:lnTo>
                  <a:pt x="3564" y="1011"/>
                </a:lnTo>
                <a:lnTo>
                  <a:pt x="3539" y="998"/>
                </a:lnTo>
                <a:lnTo>
                  <a:pt x="3514" y="980"/>
                </a:lnTo>
                <a:lnTo>
                  <a:pt x="3489" y="962"/>
                </a:lnTo>
                <a:lnTo>
                  <a:pt x="3465" y="949"/>
                </a:lnTo>
                <a:lnTo>
                  <a:pt x="3444" y="939"/>
                </a:lnTo>
                <a:lnTo>
                  <a:pt x="3424" y="932"/>
                </a:lnTo>
                <a:lnTo>
                  <a:pt x="3406" y="928"/>
                </a:lnTo>
                <a:lnTo>
                  <a:pt x="3388" y="925"/>
                </a:lnTo>
                <a:lnTo>
                  <a:pt x="3356" y="922"/>
                </a:lnTo>
                <a:lnTo>
                  <a:pt x="3341" y="919"/>
                </a:lnTo>
                <a:lnTo>
                  <a:pt x="3326" y="917"/>
                </a:lnTo>
                <a:lnTo>
                  <a:pt x="3311" y="913"/>
                </a:lnTo>
                <a:lnTo>
                  <a:pt x="3297" y="906"/>
                </a:lnTo>
                <a:lnTo>
                  <a:pt x="3282" y="898"/>
                </a:lnTo>
                <a:lnTo>
                  <a:pt x="3268" y="886"/>
                </a:lnTo>
                <a:lnTo>
                  <a:pt x="3253" y="870"/>
                </a:lnTo>
                <a:lnTo>
                  <a:pt x="3237" y="850"/>
                </a:lnTo>
                <a:lnTo>
                  <a:pt x="3229" y="840"/>
                </a:lnTo>
                <a:lnTo>
                  <a:pt x="3219" y="829"/>
                </a:lnTo>
                <a:lnTo>
                  <a:pt x="3210" y="821"/>
                </a:lnTo>
                <a:lnTo>
                  <a:pt x="3200" y="812"/>
                </a:lnTo>
                <a:lnTo>
                  <a:pt x="3190" y="805"/>
                </a:lnTo>
                <a:lnTo>
                  <a:pt x="3179" y="798"/>
                </a:lnTo>
                <a:lnTo>
                  <a:pt x="3156" y="787"/>
                </a:lnTo>
                <a:lnTo>
                  <a:pt x="3133" y="779"/>
                </a:lnTo>
                <a:lnTo>
                  <a:pt x="3109" y="772"/>
                </a:lnTo>
                <a:lnTo>
                  <a:pt x="3084" y="766"/>
                </a:lnTo>
                <a:lnTo>
                  <a:pt x="3060" y="760"/>
                </a:lnTo>
                <a:lnTo>
                  <a:pt x="3036" y="754"/>
                </a:lnTo>
                <a:lnTo>
                  <a:pt x="3014" y="749"/>
                </a:lnTo>
                <a:lnTo>
                  <a:pt x="2992" y="742"/>
                </a:lnTo>
                <a:lnTo>
                  <a:pt x="2972" y="734"/>
                </a:lnTo>
                <a:lnTo>
                  <a:pt x="2963" y="729"/>
                </a:lnTo>
                <a:lnTo>
                  <a:pt x="2954" y="724"/>
                </a:lnTo>
                <a:lnTo>
                  <a:pt x="2946" y="718"/>
                </a:lnTo>
                <a:lnTo>
                  <a:pt x="2939" y="711"/>
                </a:lnTo>
                <a:lnTo>
                  <a:pt x="2932" y="704"/>
                </a:lnTo>
                <a:lnTo>
                  <a:pt x="2926" y="696"/>
                </a:lnTo>
                <a:lnTo>
                  <a:pt x="2921" y="686"/>
                </a:lnTo>
                <a:lnTo>
                  <a:pt x="2916" y="677"/>
                </a:lnTo>
                <a:lnTo>
                  <a:pt x="2912" y="666"/>
                </a:lnTo>
                <a:lnTo>
                  <a:pt x="2907" y="658"/>
                </a:lnTo>
                <a:lnTo>
                  <a:pt x="2902" y="650"/>
                </a:lnTo>
                <a:lnTo>
                  <a:pt x="2897" y="642"/>
                </a:lnTo>
                <a:lnTo>
                  <a:pt x="2887" y="629"/>
                </a:lnTo>
                <a:lnTo>
                  <a:pt x="2875" y="620"/>
                </a:lnTo>
                <a:lnTo>
                  <a:pt x="2862" y="613"/>
                </a:lnTo>
                <a:lnTo>
                  <a:pt x="2849" y="608"/>
                </a:lnTo>
                <a:lnTo>
                  <a:pt x="2836" y="603"/>
                </a:lnTo>
                <a:lnTo>
                  <a:pt x="2823" y="601"/>
                </a:lnTo>
                <a:lnTo>
                  <a:pt x="2795" y="596"/>
                </a:lnTo>
                <a:lnTo>
                  <a:pt x="2783" y="594"/>
                </a:lnTo>
                <a:lnTo>
                  <a:pt x="2771" y="591"/>
                </a:lnTo>
                <a:lnTo>
                  <a:pt x="2761" y="587"/>
                </a:lnTo>
                <a:lnTo>
                  <a:pt x="2750" y="582"/>
                </a:lnTo>
                <a:lnTo>
                  <a:pt x="2742" y="573"/>
                </a:lnTo>
                <a:lnTo>
                  <a:pt x="2735" y="564"/>
                </a:lnTo>
                <a:lnTo>
                  <a:pt x="2731" y="558"/>
                </a:lnTo>
                <a:lnTo>
                  <a:pt x="2726" y="553"/>
                </a:lnTo>
                <a:lnTo>
                  <a:pt x="2720" y="549"/>
                </a:lnTo>
                <a:lnTo>
                  <a:pt x="2714" y="545"/>
                </a:lnTo>
                <a:lnTo>
                  <a:pt x="2700" y="537"/>
                </a:lnTo>
                <a:lnTo>
                  <a:pt x="2684" y="531"/>
                </a:lnTo>
                <a:lnTo>
                  <a:pt x="2665" y="525"/>
                </a:lnTo>
                <a:lnTo>
                  <a:pt x="2646" y="520"/>
                </a:lnTo>
                <a:lnTo>
                  <a:pt x="2604" y="512"/>
                </a:lnTo>
                <a:lnTo>
                  <a:pt x="2566" y="503"/>
                </a:lnTo>
                <a:lnTo>
                  <a:pt x="2548" y="499"/>
                </a:lnTo>
                <a:lnTo>
                  <a:pt x="2533" y="494"/>
                </a:lnTo>
                <a:lnTo>
                  <a:pt x="2520" y="487"/>
                </a:lnTo>
                <a:lnTo>
                  <a:pt x="2514" y="483"/>
                </a:lnTo>
                <a:lnTo>
                  <a:pt x="2509" y="480"/>
                </a:lnTo>
                <a:lnTo>
                  <a:pt x="2505" y="475"/>
                </a:lnTo>
                <a:lnTo>
                  <a:pt x="2503" y="470"/>
                </a:lnTo>
                <a:lnTo>
                  <a:pt x="2502" y="465"/>
                </a:lnTo>
                <a:lnTo>
                  <a:pt x="2501" y="459"/>
                </a:lnTo>
                <a:lnTo>
                  <a:pt x="2501" y="455"/>
                </a:lnTo>
                <a:lnTo>
                  <a:pt x="2498" y="450"/>
                </a:lnTo>
                <a:lnTo>
                  <a:pt x="2496" y="446"/>
                </a:lnTo>
                <a:lnTo>
                  <a:pt x="2493" y="443"/>
                </a:lnTo>
                <a:lnTo>
                  <a:pt x="2489" y="440"/>
                </a:lnTo>
                <a:lnTo>
                  <a:pt x="2485" y="438"/>
                </a:lnTo>
                <a:lnTo>
                  <a:pt x="2473" y="434"/>
                </a:lnTo>
                <a:lnTo>
                  <a:pt x="2460" y="432"/>
                </a:lnTo>
                <a:lnTo>
                  <a:pt x="2446" y="432"/>
                </a:lnTo>
                <a:lnTo>
                  <a:pt x="2414" y="431"/>
                </a:lnTo>
                <a:lnTo>
                  <a:pt x="2398" y="430"/>
                </a:lnTo>
                <a:lnTo>
                  <a:pt x="2382" y="429"/>
                </a:lnTo>
                <a:lnTo>
                  <a:pt x="2368" y="426"/>
                </a:lnTo>
                <a:lnTo>
                  <a:pt x="2354" y="423"/>
                </a:lnTo>
                <a:lnTo>
                  <a:pt x="2349" y="420"/>
                </a:lnTo>
                <a:lnTo>
                  <a:pt x="2344" y="417"/>
                </a:lnTo>
                <a:lnTo>
                  <a:pt x="2339" y="413"/>
                </a:lnTo>
                <a:lnTo>
                  <a:pt x="2334" y="408"/>
                </a:lnTo>
                <a:lnTo>
                  <a:pt x="2332" y="402"/>
                </a:lnTo>
                <a:lnTo>
                  <a:pt x="2330" y="396"/>
                </a:lnTo>
                <a:lnTo>
                  <a:pt x="2328" y="391"/>
                </a:lnTo>
                <a:lnTo>
                  <a:pt x="2327" y="382"/>
                </a:lnTo>
                <a:lnTo>
                  <a:pt x="2327" y="375"/>
                </a:lnTo>
                <a:lnTo>
                  <a:pt x="2325" y="368"/>
                </a:lnTo>
                <a:lnTo>
                  <a:pt x="2322" y="361"/>
                </a:lnTo>
                <a:lnTo>
                  <a:pt x="2319" y="355"/>
                </a:lnTo>
                <a:lnTo>
                  <a:pt x="2314" y="350"/>
                </a:lnTo>
                <a:lnTo>
                  <a:pt x="2309" y="345"/>
                </a:lnTo>
                <a:lnTo>
                  <a:pt x="2303" y="342"/>
                </a:lnTo>
                <a:lnTo>
                  <a:pt x="2296" y="338"/>
                </a:lnTo>
                <a:lnTo>
                  <a:pt x="2281" y="331"/>
                </a:lnTo>
                <a:lnTo>
                  <a:pt x="2264" y="326"/>
                </a:lnTo>
                <a:lnTo>
                  <a:pt x="2245" y="322"/>
                </a:lnTo>
                <a:lnTo>
                  <a:pt x="2226" y="318"/>
                </a:lnTo>
                <a:lnTo>
                  <a:pt x="2189" y="311"/>
                </a:lnTo>
                <a:lnTo>
                  <a:pt x="2172" y="306"/>
                </a:lnTo>
                <a:lnTo>
                  <a:pt x="2156" y="300"/>
                </a:lnTo>
                <a:lnTo>
                  <a:pt x="2142" y="293"/>
                </a:lnTo>
                <a:lnTo>
                  <a:pt x="2136" y="290"/>
                </a:lnTo>
                <a:lnTo>
                  <a:pt x="2131" y="285"/>
                </a:lnTo>
                <a:lnTo>
                  <a:pt x="2126" y="280"/>
                </a:lnTo>
                <a:lnTo>
                  <a:pt x="2123" y="274"/>
                </a:lnTo>
                <a:lnTo>
                  <a:pt x="2120" y="268"/>
                </a:lnTo>
                <a:lnTo>
                  <a:pt x="2119" y="261"/>
                </a:lnTo>
                <a:lnTo>
                  <a:pt x="2118" y="254"/>
                </a:lnTo>
                <a:lnTo>
                  <a:pt x="2116" y="247"/>
                </a:lnTo>
                <a:lnTo>
                  <a:pt x="2112" y="241"/>
                </a:lnTo>
                <a:lnTo>
                  <a:pt x="2107" y="236"/>
                </a:lnTo>
                <a:lnTo>
                  <a:pt x="2101" y="230"/>
                </a:lnTo>
                <a:lnTo>
                  <a:pt x="2094" y="227"/>
                </a:lnTo>
                <a:lnTo>
                  <a:pt x="2079" y="217"/>
                </a:lnTo>
                <a:lnTo>
                  <a:pt x="2061" y="210"/>
                </a:lnTo>
                <a:lnTo>
                  <a:pt x="2041" y="204"/>
                </a:lnTo>
                <a:lnTo>
                  <a:pt x="2019" y="199"/>
                </a:lnTo>
                <a:lnTo>
                  <a:pt x="1997" y="193"/>
                </a:lnTo>
                <a:lnTo>
                  <a:pt x="1953" y="184"/>
                </a:lnTo>
                <a:lnTo>
                  <a:pt x="1933" y="179"/>
                </a:lnTo>
                <a:lnTo>
                  <a:pt x="1914" y="173"/>
                </a:lnTo>
                <a:lnTo>
                  <a:pt x="1897" y="167"/>
                </a:lnTo>
                <a:lnTo>
                  <a:pt x="1884" y="159"/>
                </a:lnTo>
                <a:lnTo>
                  <a:pt x="1878" y="155"/>
                </a:lnTo>
                <a:lnTo>
                  <a:pt x="1874" y="151"/>
                </a:lnTo>
                <a:lnTo>
                  <a:pt x="1871" y="146"/>
                </a:lnTo>
                <a:lnTo>
                  <a:pt x="1869" y="140"/>
                </a:lnTo>
                <a:lnTo>
                  <a:pt x="1866" y="134"/>
                </a:lnTo>
                <a:lnTo>
                  <a:pt x="1861" y="128"/>
                </a:lnTo>
                <a:lnTo>
                  <a:pt x="1857" y="122"/>
                </a:lnTo>
                <a:lnTo>
                  <a:pt x="1851" y="116"/>
                </a:lnTo>
                <a:lnTo>
                  <a:pt x="1834" y="104"/>
                </a:lnTo>
                <a:lnTo>
                  <a:pt x="1816" y="92"/>
                </a:lnTo>
                <a:lnTo>
                  <a:pt x="1777" y="70"/>
                </a:lnTo>
                <a:lnTo>
                  <a:pt x="1758" y="58"/>
                </a:lnTo>
                <a:lnTo>
                  <a:pt x="1743" y="48"/>
                </a:lnTo>
                <a:lnTo>
                  <a:pt x="1732" y="38"/>
                </a:lnTo>
                <a:lnTo>
                  <a:pt x="1727" y="33"/>
                </a:lnTo>
                <a:lnTo>
                  <a:pt x="1725" y="29"/>
                </a:lnTo>
                <a:lnTo>
                  <a:pt x="1725" y="25"/>
                </a:lnTo>
                <a:lnTo>
                  <a:pt x="1726" y="21"/>
                </a:lnTo>
                <a:lnTo>
                  <a:pt x="1730" y="18"/>
                </a:lnTo>
                <a:lnTo>
                  <a:pt x="1734" y="14"/>
                </a:lnTo>
                <a:lnTo>
                  <a:pt x="1743" y="12"/>
                </a:lnTo>
                <a:lnTo>
                  <a:pt x="1752" y="9"/>
                </a:lnTo>
                <a:lnTo>
                  <a:pt x="1765" y="7"/>
                </a:lnTo>
                <a:lnTo>
                  <a:pt x="1782" y="4"/>
                </a:lnTo>
                <a:lnTo>
                  <a:pt x="1822" y="2"/>
                </a:lnTo>
                <a:lnTo>
                  <a:pt x="1877" y="1"/>
                </a:lnTo>
                <a:lnTo>
                  <a:pt x="1973" y="0"/>
                </a:lnTo>
                <a:lnTo>
                  <a:pt x="2031" y="0"/>
                </a:lnTo>
                <a:lnTo>
                  <a:pt x="2099" y="0"/>
                </a:lnTo>
                <a:lnTo>
                  <a:pt x="2179" y="1"/>
                </a:lnTo>
                <a:lnTo>
                  <a:pt x="2271" y="3"/>
                </a:lnTo>
                <a:lnTo>
                  <a:pt x="2378" y="9"/>
                </a:lnTo>
                <a:lnTo>
                  <a:pt x="2501" y="18"/>
                </a:lnTo>
                <a:lnTo>
                  <a:pt x="2641" y="29"/>
                </a:lnTo>
                <a:lnTo>
                  <a:pt x="2801" y="46"/>
                </a:lnTo>
                <a:lnTo>
                  <a:pt x="2983" y="66"/>
                </a:lnTo>
                <a:lnTo>
                  <a:pt x="3187" y="92"/>
                </a:lnTo>
                <a:lnTo>
                  <a:pt x="3417" y="124"/>
                </a:lnTo>
                <a:lnTo>
                  <a:pt x="3672" y="162"/>
                </a:lnTo>
                <a:lnTo>
                  <a:pt x="3955" y="208"/>
                </a:lnTo>
                <a:lnTo>
                  <a:pt x="4267" y="261"/>
                </a:lnTo>
                <a:lnTo>
                  <a:pt x="4557" y="311"/>
                </a:lnTo>
                <a:lnTo>
                  <a:pt x="4813" y="356"/>
                </a:lnTo>
                <a:lnTo>
                  <a:pt x="5038" y="398"/>
                </a:lnTo>
                <a:lnTo>
                  <a:pt x="5142" y="417"/>
                </a:lnTo>
                <a:lnTo>
                  <a:pt x="5238" y="437"/>
                </a:lnTo>
                <a:lnTo>
                  <a:pt x="5327" y="457"/>
                </a:lnTo>
                <a:lnTo>
                  <a:pt x="5413" y="476"/>
                </a:lnTo>
                <a:lnTo>
                  <a:pt x="5492" y="496"/>
                </a:lnTo>
                <a:lnTo>
                  <a:pt x="5567" y="518"/>
                </a:lnTo>
                <a:lnTo>
                  <a:pt x="5637" y="539"/>
                </a:lnTo>
                <a:lnTo>
                  <a:pt x="5704" y="562"/>
                </a:lnTo>
                <a:lnTo>
                  <a:pt x="5767" y="587"/>
                </a:lnTo>
                <a:lnTo>
                  <a:pt x="5827" y="612"/>
                </a:lnTo>
                <a:lnTo>
                  <a:pt x="5859" y="627"/>
                </a:lnTo>
                <a:lnTo>
                  <a:pt x="5891" y="642"/>
                </a:lnTo>
                <a:lnTo>
                  <a:pt x="5922" y="659"/>
                </a:lnTo>
                <a:lnTo>
                  <a:pt x="5952" y="674"/>
                </a:lnTo>
                <a:lnTo>
                  <a:pt x="5980" y="691"/>
                </a:lnTo>
                <a:lnTo>
                  <a:pt x="6008" y="708"/>
                </a:lnTo>
                <a:lnTo>
                  <a:pt x="6034" y="726"/>
                </a:lnTo>
                <a:lnTo>
                  <a:pt x="6059" y="742"/>
                </a:lnTo>
                <a:lnTo>
                  <a:pt x="6083" y="760"/>
                </a:lnTo>
                <a:lnTo>
                  <a:pt x="6105" y="777"/>
                </a:lnTo>
                <a:lnTo>
                  <a:pt x="6127" y="794"/>
                </a:lnTo>
                <a:lnTo>
                  <a:pt x="6147" y="812"/>
                </a:lnTo>
                <a:lnTo>
                  <a:pt x="6165" y="830"/>
                </a:lnTo>
                <a:lnTo>
                  <a:pt x="6182" y="848"/>
                </a:lnTo>
                <a:lnTo>
                  <a:pt x="6199" y="866"/>
                </a:lnTo>
                <a:lnTo>
                  <a:pt x="6215" y="884"/>
                </a:lnTo>
                <a:lnTo>
                  <a:pt x="6228" y="901"/>
                </a:lnTo>
                <a:lnTo>
                  <a:pt x="6239" y="919"/>
                </a:lnTo>
                <a:lnTo>
                  <a:pt x="6251" y="936"/>
                </a:lnTo>
                <a:lnTo>
                  <a:pt x="6261" y="954"/>
                </a:lnTo>
                <a:lnTo>
                  <a:pt x="6268" y="970"/>
                </a:lnTo>
                <a:lnTo>
                  <a:pt x="6275" y="987"/>
                </a:lnTo>
                <a:lnTo>
                  <a:pt x="6280" y="1004"/>
                </a:lnTo>
                <a:lnTo>
                  <a:pt x="6285" y="1020"/>
                </a:lnTo>
                <a:lnTo>
                  <a:pt x="6286" y="1036"/>
                </a:lnTo>
                <a:lnTo>
                  <a:pt x="6287" y="1051"/>
                </a:lnTo>
                <a:lnTo>
                  <a:pt x="6287" y="1067"/>
                </a:lnTo>
                <a:lnTo>
                  <a:pt x="6285" y="1081"/>
                </a:lnTo>
                <a:lnTo>
                  <a:pt x="6280" y="1095"/>
                </a:lnTo>
                <a:lnTo>
                  <a:pt x="6275" y="1109"/>
                </a:lnTo>
                <a:lnTo>
                  <a:pt x="6268" y="1122"/>
                </a:lnTo>
                <a:lnTo>
                  <a:pt x="6260" y="1135"/>
                </a:lnTo>
                <a:lnTo>
                  <a:pt x="6224" y="1179"/>
                </a:lnTo>
                <a:lnTo>
                  <a:pt x="6192" y="1219"/>
                </a:lnTo>
                <a:lnTo>
                  <a:pt x="6161" y="1253"/>
                </a:lnTo>
                <a:lnTo>
                  <a:pt x="6134" y="1283"/>
                </a:lnTo>
                <a:lnTo>
                  <a:pt x="6086" y="1331"/>
                </a:lnTo>
                <a:lnTo>
                  <a:pt x="6067" y="1352"/>
                </a:lnTo>
                <a:lnTo>
                  <a:pt x="6052" y="1368"/>
                </a:lnTo>
                <a:lnTo>
                  <a:pt x="6041" y="1383"/>
                </a:lnTo>
                <a:lnTo>
                  <a:pt x="6036" y="1390"/>
                </a:lnTo>
                <a:lnTo>
                  <a:pt x="6033" y="1397"/>
                </a:lnTo>
                <a:lnTo>
                  <a:pt x="6032" y="1403"/>
                </a:lnTo>
                <a:lnTo>
                  <a:pt x="6030" y="1409"/>
                </a:lnTo>
                <a:lnTo>
                  <a:pt x="6030" y="1413"/>
                </a:lnTo>
                <a:lnTo>
                  <a:pt x="6032" y="1419"/>
                </a:lnTo>
                <a:lnTo>
                  <a:pt x="6034" y="1424"/>
                </a:lnTo>
                <a:lnTo>
                  <a:pt x="6037" y="1430"/>
                </a:lnTo>
                <a:lnTo>
                  <a:pt x="6042" y="1435"/>
                </a:lnTo>
                <a:lnTo>
                  <a:pt x="6048" y="1441"/>
                </a:lnTo>
                <a:lnTo>
                  <a:pt x="6065" y="1453"/>
                </a:lnTo>
                <a:lnTo>
                  <a:pt x="6086" y="1464"/>
                </a:lnTo>
                <a:close/>
              </a:path>
            </a:pathLst>
          </a:custGeom>
          <a:solidFill>
            <a:srgbClr val="00495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PA-A000320141231F50PPSH-2540">
            <a:extLst>
              <a:ext uri="{FF2B5EF4-FFF2-40B4-BE49-F238E27FC236}">
                <a16:creationId xmlns:a16="http://schemas.microsoft.com/office/drawing/2014/main" xmlns="" id="{6C60E5C8-3A5B-4E72-8139-BBB63D391866}"/>
              </a:ext>
            </a:extLst>
          </p:cNvPr>
          <p:cNvSpPr>
            <a:spLocks noChangeAspect="1"/>
          </p:cNvSpPr>
          <p:nvPr>
            <p:custDataLst>
              <p:tags r:id="rId8"/>
            </p:custDataLst>
          </p:nvPr>
        </p:nvSpPr>
        <p:spPr bwMode="auto">
          <a:xfrm rot="8306103" flipV="1">
            <a:off x="5428593" y="1900584"/>
            <a:ext cx="515513" cy="360000"/>
          </a:xfrm>
          <a:custGeom>
            <a:avLst/>
            <a:gdLst>
              <a:gd name="T0" fmla="*/ 410591246 w 7740"/>
              <a:gd name="T1" fmla="*/ 92591062 h 5412"/>
              <a:gd name="T2" fmla="*/ 439062382 w 7740"/>
              <a:gd name="T3" fmla="*/ 110976193 h 5412"/>
              <a:gd name="T4" fmla="*/ 463959550 w 7740"/>
              <a:gd name="T5" fmla="*/ 124039287 h 5412"/>
              <a:gd name="T6" fmla="*/ 456084566 w 7740"/>
              <a:gd name="T7" fmla="*/ 128393569 h 5412"/>
              <a:gd name="T8" fmla="*/ 431732562 w 7740"/>
              <a:gd name="T9" fmla="*/ 137283788 h 5412"/>
              <a:gd name="T10" fmla="*/ 399081502 w 7740"/>
              <a:gd name="T11" fmla="*/ 153491778 h 5412"/>
              <a:gd name="T12" fmla="*/ 367581564 w 7740"/>
              <a:gd name="T13" fmla="*/ 164014914 h 5412"/>
              <a:gd name="T14" fmla="*/ 358737343 w 7740"/>
              <a:gd name="T15" fmla="*/ 186270573 h 5412"/>
              <a:gd name="T16" fmla="*/ 300340971 w 7740"/>
              <a:gd name="T17" fmla="*/ 230237666 h 5412"/>
              <a:gd name="T18" fmla="*/ 190575314 w 7740"/>
              <a:gd name="T19" fmla="*/ 295250787 h 5412"/>
              <a:gd name="T20" fmla="*/ 87715651 w 7740"/>
              <a:gd name="T21" fmla="*/ 324582585 h 5412"/>
              <a:gd name="T22" fmla="*/ 64878048 w 7740"/>
              <a:gd name="T23" fmla="*/ 324824462 h 5412"/>
              <a:gd name="T24" fmla="*/ 84323324 w 7740"/>
              <a:gd name="T25" fmla="*/ 314785080 h 5412"/>
              <a:gd name="T26" fmla="*/ 91955876 w 7740"/>
              <a:gd name="T27" fmla="*/ 302387150 h 5412"/>
              <a:gd name="T28" fmla="*/ 104555950 w 7740"/>
              <a:gd name="T29" fmla="*/ 298637560 h 5412"/>
              <a:gd name="T30" fmla="*/ 119458021 w 7740"/>
              <a:gd name="T31" fmla="*/ 286481752 h 5412"/>
              <a:gd name="T32" fmla="*/ 129453118 w 7740"/>
              <a:gd name="T33" fmla="*/ 276563309 h 5412"/>
              <a:gd name="T34" fmla="*/ 143749233 w 7740"/>
              <a:gd name="T35" fmla="*/ 269003661 h 5412"/>
              <a:gd name="T36" fmla="*/ 161256035 w 7740"/>
              <a:gd name="T37" fmla="*/ 256908323 h 5412"/>
              <a:gd name="T38" fmla="*/ 167434979 w 7740"/>
              <a:gd name="T39" fmla="*/ 246203779 h 5412"/>
              <a:gd name="T40" fmla="*/ 183487926 w 7740"/>
              <a:gd name="T41" fmla="*/ 234652418 h 5412"/>
              <a:gd name="T42" fmla="*/ 194997424 w 7740"/>
              <a:gd name="T43" fmla="*/ 223403650 h 5412"/>
              <a:gd name="T44" fmla="*/ 207476405 w 7740"/>
              <a:gd name="T45" fmla="*/ 216146349 h 5412"/>
              <a:gd name="T46" fmla="*/ 216199533 w 7740"/>
              <a:gd name="T47" fmla="*/ 202055277 h 5412"/>
              <a:gd name="T48" fmla="*/ 222196591 w 7740"/>
              <a:gd name="T49" fmla="*/ 198124034 h 5412"/>
              <a:gd name="T50" fmla="*/ 220500304 w 7740"/>
              <a:gd name="T51" fmla="*/ 189233815 h 5412"/>
              <a:gd name="T52" fmla="*/ 215230297 w 7740"/>
              <a:gd name="T53" fmla="*/ 176291660 h 5412"/>
              <a:gd name="T54" fmla="*/ 169191566 w 7740"/>
              <a:gd name="T55" fmla="*/ 182037229 h 5412"/>
              <a:gd name="T56" fmla="*/ 58941537 w 7740"/>
              <a:gd name="T57" fmla="*/ 204051010 h 5412"/>
              <a:gd name="T58" fmla="*/ 242186 w 7740"/>
              <a:gd name="T59" fmla="*/ 211308312 h 5412"/>
              <a:gd name="T60" fmla="*/ 37678882 w 7740"/>
              <a:gd name="T61" fmla="*/ 203385602 h 5412"/>
              <a:gd name="T62" fmla="*/ 82505944 w 7740"/>
              <a:gd name="T63" fmla="*/ 188629122 h 5412"/>
              <a:gd name="T64" fmla="*/ 91107979 w 7740"/>
              <a:gd name="T65" fmla="*/ 182762861 h 5412"/>
              <a:gd name="T66" fmla="*/ 97831841 w 7740"/>
              <a:gd name="T67" fmla="*/ 177380354 h 5412"/>
              <a:gd name="T68" fmla="*/ 103768353 w 7740"/>
              <a:gd name="T69" fmla="*/ 173147010 h 5412"/>
              <a:gd name="T70" fmla="*/ 104616496 w 7740"/>
              <a:gd name="T71" fmla="*/ 156334081 h 5412"/>
              <a:gd name="T72" fmla="*/ 91592597 w 7740"/>
              <a:gd name="T73" fmla="*/ 152161207 h 5412"/>
              <a:gd name="T74" fmla="*/ 81718347 w 7740"/>
              <a:gd name="T75" fmla="*/ 151193698 h 5412"/>
              <a:gd name="T76" fmla="*/ 70632921 w 7740"/>
              <a:gd name="T77" fmla="*/ 148774433 h 5412"/>
              <a:gd name="T78" fmla="*/ 26048045 w 7740"/>
              <a:gd name="T79" fmla="*/ 152584492 h 5412"/>
              <a:gd name="T80" fmla="*/ 73116558 w 7740"/>
              <a:gd name="T81" fmla="*/ 143573580 h 5412"/>
              <a:gd name="T82" fmla="*/ 139630101 w 7740"/>
              <a:gd name="T83" fmla="*/ 137223319 h 5412"/>
              <a:gd name="T84" fmla="*/ 182094618 w 7740"/>
              <a:gd name="T85" fmla="*/ 132324567 h 5412"/>
              <a:gd name="T86" fmla="*/ 215472483 w 7740"/>
              <a:gd name="T87" fmla="*/ 116902924 h 5412"/>
              <a:gd name="T88" fmla="*/ 230132122 w 7740"/>
              <a:gd name="T89" fmla="*/ 93437633 h 5412"/>
              <a:gd name="T90" fmla="*/ 236311066 w 7740"/>
              <a:gd name="T91" fmla="*/ 74145462 h 5412"/>
              <a:gd name="T92" fmla="*/ 228193649 w 7740"/>
              <a:gd name="T93" fmla="*/ 63864203 h 5412"/>
              <a:gd name="T94" fmla="*/ 207415859 w 7740"/>
              <a:gd name="T95" fmla="*/ 56365025 h 5412"/>
              <a:gd name="T96" fmla="*/ 193846548 w 7740"/>
              <a:gd name="T97" fmla="*/ 49107723 h 5412"/>
              <a:gd name="T98" fmla="*/ 177611961 w 7740"/>
              <a:gd name="T99" fmla="*/ 42576054 h 5412"/>
              <a:gd name="T100" fmla="*/ 168585855 w 7740"/>
              <a:gd name="T101" fmla="*/ 35923691 h 5412"/>
              <a:gd name="T102" fmla="*/ 155440616 w 7740"/>
              <a:gd name="T103" fmla="*/ 30420246 h 5412"/>
              <a:gd name="T104" fmla="*/ 150533888 w 7740"/>
              <a:gd name="T105" fmla="*/ 26489003 h 5412"/>
              <a:gd name="T106" fmla="*/ 140962862 w 7740"/>
              <a:gd name="T107" fmla="*/ 23102475 h 5412"/>
              <a:gd name="T108" fmla="*/ 130603994 w 7740"/>
              <a:gd name="T109" fmla="*/ 18143254 h 5412"/>
              <a:gd name="T110" fmla="*/ 124849368 w 7740"/>
              <a:gd name="T111" fmla="*/ 12700277 h 5412"/>
              <a:gd name="T112" fmla="*/ 112491481 w 7740"/>
              <a:gd name="T113" fmla="*/ 7378240 h 5412"/>
              <a:gd name="T114" fmla="*/ 106918494 w 7740"/>
              <a:gd name="T115" fmla="*/ 423285 h 5412"/>
              <a:gd name="T116" fmla="*/ 206991787 w 7740"/>
              <a:gd name="T117" fmla="*/ 7499179 h 5412"/>
              <a:gd name="T118" fmla="*/ 349347711 w 7740"/>
              <a:gd name="T119" fmla="*/ 35500160 h 5412"/>
              <a:gd name="T120" fmla="*/ 374487312 w 7740"/>
              <a:gd name="T121" fmla="*/ 51284865 h 5412"/>
              <a:gd name="T122" fmla="*/ 380120845 w 7740"/>
              <a:gd name="T123" fmla="*/ 67069569 h 5412"/>
              <a:gd name="T124" fmla="*/ 365279566 w 7740"/>
              <a:gd name="T125" fmla="*/ 85454700 h 54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740" h="5412">
                <a:moveTo>
                  <a:pt x="6086" y="1464"/>
                </a:moveTo>
                <a:lnTo>
                  <a:pt x="6086" y="1464"/>
                </a:lnTo>
                <a:lnTo>
                  <a:pt x="6093" y="1467"/>
                </a:lnTo>
                <a:lnTo>
                  <a:pt x="6103" y="1469"/>
                </a:lnTo>
                <a:lnTo>
                  <a:pt x="6131" y="1474"/>
                </a:lnTo>
                <a:lnTo>
                  <a:pt x="6169" y="1476"/>
                </a:lnTo>
                <a:lnTo>
                  <a:pt x="6216" y="1479"/>
                </a:lnTo>
                <a:lnTo>
                  <a:pt x="6331" y="1483"/>
                </a:lnTo>
                <a:lnTo>
                  <a:pt x="6395" y="1487"/>
                </a:lnTo>
                <a:lnTo>
                  <a:pt x="6463" y="1491"/>
                </a:lnTo>
                <a:lnTo>
                  <a:pt x="6534" y="1497"/>
                </a:lnTo>
                <a:lnTo>
                  <a:pt x="6604" y="1504"/>
                </a:lnTo>
                <a:lnTo>
                  <a:pt x="6675" y="1512"/>
                </a:lnTo>
                <a:lnTo>
                  <a:pt x="6710" y="1518"/>
                </a:lnTo>
                <a:lnTo>
                  <a:pt x="6744" y="1524"/>
                </a:lnTo>
                <a:lnTo>
                  <a:pt x="6778" y="1531"/>
                </a:lnTo>
                <a:lnTo>
                  <a:pt x="6811" y="1538"/>
                </a:lnTo>
                <a:lnTo>
                  <a:pt x="6842" y="1546"/>
                </a:lnTo>
                <a:lnTo>
                  <a:pt x="6873" y="1556"/>
                </a:lnTo>
                <a:lnTo>
                  <a:pt x="6901" y="1567"/>
                </a:lnTo>
                <a:lnTo>
                  <a:pt x="6929" y="1577"/>
                </a:lnTo>
                <a:lnTo>
                  <a:pt x="6955" y="1590"/>
                </a:lnTo>
                <a:lnTo>
                  <a:pt x="6978" y="1603"/>
                </a:lnTo>
                <a:lnTo>
                  <a:pt x="7000" y="1618"/>
                </a:lnTo>
                <a:lnTo>
                  <a:pt x="7021" y="1632"/>
                </a:lnTo>
                <a:lnTo>
                  <a:pt x="7062" y="1660"/>
                </a:lnTo>
                <a:lnTo>
                  <a:pt x="7100" y="1690"/>
                </a:lnTo>
                <a:lnTo>
                  <a:pt x="7133" y="1720"/>
                </a:lnTo>
                <a:lnTo>
                  <a:pt x="7165" y="1750"/>
                </a:lnTo>
                <a:lnTo>
                  <a:pt x="7195" y="1779"/>
                </a:lnTo>
                <a:lnTo>
                  <a:pt x="7248" y="1835"/>
                </a:lnTo>
                <a:lnTo>
                  <a:pt x="7297" y="1885"/>
                </a:lnTo>
                <a:lnTo>
                  <a:pt x="7318" y="1908"/>
                </a:lnTo>
                <a:lnTo>
                  <a:pt x="7341" y="1927"/>
                </a:lnTo>
                <a:lnTo>
                  <a:pt x="7362" y="1944"/>
                </a:lnTo>
                <a:lnTo>
                  <a:pt x="7384" y="1957"/>
                </a:lnTo>
                <a:lnTo>
                  <a:pt x="7394" y="1963"/>
                </a:lnTo>
                <a:lnTo>
                  <a:pt x="7406" y="1968"/>
                </a:lnTo>
                <a:lnTo>
                  <a:pt x="7417" y="1973"/>
                </a:lnTo>
                <a:lnTo>
                  <a:pt x="7429" y="1975"/>
                </a:lnTo>
                <a:lnTo>
                  <a:pt x="7452" y="1981"/>
                </a:lnTo>
                <a:lnTo>
                  <a:pt x="7480" y="1988"/>
                </a:lnTo>
                <a:lnTo>
                  <a:pt x="7539" y="2007"/>
                </a:lnTo>
                <a:lnTo>
                  <a:pt x="7601" y="2029"/>
                </a:lnTo>
                <a:lnTo>
                  <a:pt x="7631" y="2039"/>
                </a:lnTo>
                <a:lnTo>
                  <a:pt x="7659" y="2051"/>
                </a:lnTo>
                <a:lnTo>
                  <a:pt x="7684" y="2062"/>
                </a:lnTo>
                <a:lnTo>
                  <a:pt x="7704" y="2073"/>
                </a:lnTo>
                <a:lnTo>
                  <a:pt x="7722" y="2083"/>
                </a:lnTo>
                <a:lnTo>
                  <a:pt x="7734" y="2093"/>
                </a:lnTo>
                <a:lnTo>
                  <a:pt x="7738" y="2096"/>
                </a:lnTo>
                <a:lnTo>
                  <a:pt x="7740" y="2100"/>
                </a:lnTo>
                <a:lnTo>
                  <a:pt x="7740" y="2104"/>
                </a:lnTo>
                <a:lnTo>
                  <a:pt x="7739" y="2107"/>
                </a:lnTo>
                <a:lnTo>
                  <a:pt x="7735" y="2110"/>
                </a:lnTo>
                <a:lnTo>
                  <a:pt x="7731" y="2112"/>
                </a:lnTo>
                <a:lnTo>
                  <a:pt x="7723" y="2113"/>
                </a:lnTo>
                <a:lnTo>
                  <a:pt x="7714" y="2114"/>
                </a:lnTo>
                <a:lnTo>
                  <a:pt x="7663" y="2117"/>
                </a:lnTo>
                <a:lnTo>
                  <a:pt x="7600" y="2120"/>
                </a:lnTo>
                <a:lnTo>
                  <a:pt x="7529" y="2123"/>
                </a:lnTo>
                <a:lnTo>
                  <a:pt x="7455" y="2127"/>
                </a:lnTo>
                <a:lnTo>
                  <a:pt x="7386" y="2133"/>
                </a:lnTo>
                <a:lnTo>
                  <a:pt x="7354" y="2137"/>
                </a:lnTo>
                <a:lnTo>
                  <a:pt x="7325" y="2140"/>
                </a:lnTo>
                <a:lnTo>
                  <a:pt x="7300" y="2146"/>
                </a:lnTo>
                <a:lnTo>
                  <a:pt x="7280" y="2151"/>
                </a:lnTo>
                <a:lnTo>
                  <a:pt x="7272" y="2155"/>
                </a:lnTo>
                <a:lnTo>
                  <a:pt x="7265" y="2158"/>
                </a:lnTo>
                <a:lnTo>
                  <a:pt x="7259" y="2162"/>
                </a:lnTo>
                <a:lnTo>
                  <a:pt x="7255" y="2165"/>
                </a:lnTo>
                <a:lnTo>
                  <a:pt x="7245" y="2177"/>
                </a:lnTo>
                <a:lnTo>
                  <a:pt x="7224" y="2194"/>
                </a:lnTo>
                <a:lnTo>
                  <a:pt x="7198" y="2215"/>
                </a:lnTo>
                <a:lnTo>
                  <a:pt x="7165" y="2241"/>
                </a:lnTo>
                <a:lnTo>
                  <a:pt x="7127" y="2270"/>
                </a:lnTo>
                <a:lnTo>
                  <a:pt x="7083" y="2301"/>
                </a:lnTo>
                <a:lnTo>
                  <a:pt x="7037" y="2333"/>
                </a:lnTo>
                <a:lnTo>
                  <a:pt x="6987" y="2365"/>
                </a:lnTo>
                <a:lnTo>
                  <a:pt x="6934" y="2397"/>
                </a:lnTo>
                <a:lnTo>
                  <a:pt x="6881" y="2428"/>
                </a:lnTo>
                <a:lnTo>
                  <a:pt x="6828" y="2456"/>
                </a:lnTo>
                <a:lnTo>
                  <a:pt x="6775" y="2483"/>
                </a:lnTo>
                <a:lnTo>
                  <a:pt x="6749" y="2494"/>
                </a:lnTo>
                <a:lnTo>
                  <a:pt x="6724" y="2504"/>
                </a:lnTo>
                <a:lnTo>
                  <a:pt x="6699" y="2513"/>
                </a:lnTo>
                <a:lnTo>
                  <a:pt x="6674" y="2522"/>
                </a:lnTo>
                <a:lnTo>
                  <a:pt x="6652" y="2528"/>
                </a:lnTo>
                <a:lnTo>
                  <a:pt x="6629" y="2534"/>
                </a:lnTo>
                <a:lnTo>
                  <a:pt x="6608" y="2537"/>
                </a:lnTo>
                <a:lnTo>
                  <a:pt x="6588" y="2538"/>
                </a:lnTo>
                <a:lnTo>
                  <a:pt x="6548" y="2541"/>
                </a:lnTo>
                <a:lnTo>
                  <a:pt x="6508" y="2547"/>
                </a:lnTo>
                <a:lnTo>
                  <a:pt x="6468" y="2553"/>
                </a:lnTo>
                <a:lnTo>
                  <a:pt x="6426" y="2562"/>
                </a:lnTo>
                <a:lnTo>
                  <a:pt x="6386" y="2572"/>
                </a:lnTo>
                <a:lnTo>
                  <a:pt x="6346" y="2584"/>
                </a:lnTo>
                <a:lnTo>
                  <a:pt x="6307" y="2595"/>
                </a:lnTo>
                <a:lnTo>
                  <a:pt x="6270" y="2609"/>
                </a:lnTo>
                <a:lnTo>
                  <a:pt x="6235" y="2623"/>
                </a:lnTo>
                <a:lnTo>
                  <a:pt x="6201" y="2636"/>
                </a:lnTo>
                <a:lnTo>
                  <a:pt x="6171" y="2650"/>
                </a:lnTo>
                <a:lnTo>
                  <a:pt x="6142" y="2664"/>
                </a:lnTo>
                <a:lnTo>
                  <a:pt x="6118" y="2677"/>
                </a:lnTo>
                <a:lnTo>
                  <a:pt x="6097" y="2689"/>
                </a:lnTo>
                <a:lnTo>
                  <a:pt x="6080" y="2701"/>
                </a:lnTo>
                <a:lnTo>
                  <a:pt x="6068" y="2712"/>
                </a:lnTo>
                <a:lnTo>
                  <a:pt x="6064" y="2717"/>
                </a:lnTo>
                <a:lnTo>
                  <a:pt x="6059" y="2724"/>
                </a:lnTo>
                <a:lnTo>
                  <a:pt x="6055" y="2732"/>
                </a:lnTo>
                <a:lnTo>
                  <a:pt x="6052" y="2742"/>
                </a:lnTo>
                <a:lnTo>
                  <a:pt x="6045" y="2764"/>
                </a:lnTo>
                <a:lnTo>
                  <a:pt x="6036" y="2791"/>
                </a:lnTo>
                <a:lnTo>
                  <a:pt x="6020" y="2856"/>
                </a:lnTo>
                <a:lnTo>
                  <a:pt x="6008" y="2892"/>
                </a:lnTo>
                <a:lnTo>
                  <a:pt x="5995" y="2932"/>
                </a:lnTo>
                <a:lnTo>
                  <a:pt x="5979" y="2972"/>
                </a:lnTo>
                <a:lnTo>
                  <a:pt x="5970" y="2993"/>
                </a:lnTo>
                <a:lnTo>
                  <a:pt x="5959" y="3015"/>
                </a:lnTo>
                <a:lnTo>
                  <a:pt x="5948" y="3036"/>
                </a:lnTo>
                <a:lnTo>
                  <a:pt x="5935" y="3059"/>
                </a:lnTo>
                <a:lnTo>
                  <a:pt x="5922" y="3080"/>
                </a:lnTo>
                <a:lnTo>
                  <a:pt x="5908" y="3103"/>
                </a:lnTo>
                <a:lnTo>
                  <a:pt x="5891" y="3124"/>
                </a:lnTo>
                <a:lnTo>
                  <a:pt x="5875" y="3147"/>
                </a:lnTo>
                <a:lnTo>
                  <a:pt x="5856" y="3168"/>
                </a:lnTo>
                <a:lnTo>
                  <a:pt x="5836" y="3191"/>
                </a:lnTo>
                <a:lnTo>
                  <a:pt x="5814" y="3212"/>
                </a:lnTo>
                <a:lnTo>
                  <a:pt x="5790" y="3233"/>
                </a:lnTo>
                <a:lnTo>
                  <a:pt x="5765" y="3254"/>
                </a:lnTo>
                <a:lnTo>
                  <a:pt x="5739" y="3275"/>
                </a:lnTo>
                <a:lnTo>
                  <a:pt x="5668" y="3325"/>
                </a:lnTo>
                <a:lnTo>
                  <a:pt x="5569" y="3395"/>
                </a:lnTo>
                <a:lnTo>
                  <a:pt x="5445" y="3480"/>
                </a:lnTo>
                <a:lnTo>
                  <a:pt x="5299" y="3579"/>
                </a:lnTo>
                <a:lnTo>
                  <a:pt x="5136" y="3690"/>
                </a:lnTo>
                <a:lnTo>
                  <a:pt x="4958" y="3807"/>
                </a:lnTo>
                <a:lnTo>
                  <a:pt x="4770" y="3931"/>
                </a:lnTo>
                <a:lnTo>
                  <a:pt x="4575" y="4057"/>
                </a:lnTo>
                <a:lnTo>
                  <a:pt x="4377" y="4184"/>
                </a:lnTo>
                <a:lnTo>
                  <a:pt x="4178" y="4309"/>
                </a:lnTo>
                <a:lnTo>
                  <a:pt x="3985" y="4427"/>
                </a:lnTo>
                <a:lnTo>
                  <a:pt x="3798" y="4540"/>
                </a:lnTo>
                <a:lnTo>
                  <a:pt x="3709" y="4592"/>
                </a:lnTo>
                <a:lnTo>
                  <a:pt x="3623" y="4641"/>
                </a:lnTo>
                <a:lnTo>
                  <a:pt x="3541" y="4687"/>
                </a:lnTo>
                <a:lnTo>
                  <a:pt x="3463" y="4730"/>
                </a:lnTo>
                <a:lnTo>
                  <a:pt x="3389" y="4769"/>
                </a:lnTo>
                <a:lnTo>
                  <a:pt x="3322" y="4804"/>
                </a:lnTo>
                <a:lnTo>
                  <a:pt x="3259" y="4834"/>
                </a:lnTo>
                <a:lnTo>
                  <a:pt x="3202" y="4860"/>
                </a:lnTo>
                <a:lnTo>
                  <a:pt x="3146" y="4882"/>
                </a:lnTo>
                <a:lnTo>
                  <a:pt x="3083" y="4907"/>
                </a:lnTo>
                <a:lnTo>
                  <a:pt x="3014" y="4932"/>
                </a:lnTo>
                <a:lnTo>
                  <a:pt x="2940" y="4958"/>
                </a:lnTo>
                <a:lnTo>
                  <a:pt x="2862" y="4984"/>
                </a:lnTo>
                <a:lnTo>
                  <a:pt x="2779" y="5012"/>
                </a:lnTo>
                <a:lnTo>
                  <a:pt x="2693" y="5039"/>
                </a:lnTo>
                <a:lnTo>
                  <a:pt x="2605" y="5066"/>
                </a:lnTo>
                <a:lnTo>
                  <a:pt x="2421" y="5121"/>
                </a:lnTo>
                <a:lnTo>
                  <a:pt x="2233" y="5176"/>
                </a:lnTo>
                <a:lnTo>
                  <a:pt x="2046" y="5227"/>
                </a:lnTo>
                <a:lnTo>
                  <a:pt x="1861" y="5273"/>
                </a:lnTo>
                <a:lnTo>
                  <a:pt x="1771" y="5296"/>
                </a:lnTo>
                <a:lnTo>
                  <a:pt x="1686" y="5316"/>
                </a:lnTo>
                <a:lnTo>
                  <a:pt x="1602" y="5335"/>
                </a:lnTo>
                <a:lnTo>
                  <a:pt x="1523" y="5353"/>
                </a:lnTo>
                <a:lnTo>
                  <a:pt x="1448" y="5367"/>
                </a:lnTo>
                <a:lnTo>
                  <a:pt x="1378" y="5381"/>
                </a:lnTo>
                <a:lnTo>
                  <a:pt x="1314" y="5392"/>
                </a:lnTo>
                <a:lnTo>
                  <a:pt x="1254" y="5401"/>
                </a:lnTo>
                <a:lnTo>
                  <a:pt x="1203" y="5407"/>
                </a:lnTo>
                <a:lnTo>
                  <a:pt x="1158" y="5411"/>
                </a:lnTo>
                <a:lnTo>
                  <a:pt x="1121" y="5412"/>
                </a:lnTo>
                <a:lnTo>
                  <a:pt x="1106" y="5412"/>
                </a:lnTo>
                <a:lnTo>
                  <a:pt x="1093" y="5410"/>
                </a:lnTo>
                <a:lnTo>
                  <a:pt x="1082" y="5409"/>
                </a:lnTo>
                <a:lnTo>
                  <a:pt x="1073" y="5405"/>
                </a:lnTo>
                <a:lnTo>
                  <a:pt x="1067" y="5401"/>
                </a:lnTo>
                <a:lnTo>
                  <a:pt x="1062" y="5397"/>
                </a:lnTo>
                <a:lnTo>
                  <a:pt x="1061" y="5392"/>
                </a:lnTo>
                <a:lnTo>
                  <a:pt x="1062" y="5386"/>
                </a:lnTo>
                <a:lnTo>
                  <a:pt x="1065" y="5379"/>
                </a:lnTo>
                <a:lnTo>
                  <a:pt x="1071" y="5371"/>
                </a:lnTo>
                <a:lnTo>
                  <a:pt x="1087" y="5354"/>
                </a:lnTo>
                <a:lnTo>
                  <a:pt x="1102" y="5339"/>
                </a:lnTo>
                <a:lnTo>
                  <a:pt x="1133" y="5311"/>
                </a:lnTo>
                <a:lnTo>
                  <a:pt x="1163" y="5287"/>
                </a:lnTo>
                <a:lnTo>
                  <a:pt x="1191" y="5267"/>
                </a:lnTo>
                <a:lnTo>
                  <a:pt x="1219" y="5252"/>
                </a:lnTo>
                <a:lnTo>
                  <a:pt x="1245" y="5238"/>
                </a:lnTo>
                <a:lnTo>
                  <a:pt x="1270" y="5228"/>
                </a:lnTo>
                <a:lnTo>
                  <a:pt x="1294" y="5220"/>
                </a:lnTo>
                <a:lnTo>
                  <a:pt x="1315" y="5214"/>
                </a:lnTo>
                <a:lnTo>
                  <a:pt x="1334" y="5209"/>
                </a:lnTo>
                <a:lnTo>
                  <a:pt x="1351" y="5207"/>
                </a:lnTo>
                <a:lnTo>
                  <a:pt x="1365" y="5205"/>
                </a:lnTo>
                <a:lnTo>
                  <a:pt x="1385" y="5205"/>
                </a:lnTo>
                <a:lnTo>
                  <a:pt x="1392" y="5205"/>
                </a:lnTo>
                <a:lnTo>
                  <a:pt x="1393" y="5196"/>
                </a:lnTo>
                <a:lnTo>
                  <a:pt x="1398" y="5170"/>
                </a:lnTo>
                <a:lnTo>
                  <a:pt x="1402" y="5153"/>
                </a:lnTo>
                <a:lnTo>
                  <a:pt x="1408" y="5134"/>
                </a:lnTo>
                <a:lnTo>
                  <a:pt x="1415" y="5114"/>
                </a:lnTo>
                <a:lnTo>
                  <a:pt x="1423" y="5094"/>
                </a:lnTo>
                <a:lnTo>
                  <a:pt x="1435" y="5074"/>
                </a:lnTo>
                <a:lnTo>
                  <a:pt x="1448" y="5053"/>
                </a:lnTo>
                <a:lnTo>
                  <a:pt x="1456" y="5044"/>
                </a:lnTo>
                <a:lnTo>
                  <a:pt x="1465" y="5036"/>
                </a:lnTo>
                <a:lnTo>
                  <a:pt x="1474" y="5027"/>
                </a:lnTo>
                <a:lnTo>
                  <a:pt x="1484" y="5019"/>
                </a:lnTo>
                <a:lnTo>
                  <a:pt x="1494" y="5012"/>
                </a:lnTo>
                <a:lnTo>
                  <a:pt x="1505" y="5006"/>
                </a:lnTo>
                <a:lnTo>
                  <a:pt x="1518" y="5000"/>
                </a:lnTo>
                <a:lnTo>
                  <a:pt x="1531" y="4996"/>
                </a:lnTo>
                <a:lnTo>
                  <a:pt x="1544" y="4993"/>
                </a:lnTo>
                <a:lnTo>
                  <a:pt x="1560" y="4990"/>
                </a:lnTo>
                <a:lnTo>
                  <a:pt x="1575" y="4989"/>
                </a:lnTo>
                <a:lnTo>
                  <a:pt x="1592" y="4989"/>
                </a:lnTo>
                <a:lnTo>
                  <a:pt x="1608" y="4989"/>
                </a:lnTo>
                <a:lnTo>
                  <a:pt x="1624" y="4988"/>
                </a:lnTo>
                <a:lnTo>
                  <a:pt x="1639" y="4986"/>
                </a:lnTo>
                <a:lnTo>
                  <a:pt x="1652" y="4981"/>
                </a:lnTo>
                <a:lnTo>
                  <a:pt x="1667" y="4976"/>
                </a:lnTo>
                <a:lnTo>
                  <a:pt x="1680" y="4970"/>
                </a:lnTo>
                <a:lnTo>
                  <a:pt x="1692" y="4963"/>
                </a:lnTo>
                <a:lnTo>
                  <a:pt x="1703" y="4956"/>
                </a:lnTo>
                <a:lnTo>
                  <a:pt x="1714" y="4948"/>
                </a:lnTo>
                <a:lnTo>
                  <a:pt x="1726" y="4938"/>
                </a:lnTo>
                <a:lnTo>
                  <a:pt x="1746" y="4918"/>
                </a:lnTo>
                <a:lnTo>
                  <a:pt x="1766" y="4897"/>
                </a:lnTo>
                <a:lnTo>
                  <a:pt x="1785" y="4873"/>
                </a:lnTo>
                <a:lnTo>
                  <a:pt x="1804" y="4850"/>
                </a:lnTo>
                <a:lnTo>
                  <a:pt x="1823" y="4828"/>
                </a:lnTo>
                <a:lnTo>
                  <a:pt x="1844" y="4805"/>
                </a:lnTo>
                <a:lnTo>
                  <a:pt x="1865" y="4786"/>
                </a:lnTo>
                <a:lnTo>
                  <a:pt x="1877" y="4777"/>
                </a:lnTo>
                <a:lnTo>
                  <a:pt x="1889" y="4768"/>
                </a:lnTo>
                <a:lnTo>
                  <a:pt x="1901" y="4761"/>
                </a:lnTo>
                <a:lnTo>
                  <a:pt x="1914" y="4754"/>
                </a:lnTo>
                <a:lnTo>
                  <a:pt x="1927" y="4748"/>
                </a:lnTo>
                <a:lnTo>
                  <a:pt x="1941" y="4743"/>
                </a:lnTo>
                <a:lnTo>
                  <a:pt x="1956" y="4740"/>
                </a:lnTo>
                <a:lnTo>
                  <a:pt x="1972" y="4737"/>
                </a:lnTo>
                <a:lnTo>
                  <a:pt x="1987" y="4736"/>
                </a:lnTo>
                <a:lnTo>
                  <a:pt x="2002" y="4733"/>
                </a:lnTo>
                <a:lnTo>
                  <a:pt x="2015" y="4729"/>
                </a:lnTo>
                <a:lnTo>
                  <a:pt x="2027" y="4724"/>
                </a:lnTo>
                <a:lnTo>
                  <a:pt x="2037" y="4720"/>
                </a:lnTo>
                <a:lnTo>
                  <a:pt x="2047" y="4714"/>
                </a:lnTo>
                <a:lnTo>
                  <a:pt x="2055" y="4706"/>
                </a:lnTo>
                <a:lnTo>
                  <a:pt x="2063" y="4701"/>
                </a:lnTo>
                <a:lnTo>
                  <a:pt x="2071" y="4692"/>
                </a:lnTo>
                <a:lnTo>
                  <a:pt x="2076" y="4685"/>
                </a:lnTo>
                <a:lnTo>
                  <a:pt x="2087" y="4667"/>
                </a:lnTo>
                <a:lnTo>
                  <a:pt x="2098" y="4649"/>
                </a:lnTo>
                <a:lnTo>
                  <a:pt x="2106" y="4630"/>
                </a:lnTo>
                <a:lnTo>
                  <a:pt x="2116" y="4611"/>
                </a:lnTo>
                <a:lnTo>
                  <a:pt x="2125" y="4592"/>
                </a:lnTo>
                <a:lnTo>
                  <a:pt x="2137" y="4573"/>
                </a:lnTo>
                <a:lnTo>
                  <a:pt x="2143" y="4565"/>
                </a:lnTo>
                <a:lnTo>
                  <a:pt x="2150" y="4557"/>
                </a:lnTo>
                <a:lnTo>
                  <a:pt x="2158" y="4548"/>
                </a:lnTo>
                <a:lnTo>
                  <a:pt x="2167" y="4540"/>
                </a:lnTo>
                <a:lnTo>
                  <a:pt x="2176" y="4533"/>
                </a:lnTo>
                <a:lnTo>
                  <a:pt x="2187" y="4526"/>
                </a:lnTo>
                <a:lnTo>
                  <a:pt x="2199" y="4520"/>
                </a:lnTo>
                <a:lnTo>
                  <a:pt x="2211" y="4514"/>
                </a:lnTo>
                <a:lnTo>
                  <a:pt x="2225" y="4508"/>
                </a:lnTo>
                <a:lnTo>
                  <a:pt x="2240" y="4505"/>
                </a:lnTo>
                <a:lnTo>
                  <a:pt x="2272" y="4495"/>
                </a:lnTo>
                <a:lnTo>
                  <a:pt x="2301" y="4486"/>
                </a:lnTo>
                <a:lnTo>
                  <a:pt x="2327" y="4474"/>
                </a:lnTo>
                <a:lnTo>
                  <a:pt x="2351" y="4461"/>
                </a:lnTo>
                <a:lnTo>
                  <a:pt x="2373" y="4448"/>
                </a:lnTo>
                <a:lnTo>
                  <a:pt x="2396" y="4432"/>
                </a:lnTo>
                <a:lnTo>
                  <a:pt x="2416" y="4418"/>
                </a:lnTo>
                <a:lnTo>
                  <a:pt x="2435" y="4402"/>
                </a:lnTo>
                <a:lnTo>
                  <a:pt x="2474" y="4371"/>
                </a:lnTo>
                <a:lnTo>
                  <a:pt x="2514" y="4341"/>
                </a:lnTo>
                <a:lnTo>
                  <a:pt x="2534" y="4326"/>
                </a:lnTo>
                <a:lnTo>
                  <a:pt x="2556" y="4312"/>
                </a:lnTo>
                <a:lnTo>
                  <a:pt x="2579" y="4299"/>
                </a:lnTo>
                <a:lnTo>
                  <a:pt x="2604" y="4287"/>
                </a:lnTo>
                <a:lnTo>
                  <a:pt x="2617" y="4281"/>
                </a:lnTo>
                <a:lnTo>
                  <a:pt x="2628" y="4275"/>
                </a:lnTo>
                <a:lnTo>
                  <a:pt x="2638" y="4269"/>
                </a:lnTo>
                <a:lnTo>
                  <a:pt x="2647" y="4262"/>
                </a:lnTo>
                <a:lnTo>
                  <a:pt x="2655" y="4255"/>
                </a:lnTo>
                <a:lnTo>
                  <a:pt x="2662" y="4248"/>
                </a:lnTo>
                <a:lnTo>
                  <a:pt x="2668" y="4241"/>
                </a:lnTo>
                <a:lnTo>
                  <a:pt x="2673" y="4232"/>
                </a:lnTo>
                <a:lnTo>
                  <a:pt x="2682" y="4217"/>
                </a:lnTo>
                <a:lnTo>
                  <a:pt x="2688" y="4202"/>
                </a:lnTo>
                <a:lnTo>
                  <a:pt x="2694" y="4185"/>
                </a:lnTo>
                <a:lnTo>
                  <a:pt x="2699" y="4168"/>
                </a:lnTo>
                <a:lnTo>
                  <a:pt x="2704" y="4153"/>
                </a:lnTo>
                <a:lnTo>
                  <a:pt x="2709" y="4136"/>
                </a:lnTo>
                <a:lnTo>
                  <a:pt x="2714" y="4122"/>
                </a:lnTo>
                <a:lnTo>
                  <a:pt x="2723" y="4108"/>
                </a:lnTo>
                <a:lnTo>
                  <a:pt x="2728" y="4101"/>
                </a:lnTo>
                <a:lnTo>
                  <a:pt x="2733" y="4093"/>
                </a:lnTo>
                <a:lnTo>
                  <a:pt x="2739" y="4088"/>
                </a:lnTo>
                <a:lnTo>
                  <a:pt x="2747" y="4082"/>
                </a:lnTo>
                <a:lnTo>
                  <a:pt x="2755" y="4077"/>
                </a:lnTo>
                <a:lnTo>
                  <a:pt x="2764" y="4071"/>
                </a:lnTo>
                <a:lnTo>
                  <a:pt x="2775" y="4066"/>
                </a:lnTo>
                <a:lnTo>
                  <a:pt x="2787" y="4063"/>
                </a:lnTo>
                <a:lnTo>
                  <a:pt x="2810" y="4053"/>
                </a:lnTo>
                <a:lnTo>
                  <a:pt x="2831" y="4044"/>
                </a:lnTo>
                <a:lnTo>
                  <a:pt x="2850" y="4032"/>
                </a:lnTo>
                <a:lnTo>
                  <a:pt x="2869" y="4019"/>
                </a:lnTo>
                <a:lnTo>
                  <a:pt x="2886" y="4006"/>
                </a:lnTo>
                <a:lnTo>
                  <a:pt x="2901" y="3993"/>
                </a:lnTo>
                <a:lnTo>
                  <a:pt x="2929" y="3964"/>
                </a:lnTo>
                <a:lnTo>
                  <a:pt x="2957" y="3935"/>
                </a:lnTo>
                <a:lnTo>
                  <a:pt x="2970" y="3922"/>
                </a:lnTo>
                <a:lnTo>
                  <a:pt x="2984" y="3911"/>
                </a:lnTo>
                <a:lnTo>
                  <a:pt x="2998" y="3899"/>
                </a:lnTo>
                <a:lnTo>
                  <a:pt x="3013" y="3888"/>
                </a:lnTo>
                <a:lnTo>
                  <a:pt x="3029" y="3880"/>
                </a:lnTo>
                <a:lnTo>
                  <a:pt x="3046" y="3873"/>
                </a:lnTo>
                <a:lnTo>
                  <a:pt x="3055" y="3869"/>
                </a:lnTo>
                <a:lnTo>
                  <a:pt x="3063" y="3864"/>
                </a:lnTo>
                <a:lnTo>
                  <a:pt x="3078" y="3855"/>
                </a:lnTo>
                <a:lnTo>
                  <a:pt x="3091" y="3843"/>
                </a:lnTo>
                <a:lnTo>
                  <a:pt x="3103" y="3829"/>
                </a:lnTo>
                <a:lnTo>
                  <a:pt x="3115" y="3814"/>
                </a:lnTo>
                <a:lnTo>
                  <a:pt x="3126" y="3799"/>
                </a:lnTo>
                <a:lnTo>
                  <a:pt x="3146" y="3767"/>
                </a:lnTo>
                <a:lnTo>
                  <a:pt x="3156" y="3751"/>
                </a:lnTo>
                <a:lnTo>
                  <a:pt x="3168" y="3736"/>
                </a:lnTo>
                <a:lnTo>
                  <a:pt x="3181" y="3723"/>
                </a:lnTo>
                <a:lnTo>
                  <a:pt x="3194" y="3710"/>
                </a:lnTo>
                <a:lnTo>
                  <a:pt x="3211" y="3699"/>
                </a:lnTo>
                <a:lnTo>
                  <a:pt x="3219" y="3694"/>
                </a:lnTo>
                <a:lnTo>
                  <a:pt x="3229" y="3691"/>
                </a:lnTo>
                <a:lnTo>
                  <a:pt x="3238" y="3687"/>
                </a:lnTo>
                <a:lnTo>
                  <a:pt x="3249" y="3685"/>
                </a:lnTo>
                <a:lnTo>
                  <a:pt x="3260" y="3682"/>
                </a:lnTo>
                <a:lnTo>
                  <a:pt x="3272" y="3681"/>
                </a:lnTo>
                <a:lnTo>
                  <a:pt x="3294" y="3679"/>
                </a:lnTo>
                <a:lnTo>
                  <a:pt x="3313" y="3675"/>
                </a:lnTo>
                <a:lnTo>
                  <a:pt x="3331" y="3669"/>
                </a:lnTo>
                <a:lnTo>
                  <a:pt x="3345" y="3663"/>
                </a:lnTo>
                <a:lnTo>
                  <a:pt x="3358" y="3655"/>
                </a:lnTo>
                <a:lnTo>
                  <a:pt x="3369" y="3646"/>
                </a:lnTo>
                <a:lnTo>
                  <a:pt x="3379" y="3636"/>
                </a:lnTo>
                <a:lnTo>
                  <a:pt x="3388" y="3625"/>
                </a:lnTo>
                <a:lnTo>
                  <a:pt x="3406" y="3600"/>
                </a:lnTo>
                <a:lnTo>
                  <a:pt x="3425" y="3574"/>
                </a:lnTo>
                <a:lnTo>
                  <a:pt x="3436" y="3560"/>
                </a:lnTo>
                <a:lnTo>
                  <a:pt x="3449" y="3546"/>
                </a:lnTo>
                <a:lnTo>
                  <a:pt x="3463" y="3532"/>
                </a:lnTo>
                <a:lnTo>
                  <a:pt x="3480" y="3517"/>
                </a:lnTo>
                <a:lnTo>
                  <a:pt x="3495" y="3502"/>
                </a:lnTo>
                <a:lnTo>
                  <a:pt x="3508" y="3486"/>
                </a:lnTo>
                <a:lnTo>
                  <a:pt x="3519" y="3471"/>
                </a:lnTo>
                <a:lnTo>
                  <a:pt x="3527" y="3456"/>
                </a:lnTo>
                <a:lnTo>
                  <a:pt x="3533" y="3439"/>
                </a:lnTo>
                <a:lnTo>
                  <a:pt x="3538" y="3423"/>
                </a:lnTo>
                <a:lnTo>
                  <a:pt x="3546" y="3394"/>
                </a:lnTo>
                <a:lnTo>
                  <a:pt x="3551" y="3380"/>
                </a:lnTo>
                <a:lnTo>
                  <a:pt x="3556" y="3365"/>
                </a:lnTo>
                <a:lnTo>
                  <a:pt x="3562" y="3353"/>
                </a:lnTo>
                <a:lnTo>
                  <a:pt x="3569" y="3341"/>
                </a:lnTo>
                <a:lnTo>
                  <a:pt x="3579" y="3331"/>
                </a:lnTo>
                <a:lnTo>
                  <a:pt x="3585" y="3326"/>
                </a:lnTo>
                <a:lnTo>
                  <a:pt x="3591" y="3322"/>
                </a:lnTo>
                <a:lnTo>
                  <a:pt x="3598" y="3319"/>
                </a:lnTo>
                <a:lnTo>
                  <a:pt x="3607" y="3315"/>
                </a:lnTo>
                <a:lnTo>
                  <a:pt x="3627" y="3309"/>
                </a:lnTo>
                <a:lnTo>
                  <a:pt x="3636" y="3307"/>
                </a:lnTo>
                <a:lnTo>
                  <a:pt x="3645" y="3303"/>
                </a:lnTo>
                <a:lnTo>
                  <a:pt x="3652" y="3300"/>
                </a:lnTo>
                <a:lnTo>
                  <a:pt x="3657" y="3298"/>
                </a:lnTo>
                <a:lnTo>
                  <a:pt x="3661" y="3293"/>
                </a:lnTo>
                <a:lnTo>
                  <a:pt x="3665" y="3289"/>
                </a:lnTo>
                <a:lnTo>
                  <a:pt x="3666" y="3286"/>
                </a:lnTo>
                <a:lnTo>
                  <a:pt x="3668" y="3281"/>
                </a:lnTo>
                <a:lnTo>
                  <a:pt x="3668" y="3276"/>
                </a:lnTo>
                <a:lnTo>
                  <a:pt x="3667" y="3271"/>
                </a:lnTo>
                <a:lnTo>
                  <a:pt x="3665" y="3261"/>
                </a:lnTo>
                <a:lnTo>
                  <a:pt x="3660" y="3250"/>
                </a:lnTo>
                <a:lnTo>
                  <a:pt x="3653" y="3238"/>
                </a:lnTo>
                <a:lnTo>
                  <a:pt x="3639" y="3214"/>
                </a:lnTo>
                <a:lnTo>
                  <a:pt x="3633" y="3201"/>
                </a:lnTo>
                <a:lnTo>
                  <a:pt x="3628" y="3188"/>
                </a:lnTo>
                <a:lnTo>
                  <a:pt x="3625" y="3175"/>
                </a:lnTo>
                <a:lnTo>
                  <a:pt x="3625" y="3169"/>
                </a:lnTo>
                <a:lnTo>
                  <a:pt x="3625" y="3162"/>
                </a:lnTo>
                <a:lnTo>
                  <a:pt x="3626" y="3155"/>
                </a:lnTo>
                <a:lnTo>
                  <a:pt x="3628" y="3149"/>
                </a:lnTo>
                <a:lnTo>
                  <a:pt x="3630" y="3142"/>
                </a:lnTo>
                <a:lnTo>
                  <a:pt x="3635" y="3136"/>
                </a:lnTo>
                <a:lnTo>
                  <a:pt x="3640" y="3129"/>
                </a:lnTo>
                <a:lnTo>
                  <a:pt x="3644" y="3122"/>
                </a:lnTo>
                <a:lnTo>
                  <a:pt x="3646" y="3115"/>
                </a:lnTo>
                <a:lnTo>
                  <a:pt x="3648" y="3106"/>
                </a:lnTo>
                <a:lnTo>
                  <a:pt x="3651" y="3090"/>
                </a:lnTo>
                <a:lnTo>
                  <a:pt x="3651" y="3073"/>
                </a:lnTo>
                <a:lnTo>
                  <a:pt x="3648" y="3055"/>
                </a:lnTo>
                <a:lnTo>
                  <a:pt x="3645" y="3037"/>
                </a:lnTo>
                <a:lnTo>
                  <a:pt x="3639" y="3020"/>
                </a:lnTo>
                <a:lnTo>
                  <a:pt x="3633" y="3002"/>
                </a:lnTo>
                <a:lnTo>
                  <a:pt x="3626" y="2985"/>
                </a:lnTo>
                <a:lnTo>
                  <a:pt x="3620" y="2970"/>
                </a:lnTo>
                <a:lnTo>
                  <a:pt x="3606" y="2944"/>
                </a:lnTo>
                <a:lnTo>
                  <a:pt x="3596" y="2926"/>
                </a:lnTo>
                <a:lnTo>
                  <a:pt x="3592" y="2920"/>
                </a:lnTo>
                <a:lnTo>
                  <a:pt x="3553" y="2915"/>
                </a:lnTo>
                <a:lnTo>
                  <a:pt x="3509" y="2911"/>
                </a:lnTo>
                <a:lnTo>
                  <a:pt x="3456" y="2908"/>
                </a:lnTo>
                <a:lnTo>
                  <a:pt x="3394" y="2904"/>
                </a:lnTo>
                <a:lnTo>
                  <a:pt x="3329" y="2901"/>
                </a:lnTo>
                <a:lnTo>
                  <a:pt x="3263" y="2901"/>
                </a:lnTo>
                <a:lnTo>
                  <a:pt x="3232" y="2901"/>
                </a:lnTo>
                <a:lnTo>
                  <a:pt x="3202" y="2902"/>
                </a:lnTo>
                <a:lnTo>
                  <a:pt x="3172" y="2906"/>
                </a:lnTo>
                <a:lnTo>
                  <a:pt x="3139" y="2910"/>
                </a:lnTo>
                <a:lnTo>
                  <a:pt x="3103" y="2919"/>
                </a:lnTo>
                <a:lnTo>
                  <a:pt x="3065" y="2928"/>
                </a:lnTo>
                <a:lnTo>
                  <a:pt x="3025" y="2940"/>
                </a:lnTo>
                <a:lnTo>
                  <a:pt x="2983" y="2952"/>
                </a:lnTo>
                <a:lnTo>
                  <a:pt x="2891" y="2980"/>
                </a:lnTo>
                <a:lnTo>
                  <a:pt x="2793" y="3010"/>
                </a:lnTo>
                <a:lnTo>
                  <a:pt x="2741" y="3024"/>
                </a:lnTo>
                <a:lnTo>
                  <a:pt x="2687" y="3039"/>
                </a:lnTo>
                <a:lnTo>
                  <a:pt x="2631" y="3052"/>
                </a:lnTo>
                <a:lnTo>
                  <a:pt x="2575" y="3065"/>
                </a:lnTo>
                <a:lnTo>
                  <a:pt x="2517" y="3075"/>
                </a:lnTo>
                <a:lnTo>
                  <a:pt x="2458" y="3084"/>
                </a:lnTo>
                <a:lnTo>
                  <a:pt x="2422" y="3090"/>
                </a:lnTo>
                <a:lnTo>
                  <a:pt x="2379" y="3097"/>
                </a:lnTo>
                <a:lnTo>
                  <a:pt x="2268" y="3117"/>
                </a:lnTo>
                <a:lnTo>
                  <a:pt x="2128" y="3144"/>
                </a:lnTo>
                <a:lnTo>
                  <a:pt x="1964" y="3176"/>
                </a:lnTo>
                <a:lnTo>
                  <a:pt x="1587" y="3252"/>
                </a:lnTo>
                <a:lnTo>
                  <a:pt x="1384" y="3293"/>
                </a:lnTo>
                <a:lnTo>
                  <a:pt x="1178" y="3334"/>
                </a:lnTo>
                <a:lnTo>
                  <a:pt x="973" y="3374"/>
                </a:lnTo>
                <a:lnTo>
                  <a:pt x="776" y="3410"/>
                </a:lnTo>
                <a:lnTo>
                  <a:pt x="590" y="3442"/>
                </a:lnTo>
                <a:lnTo>
                  <a:pt x="503" y="3457"/>
                </a:lnTo>
                <a:lnTo>
                  <a:pt x="421" y="3470"/>
                </a:lnTo>
                <a:lnTo>
                  <a:pt x="344" y="3482"/>
                </a:lnTo>
                <a:lnTo>
                  <a:pt x="274" y="3490"/>
                </a:lnTo>
                <a:lnTo>
                  <a:pt x="210" y="3498"/>
                </a:lnTo>
                <a:lnTo>
                  <a:pt x="154" y="3503"/>
                </a:lnTo>
                <a:lnTo>
                  <a:pt x="105" y="3507"/>
                </a:lnTo>
                <a:lnTo>
                  <a:pt x="66" y="3507"/>
                </a:lnTo>
                <a:lnTo>
                  <a:pt x="50" y="3505"/>
                </a:lnTo>
                <a:lnTo>
                  <a:pt x="35" y="3504"/>
                </a:lnTo>
                <a:lnTo>
                  <a:pt x="25" y="3502"/>
                </a:lnTo>
                <a:lnTo>
                  <a:pt x="15" y="3500"/>
                </a:lnTo>
                <a:lnTo>
                  <a:pt x="4" y="3494"/>
                </a:lnTo>
                <a:lnTo>
                  <a:pt x="2" y="3491"/>
                </a:lnTo>
                <a:lnTo>
                  <a:pt x="0" y="3489"/>
                </a:lnTo>
                <a:lnTo>
                  <a:pt x="0" y="3488"/>
                </a:lnTo>
                <a:lnTo>
                  <a:pt x="0" y="3485"/>
                </a:lnTo>
                <a:lnTo>
                  <a:pt x="2" y="3483"/>
                </a:lnTo>
                <a:lnTo>
                  <a:pt x="6" y="3482"/>
                </a:lnTo>
                <a:lnTo>
                  <a:pt x="16" y="3477"/>
                </a:lnTo>
                <a:lnTo>
                  <a:pt x="31" y="3473"/>
                </a:lnTo>
                <a:lnTo>
                  <a:pt x="72" y="3466"/>
                </a:lnTo>
                <a:lnTo>
                  <a:pt x="199" y="3448"/>
                </a:lnTo>
                <a:lnTo>
                  <a:pt x="279" y="3435"/>
                </a:lnTo>
                <a:lnTo>
                  <a:pt x="368" y="3420"/>
                </a:lnTo>
                <a:lnTo>
                  <a:pt x="429" y="3407"/>
                </a:lnTo>
                <a:lnTo>
                  <a:pt x="492" y="3394"/>
                </a:lnTo>
                <a:lnTo>
                  <a:pt x="622" y="3363"/>
                </a:lnTo>
                <a:lnTo>
                  <a:pt x="753" y="3331"/>
                </a:lnTo>
                <a:lnTo>
                  <a:pt x="880" y="3298"/>
                </a:lnTo>
                <a:lnTo>
                  <a:pt x="1106" y="3237"/>
                </a:lnTo>
                <a:lnTo>
                  <a:pt x="1195" y="3213"/>
                </a:lnTo>
                <a:lnTo>
                  <a:pt x="1263" y="3197"/>
                </a:lnTo>
                <a:lnTo>
                  <a:pt x="1282" y="3191"/>
                </a:lnTo>
                <a:lnTo>
                  <a:pt x="1297" y="3185"/>
                </a:lnTo>
                <a:lnTo>
                  <a:pt x="1309" y="3179"/>
                </a:lnTo>
                <a:lnTo>
                  <a:pt x="1320" y="3172"/>
                </a:lnTo>
                <a:lnTo>
                  <a:pt x="1327" y="3164"/>
                </a:lnTo>
                <a:lnTo>
                  <a:pt x="1333" y="3157"/>
                </a:lnTo>
                <a:lnTo>
                  <a:pt x="1342" y="3143"/>
                </a:lnTo>
                <a:lnTo>
                  <a:pt x="1351" y="3130"/>
                </a:lnTo>
                <a:lnTo>
                  <a:pt x="1355" y="3124"/>
                </a:lnTo>
                <a:lnTo>
                  <a:pt x="1362" y="3119"/>
                </a:lnTo>
                <a:lnTo>
                  <a:pt x="1371" y="3116"/>
                </a:lnTo>
                <a:lnTo>
                  <a:pt x="1380" y="3112"/>
                </a:lnTo>
                <a:lnTo>
                  <a:pt x="1393" y="3111"/>
                </a:lnTo>
                <a:lnTo>
                  <a:pt x="1410" y="3110"/>
                </a:lnTo>
                <a:lnTo>
                  <a:pt x="1425" y="3109"/>
                </a:lnTo>
                <a:lnTo>
                  <a:pt x="1440" y="3105"/>
                </a:lnTo>
                <a:lnTo>
                  <a:pt x="1450" y="3100"/>
                </a:lnTo>
                <a:lnTo>
                  <a:pt x="1459" y="3093"/>
                </a:lnTo>
                <a:lnTo>
                  <a:pt x="1467" y="3086"/>
                </a:lnTo>
                <a:lnTo>
                  <a:pt x="1473" y="3077"/>
                </a:lnTo>
                <a:lnTo>
                  <a:pt x="1478" y="3067"/>
                </a:lnTo>
                <a:lnTo>
                  <a:pt x="1482" y="3058"/>
                </a:lnTo>
                <a:lnTo>
                  <a:pt x="1491" y="3039"/>
                </a:lnTo>
                <a:lnTo>
                  <a:pt x="1497" y="3030"/>
                </a:lnTo>
                <a:lnTo>
                  <a:pt x="1504" y="3022"/>
                </a:lnTo>
                <a:lnTo>
                  <a:pt x="1511" y="3016"/>
                </a:lnTo>
                <a:lnTo>
                  <a:pt x="1522" y="3010"/>
                </a:lnTo>
                <a:lnTo>
                  <a:pt x="1534" y="3008"/>
                </a:lnTo>
                <a:lnTo>
                  <a:pt x="1548" y="3006"/>
                </a:lnTo>
                <a:lnTo>
                  <a:pt x="1563" y="3005"/>
                </a:lnTo>
                <a:lnTo>
                  <a:pt x="1575" y="3002"/>
                </a:lnTo>
                <a:lnTo>
                  <a:pt x="1583" y="2998"/>
                </a:lnTo>
                <a:lnTo>
                  <a:pt x="1591" y="2992"/>
                </a:lnTo>
                <a:lnTo>
                  <a:pt x="1596" y="2986"/>
                </a:lnTo>
                <a:lnTo>
                  <a:pt x="1600" y="2979"/>
                </a:lnTo>
                <a:lnTo>
                  <a:pt x="1604" y="2971"/>
                </a:lnTo>
                <a:lnTo>
                  <a:pt x="1605" y="2963"/>
                </a:lnTo>
                <a:lnTo>
                  <a:pt x="1610" y="2947"/>
                </a:lnTo>
                <a:lnTo>
                  <a:pt x="1612" y="2940"/>
                </a:lnTo>
                <a:lnTo>
                  <a:pt x="1615" y="2933"/>
                </a:lnTo>
                <a:lnTo>
                  <a:pt x="1619" y="2927"/>
                </a:lnTo>
                <a:lnTo>
                  <a:pt x="1625" y="2923"/>
                </a:lnTo>
                <a:lnTo>
                  <a:pt x="1633" y="2921"/>
                </a:lnTo>
                <a:lnTo>
                  <a:pt x="1643" y="2920"/>
                </a:lnTo>
                <a:lnTo>
                  <a:pt x="1655" y="2919"/>
                </a:lnTo>
                <a:lnTo>
                  <a:pt x="1664" y="2917"/>
                </a:lnTo>
                <a:lnTo>
                  <a:pt x="1673" y="2914"/>
                </a:lnTo>
                <a:lnTo>
                  <a:pt x="1681" y="2910"/>
                </a:lnTo>
                <a:lnTo>
                  <a:pt x="1688" y="2906"/>
                </a:lnTo>
                <a:lnTo>
                  <a:pt x="1694" y="2901"/>
                </a:lnTo>
                <a:lnTo>
                  <a:pt x="1700" y="2894"/>
                </a:lnTo>
                <a:lnTo>
                  <a:pt x="1703" y="2886"/>
                </a:lnTo>
                <a:lnTo>
                  <a:pt x="1708" y="2879"/>
                </a:lnTo>
                <a:lnTo>
                  <a:pt x="1711" y="2871"/>
                </a:lnTo>
                <a:lnTo>
                  <a:pt x="1713" y="2863"/>
                </a:lnTo>
                <a:lnTo>
                  <a:pt x="1714" y="2853"/>
                </a:lnTo>
                <a:lnTo>
                  <a:pt x="1714" y="2835"/>
                </a:lnTo>
                <a:lnTo>
                  <a:pt x="1713" y="2815"/>
                </a:lnTo>
                <a:lnTo>
                  <a:pt x="1712" y="2806"/>
                </a:lnTo>
                <a:lnTo>
                  <a:pt x="1711" y="2795"/>
                </a:lnTo>
                <a:lnTo>
                  <a:pt x="1712" y="2772"/>
                </a:lnTo>
                <a:lnTo>
                  <a:pt x="1714" y="2748"/>
                </a:lnTo>
                <a:lnTo>
                  <a:pt x="1718" y="2720"/>
                </a:lnTo>
                <a:lnTo>
                  <a:pt x="1722" y="2692"/>
                </a:lnTo>
                <a:lnTo>
                  <a:pt x="1726" y="2662"/>
                </a:lnTo>
                <a:lnTo>
                  <a:pt x="1728" y="2631"/>
                </a:lnTo>
                <a:lnTo>
                  <a:pt x="1730" y="2599"/>
                </a:lnTo>
                <a:lnTo>
                  <a:pt x="1730" y="2592"/>
                </a:lnTo>
                <a:lnTo>
                  <a:pt x="1727" y="2585"/>
                </a:lnTo>
                <a:lnTo>
                  <a:pt x="1725" y="2578"/>
                </a:lnTo>
                <a:lnTo>
                  <a:pt x="1720" y="2573"/>
                </a:lnTo>
                <a:lnTo>
                  <a:pt x="1715" y="2567"/>
                </a:lnTo>
                <a:lnTo>
                  <a:pt x="1709" y="2562"/>
                </a:lnTo>
                <a:lnTo>
                  <a:pt x="1703" y="2559"/>
                </a:lnTo>
                <a:lnTo>
                  <a:pt x="1696" y="2555"/>
                </a:lnTo>
                <a:lnTo>
                  <a:pt x="1680" y="2549"/>
                </a:lnTo>
                <a:lnTo>
                  <a:pt x="1661" y="2544"/>
                </a:lnTo>
                <a:lnTo>
                  <a:pt x="1642" y="2541"/>
                </a:lnTo>
                <a:lnTo>
                  <a:pt x="1620" y="2538"/>
                </a:lnTo>
                <a:lnTo>
                  <a:pt x="1580" y="2534"/>
                </a:lnTo>
                <a:lnTo>
                  <a:pt x="1561" y="2531"/>
                </a:lnTo>
                <a:lnTo>
                  <a:pt x="1543" y="2529"/>
                </a:lnTo>
                <a:lnTo>
                  <a:pt x="1529" y="2524"/>
                </a:lnTo>
                <a:lnTo>
                  <a:pt x="1517" y="2519"/>
                </a:lnTo>
                <a:lnTo>
                  <a:pt x="1512" y="2516"/>
                </a:lnTo>
                <a:lnTo>
                  <a:pt x="1509" y="2512"/>
                </a:lnTo>
                <a:lnTo>
                  <a:pt x="1506" y="2509"/>
                </a:lnTo>
                <a:lnTo>
                  <a:pt x="1505" y="2504"/>
                </a:lnTo>
                <a:lnTo>
                  <a:pt x="1504" y="2499"/>
                </a:lnTo>
                <a:lnTo>
                  <a:pt x="1501" y="2496"/>
                </a:lnTo>
                <a:lnTo>
                  <a:pt x="1498" y="2492"/>
                </a:lnTo>
                <a:lnTo>
                  <a:pt x="1494" y="2490"/>
                </a:lnTo>
                <a:lnTo>
                  <a:pt x="1490" y="2489"/>
                </a:lnTo>
                <a:lnTo>
                  <a:pt x="1485" y="2487"/>
                </a:lnTo>
                <a:lnTo>
                  <a:pt x="1472" y="2486"/>
                </a:lnTo>
                <a:lnTo>
                  <a:pt x="1457" y="2487"/>
                </a:lnTo>
                <a:lnTo>
                  <a:pt x="1441" y="2489"/>
                </a:lnTo>
                <a:lnTo>
                  <a:pt x="1405" y="2494"/>
                </a:lnTo>
                <a:lnTo>
                  <a:pt x="1367" y="2499"/>
                </a:lnTo>
                <a:lnTo>
                  <a:pt x="1349" y="2500"/>
                </a:lnTo>
                <a:lnTo>
                  <a:pt x="1332" y="2500"/>
                </a:lnTo>
                <a:lnTo>
                  <a:pt x="1316" y="2498"/>
                </a:lnTo>
                <a:lnTo>
                  <a:pt x="1308" y="2497"/>
                </a:lnTo>
                <a:lnTo>
                  <a:pt x="1301" y="2494"/>
                </a:lnTo>
                <a:lnTo>
                  <a:pt x="1295" y="2491"/>
                </a:lnTo>
                <a:lnTo>
                  <a:pt x="1289" y="2487"/>
                </a:lnTo>
                <a:lnTo>
                  <a:pt x="1284" y="2483"/>
                </a:lnTo>
                <a:lnTo>
                  <a:pt x="1279" y="2478"/>
                </a:lnTo>
                <a:lnTo>
                  <a:pt x="1273" y="2473"/>
                </a:lnTo>
                <a:lnTo>
                  <a:pt x="1265" y="2468"/>
                </a:lnTo>
                <a:lnTo>
                  <a:pt x="1254" y="2465"/>
                </a:lnTo>
                <a:lnTo>
                  <a:pt x="1241" y="2462"/>
                </a:lnTo>
                <a:lnTo>
                  <a:pt x="1226" y="2461"/>
                </a:lnTo>
                <a:lnTo>
                  <a:pt x="1208" y="2460"/>
                </a:lnTo>
                <a:lnTo>
                  <a:pt x="1166" y="2460"/>
                </a:lnTo>
                <a:lnTo>
                  <a:pt x="1118" y="2462"/>
                </a:lnTo>
                <a:lnTo>
                  <a:pt x="1063" y="2467"/>
                </a:lnTo>
                <a:lnTo>
                  <a:pt x="1004" y="2474"/>
                </a:lnTo>
                <a:lnTo>
                  <a:pt x="942" y="2481"/>
                </a:lnTo>
                <a:lnTo>
                  <a:pt x="812" y="2497"/>
                </a:lnTo>
                <a:lnTo>
                  <a:pt x="685" y="2513"/>
                </a:lnTo>
                <a:lnTo>
                  <a:pt x="626" y="2519"/>
                </a:lnTo>
                <a:lnTo>
                  <a:pt x="569" y="2525"/>
                </a:lnTo>
                <a:lnTo>
                  <a:pt x="519" y="2528"/>
                </a:lnTo>
                <a:lnTo>
                  <a:pt x="474" y="2530"/>
                </a:lnTo>
                <a:lnTo>
                  <a:pt x="456" y="2529"/>
                </a:lnTo>
                <a:lnTo>
                  <a:pt x="443" y="2528"/>
                </a:lnTo>
                <a:lnTo>
                  <a:pt x="435" y="2525"/>
                </a:lnTo>
                <a:lnTo>
                  <a:pt x="431" y="2524"/>
                </a:lnTo>
                <a:lnTo>
                  <a:pt x="430" y="2523"/>
                </a:lnTo>
                <a:lnTo>
                  <a:pt x="429" y="2521"/>
                </a:lnTo>
                <a:lnTo>
                  <a:pt x="429" y="2519"/>
                </a:lnTo>
                <a:lnTo>
                  <a:pt x="432" y="2515"/>
                </a:lnTo>
                <a:lnTo>
                  <a:pt x="440" y="2510"/>
                </a:lnTo>
                <a:lnTo>
                  <a:pt x="451" y="2505"/>
                </a:lnTo>
                <a:lnTo>
                  <a:pt x="465" y="2499"/>
                </a:lnTo>
                <a:lnTo>
                  <a:pt x="483" y="2493"/>
                </a:lnTo>
                <a:lnTo>
                  <a:pt x="530" y="2480"/>
                </a:lnTo>
                <a:lnTo>
                  <a:pt x="587" y="2466"/>
                </a:lnTo>
                <a:lnTo>
                  <a:pt x="654" y="2451"/>
                </a:lnTo>
                <a:lnTo>
                  <a:pt x="730" y="2435"/>
                </a:lnTo>
                <a:lnTo>
                  <a:pt x="815" y="2421"/>
                </a:lnTo>
                <a:lnTo>
                  <a:pt x="906" y="2407"/>
                </a:lnTo>
                <a:lnTo>
                  <a:pt x="1002" y="2395"/>
                </a:lnTo>
                <a:lnTo>
                  <a:pt x="1103" y="2384"/>
                </a:lnTo>
                <a:lnTo>
                  <a:pt x="1207" y="2374"/>
                </a:lnTo>
                <a:lnTo>
                  <a:pt x="1259" y="2371"/>
                </a:lnTo>
                <a:lnTo>
                  <a:pt x="1313" y="2369"/>
                </a:lnTo>
                <a:lnTo>
                  <a:pt x="1365" y="2366"/>
                </a:lnTo>
                <a:lnTo>
                  <a:pt x="1418" y="2365"/>
                </a:lnTo>
                <a:lnTo>
                  <a:pt x="1519" y="2363"/>
                </a:lnTo>
                <a:lnTo>
                  <a:pt x="1612" y="2359"/>
                </a:lnTo>
                <a:lnTo>
                  <a:pt x="1697" y="2353"/>
                </a:lnTo>
                <a:lnTo>
                  <a:pt x="1777" y="2346"/>
                </a:lnTo>
                <a:lnTo>
                  <a:pt x="1850" y="2339"/>
                </a:lnTo>
                <a:lnTo>
                  <a:pt x="1917" y="2331"/>
                </a:lnTo>
                <a:lnTo>
                  <a:pt x="1980" y="2321"/>
                </a:lnTo>
                <a:lnTo>
                  <a:pt x="2040" y="2313"/>
                </a:lnTo>
                <a:lnTo>
                  <a:pt x="2150" y="2294"/>
                </a:lnTo>
                <a:lnTo>
                  <a:pt x="2253" y="2276"/>
                </a:lnTo>
                <a:lnTo>
                  <a:pt x="2305" y="2269"/>
                </a:lnTo>
                <a:lnTo>
                  <a:pt x="2357" y="2262"/>
                </a:lnTo>
                <a:lnTo>
                  <a:pt x="2410" y="2257"/>
                </a:lnTo>
                <a:lnTo>
                  <a:pt x="2466" y="2253"/>
                </a:lnTo>
                <a:lnTo>
                  <a:pt x="2650" y="2241"/>
                </a:lnTo>
                <a:lnTo>
                  <a:pt x="2714" y="2235"/>
                </a:lnTo>
                <a:lnTo>
                  <a:pt x="2767" y="2231"/>
                </a:lnTo>
                <a:lnTo>
                  <a:pt x="2811" y="2226"/>
                </a:lnTo>
                <a:lnTo>
                  <a:pt x="2849" y="2221"/>
                </a:lnTo>
                <a:lnTo>
                  <a:pt x="2925" y="2209"/>
                </a:lnTo>
                <a:lnTo>
                  <a:pt x="2945" y="2206"/>
                </a:lnTo>
                <a:lnTo>
                  <a:pt x="2963" y="2202"/>
                </a:lnTo>
                <a:lnTo>
                  <a:pt x="2978" y="2197"/>
                </a:lnTo>
                <a:lnTo>
                  <a:pt x="2992" y="2193"/>
                </a:lnTo>
                <a:lnTo>
                  <a:pt x="3006" y="2188"/>
                </a:lnTo>
                <a:lnTo>
                  <a:pt x="3019" y="2182"/>
                </a:lnTo>
                <a:lnTo>
                  <a:pt x="3044" y="2168"/>
                </a:lnTo>
                <a:lnTo>
                  <a:pt x="3072" y="2152"/>
                </a:lnTo>
                <a:lnTo>
                  <a:pt x="3105" y="2135"/>
                </a:lnTo>
                <a:lnTo>
                  <a:pt x="3148" y="2113"/>
                </a:lnTo>
                <a:lnTo>
                  <a:pt x="3173" y="2101"/>
                </a:lnTo>
                <a:lnTo>
                  <a:pt x="3202" y="2088"/>
                </a:lnTo>
                <a:lnTo>
                  <a:pt x="3262" y="2063"/>
                </a:lnTo>
                <a:lnTo>
                  <a:pt x="3318" y="2041"/>
                </a:lnTo>
                <a:lnTo>
                  <a:pt x="3419" y="2000"/>
                </a:lnTo>
                <a:lnTo>
                  <a:pt x="3462" y="1982"/>
                </a:lnTo>
                <a:lnTo>
                  <a:pt x="3500" y="1965"/>
                </a:lnTo>
                <a:lnTo>
                  <a:pt x="3531" y="1949"/>
                </a:lnTo>
                <a:lnTo>
                  <a:pt x="3545" y="1941"/>
                </a:lnTo>
                <a:lnTo>
                  <a:pt x="3557" y="1933"/>
                </a:lnTo>
                <a:lnTo>
                  <a:pt x="3576" y="1918"/>
                </a:lnTo>
                <a:lnTo>
                  <a:pt x="3587" y="1908"/>
                </a:lnTo>
                <a:lnTo>
                  <a:pt x="3594" y="1897"/>
                </a:lnTo>
                <a:lnTo>
                  <a:pt x="3598" y="1886"/>
                </a:lnTo>
                <a:lnTo>
                  <a:pt x="3604" y="1872"/>
                </a:lnTo>
                <a:lnTo>
                  <a:pt x="3613" y="1853"/>
                </a:lnTo>
                <a:lnTo>
                  <a:pt x="3628" y="1828"/>
                </a:lnTo>
                <a:lnTo>
                  <a:pt x="3652" y="1794"/>
                </a:lnTo>
                <a:lnTo>
                  <a:pt x="3679" y="1757"/>
                </a:lnTo>
                <a:lnTo>
                  <a:pt x="3702" y="1722"/>
                </a:lnTo>
                <a:lnTo>
                  <a:pt x="3721" y="1689"/>
                </a:lnTo>
                <a:lnTo>
                  <a:pt x="3739" y="1656"/>
                </a:lnTo>
                <a:lnTo>
                  <a:pt x="3777" y="1586"/>
                </a:lnTo>
                <a:lnTo>
                  <a:pt x="3799" y="1545"/>
                </a:lnTo>
                <a:lnTo>
                  <a:pt x="3825" y="1499"/>
                </a:lnTo>
                <a:lnTo>
                  <a:pt x="3838" y="1476"/>
                </a:lnTo>
                <a:lnTo>
                  <a:pt x="3850" y="1455"/>
                </a:lnTo>
                <a:lnTo>
                  <a:pt x="3860" y="1437"/>
                </a:lnTo>
                <a:lnTo>
                  <a:pt x="3867" y="1421"/>
                </a:lnTo>
                <a:lnTo>
                  <a:pt x="3873" y="1405"/>
                </a:lnTo>
                <a:lnTo>
                  <a:pt x="3878" y="1391"/>
                </a:lnTo>
                <a:lnTo>
                  <a:pt x="3880" y="1378"/>
                </a:lnTo>
                <a:lnTo>
                  <a:pt x="3882" y="1365"/>
                </a:lnTo>
                <a:lnTo>
                  <a:pt x="3886" y="1341"/>
                </a:lnTo>
                <a:lnTo>
                  <a:pt x="3887" y="1316"/>
                </a:lnTo>
                <a:lnTo>
                  <a:pt x="3889" y="1289"/>
                </a:lnTo>
                <a:lnTo>
                  <a:pt x="3894" y="1257"/>
                </a:lnTo>
                <a:lnTo>
                  <a:pt x="3901" y="1226"/>
                </a:lnTo>
                <a:lnTo>
                  <a:pt x="3905" y="1202"/>
                </a:lnTo>
                <a:lnTo>
                  <a:pt x="3906" y="1192"/>
                </a:lnTo>
                <a:lnTo>
                  <a:pt x="3906" y="1183"/>
                </a:lnTo>
                <a:lnTo>
                  <a:pt x="3905" y="1176"/>
                </a:lnTo>
                <a:lnTo>
                  <a:pt x="3904" y="1167"/>
                </a:lnTo>
                <a:lnTo>
                  <a:pt x="3900" y="1160"/>
                </a:lnTo>
                <a:lnTo>
                  <a:pt x="3897" y="1153"/>
                </a:lnTo>
                <a:lnTo>
                  <a:pt x="3891" y="1146"/>
                </a:lnTo>
                <a:lnTo>
                  <a:pt x="3882" y="1138"/>
                </a:lnTo>
                <a:lnTo>
                  <a:pt x="3862" y="1118"/>
                </a:lnTo>
                <a:lnTo>
                  <a:pt x="3834" y="1093"/>
                </a:lnTo>
                <a:lnTo>
                  <a:pt x="3818" y="1080"/>
                </a:lnTo>
                <a:lnTo>
                  <a:pt x="3802" y="1069"/>
                </a:lnTo>
                <a:lnTo>
                  <a:pt x="3784" y="1062"/>
                </a:lnTo>
                <a:lnTo>
                  <a:pt x="3767" y="1056"/>
                </a:lnTo>
                <a:lnTo>
                  <a:pt x="3749" y="1052"/>
                </a:lnTo>
                <a:lnTo>
                  <a:pt x="3731" y="1050"/>
                </a:lnTo>
                <a:lnTo>
                  <a:pt x="3693" y="1046"/>
                </a:lnTo>
                <a:lnTo>
                  <a:pt x="3673" y="1044"/>
                </a:lnTo>
                <a:lnTo>
                  <a:pt x="3653" y="1040"/>
                </a:lnTo>
                <a:lnTo>
                  <a:pt x="3632" y="1036"/>
                </a:lnTo>
                <a:lnTo>
                  <a:pt x="3610" y="1030"/>
                </a:lnTo>
                <a:lnTo>
                  <a:pt x="3588" y="1023"/>
                </a:lnTo>
                <a:lnTo>
                  <a:pt x="3564" y="1011"/>
                </a:lnTo>
                <a:lnTo>
                  <a:pt x="3539" y="998"/>
                </a:lnTo>
                <a:lnTo>
                  <a:pt x="3514" y="980"/>
                </a:lnTo>
                <a:lnTo>
                  <a:pt x="3489" y="962"/>
                </a:lnTo>
                <a:lnTo>
                  <a:pt x="3465" y="949"/>
                </a:lnTo>
                <a:lnTo>
                  <a:pt x="3444" y="939"/>
                </a:lnTo>
                <a:lnTo>
                  <a:pt x="3424" y="932"/>
                </a:lnTo>
                <a:lnTo>
                  <a:pt x="3406" y="928"/>
                </a:lnTo>
                <a:lnTo>
                  <a:pt x="3388" y="925"/>
                </a:lnTo>
                <a:lnTo>
                  <a:pt x="3356" y="922"/>
                </a:lnTo>
                <a:lnTo>
                  <a:pt x="3341" y="919"/>
                </a:lnTo>
                <a:lnTo>
                  <a:pt x="3326" y="917"/>
                </a:lnTo>
                <a:lnTo>
                  <a:pt x="3311" y="913"/>
                </a:lnTo>
                <a:lnTo>
                  <a:pt x="3297" y="906"/>
                </a:lnTo>
                <a:lnTo>
                  <a:pt x="3282" y="898"/>
                </a:lnTo>
                <a:lnTo>
                  <a:pt x="3268" y="886"/>
                </a:lnTo>
                <a:lnTo>
                  <a:pt x="3253" y="870"/>
                </a:lnTo>
                <a:lnTo>
                  <a:pt x="3237" y="850"/>
                </a:lnTo>
                <a:lnTo>
                  <a:pt x="3229" y="840"/>
                </a:lnTo>
                <a:lnTo>
                  <a:pt x="3219" y="829"/>
                </a:lnTo>
                <a:lnTo>
                  <a:pt x="3210" y="821"/>
                </a:lnTo>
                <a:lnTo>
                  <a:pt x="3200" y="812"/>
                </a:lnTo>
                <a:lnTo>
                  <a:pt x="3190" y="805"/>
                </a:lnTo>
                <a:lnTo>
                  <a:pt x="3179" y="798"/>
                </a:lnTo>
                <a:lnTo>
                  <a:pt x="3156" y="787"/>
                </a:lnTo>
                <a:lnTo>
                  <a:pt x="3133" y="779"/>
                </a:lnTo>
                <a:lnTo>
                  <a:pt x="3109" y="772"/>
                </a:lnTo>
                <a:lnTo>
                  <a:pt x="3084" y="766"/>
                </a:lnTo>
                <a:lnTo>
                  <a:pt x="3060" y="760"/>
                </a:lnTo>
                <a:lnTo>
                  <a:pt x="3036" y="754"/>
                </a:lnTo>
                <a:lnTo>
                  <a:pt x="3014" y="749"/>
                </a:lnTo>
                <a:lnTo>
                  <a:pt x="2992" y="742"/>
                </a:lnTo>
                <a:lnTo>
                  <a:pt x="2972" y="734"/>
                </a:lnTo>
                <a:lnTo>
                  <a:pt x="2963" y="729"/>
                </a:lnTo>
                <a:lnTo>
                  <a:pt x="2954" y="724"/>
                </a:lnTo>
                <a:lnTo>
                  <a:pt x="2946" y="718"/>
                </a:lnTo>
                <a:lnTo>
                  <a:pt x="2939" y="711"/>
                </a:lnTo>
                <a:lnTo>
                  <a:pt x="2932" y="704"/>
                </a:lnTo>
                <a:lnTo>
                  <a:pt x="2926" y="696"/>
                </a:lnTo>
                <a:lnTo>
                  <a:pt x="2921" y="686"/>
                </a:lnTo>
                <a:lnTo>
                  <a:pt x="2916" y="677"/>
                </a:lnTo>
                <a:lnTo>
                  <a:pt x="2912" y="666"/>
                </a:lnTo>
                <a:lnTo>
                  <a:pt x="2907" y="658"/>
                </a:lnTo>
                <a:lnTo>
                  <a:pt x="2902" y="650"/>
                </a:lnTo>
                <a:lnTo>
                  <a:pt x="2897" y="642"/>
                </a:lnTo>
                <a:lnTo>
                  <a:pt x="2887" y="629"/>
                </a:lnTo>
                <a:lnTo>
                  <a:pt x="2875" y="620"/>
                </a:lnTo>
                <a:lnTo>
                  <a:pt x="2862" y="613"/>
                </a:lnTo>
                <a:lnTo>
                  <a:pt x="2849" y="608"/>
                </a:lnTo>
                <a:lnTo>
                  <a:pt x="2836" y="603"/>
                </a:lnTo>
                <a:lnTo>
                  <a:pt x="2823" y="601"/>
                </a:lnTo>
                <a:lnTo>
                  <a:pt x="2795" y="596"/>
                </a:lnTo>
                <a:lnTo>
                  <a:pt x="2783" y="594"/>
                </a:lnTo>
                <a:lnTo>
                  <a:pt x="2771" y="591"/>
                </a:lnTo>
                <a:lnTo>
                  <a:pt x="2761" y="587"/>
                </a:lnTo>
                <a:lnTo>
                  <a:pt x="2750" y="582"/>
                </a:lnTo>
                <a:lnTo>
                  <a:pt x="2742" y="573"/>
                </a:lnTo>
                <a:lnTo>
                  <a:pt x="2735" y="564"/>
                </a:lnTo>
                <a:lnTo>
                  <a:pt x="2731" y="558"/>
                </a:lnTo>
                <a:lnTo>
                  <a:pt x="2726" y="553"/>
                </a:lnTo>
                <a:lnTo>
                  <a:pt x="2720" y="549"/>
                </a:lnTo>
                <a:lnTo>
                  <a:pt x="2714" y="545"/>
                </a:lnTo>
                <a:lnTo>
                  <a:pt x="2700" y="537"/>
                </a:lnTo>
                <a:lnTo>
                  <a:pt x="2684" y="531"/>
                </a:lnTo>
                <a:lnTo>
                  <a:pt x="2665" y="525"/>
                </a:lnTo>
                <a:lnTo>
                  <a:pt x="2646" y="520"/>
                </a:lnTo>
                <a:lnTo>
                  <a:pt x="2604" y="512"/>
                </a:lnTo>
                <a:lnTo>
                  <a:pt x="2566" y="503"/>
                </a:lnTo>
                <a:lnTo>
                  <a:pt x="2548" y="499"/>
                </a:lnTo>
                <a:lnTo>
                  <a:pt x="2533" y="494"/>
                </a:lnTo>
                <a:lnTo>
                  <a:pt x="2520" y="487"/>
                </a:lnTo>
                <a:lnTo>
                  <a:pt x="2514" y="483"/>
                </a:lnTo>
                <a:lnTo>
                  <a:pt x="2509" y="480"/>
                </a:lnTo>
                <a:lnTo>
                  <a:pt x="2505" y="475"/>
                </a:lnTo>
                <a:lnTo>
                  <a:pt x="2503" y="470"/>
                </a:lnTo>
                <a:lnTo>
                  <a:pt x="2502" y="465"/>
                </a:lnTo>
                <a:lnTo>
                  <a:pt x="2501" y="459"/>
                </a:lnTo>
                <a:lnTo>
                  <a:pt x="2501" y="455"/>
                </a:lnTo>
                <a:lnTo>
                  <a:pt x="2498" y="450"/>
                </a:lnTo>
                <a:lnTo>
                  <a:pt x="2496" y="446"/>
                </a:lnTo>
                <a:lnTo>
                  <a:pt x="2493" y="443"/>
                </a:lnTo>
                <a:lnTo>
                  <a:pt x="2489" y="440"/>
                </a:lnTo>
                <a:lnTo>
                  <a:pt x="2485" y="438"/>
                </a:lnTo>
                <a:lnTo>
                  <a:pt x="2473" y="434"/>
                </a:lnTo>
                <a:lnTo>
                  <a:pt x="2460" y="432"/>
                </a:lnTo>
                <a:lnTo>
                  <a:pt x="2446" y="432"/>
                </a:lnTo>
                <a:lnTo>
                  <a:pt x="2414" y="431"/>
                </a:lnTo>
                <a:lnTo>
                  <a:pt x="2398" y="430"/>
                </a:lnTo>
                <a:lnTo>
                  <a:pt x="2382" y="429"/>
                </a:lnTo>
                <a:lnTo>
                  <a:pt x="2368" y="426"/>
                </a:lnTo>
                <a:lnTo>
                  <a:pt x="2354" y="423"/>
                </a:lnTo>
                <a:lnTo>
                  <a:pt x="2349" y="420"/>
                </a:lnTo>
                <a:lnTo>
                  <a:pt x="2344" y="417"/>
                </a:lnTo>
                <a:lnTo>
                  <a:pt x="2339" y="413"/>
                </a:lnTo>
                <a:lnTo>
                  <a:pt x="2334" y="408"/>
                </a:lnTo>
                <a:lnTo>
                  <a:pt x="2332" y="402"/>
                </a:lnTo>
                <a:lnTo>
                  <a:pt x="2330" y="396"/>
                </a:lnTo>
                <a:lnTo>
                  <a:pt x="2328" y="391"/>
                </a:lnTo>
                <a:lnTo>
                  <a:pt x="2327" y="382"/>
                </a:lnTo>
                <a:lnTo>
                  <a:pt x="2327" y="375"/>
                </a:lnTo>
                <a:lnTo>
                  <a:pt x="2325" y="368"/>
                </a:lnTo>
                <a:lnTo>
                  <a:pt x="2322" y="361"/>
                </a:lnTo>
                <a:lnTo>
                  <a:pt x="2319" y="355"/>
                </a:lnTo>
                <a:lnTo>
                  <a:pt x="2314" y="350"/>
                </a:lnTo>
                <a:lnTo>
                  <a:pt x="2309" y="345"/>
                </a:lnTo>
                <a:lnTo>
                  <a:pt x="2303" y="342"/>
                </a:lnTo>
                <a:lnTo>
                  <a:pt x="2296" y="338"/>
                </a:lnTo>
                <a:lnTo>
                  <a:pt x="2281" y="331"/>
                </a:lnTo>
                <a:lnTo>
                  <a:pt x="2264" y="326"/>
                </a:lnTo>
                <a:lnTo>
                  <a:pt x="2245" y="322"/>
                </a:lnTo>
                <a:lnTo>
                  <a:pt x="2226" y="318"/>
                </a:lnTo>
                <a:lnTo>
                  <a:pt x="2189" y="311"/>
                </a:lnTo>
                <a:lnTo>
                  <a:pt x="2172" y="306"/>
                </a:lnTo>
                <a:lnTo>
                  <a:pt x="2156" y="300"/>
                </a:lnTo>
                <a:lnTo>
                  <a:pt x="2142" y="293"/>
                </a:lnTo>
                <a:lnTo>
                  <a:pt x="2136" y="290"/>
                </a:lnTo>
                <a:lnTo>
                  <a:pt x="2131" y="285"/>
                </a:lnTo>
                <a:lnTo>
                  <a:pt x="2126" y="280"/>
                </a:lnTo>
                <a:lnTo>
                  <a:pt x="2123" y="274"/>
                </a:lnTo>
                <a:lnTo>
                  <a:pt x="2120" y="268"/>
                </a:lnTo>
                <a:lnTo>
                  <a:pt x="2119" y="261"/>
                </a:lnTo>
                <a:lnTo>
                  <a:pt x="2118" y="254"/>
                </a:lnTo>
                <a:lnTo>
                  <a:pt x="2116" y="247"/>
                </a:lnTo>
                <a:lnTo>
                  <a:pt x="2112" y="241"/>
                </a:lnTo>
                <a:lnTo>
                  <a:pt x="2107" y="236"/>
                </a:lnTo>
                <a:lnTo>
                  <a:pt x="2101" y="230"/>
                </a:lnTo>
                <a:lnTo>
                  <a:pt x="2094" y="227"/>
                </a:lnTo>
                <a:lnTo>
                  <a:pt x="2079" y="217"/>
                </a:lnTo>
                <a:lnTo>
                  <a:pt x="2061" y="210"/>
                </a:lnTo>
                <a:lnTo>
                  <a:pt x="2041" y="204"/>
                </a:lnTo>
                <a:lnTo>
                  <a:pt x="2019" y="199"/>
                </a:lnTo>
                <a:lnTo>
                  <a:pt x="1997" y="193"/>
                </a:lnTo>
                <a:lnTo>
                  <a:pt x="1953" y="184"/>
                </a:lnTo>
                <a:lnTo>
                  <a:pt x="1933" y="179"/>
                </a:lnTo>
                <a:lnTo>
                  <a:pt x="1914" y="173"/>
                </a:lnTo>
                <a:lnTo>
                  <a:pt x="1897" y="167"/>
                </a:lnTo>
                <a:lnTo>
                  <a:pt x="1884" y="159"/>
                </a:lnTo>
                <a:lnTo>
                  <a:pt x="1878" y="155"/>
                </a:lnTo>
                <a:lnTo>
                  <a:pt x="1874" y="151"/>
                </a:lnTo>
                <a:lnTo>
                  <a:pt x="1871" y="146"/>
                </a:lnTo>
                <a:lnTo>
                  <a:pt x="1869" y="140"/>
                </a:lnTo>
                <a:lnTo>
                  <a:pt x="1866" y="134"/>
                </a:lnTo>
                <a:lnTo>
                  <a:pt x="1861" y="128"/>
                </a:lnTo>
                <a:lnTo>
                  <a:pt x="1857" y="122"/>
                </a:lnTo>
                <a:lnTo>
                  <a:pt x="1851" y="116"/>
                </a:lnTo>
                <a:lnTo>
                  <a:pt x="1834" y="104"/>
                </a:lnTo>
                <a:lnTo>
                  <a:pt x="1816" y="92"/>
                </a:lnTo>
                <a:lnTo>
                  <a:pt x="1777" y="70"/>
                </a:lnTo>
                <a:lnTo>
                  <a:pt x="1758" y="58"/>
                </a:lnTo>
                <a:lnTo>
                  <a:pt x="1743" y="48"/>
                </a:lnTo>
                <a:lnTo>
                  <a:pt x="1732" y="38"/>
                </a:lnTo>
                <a:lnTo>
                  <a:pt x="1727" y="33"/>
                </a:lnTo>
                <a:lnTo>
                  <a:pt x="1725" y="29"/>
                </a:lnTo>
                <a:lnTo>
                  <a:pt x="1725" y="25"/>
                </a:lnTo>
                <a:lnTo>
                  <a:pt x="1726" y="21"/>
                </a:lnTo>
                <a:lnTo>
                  <a:pt x="1730" y="18"/>
                </a:lnTo>
                <a:lnTo>
                  <a:pt x="1734" y="14"/>
                </a:lnTo>
                <a:lnTo>
                  <a:pt x="1743" y="12"/>
                </a:lnTo>
                <a:lnTo>
                  <a:pt x="1752" y="9"/>
                </a:lnTo>
                <a:lnTo>
                  <a:pt x="1765" y="7"/>
                </a:lnTo>
                <a:lnTo>
                  <a:pt x="1782" y="4"/>
                </a:lnTo>
                <a:lnTo>
                  <a:pt x="1822" y="2"/>
                </a:lnTo>
                <a:lnTo>
                  <a:pt x="1877" y="1"/>
                </a:lnTo>
                <a:lnTo>
                  <a:pt x="1973" y="0"/>
                </a:lnTo>
                <a:lnTo>
                  <a:pt x="2031" y="0"/>
                </a:lnTo>
                <a:lnTo>
                  <a:pt x="2099" y="0"/>
                </a:lnTo>
                <a:lnTo>
                  <a:pt x="2179" y="1"/>
                </a:lnTo>
                <a:lnTo>
                  <a:pt x="2271" y="3"/>
                </a:lnTo>
                <a:lnTo>
                  <a:pt x="2378" y="9"/>
                </a:lnTo>
                <a:lnTo>
                  <a:pt x="2501" y="18"/>
                </a:lnTo>
                <a:lnTo>
                  <a:pt x="2641" y="29"/>
                </a:lnTo>
                <a:lnTo>
                  <a:pt x="2801" y="46"/>
                </a:lnTo>
                <a:lnTo>
                  <a:pt x="2983" y="66"/>
                </a:lnTo>
                <a:lnTo>
                  <a:pt x="3187" y="92"/>
                </a:lnTo>
                <a:lnTo>
                  <a:pt x="3417" y="124"/>
                </a:lnTo>
                <a:lnTo>
                  <a:pt x="3672" y="162"/>
                </a:lnTo>
                <a:lnTo>
                  <a:pt x="3955" y="208"/>
                </a:lnTo>
                <a:lnTo>
                  <a:pt x="4267" y="261"/>
                </a:lnTo>
                <a:lnTo>
                  <a:pt x="4557" y="311"/>
                </a:lnTo>
                <a:lnTo>
                  <a:pt x="4813" y="356"/>
                </a:lnTo>
                <a:lnTo>
                  <a:pt x="5038" y="398"/>
                </a:lnTo>
                <a:lnTo>
                  <a:pt x="5142" y="417"/>
                </a:lnTo>
                <a:lnTo>
                  <a:pt x="5238" y="437"/>
                </a:lnTo>
                <a:lnTo>
                  <a:pt x="5327" y="457"/>
                </a:lnTo>
                <a:lnTo>
                  <a:pt x="5413" y="476"/>
                </a:lnTo>
                <a:lnTo>
                  <a:pt x="5492" y="496"/>
                </a:lnTo>
                <a:lnTo>
                  <a:pt x="5567" y="518"/>
                </a:lnTo>
                <a:lnTo>
                  <a:pt x="5637" y="539"/>
                </a:lnTo>
                <a:lnTo>
                  <a:pt x="5704" y="562"/>
                </a:lnTo>
                <a:lnTo>
                  <a:pt x="5767" y="587"/>
                </a:lnTo>
                <a:lnTo>
                  <a:pt x="5827" y="612"/>
                </a:lnTo>
                <a:lnTo>
                  <a:pt x="5859" y="627"/>
                </a:lnTo>
                <a:lnTo>
                  <a:pt x="5891" y="642"/>
                </a:lnTo>
                <a:lnTo>
                  <a:pt x="5922" y="659"/>
                </a:lnTo>
                <a:lnTo>
                  <a:pt x="5952" y="674"/>
                </a:lnTo>
                <a:lnTo>
                  <a:pt x="5980" y="691"/>
                </a:lnTo>
                <a:lnTo>
                  <a:pt x="6008" y="708"/>
                </a:lnTo>
                <a:lnTo>
                  <a:pt x="6034" y="726"/>
                </a:lnTo>
                <a:lnTo>
                  <a:pt x="6059" y="742"/>
                </a:lnTo>
                <a:lnTo>
                  <a:pt x="6083" y="760"/>
                </a:lnTo>
                <a:lnTo>
                  <a:pt x="6105" y="777"/>
                </a:lnTo>
                <a:lnTo>
                  <a:pt x="6127" y="794"/>
                </a:lnTo>
                <a:lnTo>
                  <a:pt x="6147" y="812"/>
                </a:lnTo>
                <a:lnTo>
                  <a:pt x="6165" y="830"/>
                </a:lnTo>
                <a:lnTo>
                  <a:pt x="6182" y="848"/>
                </a:lnTo>
                <a:lnTo>
                  <a:pt x="6199" y="866"/>
                </a:lnTo>
                <a:lnTo>
                  <a:pt x="6215" y="884"/>
                </a:lnTo>
                <a:lnTo>
                  <a:pt x="6228" y="901"/>
                </a:lnTo>
                <a:lnTo>
                  <a:pt x="6239" y="919"/>
                </a:lnTo>
                <a:lnTo>
                  <a:pt x="6251" y="936"/>
                </a:lnTo>
                <a:lnTo>
                  <a:pt x="6261" y="954"/>
                </a:lnTo>
                <a:lnTo>
                  <a:pt x="6268" y="970"/>
                </a:lnTo>
                <a:lnTo>
                  <a:pt x="6275" y="987"/>
                </a:lnTo>
                <a:lnTo>
                  <a:pt x="6280" y="1004"/>
                </a:lnTo>
                <a:lnTo>
                  <a:pt x="6285" y="1020"/>
                </a:lnTo>
                <a:lnTo>
                  <a:pt x="6286" y="1036"/>
                </a:lnTo>
                <a:lnTo>
                  <a:pt x="6287" y="1051"/>
                </a:lnTo>
                <a:lnTo>
                  <a:pt x="6287" y="1067"/>
                </a:lnTo>
                <a:lnTo>
                  <a:pt x="6285" y="1081"/>
                </a:lnTo>
                <a:lnTo>
                  <a:pt x="6280" y="1095"/>
                </a:lnTo>
                <a:lnTo>
                  <a:pt x="6275" y="1109"/>
                </a:lnTo>
                <a:lnTo>
                  <a:pt x="6268" y="1122"/>
                </a:lnTo>
                <a:lnTo>
                  <a:pt x="6260" y="1135"/>
                </a:lnTo>
                <a:lnTo>
                  <a:pt x="6224" y="1179"/>
                </a:lnTo>
                <a:lnTo>
                  <a:pt x="6192" y="1219"/>
                </a:lnTo>
                <a:lnTo>
                  <a:pt x="6161" y="1253"/>
                </a:lnTo>
                <a:lnTo>
                  <a:pt x="6134" y="1283"/>
                </a:lnTo>
                <a:lnTo>
                  <a:pt x="6086" y="1331"/>
                </a:lnTo>
                <a:lnTo>
                  <a:pt x="6067" y="1352"/>
                </a:lnTo>
                <a:lnTo>
                  <a:pt x="6052" y="1368"/>
                </a:lnTo>
                <a:lnTo>
                  <a:pt x="6041" y="1383"/>
                </a:lnTo>
                <a:lnTo>
                  <a:pt x="6036" y="1390"/>
                </a:lnTo>
                <a:lnTo>
                  <a:pt x="6033" y="1397"/>
                </a:lnTo>
                <a:lnTo>
                  <a:pt x="6032" y="1403"/>
                </a:lnTo>
                <a:lnTo>
                  <a:pt x="6030" y="1409"/>
                </a:lnTo>
                <a:lnTo>
                  <a:pt x="6030" y="1413"/>
                </a:lnTo>
                <a:lnTo>
                  <a:pt x="6032" y="1419"/>
                </a:lnTo>
                <a:lnTo>
                  <a:pt x="6034" y="1424"/>
                </a:lnTo>
                <a:lnTo>
                  <a:pt x="6037" y="1430"/>
                </a:lnTo>
                <a:lnTo>
                  <a:pt x="6042" y="1435"/>
                </a:lnTo>
                <a:lnTo>
                  <a:pt x="6048" y="1441"/>
                </a:lnTo>
                <a:lnTo>
                  <a:pt x="6065" y="1453"/>
                </a:lnTo>
                <a:lnTo>
                  <a:pt x="6086" y="1464"/>
                </a:lnTo>
                <a:close/>
              </a:path>
            </a:pathLst>
          </a:custGeom>
          <a:solidFill>
            <a:srgbClr val="00495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xmlns="" val="1343713970"/>
      </p:ext>
    </p:extLst>
  </p:cSld>
  <p:clrMapOvr>
    <a:masterClrMapping/>
  </p:clrMapOvr>
  <p:transition spd="slow" advClick="0" advTm="2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1000" fill="hold"/>
                                        <p:tgtEl>
                                          <p:spTgt spid="32"/>
                                        </p:tgtEl>
                                        <p:attrNameLst>
                                          <p:attrName>ppt_w</p:attrName>
                                        </p:attrNameLst>
                                      </p:cBhvr>
                                      <p:tavLst>
                                        <p:tav tm="0">
                                          <p:val>
                                            <p:fltVal val="0"/>
                                          </p:val>
                                        </p:tav>
                                        <p:tav tm="100000">
                                          <p:val>
                                            <p:strVal val="#ppt_w"/>
                                          </p:val>
                                        </p:tav>
                                      </p:tavLst>
                                    </p:anim>
                                    <p:anim calcmode="lin" valueType="num">
                                      <p:cBhvr>
                                        <p:cTn id="26" dur="1000" fill="hold"/>
                                        <p:tgtEl>
                                          <p:spTgt spid="32"/>
                                        </p:tgtEl>
                                        <p:attrNameLst>
                                          <p:attrName>ppt_h</p:attrName>
                                        </p:attrNameLst>
                                      </p:cBhvr>
                                      <p:tavLst>
                                        <p:tav tm="0">
                                          <p:val>
                                            <p:fltVal val="0"/>
                                          </p:val>
                                        </p:tav>
                                        <p:tav tm="100000">
                                          <p:val>
                                            <p:strVal val="#ppt_h"/>
                                          </p:val>
                                        </p:tav>
                                      </p:tavLst>
                                    </p:anim>
                                    <p:anim calcmode="lin" valueType="num">
                                      <p:cBhvr>
                                        <p:cTn id="27" dur="1000" fill="hold"/>
                                        <p:tgtEl>
                                          <p:spTgt spid="32"/>
                                        </p:tgtEl>
                                        <p:attrNameLst>
                                          <p:attrName>style.rotation</p:attrName>
                                        </p:attrNameLst>
                                      </p:cBhvr>
                                      <p:tavLst>
                                        <p:tav tm="0">
                                          <p:val>
                                            <p:fltVal val="90"/>
                                          </p:val>
                                        </p:tav>
                                        <p:tav tm="100000">
                                          <p:val>
                                            <p:fltVal val="0"/>
                                          </p:val>
                                        </p:tav>
                                      </p:tavLst>
                                    </p:anim>
                                    <p:animEffect transition="in" filter="fade">
                                      <p:cBhvr>
                                        <p:cTn id="28" dur="1000"/>
                                        <p:tgtEl>
                                          <p:spTgt spid="3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fltVal val="0"/>
                                          </p:val>
                                        </p:tav>
                                        <p:tav tm="100000">
                                          <p:val>
                                            <p:strVal val="#ppt_w"/>
                                          </p:val>
                                        </p:tav>
                                      </p:tavLst>
                                    </p:anim>
                                    <p:anim calcmode="lin" valueType="num">
                                      <p:cBhvr>
                                        <p:cTn id="32" dur="1000" fill="hold"/>
                                        <p:tgtEl>
                                          <p:spTgt spid="31"/>
                                        </p:tgtEl>
                                        <p:attrNameLst>
                                          <p:attrName>ppt_h</p:attrName>
                                        </p:attrNameLst>
                                      </p:cBhvr>
                                      <p:tavLst>
                                        <p:tav tm="0">
                                          <p:val>
                                            <p:fltVal val="0"/>
                                          </p:val>
                                        </p:tav>
                                        <p:tav tm="100000">
                                          <p:val>
                                            <p:strVal val="#ppt_h"/>
                                          </p:val>
                                        </p:tav>
                                      </p:tavLst>
                                    </p:anim>
                                    <p:anim calcmode="lin" valueType="num">
                                      <p:cBhvr>
                                        <p:cTn id="33" dur="1000" fill="hold"/>
                                        <p:tgtEl>
                                          <p:spTgt spid="31"/>
                                        </p:tgtEl>
                                        <p:attrNameLst>
                                          <p:attrName>style.rotation</p:attrName>
                                        </p:attrNameLst>
                                      </p:cBhvr>
                                      <p:tavLst>
                                        <p:tav tm="0">
                                          <p:val>
                                            <p:fltVal val="90"/>
                                          </p:val>
                                        </p:tav>
                                        <p:tav tm="100000">
                                          <p:val>
                                            <p:fltVal val="0"/>
                                          </p:val>
                                        </p:tav>
                                      </p:tavLst>
                                    </p:anim>
                                    <p:animEffect transition="in" filter="fade">
                                      <p:cBhvr>
                                        <p:cTn id="34" dur="1000"/>
                                        <p:tgtEl>
                                          <p:spTgt spid="3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1000" fill="hold"/>
                                        <p:tgtEl>
                                          <p:spTgt spid="30"/>
                                        </p:tgtEl>
                                        <p:attrNameLst>
                                          <p:attrName>ppt_w</p:attrName>
                                        </p:attrNameLst>
                                      </p:cBhvr>
                                      <p:tavLst>
                                        <p:tav tm="0">
                                          <p:val>
                                            <p:fltVal val="0"/>
                                          </p:val>
                                        </p:tav>
                                        <p:tav tm="100000">
                                          <p:val>
                                            <p:strVal val="#ppt_w"/>
                                          </p:val>
                                        </p:tav>
                                      </p:tavLst>
                                    </p:anim>
                                    <p:anim calcmode="lin" valueType="num">
                                      <p:cBhvr>
                                        <p:cTn id="38" dur="1000" fill="hold"/>
                                        <p:tgtEl>
                                          <p:spTgt spid="30"/>
                                        </p:tgtEl>
                                        <p:attrNameLst>
                                          <p:attrName>ppt_h</p:attrName>
                                        </p:attrNameLst>
                                      </p:cBhvr>
                                      <p:tavLst>
                                        <p:tav tm="0">
                                          <p:val>
                                            <p:fltVal val="0"/>
                                          </p:val>
                                        </p:tav>
                                        <p:tav tm="100000">
                                          <p:val>
                                            <p:strVal val="#ppt_h"/>
                                          </p:val>
                                        </p:tav>
                                      </p:tavLst>
                                    </p:anim>
                                    <p:anim calcmode="lin" valueType="num">
                                      <p:cBhvr>
                                        <p:cTn id="39" dur="1000" fill="hold"/>
                                        <p:tgtEl>
                                          <p:spTgt spid="30"/>
                                        </p:tgtEl>
                                        <p:attrNameLst>
                                          <p:attrName>style.rotation</p:attrName>
                                        </p:attrNameLst>
                                      </p:cBhvr>
                                      <p:tavLst>
                                        <p:tav tm="0">
                                          <p:val>
                                            <p:fltVal val="90"/>
                                          </p:val>
                                        </p:tav>
                                        <p:tav tm="100000">
                                          <p:val>
                                            <p:fltVal val="0"/>
                                          </p:val>
                                        </p:tav>
                                      </p:tavLst>
                                    </p:anim>
                                    <p:animEffect transition="in" filter="fade">
                                      <p:cBhvr>
                                        <p:cTn id="4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4">
            <a:extLst>
              <a:ext uri="{FF2B5EF4-FFF2-40B4-BE49-F238E27FC236}">
                <a16:creationId xmlns:a16="http://schemas.microsoft.com/office/drawing/2014/main" xmlns="" id="{7ABD810F-E89D-4711-91CD-2D108446306B}"/>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9" name="文本占位符 4">
            <a:extLst>
              <a:ext uri="{FF2B5EF4-FFF2-40B4-BE49-F238E27FC236}">
                <a16:creationId xmlns:a16="http://schemas.microsoft.com/office/drawing/2014/main" xmlns="" id="{5E012E1C-2CB8-4266-BF82-4D6E7E34607D}"/>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6">
            <a:extLst>
              <a:ext uri="{FF2B5EF4-FFF2-40B4-BE49-F238E27FC236}">
                <a16:creationId xmlns:a16="http://schemas.microsoft.com/office/drawing/2014/main" xmlns="" id="{DD793515-493A-44DC-B20F-93DB6ADA26B3}"/>
              </a:ext>
            </a:extLst>
          </p:cNvPr>
          <p:cNvSpPr txBox="1">
            <a:spLocks/>
          </p:cNvSpPr>
          <p:nvPr>
            <p:custDataLst>
              <p:tags r:id="rId3"/>
            </p:custDataLst>
          </p:nvPr>
        </p:nvSpPr>
        <p:spPr>
          <a:xfrm>
            <a:off x="4431373" y="3614541"/>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buClr>
                <a:srgbClr val="76AA30">
                  <a:lumMod val="50000"/>
                </a:srgbClr>
              </a:buClr>
              <a:defRPr/>
            </a:pPr>
            <a:r>
              <a:rPr lang="da-DK"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Teaching process</a:t>
            </a:r>
            <a:endParaRPr lang="en-US"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1" name="文本占位符 4">
            <a:extLst>
              <a:ext uri="{FF2B5EF4-FFF2-40B4-BE49-F238E27FC236}">
                <a16:creationId xmlns:a16="http://schemas.microsoft.com/office/drawing/2014/main" xmlns="" id="{DA97D8C0-E29F-456A-89A7-1B2CDC63E179}"/>
              </a:ext>
            </a:extLst>
          </p:cNvPr>
          <p:cNvSpPr txBox="1">
            <a:spLocks/>
          </p:cNvSpPr>
          <p:nvPr>
            <p:custDataLst>
              <p:tags r:id="rId4"/>
            </p:custDataLst>
          </p:nvPr>
        </p:nvSpPr>
        <p:spPr>
          <a:xfrm>
            <a:off x="1866541" y="689464"/>
            <a:ext cx="1568089" cy="3509963"/>
          </a:xfrm>
          <a:prstGeom prst="rect">
            <a:avLst/>
          </a:prstGeom>
        </p:spPr>
        <p:txBody>
          <a:bodyPr vert="horz" lIns="91440" tIns="45720" rIns="91440" bIns="45720" rtlCol="0">
            <a:noAutofit/>
          </a:bodyPr>
          <a:lstStyle>
            <a:lvl1pPr marL="0" indent="0" algn="just"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23900" i="1" kern="1200" baseline="0">
                <a:ln w="19050">
                  <a:solidFill>
                    <a:schemeClr val="bg1"/>
                  </a:solidFill>
                </a:ln>
                <a:solidFill>
                  <a:schemeClr val="accent1"/>
                </a:solidFill>
                <a:latin typeface="Baskerville Old Face" panose="02020602080505020303" pitchFamily="18" charset="0"/>
                <a:ea typeface="华文中宋" panose="02010600040101010101" pitchFamily="2" charset="-122"/>
                <a:cs typeface="+mn-cs"/>
              </a:defRPr>
            </a:lvl1pPr>
            <a:lvl2pPr marL="357188" indent="-357188"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6AA30">
                  <a:lumMod val="50000"/>
                </a:srgbClr>
              </a:buClr>
              <a:defRPr/>
            </a:pPr>
            <a:r>
              <a:rPr lang="en-US" altLang="zh-CN"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rPr>
              <a:t>2</a:t>
            </a:r>
            <a:endParaRPr lang="zh-CN" altLang="en-US"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2" name="矩形 11">
            <a:extLst>
              <a:ext uri="{FF2B5EF4-FFF2-40B4-BE49-F238E27FC236}">
                <a16:creationId xmlns:a16="http://schemas.microsoft.com/office/drawing/2014/main" xmlns="" id="{194F9DF9-D9F5-434B-BED3-1B47B1C1E710}"/>
              </a:ext>
            </a:extLst>
          </p:cNvPr>
          <p:cNvSpPr/>
          <p:nvPr/>
        </p:nvSpPr>
        <p:spPr>
          <a:xfrm>
            <a:off x="4275369" y="2259449"/>
            <a:ext cx="3781805" cy="1169551"/>
          </a:xfrm>
          <a:prstGeom prst="rect">
            <a:avLst/>
          </a:prstGeom>
        </p:spPr>
        <p:txBody>
          <a:bodyPr wrap="none">
            <a:spAutoFit/>
          </a:bodyPr>
          <a:lstStyle/>
          <a:p>
            <a:r>
              <a:rPr lang="zh-CN" altLang="en-US" sz="7000" b="1" dirty="0">
                <a:solidFill>
                  <a:srgbClr val="FFFFFF"/>
                </a:solidFill>
                <a:latin typeface="字魂36号-正文宋楷" panose="02000000000000000000" pitchFamily="2" charset="-122"/>
                <a:ea typeface="字魂36号-正文宋楷" panose="02000000000000000000" pitchFamily="2" charset="-122"/>
              </a:rPr>
              <a:t>授课过程</a:t>
            </a:r>
            <a:endParaRPr lang="zh-CN" altLang="en-US" sz="7000" dirty="0"/>
          </a:p>
        </p:txBody>
      </p:sp>
    </p:spTree>
    <p:extLst>
      <p:ext uri="{BB962C8B-B14F-4D97-AF65-F5344CB8AC3E}">
        <p14:creationId xmlns:p14="http://schemas.microsoft.com/office/powerpoint/2010/main" xmlns="" val="3980343483"/>
      </p:ext>
    </p:extLst>
  </p:cSld>
  <p:clrMapOvr>
    <a:masterClrMapping/>
  </p:clrMapOvr>
  <p:transition spd="slow" advClick="0" advTm="2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a:extLst>
              <a:ext uri="{FF2B5EF4-FFF2-40B4-BE49-F238E27FC236}">
                <a16:creationId xmlns:a16="http://schemas.microsoft.com/office/drawing/2014/main" xmlns="" id="{2D354772-C97E-49C3-8745-34579570CB28}"/>
              </a:ext>
            </a:extLst>
          </p:cNvPr>
          <p:cNvSpPr txBox="1"/>
          <p:nvPr/>
        </p:nvSpPr>
        <p:spPr>
          <a:xfrm>
            <a:off x="586588" y="1008104"/>
            <a:ext cx="5333511"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判断题中的量成什么比例</a:t>
            </a:r>
            <a:r>
              <a:rPr lang="en-US" altLang="zh-CN"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endPar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cxnSp>
        <p:nvCxnSpPr>
          <p:cNvPr id="24" name="MH_Other_1">
            <a:extLst>
              <a:ext uri="{FF2B5EF4-FFF2-40B4-BE49-F238E27FC236}">
                <a16:creationId xmlns:a16="http://schemas.microsoft.com/office/drawing/2014/main" xmlns="" id="{800DFD99-B9AB-4121-8D03-E8146BF65946}"/>
              </a:ext>
            </a:extLst>
          </p:cNvPr>
          <p:cNvCxnSpPr/>
          <p:nvPr>
            <p:custDataLst>
              <p:tags r:id="rId1"/>
            </p:custDataLst>
          </p:nvPr>
        </p:nvCxnSpPr>
        <p:spPr>
          <a:xfrm>
            <a:off x="2088823" y="4703128"/>
            <a:ext cx="9000000" cy="0"/>
          </a:xfrm>
          <a:prstGeom prst="line">
            <a:avLst/>
          </a:prstGeom>
          <a:ln w="60325">
            <a:solidFill>
              <a:srgbClr val="004952">
                <a:alpha val="50000"/>
              </a:srgbClr>
            </a:solidFill>
            <a:headEnd type="oval"/>
            <a:tailEnd type="stealth"/>
          </a:ln>
        </p:spPr>
        <p:style>
          <a:lnRef idx="1">
            <a:schemeClr val="accent1"/>
          </a:lnRef>
          <a:fillRef idx="0">
            <a:schemeClr val="accent1"/>
          </a:fillRef>
          <a:effectRef idx="0">
            <a:schemeClr val="accent1"/>
          </a:effectRef>
          <a:fontRef idx="minor">
            <a:schemeClr val="tx1"/>
          </a:fontRef>
        </p:style>
      </p:cxnSp>
      <p:sp>
        <p:nvSpPr>
          <p:cNvPr id="25" name="MH_Other_2">
            <a:extLst>
              <a:ext uri="{FF2B5EF4-FFF2-40B4-BE49-F238E27FC236}">
                <a16:creationId xmlns:a16="http://schemas.microsoft.com/office/drawing/2014/main" xmlns="" id="{963E53C7-8553-4223-95FC-C8445ED3F968}"/>
              </a:ext>
            </a:extLst>
          </p:cNvPr>
          <p:cNvSpPr>
            <a:spLocks noChangeAspect="1"/>
          </p:cNvSpPr>
          <p:nvPr>
            <p:custDataLst>
              <p:tags r:id="rId2"/>
            </p:custDataLst>
          </p:nvPr>
        </p:nvSpPr>
        <p:spPr>
          <a:xfrm>
            <a:off x="2863041" y="4436185"/>
            <a:ext cx="540000" cy="540000"/>
          </a:xfrm>
          <a:prstGeom prst="ellipse">
            <a:avLst/>
          </a:prstGeom>
          <a:solidFill>
            <a:srgbClr val="004952"/>
          </a:solidFill>
          <a:ln w="44450">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8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6" name="MH_Other_4">
            <a:extLst>
              <a:ext uri="{FF2B5EF4-FFF2-40B4-BE49-F238E27FC236}">
                <a16:creationId xmlns:a16="http://schemas.microsoft.com/office/drawing/2014/main" xmlns="" id="{7D5E652B-7944-47D0-AC35-8CD4CCD4DED0}"/>
              </a:ext>
            </a:extLst>
          </p:cNvPr>
          <p:cNvSpPr>
            <a:spLocks noChangeAspect="1"/>
          </p:cNvSpPr>
          <p:nvPr>
            <p:custDataLst>
              <p:tags r:id="rId3"/>
            </p:custDataLst>
          </p:nvPr>
        </p:nvSpPr>
        <p:spPr>
          <a:xfrm flipV="1">
            <a:off x="4650319" y="4440948"/>
            <a:ext cx="540000" cy="540000"/>
          </a:xfrm>
          <a:prstGeom prst="ellipse">
            <a:avLst/>
          </a:prstGeom>
          <a:solidFill>
            <a:srgbClr val="004952"/>
          </a:solidFill>
          <a:ln w="44450">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8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7" name="MH_Other_6">
            <a:extLst>
              <a:ext uri="{FF2B5EF4-FFF2-40B4-BE49-F238E27FC236}">
                <a16:creationId xmlns:a16="http://schemas.microsoft.com/office/drawing/2014/main" xmlns="" id="{69F77412-2457-498D-BDE8-9155C1DB9CAF}"/>
              </a:ext>
            </a:extLst>
          </p:cNvPr>
          <p:cNvSpPr>
            <a:spLocks noChangeAspect="1"/>
          </p:cNvSpPr>
          <p:nvPr>
            <p:custDataLst>
              <p:tags r:id="rId4"/>
            </p:custDataLst>
          </p:nvPr>
        </p:nvSpPr>
        <p:spPr>
          <a:xfrm>
            <a:off x="6462631" y="4436185"/>
            <a:ext cx="540000" cy="540000"/>
          </a:xfrm>
          <a:prstGeom prst="ellipse">
            <a:avLst/>
          </a:prstGeom>
          <a:solidFill>
            <a:srgbClr val="004952"/>
          </a:solidFill>
          <a:ln w="44450">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8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8" name="MH_Other_8">
            <a:extLst>
              <a:ext uri="{FF2B5EF4-FFF2-40B4-BE49-F238E27FC236}">
                <a16:creationId xmlns:a16="http://schemas.microsoft.com/office/drawing/2014/main" xmlns="" id="{1BB3004B-F047-422F-B076-35D19E385779}"/>
              </a:ext>
            </a:extLst>
          </p:cNvPr>
          <p:cNvSpPr>
            <a:spLocks noChangeAspect="1"/>
          </p:cNvSpPr>
          <p:nvPr>
            <p:custDataLst>
              <p:tags r:id="rId5"/>
            </p:custDataLst>
          </p:nvPr>
        </p:nvSpPr>
        <p:spPr>
          <a:xfrm flipV="1">
            <a:off x="8261638" y="4440948"/>
            <a:ext cx="540000" cy="540000"/>
          </a:xfrm>
          <a:prstGeom prst="ellipse">
            <a:avLst/>
          </a:prstGeom>
          <a:solidFill>
            <a:srgbClr val="004952"/>
          </a:solidFill>
          <a:ln w="44450">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8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9" name="MH_Other_8">
            <a:extLst>
              <a:ext uri="{FF2B5EF4-FFF2-40B4-BE49-F238E27FC236}">
                <a16:creationId xmlns:a16="http://schemas.microsoft.com/office/drawing/2014/main" xmlns="" id="{CD45345D-B80C-4CFF-B122-8C725438C0D7}"/>
              </a:ext>
            </a:extLst>
          </p:cNvPr>
          <p:cNvSpPr>
            <a:spLocks noChangeAspect="1"/>
          </p:cNvSpPr>
          <p:nvPr>
            <p:custDataLst>
              <p:tags r:id="rId6"/>
            </p:custDataLst>
          </p:nvPr>
        </p:nvSpPr>
        <p:spPr>
          <a:xfrm flipV="1">
            <a:off x="10055258" y="4440949"/>
            <a:ext cx="540000" cy="540000"/>
          </a:xfrm>
          <a:prstGeom prst="ellipse">
            <a:avLst/>
          </a:prstGeom>
          <a:solidFill>
            <a:srgbClr val="004952"/>
          </a:solidFill>
          <a:ln w="44450">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28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0" name="PA-A000220140718B77PPSH-5054">
            <a:extLst>
              <a:ext uri="{FF2B5EF4-FFF2-40B4-BE49-F238E27FC236}">
                <a16:creationId xmlns:a16="http://schemas.microsoft.com/office/drawing/2014/main" xmlns="" id="{A982B289-CF27-418F-9A7B-B7A9DCC56A73}"/>
              </a:ext>
            </a:extLst>
          </p:cNvPr>
          <p:cNvSpPr>
            <a:spLocks noChangeAspect="1"/>
          </p:cNvSpPr>
          <p:nvPr>
            <p:custDataLst>
              <p:tags r:id="rId7"/>
            </p:custDataLst>
          </p:nvPr>
        </p:nvSpPr>
        <p:spPr>
          <a:xfrm>
            <a:off x="2805643" y="2988064"/>
            <a:ext cx="720000" cy="720000"/>
          </a:xfrm>
          <a:prstGeom prst="cube">
            <a:avLst/>
          </a:prstGeom>
          <a:solidFill>
            <a:srgbClr val="F4D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1" name="PA-A000220140718B77PPSH-5054">
            <a:extLst>
              <a:ext uri="{FF2B5EF4-FFF2-40B4-BE49-F238E27FC236}">
                <a16:creationId xmlns:a16="http://schemas.microsoft.com/office/drawing/2014/main" xmlns="" id="{761BA8CB-079D-4414-A2A6-88CB8C463808}"/>
              </a:ext>
            </a:extLst>
          </p:cNvPr>
          <p:cNvSpPr>
            <a:spLocks noChangeAspect="1"/>
          </p:cNvSpPr>
          <p:nvPr>
            <p:custDataLst>
              <p:tags r:id="rId8"/>
            </p:custDataLst>
          </p:nvPr>
        </p:nvSpPr>
        <p:spPr>
          <a:xfrm>
            <a:off x="4617465" y="2986509"/>
            <a:ext cx="720000" cy="720000"/>
          </a:xfrm>
          <a:prstGeom prst="cube">
            <a:avLst/>
          </a:prstGeom>
          <a:solidFill>
            <a:srgbClr val="E69D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2" name="PA-A000220140718B77PPSH-5054">
            <a:extLst>
              <a:ext uri="{FF2B5EF4-FFF2-40B4-BE49-F238E27FC236}">
                <a16:creationId xmlns:a16="http://schemas.microsoft.com/office/drawing/2014/main" xmlns="" id="{72F1E1C3-8158-4453-B80E-C15F259CFB2E}"/>
              </a:ext>
            </a:extLst>
          </p:cNvPr>
          <p:cNvSpPr>
            <a:spLocks noChangeAspect="1"/>
          </p:cNvSpPr>
          <p:nvPr>
            <p:custDataLst>
              <p:tags r:id="rId9"/>
            </p:custDataLst>
          </p:nvPr>
        </p:nvSpPr>
        <p:spPr>
          <a:xfrm>
            <a:off x="6417260" y="2990860"/>
            <a:ext cx="720000" cy="720000"/>
          </a:xfrm>
          <a:prstGeom prst="cube">
            <a:avLst/>
          </a:prstGeom>
          <a:solidFill>
            <a:srgbClr val="DB7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3" name="PA-A000220140718B77PPSH-5054">
            <a:extLst>
              <a:ext uri="{FF2B5EF4-FFF2-40B4-BE49-F238E27FC236}">
                <a16:creationId xmlns:a16="http://schemas.microsoft.com/office/drawing/2014/main" xmlns="" id="{BFC6D85D-6672-46B5-B636-ECD864A86BA7}"/>
              </a:ext>
            </a:extLst>
          </p:cNvPr>
          <p:cNvSpPr>
            <a:spLocks noChangeAspect="1"/>
          </p:cNvSpPr>
          <p:nvPr>
            <p:custDataLst>
              <p:tags r:id="rId10"/>
            </p:custDataLst>
          </p:nvPr>
        </p:nvSpPr>
        <p:spPr>
          <a:xfrm>
            <a:off x="8246055" y="2990861"/>
            <a:ext cx="720000" cy="720000"/>
          </a:xfrm>
          <a:prstGeom prst="cube">
            <a:avLst/>
          </a:prstGeom>
          <a:solidFill>
            <a:srgbClr val="A659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4" name="PA-A000220140718B77PPSH-5054">
            <a:extLst>
              <a:ext uri="{FF2B5EF4-FFF2-40B4-BE49-F238E27FC236}">
                <a16:creationId xmlns:a16="http://schemas.microsoft.com/office/drawing/2014/main" xmlns="" id="{A79FB64A-1A8E-404D-847A-BB49BE09C592}"/>
              </a:ext>
            </a:extLst>
          </p:cNvPr>
          <p:cNvSpPr>
            <a:spLocks noChangeAspect="1"/>
          </p:cNvSpPr>
          <p:nvPr>
            <p:custDataLst>
              <p:tags r:id="rId11"/>
            </p:custDataLst>
          </p:nvPr>
        </p:nvSpPr>
        <p:spPr>
          <a:xfrm>
            <a:off x="10057573" y="2989535"/>
            <a:ext cx="720000" cy="720000"/>
          </a:xfrm>
          <a:prstGeom prst="cube">
            <a:avLst/>
          </a:prstGeom>
          <a:solidFill>
            <a:srgbClr val="6D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5" name="KSO_Shape">
            <a:extLst>
              <a:ext uri="{FF2B5EF4-FFF2-40B4-BE49-F238E27FC236}">
                <a16:creationId xmlns:a16="http://schemas.microsoft.com/office/drawing/2014/main" xmlns="" id="{EE1FB563-DB73-49E0-B1D9-EF994609B979}"/>
              </a:ext>
            </a:extLst>
          </p:cNvPr>
          <p:cNvSpPr>
            <a:spLocks noChangeAspect="1"/>
          </p:cNvSpPr>
          <p:nvPr/>
        </p:nvSpPr>
        <p:spPr>
          <a:xfrm rot="5400000">
            <a:off x="2839565" y="3728602"/>
            <a:ext cx="620400" cy="720000"/>
          </a:xfrm>
          <a:custGeom>
            <a:avLst/>
            <a:gdLst>
              <a:gd name="connsiteX0" fmla="*/ 0 w 792088"/>
              <a:gd name="connsiteY0" fmla="*/ 0 h 918822"/>
              <a:gd name="connsiteX1" fmla="*/ 792088 w 792088"/>
              <a:gd name="connsiteY1" fmla="*/ 459411 h 918822"/>
              <a:gd name="connsiteX2" fmla="*/ 0 w 792088"/>
              <a:gd name="connsiteY2" fmla="*/ 918822 h 918822"/>
            </a:gdLst>
            <a:ahLst/>
            <a:cxnLst>
              <a:cxn ang="0">
                <a:pos x="connsiteX0" y="connsiteY0"/>
              </a:cxn>
              <a:cxn ang="0">
                <a:pos x="connsiteX1" y="connsiteY1"/>
              </a:cxn>
              <a:cxn ang="0">
                <a:pos x="connsiteX2" y="connsiteY2"/>
              </a:cxn>
            </a:cxnLst>
            <a:rect l="l" t="t" r="r" b="b"/>
            <a:pathLst>
              <a:path w="792088" h="918822">
                <a:moveTo>
                  <a:pt x="0" y="0"/>
                </a:moveTo>
                <a:lnTo>
                  <a:pt x="792088" y="459411"/>
                </a:lnTo>
                <a:lnTo>
                  <a:pt x="0" y="918822"/>
                </a:lnTo>
                <a:close/>
              </a:path>
            </a:pathLst>
          </a:custGeom>
          <a:gradFill>
            <a:gsLst>
              <a:gs pos="0">
                <a:schemeClr val="accent1">
                  <a:lumMod val="0"/>
                  <a:lumOff val="100000"/>
                </a:schemeClr>
              </a:gs>
              <a:gs pos="35000">
                <a:schemeClr val="accent1">
                  <a:lumMod val="0"/>
                  <a:lumOff val="100000"/>
                </a:schemeClr>
              </a:gs>
              <a:gs pos="100000">
                <a:srgbClr val="F4D4BA"/>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6" name="KSO_Shape">
            <a:extLst>
              <a:ext uri="{FF2B5EF4-FFF2-40B4-BE49-F238E27FC236}">
                <a16:creationId xmlns:a16="http://schemas.microsoft.com/office/drawing/2014/main" xmlns="" id="{9D2CA694-34D2-409A-B67A-FB7FC7E50AA2}"/>
              </a:ext>
            </a:extLst>
          </p:cNvPr>
          <p:cNvSpPr>
            <a:spLocks noChangeAspect="1"/>
          </p:cNvSpPr>
          <p:nvPr/>
        </p:nvSpPr>
        <p:spPr>
          <a:xfrm rot="5400000">
            <a:off x="4621468" y="3728603"/>
            <a:ext cx="620400" cy="720000"/>
          </a:xfrm>
          <a:custGeom>
            <a:avLst/>
            <a:gdLst>
              <a:gd name="connsiteX0" fmla="*/ 0 w 792088"/>
              <a:gd name="connsiteY0" fmla="*/ 0 h 918822"/>
              <a:gd name="connsiteX1" fmla="*/ 792088 w 792088"/>
              <a:gd name="connsiteY1" fmla="*/ 459411 h 918822"/>
              <a:gd name="connsiteX2" fmla="*/ 0 w 792088"/>
              <a:gd name="connsiteY2" fmla="*/ 918822 h 918822"/>
            </a:gdLst>
            <a:ahLst/>
            <a:cxnLst>
              <a:cxn ang="0">
                <a:pos x="connsiteX0" y="connsiteY0"/>
              </a:cxn>
              <a:cxn ang="0">
                <a:pos x="connsiteX1" y="connsiteY1"/>
              </a:cxn>
              <a:cxn ang="0">
                <a:pos x="connsiteX2" y="connsiteY2"/>
              </a:cxn>
            </a:cxnLst>
            <a:rect l="l" t="t" r="r" b="b"/>
            <a:pathLst>
              <a:path w="792088" h="918822">
                <a:moveTo>
                  <a:pt x="0" y="0"/>
                </a:moveTo>
                <a:lnTo>
                  <a:pt x="792088" y="459411"/>
                </a:lnTo>
                <a:lnTo>
                  <a:pt x="0" y="918822"/>
                </a:lnTo>
                <a:close/>
              </a:path>
            </a:pathLst>
          </a:custGeom>
          <a:gradFill flip="none" rotWithShape="1">
            <a:gsLst>
              <a:gs pos="0">
                <a:schemeClr val="accent1">
                  <a:lumMod val="0"/>
                  <a:lumOff val="100000"/>
                </a:schemeClr>
              </a:gs>
              <a:gs pos="35000">
                <a:schemeClr val="accent1">
                  <a:lumMod val="0"/>
                  <a:lumOff val="100000"/>
                </a:schemeClr>
              </a:gs>
              <a:gs pos="100000">
                <a:srgbClr val="E69D60"/>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7" name="KSO_Shape">
            <a:extLst>
              <a:ext uri="{FF2B5EF4-FFF2-40B4-BE49-F238E27FC236}">
                <a16:creationId xmlns:a16="http://schemas.microsoft.com/office/drawing/2014/main" xmlns="" id="{A44342B3-D23D-4C1F-AFAB-0CDCCE09E502}"/>
              </a:ext>
            </a:extLst>
          </p:cNvPr>
          <p:cNvSpPr>
            <a:spLocks noChangeAspect="1"/>
          </p:cNvSpPr>
          <p:nvPr/>
        </p:nvSpPr>
        <p:spPr>
          <a:xfrm rot="5400000">
            <a:off x="6426817" y="3728603"/>
            <a:ext cx="620400" cy="720000"/>
          </a:xfrm>
          <a:custGeom>
            <a:avLst/>
            <a:gdLst>
              <a:gd name="connsiteX0" fmla="*/ 0 w 792088"/>
              <a:gd name="connsiteY0" fmla="*/ 0 h 918822"/>
              <a:gd name="connsiteX1" fmla="*/ 792088 w 792088"/>
              <a:gd name="connsiteY1" fmla="*/ 459411 h 918822"/>
              <a:gd name="connsiteX2" fmla="*/ 0 w 792088"/>
              <a:gd name="connsiteY2" fmla="*/ 918822 h 918822"/>
            </a:gdLst>
            <a:ahLst/>
            <a:cxnLst>
              <a:cxn ang="0">
                <a:pos x="connsiteX0" y="connsiteY0"/>
              </a:cxn>
              <a:cxn ang="0">
                <a:pos x="connsiteX1" y="connsiteY1"/>
              </a:cxn>
              <a:cxn ang="0">
                <a:pos x="connsiteX2" y="connsiteY2"/>
              </a:cxn>
            </a:cxnLst>
            <a:rect l="l" t="t" r="r" b="b"/>
            <a:pathLst>
              <a:path w="792088" h="918822">
                <a:moveTo>
                  <a:pt x="0" y="0"/>
                </a:moveTo>
                <a:lnTo>
                  <a:pt x="792088" y="459411"/>
                </a:lnTo>
                <a:lnTo>
                  <a:pt x="0" y="918822"/>
                </a:lnTo>
                <a:close/>
              </a:path>
            </a:pathLst>
          </a:custGeom>
          <a:gradFill flip="none" rotWithShape="1">
            <a:gsLst>
              <a:gs pos="0">
                <a:schemeClr val="accent1">
                  <a:lumMod val="0"/>
                  <a:lumOff val="100000"/>
                </a:schemeClr>
              </a:gs>
              <a:gs pos="35000">
                <a:schemeClr val="accent1">
                  <a:lumMod val="0"/>
                  <a:lumOff val="100000"/>
                </a:schemeClr>
              </a:gs>
              <a:gs pos="100000">
                <a:srgbClr val="DF8439"/>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8" name="KSO_Shape">
            <a:extLst>
              <a:ext uri="{FF2B5EF4-FFF2-40B4-BE49-F238E27FC236}">
                <a16:creationId xmlns:a16="http://schemas.microsoft.com/office/drawing/2014/main" xmlns="" id="{C655338F-B960-4866-A1C5-05A74CFEF538}"/>
              </a:ext>
            </a:extLst>
          </p:cNvPr>
          <p:cNvSpPr>
            <a:spLocks noChangeAspect="1"/>
          </p:cNvSpPr>
          <p:nvPr/>
        </p:nvSpPr>
        <p:spPr>
          <a:xfrm rot="5400000">
            <a:off x="8232171" y="3728604"/>
            <a:ext cx="620400" cy="720000"/>
          </a:xfrm>
          <a:custGeom>
            <a:avLst/>
            <a:gdLst>
              <a:gd name="connsiteX0" fmla="*/ 0 w 792088"/>
              <a:gd name="connsiteY0" fmla="*/ 0 h 918822"/>
              <a:gd name="connsiteX1" fmla="*/ 792088 w 792088"/>
              <a:gd name="connsiteY1" fmla="*/ 459411 h 918822"/>
              <a:gd name="connsiteX2" fmla="*/ 0 w 792088"/>
              <a:gd name="connsiteY2" fmla="*/ 918822 h 918822"/>
            </a:gdLst>
            <a:ahLst/>
            <a:cxnLst>
              <a:cxn ang="0">
                <a:pos x="connsiteX0" y="connsiteY0"/>
              </a:cxn>
              <a:cxn ang="0">
                <a:pos x="connsiteX1" y="connsiteY1"/>
              </a:cxn>
              <a:cxn ang="0">
                <a:pos x="connsiteX2" y="connsiteY2"/>
              </a:cxn>
            </a:cxnLst>
            <a:rect l="l" t="t" r="r" b="b"/>
            <a:pathLst>
              <a:path w="792088" h="918822">
                <a:moveTo>
                  <a:pt x="0" y="0"/>
                </a:moveTo>
                <a:lnTo>
                  <a:pt x="792088" y="459411"/>
                </a:lnTo>
                <a:lnTo>
                  <a:pt x="0" y="918822"/>
                </a:lnTo>
                <a:close/>
              </a:path>
            </a:pathLst>
          </a:custGeom>
          <a:gradFill flip="none" rotWithShape="1">
            <a:gsLst>
              <a:gs pos="0">
                <a:schemeClr val="accent1">
                  <a:lumMod val="0"/>
                  <a:lumOff val="100000"/>
                </a:schemeClr>
              </a:gs>
              <a:gs pos="35000">
                <a:schemeClr val="accent1">
                  <a:lumMod val="0"/>
                  <a:lumOff val="100000"/>
                </a:schemeClr>
              </a:gs>
              <a:gs pos="100000">
                <a:srgbClr val="A6591A"/>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9" name="KSO_Shape">
            <a:extLst>
              <a:ext uri="{FF2B5EF4-FFF2-40B4-BE49-F238E27FC236}">
                <a16:creationId xmlns:a16="http://schemas.microsoft.com/office/drawing/2014/main" xmlns="" id="{DE792205-1109-41FA-AC61-A062FCA7FD70}"/>
              </a:ext>
            </a:extLst>
          </p:cNvPr>
          <p:cNvSpPr>
            <a:spLocks noChangeAspect="1"/>
          </p:cNvSpPr>
          <p:nvPr/>
        </p:nvSpPr>
        <p:spPr>
          <a:xfrm rot="5400000">
            <a:off x="10025802" y="3740327"/>
            <a:ext cx="620400" cy="720000"/>
          </a:xfrm>
          <a:custGeom>
            <a:avLst/>
            <a:gdLst>
              <a:gd name="connsiteX0" fmla="*/ 0 w 792088"/>
              <a:gd name="connsiteY0" fmla="*/ 0 h 918822"/>
              <a:gd name="connsiteX1" fmla="*/ 792088 w 792088"/>
              <a:gd name="connsiteY1" fmla="*/ 459411 h 918822"/>
              <a:gd name="connsiteX2" fmla="*/ 0 w 792088"/>
              <a:gd name="connsiteY2" fmla="*/ 918822 h 918822"/>
            </a:gdLst>
            <a:ahLst/>
            <a:cxnLst>
              <a:cxn ang="0">
                <a:pos x="connsiteX0" y="connsiteY0"/>
              </a:cxn>
              <a:cxn ang="0">
                <a:pos x="connsiteX1" y="connsiteY1"/>
              </a:cxn>
              <a:cxn ang="0">
                <a:pos x="connsiteX2" y="connsiteY2"/>
              </a:cxn>
            </a:cxnLst>
            <a:rect l="l" t="t" r="r" b="b"/>
            <a:pathLst>
              <a:path w="792088" h="918822">
                <a:moveTo>
                  <a:pt x="0" y="0"/>
                </a:moveTo>
                <a:lnTo>
                  <a:pt x="792088" y="459411"/>
                </a:lnTo>
                <a:lnTo>
                  <a:pt x="0" y="918822"/>
                </a:lnTo>
                <a:close/>
              </a:path>
            </a:pathLst>
          </a:custGeom>
          <a:gradFill flip="none" rotWithShape="1">
            <a:gsLst>
              <a:gs pos="0">
                <a:schemeClr val="accent1">
                  <a:lumMod val="0"/>
                  <a:lumOff val="100000"/>
                </a:schemeClr>
              </a:gs>
              <a:gs pos="35000">
                <a:schemeClr val="accent1">
                  <a:lumMod val="0"/>
                  <a:lumOff val="100000"/>
                </a:schemeClr>
              </a:gs>
              <a:gs pos="100000">
                <a:srgbClr val="6D3B11"/>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0" name="矩形 39">
            <a:extLst>
              <a:ext uri="{FF2B5EF4-FFF2-40B4-BE49-F238E27FC236}">
                <a16:creationId xmlns:a16="http://schemas.microsoft.com/office/drawing/2014/main" xmlns="" id="{E4D1EBCF-0B2F-42D3-9CB3-519059A75AB8}"/>
              </a:ext>
            </a:extLst>
          </p:cNvPr>
          <p:cNvSpPr/>
          <p:nvPr/>
        </p:nvSpPr>
        <p:spPr>
          <a:xfrm>
            <a:off x="2280096" y="5456677"/>
            <a:ext cx="1693216"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速度一定，路程和时间</a:t>
            </a:r>
          </a:p>
        </p:txBody>
      </p:sp>
      <p:sp>
        <p:nvSpPr>
          <p:cNvPr id="41" name="矩形 40">
            <a:extLst>
              <a:ext uri="{FF2B5EF4-FFF2-40B4-BE49-F238E27FC236}">
                <a16:creationId xmlns:a16="http://schemas.microsoft.com/office/drawing/2014/main" xmlns="" id="{9D7BDCD7-2DDE-4154-BF8F-C8B2D3F1A931}"/>
              </a:ext>
            </a:extLst>
          </p:cNvPr>
          <p:cNvSpPr/>
          <p:nvPr/>
        </p:nvSpPr>
        <p:spPr>
          <a:xfrm>
            <a:off x="4085446" y="5444955"/>
            <a:ext cx="1693215"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路程一定，速度和时间</a:t>
            </a:r>
          </a:p>
        </p:txBody>
      </p:sp>
      <p:sp>
        <p:nvSpPr>
          <p:cNvPr id="42" name="矩形 41">
            <a:extLst>
              <a:ext uri="{FF2B5EF4-FFF2-40B4-BE49-F238E27FC236}">
                <a16:creationId xmlns:a16="http://schemas.microsoft.com/office/drawing/2014/main" xmlns="" id="{347E5308-35B9-49E9-93B0-72EFEEBFA836}"/>
              </a:ext>
            </a:extLst>
          </p:cNvPr>
          <p:cNvSpPr/>
          <p:nvPr/>
        </p:nvSpPr>
        <p:spPr>
          <a:xfrm>
            <a:off x="5902522" y="5444956"/>
            <a:ext cx="1693215"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单价一定，总价和数量</a:t>
            </a:r>
          </a:p>
        </p:txBody>
      </p:sp>
      <p:sp>
        <p:nvSpPr>
          <p:cNvPr id="43" name="矩形 42">
            <a:extLst>
              <a:ext uri="{FF2B5EF4-FFF2-40B4-BE49-F238E27FC236}">
                <a16:creationId xmlns:a16="http://schemas.microsoft.com/office/drawing/2014/main" xmlns="" id="{750DB302-7817-4A14-9B9C-9950AA048B5D}"/>
              </a:ext>
            </a:extLst>
          </p:cNvPr>
          <p:cNvSpPr/>
          <p:nvPr/>
        </p:nvSpPr>
        <p:spPr>
          <a:xfrm>
            <a:off x="7707878" y="5444956"/>
            <a:ext cx="1693215"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公顷数一定，总公顷数和时间</a:t>
            </a:r>
          </a:p>
        </p:txBody>
      </p:sp>
      <p:sp>
        <p:nvSpPr>
          <p:cNvPr id="44" name="矩形 43">
            <a:extLst>
              <a:ext uri="{FF2B5EF4-FFF2-40B4-BE49-F238E27FC236}">
                <a16:creationId xmlns:a16="http://schemas.microsoft.com/office/drawing/2014/main" xmlns="" id="{2AA50F58-C57E-428E-BCC6-047D2DE3ED79}"/>
              </a:ext>
            </a:extLst>
          </p:cNvPr>
          <p:cNvSpPr/>
          <p:nvPr/>
        </p:nvSpPr>
        <p:spPr>
          <a:xfrm>
            <a:off x="9524954" y="5444957"/>
            <a:ext cx="1693215" cy="714042"/>
          </a:xfrm>
          <a:prstGeom prst="rect">
            <a:avLst/>
          </a:prstGeom>
        </p:spPr>
        <p:txBody>
          <a:bodyPr wrap="square">
            <a:spAutoFit/>
          </a:bodyPr>
          <a:lstStyle/>
          <a:p>
            <a:pPr algn="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学生每行站的人数和站的行数</a:t>
            </a:r>
          </a:p>
        </p:txBody>
      </p:sp>
      <p:sp>
        <p:nvSpPr>
          <p:cNvPr id="45" name="KSO_Shape">
            <a:extLst>
              <a:ext uri="{FF2B5EF4-FFF2-40B4-BE49-F238E27FC236}">
                <a16:creationId xmlns:a16="http://schemas.microsoft.com/office/drawing/2014/main" xmlns="" id="{A8E5B307-E29A-44AF-A5D6-0E5E5EF8B668}"/>
              </a:ext>
            </a:extLst>
          </p:cNvPr>
          <p:cNvSpPr>
            <a:spLocks/>
          </p:cNvSpPr>
          <p:nvPr/>
        </p:nvSpPr>
        <p:spPr bwMode="auto">
          <a:xfrm>
            <a:off x="10198279" y="4573225"/>
            <a:ext cx="252000" cy="252000"/>
          </a:xfrm>
          <a:custGeom>
            <a:avLst/>
            <a:gdLst>
              <a:gd name="T0" fmla="*/ 319412206 w 11015"/>
              <a:gd name="T1" fmla="*/ 113428496 h 8233"/>
              <a:gd name="T2" fmla="*/ 303559804 w 11015"/>
              <a:gd name="T3" fmla="*/ 86871270 h 8233"/>
              <a:gd name="T4" fmla="*/ 318036421 w 11015"/>
              <a:gd name="T5" fmla="*/ 72950306 h 8233"/>
              <a:gd name="T6" fmla="*/ 326201892 w 11015"/>
              <a:gd name="T7" fmla="*/ 61269971 h 8233"/>
              <a:gd name="T8" fmla="*/ 318305525 w 11015"/>
              <a:gd name="T9" fmla="*/ 51800204 h 8233"/>
              <a:gd name="T10" fmla="*/ 296770118 w 11015"/>
              <a:gd name="T11" fmla="*/ 52875513 h 8233"/>
              <a:gd name="T12" fmla="*/ 294676434 w 11015"/>
              <a:gd name="T13" fmla="*/ 65153453 h 8233"/>
              <a:gd name="T14" fmla="*/ 277777017 w 11015"/>
              <a:gd name="T15" fmla="*/ 36863536 h 8233"/>
              <a:gd name="T16" fmla="*/ 257766994 w 11015"/>
              <a:gd name="T17" fmla="*/ 6930593 h 8233"/>
              <a:gd name="T18" fmla="*/ 201984305 w 11015"/>
              <a:gd name="T19" fmla="*/ 567543 h 8233"/>
              <a:gd name="T20" fmla="*/ 80727899 w 11015"/>
              <a:gd name="T21" fmla="*/ 3913371 h 8233"/>
              <a:gd name="T22" fmla="*/ 62781813 w 11015"/>
              <a:gd name="T23" fmla="*/ 16280977 h 8233"/>
              <a:gd name="T24" fmla="*/ 41605269 w 11015"/>
              <a:gd name="T25" fmla="*/ 64048082 h 8233"/>
              <a:gd name="T26" fmla="*/ 34097684 w 11015"/>
              <a:gd name="T27" fmla="*/ 57655316 h 8233"/>
              <a:gd name="T28" fmla="*/ 27397930 w 11015"/>
              <a:gd name="T29" fmla="*/ 51053327 h 8233"/>
              <a:gd name="T30" fmla="*/ 4157448 w 11015"/>
              <a:gd name="T31" fmla="*/ 54548427 h 8233"/>
              <a:gd name="T32" fmla="*/ 5802684 w 11015"/>
              <a:gd name="T33" fmla="*/ 70082527 h 8233"/>
              <a:gd name="T34" fmla="*/ 31884321 w 11015"/>
              <a:gd name="T35" fmla="*/ 74354392 h 8233"/>
              <a:gd name="T36" fmla="*/ 17228360 w 11015"/>
              <a:gd name="T37" fmla="*/ 103809458 h 8233"/>
              <a:gd name="T38" fmla="*/ 3140526 w 11015"/>
              <a:gd name="T39" fmla="*/ 125288164 h 8233"/>
              <a:gd name="T40" fmla="*/ 628140 w 11015"/>
              <a:gd name="T41" fmla="*/ 174071145 h 8233"/>
              <a:gd name="T42" fmla="*/ 7357987 w 11015"/>
              <a:gd name="T43" fmla="*/ 198298420 h 8233"/>
              <a:gd name="T44" fmla="*/ 16241357 w 11015"/>
              <a:gd name="T45" fmla="*/ 245886364 h 8233"/>
              <a:gd name="T46" fmla="*/ 61854477 w 11015"/>
              <a:gd name="T47" fmla="*/ 206842150 h 8233"/>
              <a:gd name="T48" fmla="*/ 226989354 w 11015"/>
              <a:gd name="T49" fmla="*/ 208634446 h 8233"/>
              <a:gd name="T50" fmla="*/ 271346367 w 11015"/>
              <a:gd name="T51" fmla="*/ 245946142 h 8233"/>
              <a:gd name="T52" fmla="*/ 317826983 w 11015"/>
              <a:gd name="T53" fmla="*/ 200299939 h 8233"/>
              <a:gd name="T54" fmla="*/ 327368413 w 11015"/>
              <a:gd name="T55" fmla="*/ 185243715 h 8233"/>
              <a:gd name="T56" fmla="*/ 80787738 w 11015"/>
              <a:gd name="T57" fmla="*/ 15026162 h 8233"/>
              <a:gd name="T58" fmla="*/ 219721126 w 11015"/>
              <a:gd name="T59" fmla="*/ 13831298 h 8233"/>
              <a:gd name="T60" fmla="*/ 265424177 w 11015"/>
              <a:gd name="T61" fmla="*/ 33159214 h 8233"/>
              <a:gd name="T62" fmla="*/ 164716175 w 11015"/>
              <a:gd name="T63" fmla="*/ 70948960 h 8233"/>
              <a:gd name="T64" fmla="*/ 64905417 w 11015"/>
              <a:gd name="T65" fmla="*/ 31456411 h 8233"/>
              <a:gd name="T66" fmla="*/ 28085736 w 11015"/>
              <a:gd name="T67" fmla="*/ 188679209 h 8233"/>
              <a:gd name="T68" fmla="*/ 19381883 w 11015"/>
              <a:gd name="T69" fmla="*/ 179089887 h 8233"/>
              <a:gd name="T70" fmla="*/ 23300148 w 11015"/>
              <a:gd name="T71" fmla="*/ 167051058 h 8233"/>
              <a:gd name="T72" fmla="*/ 35683080 w 11015"/>
              <a:gd name="T73" fmla="*/ 164332552 h 8233"/>
              <a:gd name="T74" fmla="*/ 44386932 w 11015"/>
              <a:gd name="T75" fmla="*/ 173921874 h 8233"/>
              <a:gd name="T76" fmla="*/ 40498588 w 11015"/>
              <a:gd name="T77" fmla="*/ 185960703 h 8233"/>
              <a:gd name="T78" fmla="*/ 81206440 w 11015"/>
              <a:gd name="T79" fmla="*/ 136162017 h 8233"/>
              <a:gd name="T80" fmla="*/ 59162572 w 11015"/>
              <a:gd name="T81" fmla="*/ 141240536 h 8233"/>
              <a:gd name="T82" fmla="*/ 29581373 w 11015"/>
              <a:gd name="T83" fmla="*/ 133981338 h 8233"/>
              <a:gd name="T84" fmla="*/ 24346990 w 11015"/>
              <a:gd name="T85" fmla="*/ 110500940 h 8233"/>
              <a:gd name="T86" fmla="*/ 31645137 w 11015"/>
              <a:gd name="T87" fmla="*/ 96759309 h 8233"/>
              <a:gd name="T88" fmla="*/ 62692054 w 11015"/>
              <a:gd name="T89" fmla="*/ 115400299 h 8233"/>
              <a:gd name="T90" fmla="*/ 81206440 w 11015"/>
              <a:gd name="T91" fmla="*/ 124899954 h 8233"/>
              <a:gd name="T92" fmla="*/ 217089061 w 11015"/>
              <a:gd name="T93" fmla="*/ 188111666 h 8233"/>
              <a:gd name="T94" fmla="*/ 112373036 w 11015"/>
              <a:gd name="T95" fmla="*/ 188111666 h 8233"/>
              <a:gd name="T96" fmla="*/ 114975181 w 11015"/>
              <a:gd name="T97" fmla="*/ 161345218 h 8233"/>
              <a:gd name="T98" fmla="*/ 266680284 w 11015"/>
              <a:gd name="T99" fmla="*/ 141150870 h 8233"/>
              <a:gd name="T100" fmla="*/ 247777115 w 11015"/>
              <a:gd name="T101" fmla="*/ 135176202 h 8233"/>
              <a:gd name="T102" fmla="*/ 250080064 w 11015"/>
              <a:gd name="T103" fmla="*/ 123197151 h 8233"/>
              <a:gd name="T104" fmla="*/ 282712204 w 11015"/>
              <a:gd name="T105" fmla="*/ 104078285 h 8233"/>
              <a:gd name="T106" fmla="*/ 300568704 w 11015"/>
              <a:gd name="T107" fmla="*/ 98043840 h 8233"/>
              <a:gd name="T108" fmla="*/ 304935590 w 11015"/>
              <a:gd name="T109" fmla="*/ 120448756 h 8233"/>
              <a:gd name="T110" fmla="*/ 294317398 w 11015"/>
              <a:gd name="T111" fmla="*/ 137685659 h 8233"/>
              <a:gd name="T112" fmla="*/ 296889797 w 11015"/>
              <a:gd name="T113" fmla="*/ 189246752 h 8233"/>
              <a:gd name="T114" fmla="*/ 286062167 w 11015"/>
              <a:gd name="T115" fmla="*/ 182017443 h 8233"/>
              <a:gd name="T116" fmla="*/ 286989504 w 11015"/>
              <a:gd name="T117" fmla="*/ 169381182 h 8233"/>
              <a:gd name="T118" fmla="*/ 298205743 w 11015"/>
              <a:gd name="T119" fmla="*/ 163765008 h 8233"/>
              <a:gd name="T120" fmla="*/ 309093211 w 11015"/>
              <a:gd name="T121" fmla="*/ 170994318 h 8233"/>
              <a:gd name="T122" fmla="*/ 308165875 w 11015"/>
              <a:gd name="T123" fmla="*/ 183660468 h 8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015" h="8233">
                <a:moveTo>
                  <a:pt x="10985" y="4535"/>
                </a:moveTo>
                <a:lnTo>
                  <a:pt x="10985" y="4535"/>
                </a:lnTo>
                <a:lnTo>
                  <a:pt x="10981" y="4498"/>
                </a:lnTo>
                <a:lnTo>
                  <a:pt x="10976" y="4458"/>
                </a:lnTo>
                <a:lnTo>
                  <a:pt x="10968" y="4413"/>
                </a:lnTo>
                <a:lnTo>
                  <a:pt x="10958" y="4363"/>
                </a:lnTo>
                <a:lnTo>
                  <a:pt x="10945" y="4310"/>
                </a:lnTo>
                <a:lnTo>
                  <a:pt x="10930" y="4254"/>
                </a:lnTo>
                <a:lnTo>
                  <a:pt x="10920" y="4225"/>
                </a:lnTo>
                <a:lnTo>
                  <a:pt x="10910" y="4194"/>
                </a:lnTo>
                <a:lnTo>
                  <a:pt x="10898" y="4164"/>
                </a:lnTo>
                <a:lnTo>
                  <a:pt x="10885" y="4132"/>
                </a:lnTo>
                <a:lnTo>
                  <a:pt x="10872" y="4100"/>
                </a:lnTo>
                <a:lnTo>
                  <a:pt x="10856" y="4068"/>
                </a:lnTo>
                <a:lnTo>
                  <a:pt x="10840" y="4035"/>
                </a:lnTo>
                <a:lnTo>
                  <a:pt x="10821" y="4002"/>
                </a:lnTo>
                <a:lnTo>
                  <a:pt x="10802" y="3969"/>
                </a:lnTo>
                <a:lnTo>
                  <a:pt x="10780" y="3935"/>
                </a:lnTo>
                <a:lnTo>
                  <a:pt x="10758" y="3900"/>
                </a:lnTo>
                <a:lnTo>
                  <a:pt x="10733" y="3866"/>
                </a:lnTo>
                <a:lnTo>
                  <a:pt x="10707" y="3831"/>
                </a:lnTo>
                <a:lnTo>
                  <a:pt x="10679" y="3797"/>
                </a:lnTo>
                <a:lnTo>
                  <a:pt x="10649" y="3762"/>
                </a:lnTo>
                <a:lnTo>
                  <a:pt x="10617" y="3727"/>
                </a:lnTo>
                <a:lnTo>
                  <a:pt x="10584" y="3693"/>
                </a:lnTo>
                <a:lnTo>
                  <a:pt x="10548" y="3657"/>
                </a:lnTo>
                <a:lnTo>
                  <a:pt x="10510" y="3623"/>
                </a:lnTo>
                <a:lnTo>
                  <a:pt x="10470" y="3589"/>
                </a:lnTo>
                <a:lnTo>
                  <a:pt x="10462" y="3551"/>
                </a:lnTo>
                <a:lnTo>
                  <a:pt x="10451" y="3513"/>
                </a:lnTo>
                <a:lnTo>
                  <a:pt x="10439" y="3475"/>
                </a:lnTo>
                <a:lnTo>
                  <a:pt x="10426" y="3437"/>
                </a:lnTo>
                <a:lnTo>
                  <a:pt x="10413" y="3399"/>
                </a:lnTo>
                <a:lnTo>
                  <a:pt x="10398" y="3360"/>
                </a:lnTo>
                <a:lnTo>
                  <a:pt x="10381" y="3322"/>
                </a:lnTo>
                <a:lnTo>
                  <a:pt x="10363" y="3283"/>
                </a:lnTo>
                <a:lnTo>
                  <a:pt x="10346" y="3245"/>
                </a:lnTo>
                <a:lnTo>
                  <a:pt x="10327" y="3206"/>
                </a:lnTo>
                <a:lnTo>
                  <a:pt x="10307" y="3168"/>
                </a:lnTo>
                <a:lnTo>
                  <a:pt x="10285" y="3130"/>
                </a:lnTo>
                <a:lnTo>
                  <a:pt x="10243" y="3054"/>
                </a:lnTo>
                <a:lnTo>
                  <a:pt x="10196" y="2981"/>
                </a:lnTo>
                <a:lnTo>
                  <a:pt x="10149" y="2908"/>
                </a:lnTo>
                <a:lnTo>
                  <a:pt x="10102" y="2837"/>
                </a:lnTo>
                <a:lnTo>
                  <a:pt x="10052" y="2770"/>
                </a:lnTo>
                <a:lnTo>
                  <a:pt x="10003" y="2706"/>
                </a:lnTo>
                <a:lnTo>
                  <a:pt x="9956" y="2644"/>
                </a:lnTo>
                <a:lnTo>
                  <a:pt x="9908" y="2586"/>
                </a:lnTo>
                <a:lnTo>
                  <a:pt x="9863" y="2533"/>
                </a:lnTo>
                <a:lnTo>
                  <a:pt x="9820" y="2483"/>
                </a:lnTo>
                <a:lnTo>
                  <a:pt x="9881" y="2486"/>
                </a:lnTo>
                <a:lnTo>
                  <a:pt x="9949" y="2489"/>
                </a:lnTo>
                <a:lnTo>
                  <a:pt x="9976" y="2490"/>
                </a:lnTo>
                <a:lnTo>
                  <a:pt x="10009" y="2491"/>
                </a:lnTo>
                <a:lnTo>
                  <a:pt x="10092" y="2490"/>
                </a:lnTo>
                <a:lnTo>
                  <a:pt x="10193" y="2487"/>
                </a:lnTo>
                <a:lnTo>
                  <a:pt x="10303" y="2481"/>
                </a:lnTo>
                <a:lnTo>
                  <a:pt x="10360" y="2476"/>
                </a:lnTo>
                <a:lnTo>
                  <a:pt x="10418" y="2471"/>
                </a:lnTo>
                <a:lnTo>
                  <a:pt x="10475" y="2464"/>
                </a:lnTo>
                <a:lnTo>
                  <a:pt x="10529" y="2458"/>
                </a:lnTo>
                <a:lnTo>
                  <a:pt x="10583" y="2450"/>
                </a:lnTo>
                <a:lnTo>
                  <a:pt x="10633" y="2442"/>
                </a:lnTo>
                <a:lnTo>
                  <a:pt x="10680" y="2432"/>
                </a:lnTo>
                <a:lnTo>
                  <a:pt x="10722" y="2422"/>
                </a:lnTo>
                <a:lnTo>
                  <a:pt x="10732" y="2418"/>
                </a:lnTo>
                <a:lnTo>
                  <a:pt x="10741" y="2414"/>
                </a:lnTo>
                <a:lnTo>
                  <a:pt x="10759" y="2405"/>
                </a:lnTo>
                <a:lnTo>
                  <a:pt x="10776" y="2393"/>
                </a:lnTo>
                <a:lnTo>
                  <a:pt x="10792" y="2380"/>
                </a:lnTo>
                <a:lnTo>
                  <a:pt x="10806" y="2363"/>
                </a:lnTo>
                <a:lnTo>
                  <a:pt x="10821" y="2346"/>
                </a:lnTo>
                <a:lnTo>
                  <a:pt x="10834" y="2327"/>
                </a:lnTo>
                <a:lnTo>
                  <a:pt x="10844" y="2305"/>
                </a:lnTo>
                <a:lnTo>
                  <a:pt x="10855" y="2284"/>
                </a:lnTo>
                <a:lnTo>
                  <a:pt x="10865" y="2260"/>
                </a:lnTo>
                <a:lnTo>
                  <a:pt x="10874" y="2236"/>
                </a:lnTo>
                <a:lnTo>
                  <a:pt x="10881" y="2211"/>
                </a:lnTo>
                <a:lnTo>
                  <a:pt x="10888" y="2185"/>
                </a:lnTo>
                <a:lnTo>
                  <a:pt x="10893" y="2158"/>
                </a:lnTo>
                <a:lnTo>
                  <a:pt x="10898" y="2131"/>
                </a:lnTo>
                <a:lnTo>
                  <a:pt x="10901" y="2104"/>
                </a:lnTo>
                <a:lnTo>
                  <a:pt x="10905" y="2077"/>
                </a:lnTo>
                <a:lnTo>
                  <a:pt x="10906" y="2051"/>
                </a:lnTo>
                <a:lnTo>
                  <a:pt x="10907" y="2023"/>
                </a:lnTo>
                <a:lnTo>
                  <a:pt x="10907" y="1997"/>
                </a:lnTo>
                <a:lnTo>
                  <a:pt x="10906" y="1972"/>
                </a:lnTo>
                <a:lnTo>
                  <a:pt x="10905" y="1948"/>
                </a:lnTo>
                <a:lnTo>
                  <a:pt x="10902" y="1924"/>
                </a:lnTo>
                <a:lnTo>
                  <a:pt x="10899" y="1901"/>
                </a:lnTo>
                <a:lnTo>
                  <a:pt x="10894" y="1880"/>
                </a:lnTo>
                <a:lnTo>
                  <a:pt x="10889" y="1860"/>
                </a:lnTo>
                <a:lnTo>
                  <a:pt x="10883" y="1842"/>
                </a:lnTo>
                <a:lnTo>
                  <a:pt x="10876" y="1826"/>
                </a:lnTo>
                <a:lnTo>
                  <a:pt x="10869" y="1811"/>
                </a:lnTo>
                <a:lnTo>
                  <a:pt x="10861" y="1800"/>
                </a:lnTo>
                <a:lnTo>
                  <a:pt x="10851" y="1789"/>
                </a:lnTo>
                <a:lnTo>
                  <a:pt x="10842" y="1782"/>
                </a:lnTo>
                <a:lnTo>
                  <a:pt x="10830" y="1776"/>
                </a:lnTo>
                <a:lnTo>
                  <a:pt x="10816" y="1770"/>
                </a:lnTo>
                <a:lnTo>
                  <a:pt x="10801" y="1764"/>
                </a:lnTo>
                <a:lnTo>
                  <a:pt x="10783" y="1759"/>
                </a:lnTo>
                <a:lnTo>
                  <a:pt x="10741" y="1750"/>
                </a:lnTo>
                <a:lnTo>
                  <a:pt x="10694" y="1741"/>
                </a:lnTo>
                <a:lnTo>
                  <a:pt x="10642" y="1734"/>
                </a:lnTo>
                <a:lnTo>
                  <a:pt x="10585" y="1727"/>
                </a:lnTo>
                <a:lnTo>
                  <a:pt x="10527" y="1722"/>
                </a:lnTo>
                <a:lnTo>
                  <a:pt x="10466" y="1718"/>
                </a:lnTo>
                <a:lnTo>
                  <a:pt x="10405" y="1714"/>
                </a:lnTo>
                <a:lnTo>
                  <a:pt x="10346" y="1711"/>
                </a:lnTo>
                <a:lnTo>
                  <a:pt x="10288" y="1709"/>
                </a:lnTo>
                <a:lnTo>
                  <a:pt x="10233" y="1708"/>
                </a:lnTo>
                <a:lnTo>
                  <a:pt x="10182" y="1708"/>
                </a:lnTo>
                <a:lnTo>
                  <a:pt x="10137" y="1708"/>
                </a:lnTo>
                <a:lnTo>
                  <a:pt x="10099" y="1709"/>
                </a:lnTo>
                <a:lnTo>
                  <a:pt x="10068" y="1712"/>
                </a:lnTo>
                <a:lnTo>
                  <a:pt x="10044" y="1714"/>
                </a:lnTo>
                <a:lnTo>
                  <a:pt x="10021" y="1718"/>
                </a:lnTo>
                <a:lnTo>
                  <a:pt x="10002" y="1722"/>
                </a:lnTo>
                <a:lnTo>
                  <a:pt x="9984" y="1727"/>
                </a:lnTo>
                <a:lnTo>
                  <a:pt x="9970" y="1734"/>
                </a:lnTo>
                <a:lnTo>
                  <a:pt x="9957" y="1740"/>
                </a:lnTo>
                <a:lnTo>
                  <a:pt x="9946" y="1747"/>
                </a:lnTo>
                <a:lnTo>
                  <a:pt x="9937" y="1754"/>
                </a:lnTo>
                <a:lnTo>
                  <a:pt x="9929" y="1762"/>
                </a:lnTo>
                <a:lnTo>
                  <a:pt x="9922" y="1770"/>
                </a:lnTo>
                <a:lnTo>
                  <a:pt x="9911" y="1784"/>
                </a:lnTo>
                <a:lnTo>
                  <a:pt x="9901" y="1798"/>
                </a:lnTo>
                <a:lnTo>
                  <a:pt x="9893" y="1810"/>
                </a:lnTo>
                <a:lnTo>
                  <a:pt x="9891" y="1814"/>
                </a:lnTo>
                <a:lnTo>
                  <a:pt x="9888" y="1818"/>
                </a:lnTo>
                <a:lnTo>
                  <a:pt x="9885" y="1833"/>
                </a:lnTo>
                <a:lnTo>
                  <a:pt x="9882" y="1852"/>
                </a:lnTo>
                <a:lnTo>
                  <a:pt x="9880" y="1874"/>
                </a:lnTo>
                <a:lnTo>
                  <a:pt x="9875" y="1930"/>
                </a:lnTo>
                <a:lnTo>
                  <a:pt x="9873" y="1990"/>
                </a:lnTo>
                <a:lnTo>
                  <a:pt x="9872" y="2049"/>
                </a:lnTo>
                <a:lnTo>
                  <a:pt x="9872" y="2100"/>
                </a:lnTo>
                <a:lnTo>
                  <a:pt x="9872" y="2149"/>
                </a:lnTo>
                <a:lnTo>
                  <a:pt x="9872" y="2156"/>
                </a:lnTo>
                <a:lnTo>
                  <a:pt x="9869" y="2162"/>
                </a:lnTo>
                <a:lnTo>
                  <a:pt x="9868" y="2168"/>
                </a:lnTo>
                <a:lnTo>
                  <a:pt x="9865" y="2172"/>
                </a:lnTo>
                <a:lnTo>
                  <a:pt x="9861" y="2176"/>
                </a:lnTo>
                <a:lnTo>
                  <a:pt x="9856" y="2179"/>
                </a:lnTo>
                <a:lnTo>
                  <a:pt x="9852" y="2181"/>
                </a:lnTo>
                <a:lnTo>
                  <a:pt x="9846" y="2183"/>
                </a:lnTo>
                <a:lnTo>
                  <a:pt x="9833" y="2186"/>
                </a:lnTo>
                <a:lnTo>
                  <a:pt x="9817" y="2186"/>
                </a:lnTo>
                <a:lnTo>
                  <a:pt x="9801" y="2185"/>
                </a:lnTo>
                <a:lnTo>
                  <a:pt x="9782" y="2181"/>
                </a:lnTo>
                <a:lnTo>
                  <a:pt x="9743" y="2173"/>
                </a:lnTo>
                <a:lnTo>
                  <a:pt x="9701" y="2162"/>
                </a:lnTo>
                <a:lnTo>
                  <a:pt x="9662" y="2153"/>
                </a:lnTo>
                <a:lnTo>
                  <a:pt x="9643" y="2148"/>
                </a:lnTo>
                <a:lnTo>
                  <a:pt x="9625" y="2144"/>
                </a:lnTo>
                <a:lnTo>
                  <a:pt x="9622" y="2144"/>
                </a:lnTo>
                <a:lnTo>
                  <a:pt x="9584" y="2025"/>
                </a:lnTo>
                <a:lnTo>
                  <a:pt x="9540" y="1894"/>
                </a:lnTo>
                <a:lnTo>
                  <a:pt x="9491" y="1756"/>
                </a:lnTo>
                <a:lnTo>
                  <a:pt x="9438" y="1611"/>
                </a:lnTo>
                <a:lnTo>
                  <a:pt x="9410" y="1536"/>
                </a:lnTo>
                <a:lnTo>
                  <a:pt x="9380" y="1462"/>
                </a:lnTo>
                <a:lnTo>
                  <a:pt x="9349" y="1386"/>
                </a:lnTo>
                <a:lnTo>
                  <a:pt x="9319" y="1310"/>
                </a:lnTo>
                <a:lnTo>
                  <a:pt x="9287" y="1234"/>
                </a:lnTo>
                <a:lnTo>
                  <a:pt x="9252" y="1160"/>
                </a:lnTo>
                <a:lnTo>
                  <a:pt x="9219" y="1085"/>
                </a:lnTo>
                <a:lnTo>
                  <a:pt x="9183" y="1012"/>
                </a:lnTo>
                <a:lnTo>
                  <a:pt x="9148" y="939"/>
                </a:lnTo>
                <a:lnTo>
                  <a:pt x="9111" y="868"/>
                </a:lnTo>
                <a:lnTo>
                  <a:pt x="9073" y="798"/>
                </a:lnTo>
                <a:lnTo>
                  <a:pt x="9035" y="731"/>
                </a:lnTo>
                <a:lnTo>
                  <a:pt x="8996" y="667"/>
                </a:lnTo>
                <a:lnTo>
                  <a:pt x="8956" y="604"/>
                </a:lnTo>
                <a:lnTo>
                  <a:pt x="8916" y="545"/>
                </a:lnTo>
                <a:lnTo>
                  <a:pt x="8875" y="488"/>
                </a:lnTo>
                <a:lnTo>
                  <a:pt x="8833" y="436"/>
                </a:lnTo>
                <a:lnTo>
                  <a:pt x="8813" y="410"/>
                </a:lnTo>
                <a:lnTo>
                  <a:pt x="8791" y="386"/>
                </a:lnTo>
                <a:lnTo>
                  <a:pt x="8770" y="364"/>
                </a:lnTo>
                <a:lnTo>
                  <a:pt x="8749" y="341"/>
                </a:lnTo>
                <a:lnTo>
                  <a:pt x="8727" y="320"/>
                </a:lnTo>
                <a:lnTo>
                  <a:pt x="8706" y="300"/>
                </a:lnTo>
                <a:lnTo>
                  <a:pt x="8684" y="281"/>
                </a:lnTo>
                <a:lnTo>
                  <a:pt x="8662" y="263"/>
                </a:lnTo>
                <a:lnTo>
                  <a:pt x="8640" y="247"/>
                </a:lnTo>
                <a:lnTo>
                  <a:pt x="8618" y="232"/>
                </a:lnTo>
                <a:lnTo>
                  <a:pt x="8596" y="218"/>
                </a:lnTo>
                <a:lnTo>
                  <a:pt x="8573" y="205"/>
                </a:lnTo>
                <a:lnTo>
                  <a:pt x="8551" y="194"/>
                </a:lnTo>
                <a:lnTo>
                  <a:pt x="8530" y="183"/>
                </a:lnTo>
                <a:lnTo>
                  <a:pt x="8498" y="173"/>
                </a:lnTo>
                <a:lnTo>
                  <a:pt x="8461" y="162"/>
                </a:lnTo>
                <a:lnTo>
                  <a:pt x="8418" y="151"/>
                </a:lnTo>
                <a:lnTo>
                  <a:pt x="8370" y="141"/>
                </a:lnTo>
                <a:lnTo>
                  <a:pt x="8316" y="131"/>
                </a:lnTo>
                <a:lnTo>
                  <a:pt x="8257" y="122"/>
                </a:lnTo>
                <a:lnTo>
                  <a:pt x="8193" y="112"/>
                </a:lnTo>
                <a:lnTo>
                  <a:pt x="8123" y="104"/>
                </a:lnTo>
                <a:lnTo>
                  <a:pt x="8050" y="95"/>
                </a:lnTo>
                <a:lnTo>
                  <a:pt x="7972" y="87"/>
                </a:lnTo>
                <a:lnTo>
                  <a:pt x="7889" y="79"/>
                </a:lnTo>
                <a:lnTo>
                  <a:pt x="7802" y="72"/>
                </a:lnTo>
                <a:lnTo>
                  <a:pt x="7617" y="58"/>
                </a:lnTo>
                <a:lnTo>
                  <a:pt x="7418" y="46"/>
                </a:lnTo>
                <a:lnTo>
                  <a:pt x="7206" y="35"/>
                </a:lnTo>
                <a:lnTo>
                  <a:pt x="6985" y="26"/>
                </a:lnTo>
                <a:lnTo>
                  <a:pt x="6753" y="19"/>
                </a:lnTo>
                <a:lnTo>
                  <a:pt x="6513" y="12"/>
                </a:lnTo>
                <a:lnTo>
                  <a:pt x="6267" y="7"/>
                </a:lnTo>
                <a:lnTo>
                  <a:pt x="6017" y="3"/>
                </a:lnTo>
                <a:lnTo>
                  <a:pt x="5762" y="1"/>
                </a:lnTo>
                <a:lnTo>
                  <a:pt x="5507" y="0"/>
                </a:lnTo>
                <a:lnTo>
                  <a:pt x="5253" y="1"/>
                </a:lnTo>
                <a:lnTo>
                  <a:pt x="4998" y="3"/>
                </a:lnTo>
                <a:lnTo>
                  <a:pt x="4748" y="7"/>
                </a:lnTo>
                <a:lnTo>
                  <a:pt x="4502" y="12"/>
                </a:lnTo>
                <a:lnTo>
                  <a:pt x="4262" y="19"/>
                </a:lnTo>
                <a:lnTo>
                  <a:pt x="4030" y="26"/>
                </a:lnTo>
                <a:lnTo>
                  <a:pt x="3809" y="35"/>
                </a:lnTo>
                <a:lnTo>
                  <a:pt x="3597" y="46"/>
                </a:lnTo>
                <a:lnTo>
                  <a:pt x="3398" y="58"/>
                </a:lnTo>
                <a:lnTo>
                  <a:pt x="3213" y="72"/>
                </a:lnTo>
                <a:lnTo>
                  <a:pt x="3126" y="79"/>
                </a:lnTo>
                <a:lnTo>
                  <a:pt x="3043" y="87"/>
                </a:lnTo>
                <a:lnTo>
                  <a:pt x="2965" y="95"/>
                </a:lnTo>
                <a:lnTo>
                  <a:pt x="2892" y="104"/>
                </a:lnTo>
                <a:lnTo>
                  <a:pt x="2822" y="112"/>
                </a:lnTo>
                <a:lnTo>
                  <a:pt x="2758" y="122"/>
                </a:lnTo>
                <a:lnTo>
                  <a:pt x="2699" y="131"/>
                </a:lnTo>
                <a:lnTo>
                  <a:pt x="2645" y="141"/>
                </a:lnTo>
                <a:lnTo>
                  <a:pt x="2597" y="151"/>
                </a:lnTo>
                <a:lnTo>
                  <a:pt x="2554" y="162"/>
                </a:lnTo>
                <a:lnTo>
                  <a:pt x="2516" y="173"/>
                </a:lnTo>
                <a:lnTo>
                  <a:pt x="2485" y="183"/>
                </a:lnTo>
                <a:lnTo>
                  <a:pt x="2463" y="194"/>
                </a:lnTo>
                <a:lnTo>
                  <a:pt x="2442" y="205"/>
                </a:lnTo>
                <a:lnTo>
                  <a:pt x="2419" y="218"/>
                </a:lnTo>
                <a:lnTo>
                  <a:pt x="2397" y="232"/>
                </a:lnTo>
                <a:lnTo>
                  <a:pt x="2375" y="247"/>
                </a:lnTo>
                <a:lnTo>
                  <a:pt x="2353" y="263"/>
                </a:lnTo>
                <a:lnTo>
                  <a:pt x="2331" y="281"/>
                </a:lnTo>
                <a:lnTo>
                  <a:pt x="2309" y="300"/>
                </a:lnTo>
                <a:lnTo>
                  <a:pt x="2288" y="320"/>
                </a:lnTo>
                <a:lnTo>
                  <a:pt x="2266" y="341"/>
                </a:lnTo>
                <a:lnTo>
                  <a:pt x="2245" y="364"/>
                </a:lnTo>
                <a:lnTo>
                  <a:pt x="2224" y="386"/>
                </a:lnTo>
                <a:lnTo>
                  <a:pt x="2202" y="410"/>
                </a:lnTo>
                <a:lnTo>
                  <a:pt x="2182" y="436"/>
                </a:lnTo>
                <a:lnTo>
                  <a:pt x="2141" y="488"/>
                </a:lnTo>
                <a:lnTo>
                  <a:pt x="2099" y="545"/>
                </a:lnTo>
                <a:lnTo>
                  <a:pt x="2059" y="604"/>
                </a:lnTo>
                <a:lnTo>
                  <a:pt x="2020" y="667"/>
                </a:lnTo>
                <a:lnTo>
                  <a:pt x="1981" y="731"/>
                </a:lnTo>
                <a:lnTo>
                  <a:pt x="1942" y="798"/>
                </a:lnTo>
                <a:lnTo>
                  <a:pt x="1905" y="868"/>
                </a:lnTo>
                <a:lnTo>
                  <a:pt x="1868" y="939"/>
                </a:lnTo>
                <a:lnTo>
                  <a:pt x="1831" y="1012"/>
                </a:lnTo>
                <a:lnTo>
                  <a:pt x="1797" y="1085"/>
                </a:lnTo>
                <a:lnTo>
                  <a:pt x="1763" y="1160"/>
                </a:lnTo>
                <a:lnTo>
                  <a:pt x="1730" y="1234"/>
                </a:lnTo>
                <a:lnTo>
                  <a:pt x="1696" y="1310"/>
                </a:lnTo>
                <a:lnTo>
                  <a:pt x="1666" y="1386"/>
                </a:lnTo>
                <a:lnTo>
                  <a:pt x="1635" y="1462"/>
                </a:lnTo>
                <a:lnTo>
                  <a:pt x="1605" y="1536"/>
                </a:lnTo>
                <a:lnTo>
                  <a:pt x="1577" y="1611"/>
                </a:lnTo>
                <a:lnTo>
                  <a:pt x="1523" y="1756"/>
                </a:lnTo>
                <a:lnTo>
                  <a:pt x="1475" y="1894"/>
                </a:lnTo>
                <a:lnTo>
                  <a:pt x="1431" y="2025"/>
                </a:lnTo>
                <a:lnTo>
                  <a:pt x="1393" y="2144"/>
                </a:lnTo>
                <a:lnTo>
                  <a:pt x="1391" y="2144"/>
                </a:lnTo>
                <a:lnTo>
                  <a:pt x="1373" y="2148"/>
                </a:lnTo>
                <a:lnTo>
                  <a:pt x="1354" y="2153"/>
                </a:lnTo>
                <a:lnTo>
                  <a:pt x="1314" y="2162"/>
                </a:lnTo>
                <a:lnTo>
                  <a:pt x="1274" y="2173"/>
                </a:lnTo>
                <a:lnTo>
                  <a:pt x="1233" y="2181"/>
                </a:lnTo>
                <a:lnTo>
                  <a:pt x="1215" y="2185"/>
                </a:lnTo>
                <a:lnTo>
                  <a:pt x="1198" y="2186"/>
                </a:lnTo>
                <a:lnTo>
                  <a:pt x="1182" y="2186"/>
                </a:lnTo>
                <a:lnTo>
                  <a:pt x="1169" y="2183"/>
                </a:lnTo>
                <a:lnTo>
                  <a:pt x="1163" y="2181"/>
                </a:lnTo>
                <a:lnTo>
                  <a:pt x="1159" y="2179"/>
                </a:lnTo>
                <a:lnTo>
                  <a:pt x="1154" y="2176"/>
                </a:lnTo>
                <a:lnTo>
                  <a:pt x="1150" y="2172"/>
                </a:lnTo>
                <a:lnTo>
                  <a:pt x="1147" y="2168"/>
                </a:lnTo>
                <a:lnTo>
                  <a:pt x="1146" y="2162"/>
                </a:lnTo>
                <a:lnTo>
                  <a:pt x="1143" y="2156"/>
                </a:lnTo>
                <a:lnTo>
                  <a:pt x="1143" y="2149"/>
                </a:lnTo>
                <a:lnTo>
                  <a:pt x="1143" y="2100"/>
                </a:lnTo>
                <a:lnTo>
                  <a:pt x="1143" y="2049"/>
                </a:lnTo>
                <a:lnTo>
                  <a:pt x="1142" y="1990"/>
                </a:lnTo>
                <a:lnTo>
                  <a:pt x="1140" y="1930"/>
                </a:lnTo>
                <a:lnTo>
                  <a:pt x="1136" y="1874"/>
                </a:lnTo>
                <a:lnTo>
                  <a:pt x="1133" y="1852"/>
                </a:lnTo>
                <a:lnTo>
                  <a:pt x="1130" y="1833"/>
                </a:lnTo>
                <a:lnTo>
                  <a:pt x="1127" y="1818"/>
                </a:lnTo>
                <a:lnTo>
                  <a:pt x="1124" y="1814"/>
                </a:lnTo>
                <a:lnTo>
                  <a:pt x="1122" y="1810"/>
                </a:lnTo>
                <a:lnTo>
                  <a:pt x="1114" y="1798"/>
                </a:lnTo>
                <a:lnTo>
                  <a:pt x="1104" y="1784"/>
                </a:lnTo>
                <a:lnTo>
                  <a:pt x="1093" y="1770"/>
                </a:lnTo>
                <a:lnTo>
                  <a:pt x="1086" y="1762"/>
                </a:lnTo>
                <a:lnTo>
                  <a:pt x="1078" y="1754"/>
                </a:lnTo>
                <a:lnTo>
                  <a:pt x="1069" y="1747"/>
                </a:lnTo>
                <a:lnTo>
                  <a:pt x="1058" y="1740"/>
                </a:lnTo>
                <a:lnTo>
                  <a:pt x="1045" y="1734"/>
                </a:lnTo>
                <a:lnTo>
                  <a:pt x="1031" y="1727"/>
                </a:lnTo>
                <a:lnTo>
                  <a:pt x="1013" y="1722"/>
                </a:lnTo>
                <a:lnTo>
                  <a:pt x="994" y="1718"/>
                </a:lnTo>
                <a:lnTo>
                  <a:pt x="971" y="1714"/>
                </a:lnTo>
                <a:lnTo>
                  <a:pt x="947" y="1712"/>
                </a:lnTo>
                <a:lnTo>
                  <a:pt x="916" y="1709"/>
                </a:lnTo>
                <a:lnTo>
                  <a:pt x="878" y="1708"/>
                </a:lnTo>
                <a:lnTo>
                  <a:pt x="833" y="1708"/>
                </a:lnTo>
                <a:lnTo>
                  <a:pt x="782" y="1708"/>
                </a:lnTo>
                <a:lnTo>
                  <a:pt x="727" y="1709"/>
                </a:lnTo>
                <a:lnTo>
                  <a:pt x="669" y="1711"/>
                </a:lnTo>
                <a:lnTo>
                  <a:pt x="610" y="1714"/>
                </a:lnTo>
                <a:lnTo>
                  <a:pt x="548" y="1718"/>
                </a:lnTo>
                <a:lnTo>
                  <a:pt x="488" y="1722"/>
                </a:lnTo>
                <a:lnTo>
                  <a:pt x="430" y="1727"/>
                </a:lnTo>
                <a:lnTo>
                  <a:pt x="373" y="1734"/>
                </a:lnTo>
                <a:lnTo>
                  <a:pt x="321" y="1741"/>
                </a:lnTo>
                <a:lnTo>
                  <a:pt x="274" y="1750"/>
                </a:lnTo>
                <a:lnTo>
                  <a:pt x="233" y="1759"/>
                </a:lnTo>
                <a:lnTo>
                  <a:pt x="216" y="1764"/>
                </a:lnTo>
                <a:lnTo>
                  <a:pt x="199" y="1770"/>
                </a:lnTo>
                <a:lnTo>
                  <a:pt x="185" y="1776"/>
                </a:lnTo>
                <a:lnTo>
                  <a:pt x="174" y="1782"/>
                </a:lnTo>
                <a:lnTo>
                  <a:pt x="163" y="1789"/>
                </a:lnTo>
                <a:lnTo>
                  <a:pt x="155" y="1800"/>
                </a:lnTo>
                <a:lnTo>
                  <a:pt x="147" y="1811"/>
                </a:lnTo>
                <a:lnTo>
                  <a:pt x="139" y="1826"/>
                </a:lnTo>
                <a:lnTo>
                  <a:pt x="131" y="1842"/>
                </a:lnTo>
                <a:lnTo>
                  <a:pt x="126" y="1860"/>
                </a:lnTo>
                <a:lnTo>
                  <a:pt x="121" y="1880"/>
                </a:lnTo>
                <a:lnTo>
                  <a:pt x="116" y="1901"/>
                </a:lnTo>
                <a:lnTo>
                  <a:pt x="113" y="1924"/>
                </a:lnTo>
                <a:lnTo>
                  <a:pt x="110" y="1948"/>
                </a:lnTo>
                <a:lnTo>
                  <a:pt x="109" y="1972"/>
                </a:lnTo>
                <a:lnTo>
                  <a:pt x="108" y="1997"/>
                </a:lnTo>
                <a:lnTo>
                  <a:pt x="108" y="2023"/>
                </a:lnTo>
                <a:lnTo>
                  <a:pt x="109" y="2051"/>
                </a:lnTo>
                <a:lnTo>
                  <a:pt x="110" y="2077"/>
                </a:lnTo>
                <a:lnTo>
                  <a:pt x="114" y="2104"/>
                </a:lnTo>
                <a:lnTo>
                  <a:pt x="117" y="2131"/>
                </a:lnTo>
                <a:lnTo>
                  <a:pt x="122" y="2158"/>
                </a:lnTo>
                <a:lnTo>
                  <a:pt x="127" y="2185"/>
                </a:lnTo>
                <a:lnTo>
                  <a:pt x="134" y="2211"/>
                </a:lnTo>
                <a:lnTo>
                  <a:pt x="141" y="2236"/>
                </a:lnTo>
                <a:lnTo>
                  <a:pt x="150" y="2260"/>
                </a:lnTo>
                <a:lnTo>
                  <a:pt x="160" y="2284"/>
                </a:lnTo>
                <a:lnTo>
                  <a:pt x="171" y="2305"/>
                </a:lnTo>
                <a:lnTo>
                  <a:pt x="182" y="2327"/>
                </a:lnTo>
                <a:lnTo>
                  <a:pt x="194" y="2346"/>
                </a:lnTo>
                <a:lnTo>
                  <a:pt x="208" y="2363"/>
                </a:lnTo>
                <a:lnTo>
                  <a:pt x="223" y="2380"/>
                </a:lnTo>
                <a:lnTo>
                  <a:pt x="239" y="2393"/>
                </a:lnTo>
                <a:lnTo>
                  <a:pt x="256" y="2405"/>
                </a:lnTo>
                <a:lnTo>
                  <a:pt x="275" y="2414"/>
                </a:lnTo>
                <a:lnTo>
                  <a:pt x="284" y="2418"/>
                </a:lnTo>
                <a:lnTo>
                  <a:pt x="294" y="2422"/>
                </a:lnTo>
                <a:lnTo>
                  <a:pt x="335" y="2432"/>
                </a:lnTo>
                <a:lnTo>
                  <a:pt x="383" y="2442"/>
                </a:lnTo>
                <a:lnTo>
                  <a:pt x="432" y="2450"/>
                </a:lnTo>
                <a:lnTo>
                  <a:pt x="486" y="2458"/>
                </a:lnTo>
                <a:lnTo>
                  <a:pt x="541" y="2464"/>
                </a:lnTo>
                <a:lnTo>
                  <a:pt x="598" y="2471"/>
                </a:lnTo>
                <a:lnTo>
                  <a:pt x="655" y="2476"/>
                </a:lnTo>
                <a:lnTo>
                  <a:pt x="712" y="2481"/>
                </a:lnTo>
                <a:lnTo>
                  <a:pt x="822" y="2487"/>
                </a:lnTo>
                <a:lnTo>
                  <a:pt x="923" y="2490"/>
                </a:lnTo>
                <a:lnTo>
                  <a:pt x="1006" y="2491"/>
                </a:lnTo>
                <a:lnTo>
                  <a:pt x="1040" y="2490"/>
                </a:lnTo>
                <a:lnTo>
                  <a:pt x="1066" y="2489"/>
                </a:lnTo>
                <a:lnTo>
                  <a:pt x="1135" y="2486"/>
                </a:lnTo>
                <a:lnTo>
                  <a:pt x="1195" y="2483"/>
                </a:lnTo>
                <a:lnTo>
                  <a:pt x="1153" y="2533"/>
                </a:lnTo>
                <a:lnTo>
                  <a:pt x="1106" y="2586"/>
                </a:lnTo>
                <a:lnTo>
                  <a:pt x="1060" y="2644"/>
                </a:lnTo>
                <a:lnTo>
                  <a:pt x="1012" y="2706"/>
                </a:lnTo>
                <a:lnTo>
                  <a:pt x="963" y="2770"/>
                </a:lnTo>
                <a:lnTo>
                  <a:pt x="913" y="2837"/>
                </a:lnTo>
                <a:lnTo>
                  <a:pt x="866" y="2908"/>
                </a:lnTo>
                <a:lnTo>
                  <a:pt x="819" y="2981"/>
                </a:lnTo>
                <a:lnTo>
                  <a:pt x="772" y="3054"/>
                </a:lnTo>
                <a:lnTo>
                  <a:pt x="730" y="3130"/>
                </a:lnTo>
                <a:lnTo>
                  <a:pt x="708" y="3168"/>
                </a:lnTo>
                <a:lnTo>
                  <a:pt x="688" y="3206"/>
                </a:lnTo>
                <a:lnTo>
                  <a:pt x="669" y="3245"/>
                </a:lnTo>
                <a:lnTo>
                  <a:pt x="652" y="3283"/>
                </a:lnTo>
                <a:lnTo>
                  <a:pt x="634" y="3322"/>
                </a:lnTo>
                <a:lnTo>
                  <a:pt x="617" y="3360"/>
                </a:lnTo>
                <a:lnTo>
                  <a:pt x="603" y="3399"/>
                </a:lnTo>
                <a:lnTo>
                  <a:pt x="589" y="3437"/>
                </a:lnTo>
                <a:lnTo>
                  <a:pt x="576" y="3475"/>
                </a:lnTo>
                <a:lnTo>
                  <a:pt x="564" y="3513"/>
                </a:lnTo>
                <a:lnTo>
                  <a:pt x="554" y="3551"/>
                </a:lnTo>
                <a:lnTo>
                  <a:pt x="545" y="3589"/>
                </a:lnTo>
                <a:lnTo>
                  <a:pt x="505" y="3623"/>
                </a:lnTo>
                <a:lnTo>
                  <a:pt x="467" y="3657"/>
                </a:lnTo>
                <a:lnTo>
                  <a:pt x="431" y="3693"/>
                </a:lnTo>
                <a:lnTo>
                  <a:pt x="398" y="3727"/>
                </a:lnTo>
                <a:lnTo>
                  <a:pt x="366" y="3762"/>
                </a:lnTo>
                <a:lnTo>
                  <a:pt x="336" y="3797"/>
                </a:lnTo>
                <a:lnTo>
                  <a:pt x="308" y="3831"/>
                </a:lnTo>
                <a:lnTo>
                  <a:pt x="282" y="3866"/>
                </a:lnTo>
                <a:lnTo>
                  <a:pt x="258" y="3900"/>
                </a:lnTo>
                <a:lnTo>
                  <a:pt x="235" y="3935"/>
                </a:lnTo>
                <a:lnTo>
                  <a:pt x="213" y="3969"/>
                </a:lnTo>
                <a:lnTo>
                  <a:pt x="194" y="4002"/>
                </a:lnTo>
                <a:lnTo>
                  <a:pt x="177" y="4035"/>
                </a:lnTo>
                <a:lnTo>
                  <a:pt x="160" y="4068"/>
                </a:lnTo>
                <a:lnTo>
                  <a:pt x="145" y="4100"/>
                </a:lnTo>
                <a:lnTo>
                  <a:pt x="130" y="4132"/>
                </a:lnTo>
                <a:lnTo>
                  <a:pt x="117" y="4164"/>
                </a:lnTo>
                <a:lnTo>
                  <a:pt x="105" y="4194"/>
                </a:lnTo>
                <a:lnTo>
                  <a:pt x="95" y="4225"/>
                </a:lnTo>
                <a:lnTo>
                  <a:pt x="85" y="4254"/>
                </a:lnTo>
                <a:lnTo>
                  <a:pt x="70" y="4310"/>
                </a:lnTo>
                <a:lnTo>
                  <a:pt x="57" y="4363"/>
                </a:lnTo>
                <a:lnTo>
                  <a:pt x="47" y="4413"/>
                </a:lnTo>
                <a:lnTo>
                  <a:pt x="40" y="4458"/>
                </a:lnTo>
                <a:lnTo>
                  <a:pt x="34" y="4498"/>
                </a:lnTo>
                <a:lnTo>
                  <a:pt x="30" y="4535"/>
                </a:lnTo>
                <a:lnTo>
                  <a:pt x="24" y="4599"/>
                </a:lnTo>
                <a:lnTo>
                  <a:pt x="18" y="4687"/>
                </a:lnTo>
                <a:lnTo>
                  <a:pt x="12" y="4792"/>
                </a:lnTo>
                <a:lnTo>
                  <a:pt x="6" y="4914"/>
                </a:lnTo>
                <a:lnTo>
                  <a:pt x="2" y="5049"/>
                </a:lnTo>
                <a:lnTo>
                  <a:pt x="0" y="5196"/>
                </a:lnTo>
                <a:lnTo>
                  <a:pt x="0" y="5349"/>
                </a:lnTo>
                <a:lnTo>
                  <a:pt x="1" y="5429"/>
                </a:lnTo>
                <a:lnTo>
                  <a:pt x="4" y="5508"/>
                </a:lnTo>
                <a:lnTo>
                  <a:pt x="6" y="5587"/>
                </a:lnTo>
                <a:lnTo>
                  <a:pt x="11" y="5668"/>
                </a:lnTo>
                <a:lnTo>
                  <a:pt x="15" y="5747"/>
                </a:lnTo>
                <a:lnTo>
                  <a:pt x="21" y="5827"/>
                </a:lnTo>
                <a:lnTo>
                  <a:pt x="28" y="5905"/>
                </a:lnTo>
                <a:lnTo>
                  <a:pt x="37" y="5982"/>
                </a:lnTo>
                <a:lnTo>
                  <a:pt x="46" y="6057"/>
                </a:lnTo>
                <a:lnTo>
                  <a:pt x="58" y="6130"/>
                </a:lnTo>
                <a:lnTo>
                  <a:pt x="70" y="6201"/>
                </a:lnTo>
                <a:lnTo>
                  <a:pt x="84" y="6269"/>
                </a:lnTo>
                <a:lnTo>
                  <a:pt x="101" y="6334"/>
                </a:lnTo>
                <a:lnTo>
                  <a:pt x="117" y="6394"/>
                </a:lnTo>
                <a:lnTo>
                  <a:pt x="127" y="6424"/>
                </a:lnTo>
                <a:lnTo>
                  <a:pt x="136" y="6452"/>
                </a:lnTo>
                <a:lnTo>
                  <a:pt x="147" y="6479"/>
                </a:lnTo>
                <a:lnTo>
                  <a:pt x="158" y="6506"/>
                </a:lnTo>
                <a:lnTo>
                  <a:pt x="168" y="6530"/>
                </a:lnTo>
                <a:lnTo>
                  <a:pt x="180" y="6554"/>
                </a:lnTo>
                <a:lnTo>
                  <a:pt x="192" y="6577"/>
                </a:lnTo>
                <a:lnTo>
                  <a:pt x="205" y="6598"/>
                </a:lnTo>
                <a:lnTo>
                  <a:pt x="211" y="6606"/>
                </a:lnTo>
                <a:lnTo>
                  <a:pt x="218" y="6615"/>
                </a:lnTo>
                <a:lnTo>
                  <a:pt x="226" y="6622"/>
                </a:lnTo>
                <a:lnTo>
                  <a:pt x="236" y="6630"/>
                </a:lnTo>
                <a:lnTo>
                  <a:pt x="246" y="6638"/>
                </a:lnTo>
                <a:lnTo>
                  <a:pt x="257" y="6645"/>
                </a:lnTo>
                <a:lnTo>
                  <a:pt x="284" y="6661"/>
                </a:lnTo>
                <a:lnTo>
                  <a:pt x="315" y="6676"/>
                </a:lnTo>
                <a:lnTo>
                  <a:pt x="351" y="6690"/>
                </a:lnTo>
                <a:lnTo>
                  <a:pt x="389" y="6705"/>
                </a:lnTo>
                <a:lnTo>
                  <a:pt x="431" y="6718"/>
                </a:lnTo>
                <a:lnTo>
                  <a:pt x="431" y="8072"/>
                </a:lnTo>
                <a:lnTo>
                  <a:pt x="432" y="8088"/>
                </a:lnTo>
                <a:lnTo>
                  <a:pt x="435" y="8105"/>
                </a:lnTo>
                <a:lnTo>
                  <a:pt x="437" y="8120"/>
                </a:lnTo>
                <a:lnTo>
                  <a:pt x="442" y="8135"/>
                </a:lnTo>
                <a:lnTo>
                  <a:pt x="448" y="8149"/>
                </a:lnTo>
                <a:lnTo>
                  <a:pt x="455" y="8163"/>
                </a:lnTo>
                <a:lnTo>
                  <a:pt x="463" y="8175"/>
                </a:lnTo>
                <a:lnTo>
                  <a:pt x="473" y="8187"/>
                </a:lnTo>
                <a:lnTo>
                  <a:pt x="482" y="8196"/>
                </a:lnTo>
                <a:lnTo>
                  <a:pt x="493" y="8206"/>
                </a:lnTo>
                <a:lnTo>
                  <a:pt x="505" y="8214"/>
                </a:lnTo>
                <a:lnTo>
                  <a:pt x="517" y="8221"/>
                </a:lnTo>
                <a:lnTo>
                  <a:pt x="530" y="8226"/>
                </a:lnTo>
                <a:lnTo>
                  <a:pt x="543" y="8231"/>
                </a:lnTo>
                <a:lnTo>
                  <a:pt x="557" y="8233"/>
                </a:lnTo>
                <a:lnTo>
                  <a:pt x="571" y="8233"/>
                </a:lnTo>
                <a:lnTo>
                  <a:pt x="1929" y="8233"/>
                </a:lnTo>
                <a:lnTo>
                  <a:pt x="1943" y="8233"/>
                </a:lnTo>
                <a:lnTo>
                  <a:pt x="1957" y="8231"/>
                </a:lnTo>
                <a:lnTo>
                  <a:pt x="1970" y="8226"/>
                </a:lnTo>
                <a:lnTo>
                  <a:pt x="1983" y="8221"/>
                </a:lnTo>
                <a:lnTo>
                  <a:pt x="1995" y="8214"/>
                </a:lnTo>
                <a:lnTo>
                  <a:pt x="2007" y="8206"/>
                </a:lnTo>
                <a:lnTo>
                  <a:pt x="2017" y="8196"/>
                </a:lnTo>
                <a:lnTo>
                  <a:pt x="2027" y="8187"/>
                </a:lnTo>
                <a:lnTo>
                  <a:pt x="2036" y="8175"/>
                </a:lnTo>
                <a:lnTo>
                  <a:pt x="2045" y="8163"/>
                </a:lnTo>
                <a:lnTo>
                  <a:pt x="2051" y="8149"/>
                </a:lnTo>
                <a:lnTo>
                  <a:pt x="2057" y="8135"/>
                </a:lnTo>
                <a:lnTo>
                  <a:pt x="2061" y="8120"/>
                </a:lnTo>
                <a:lnTo>
                  <a:pt x="2065" y="8105"/>
                </a:lnTo>
                <a:lnTo>
                  <a:pt x="2067" y="8088"/>
                </a:lnTo>
                <a:lnTo>
                  <a:pt x="2068" y="8072"/>
                </a:lnTo>
                <a:lnTo>
                  <a:pt x="2068" y="6924"/>
                </a:lnTo>
                <a:lnTo>
                  <a:pt x="2335" y="6940"/>
                </a:lnTo>
                <a:lnTo>
                  <a:pt x="2606" y="6953"/>
                </a:lnTo>
                <a:lnTo>
                  <a:pt x="2881" y="6965"/>
                </a:lnTo>
                <a:lnTo>
                  <a:pt x="3155" y="6975"/>
                </a:lnTo>
                <a:lnTo>
                  <a:pt x="3426" y="6984"/>
                </a:lnTo>
                <a:lnTo>
                  <a:pt x="3693" y="6991"/>
                </a:lnTo>
                <a:lnTo>
                  <a:pt x="3952" y="6997"/>
                </a:lnTo>
                <a:lnTo>
                  <a:pt x="4200" y="7002"/>
                </a:lnTo>
                <a:lnTo>
                  <a:pt x="4435" y="7006"/>
                </a:lnTo>
                <a:lnTo>
                  <a:pt x="4656" y="7008"/>
                </a:lnTo>
                <a:lnTo>
                  <a:pt x="5038" y="7011"/>
                </a:lnTo>
                <a:lnTo>
                  <a:pt x="5330" y="7013"/>
                </a:lnTo>
                <a:lnTo>
                  <a:pt x="5507" y="7013"/>
                </a:lnTo>
                <a:lnTo>
                  <a:pt x="5685" y="7013"/>
                </a:lnTo>
                <a:lnTo>
                  <a:pt x="5977" y="7011"/>
                </a:lnTo>
                <a:lnTo>
                  <a:pt x="6360" y="7008"/>
                </a:lnTo>
                <a:lnTo>
                  <a:pt x="6581" y="7006"/>
                </a:lnTo>
                <a:lnTo>
                  <a:pt x="6815" y="7002"/>
                </a:lnTo>
                <a:lnTo>
                  <a:pt x="7064" y="6997"/>
                </a:lnTo>
                <a:lnTo>
                  <a:pt x="7322" y="6991"/>
                </a:lnTo>
                <a:lnTo>
                  <a:pt x="7589" y="6984"/>
                </a:lnTo>
                <a:lnTo>
                  <a:pt x="7860" y="6975"/>
                </a:lnTo>
                <a:lnTo>
                  <a:pt x="8135" y="6965"/>
                </a:lnTo>
                <a:lnTo>
                  <a:pt x="8409" y="6953"/>
                </a:lnTo>
                <a:lnTo>
                  <a:pt x="8680" y="6940"/>
                </a:lnTo>
                <a:lnTo>
                  <a:pt x="8948" y="6924"/>
                </a:lnTo>
                <a:lnTo>
                  <a:pt x="8948" y="8072"/>
                </a:lnTo>
                <a:lnTo>
                  <a:pt x="8948" y="8088"/>
                </a:lnTo>
                <a:lnTo>
                  <a:pt x="8950" y="8105"/>
                </a:lnTo>
                <a:lnTo>
                  <a:pt x="8954" y="8120"/>
                </a:lnTo>
                <a:lnTo>
                  <a:pt x="8958" y="8135"/>
                </a:lnTo>
                <a:lnTo>
                  <a:pt x="8964" y="8149"/>
                </a:lnTo>
                <a:lnTo>
                  <a:pt x="8971" y="8163"/>
                </a:lnTo>
                <a:lnTo>
                  <a:pt x="8979" y="8175"/>
                </a:lnTo>
                <a:lnTo>
                  <a:pt x="8988" y="8187"/>
                </a:lnTo>
                <a:lnTo>
                  <a:pt x="8997" y="8196"/>
                </a:lnTo>
                <a:lnTo>
                  <a:pt x="9008" y="8206"/>
                </a:lnTo>
                <a:lnTo>
                  <a:pt x="9020" y="8214"/>
                </a:lnTo>
                <a:lnTo>
                  <a:pt x="9032" y="8221"/>
                </a:lnTo>
                <a:lnTo>
                  <a:pt x="9045" y="8226"/>
                </a:lnTo>
                <a:lnTo>
                  <a:pt x="9058" y="8231"/>
                </a:lnTo>
                <a:lnTo>
                  <a:pt x="9072" y="8233"/>
                </a:lnTo>
                <a:lnTo>
                  <a:pt x="9086" y="8233"/>
                </a:lnTo>
                <a:lnTo>
                  <a:pt x="10444" y="8233"/>
                </a:lnTo>
                <a:lnTo>
                  <a:pt x="10458" y="8233"/>
                </a:lnTo>
                <a:lnTo>
                  <a:pt x="10472" y="8231"/>
                </a:lnTo>
                <a:lnTo>
                  <a:pt x="10485" y="8226"/>
                </a:lnTo>
                <a:lnTo>
                  <a:pt x="10498" y="8221"/>
                </a:lnTo>
                <a:lnTo>
                  <a:pt x="10510" y="8214"/>
                </a:lnTo>
                <a:lnTo>
                  <a:pt x="10522" y="8206"/>
                </a:lnTo>
                <a:lnTo>
                  <a:pt x="10533" y="8196"/>
                </a:lnTo>
                <a:lnTo>
                  <a:pt x="10542" y="8187"/>
                </a:lnTo>
                <a:lnTo>
                  <a:pt x="10552" y="8175"/>
                </a:lnTo>
                <a:lnTo>
                  <a:pt x="10560" y="8163"/>
                </a:lnTo>
                <a:lnTo>
                  <a:pt x="10567" y="8149"/>
                </a:lnTo>
                <a:lnTo>
                  <a:pt x="10573" y="8135"/>
                </a:lnTo>
                <a:lnTo>
                  <a:pt x="10577" y="8120"/>
                </a:lnTo>
                <a:lnTo>
                  <a:pt x="10580" y="8105"/>
                </a:lnTo>
                <a:lnTo>
                  <a:pt x="10583" y="8088"/>
                </a:lnTo>
                <a:lnTo>
                  <a:pt x="10584" y="8072"/>
                </a:lnTo>
                <a:lnTo>
                  <a:pt x="10584" y="6718"/>
                </a:lnTo>
                <a:lnTo>
                  <a:pt x="10626" y="6705"/>
                </a:lnTo>
                <a:lnTo>
                  <a:pt x="10665" y="6690"/>
                </a:lnTo>
                <a:lnTo>
                  <a:pt x="10700" y="6676"/>
                </a:lnTo>
                <a:lnTo>
                  <a:pt x="10731" y="6661"/>
                </a:lnTo>
                <a:lnTo>
                  <a:pt x="10758" y="6645"/>
                </a:lnTo>
                <a:lnTo>
                  <a:pt x="10770" y="6638"/>
                </a:lnTo>
                <a:lnTo>
                  <a:pt x="10780" y="6630"/>
                </a:lnTo>
                <a:lnTo>
                  <a:pt x="10790" y="6622"/>
                </a:lnTo>
                <a:lnTo>
                  <a:pt x="10798" y="6615"/>
                </a:lnTo>
                <a:lnTo>
                  <a:pt x="10805" y="6606"/>
                </a:lnTo>
                <a:lnTo>
                  <a:pt x="10811" y="6598"/>
                </a:lnTo>
                <a:lnTo>
                  <a:pt x="10823" y="6577"/>
                </a:lnTo>
                <a:lnTo>
                  <a:pt x="10835" y="6554"/>
                </a:lnTo>
                <a:lnTo>
                  <a:pt x="10847" y="6530"/>
                </a:lnTo>
                <a:lnTo>
                  <a:pt x="10859" y="6506"/>
                </a:lnTo>
                <a:lnTo>
                  <a:pt x="10869" y="6479"/>
                </a:lnTo>
                <a:lnTo>
                  <a:pt x="10879" y="6452"/>
                </a:lnTo>
                <a:lnTo>
                  <a:pt x="10888" y="6424"/>
                </a:lnTo>
                <a:lnTo>
                  <a:pt x="10898" y="6394"/>
                </a:lnTo>
                <a:lnTo>
                  <a:pt x="10915" y="6334"/>
                </a:lnTo>
                <a:lnTo>
                  <a:pt x="10931" y="6269"/>
                </a:lnTo>
                <a:lnTo>
                  <a:pt x="10945" y="6201"/>
                </a:lnTo>
                <a:lnTo>
                  <a:pt x="10957" y="6130"/>
                </a:lnTo>
                <a:lnTo>
                  <a:pt x="10969" y="6057"/>
                </a:lnTo>
                <a:lnTo>
                  <a:pt x="10978" y="5982"/>
                </a:lnTo>
                <a:lnTo>
                  <a:pt x="10987" y="5905"/>
                </a:lnTo>
                <a:lnTo>
                  <a:pt x="10994" y="5827"/>
                </a:lnTo>
                <a:lnTo>
                  <a:pt x="11000" y="5747"/>
                </a:lnTo>
                <a:lnTo>
                  <a:pt x="11004" y="5668"/>
                </a:lnTo>
                <a:lnTo>
                  <a:pt x="11009" y="5587"/>
                </a:lnTo>
                <a:lnTo>
                  <a:pt x="11011" y="5508"/>
                </a:lnTo>
                <a:lnTo>
                  <a:pt x="11014" y="5429"/>
                </a:lnTo>
                <a:lnTo>
                  <a:pt x="11015" y="5349"/>
                </a:lnTo>
                <a:lnTo>
                  <a:pt x="11015" y="5196"/>
                </a:lnTo>
                <a:lnTo>
                  <a:pt x="11013" y="5049"/>
                </a:lnTo>
                <a:lnTo>
                  <a:pt x="11009" y="4914"/>
                </a:lnTo>
                <a:lnTo>
                  <a:pt x="11003" y="4792"/>
                </a:lnTo>
                <a:lnTo>
                  <a:pt x="10997" y="4687"/>
                </a:lnTo>
                <a:lnTo>
                  <a:pt x="10991" y="4599"/>
                </a:lnTo>
                <a:lnTo>
                  <a:pt x="10985" y="4535"/>
                </a:lnTo>
                <a:close/>
                <a:moveTo>
                  <a:pt x="2546" y="515"/>
                </a:moveTo>
                <a:lnTo>
                  <a:pt x="2546" y="515"/>
                </a:lnTo>
                <a:lnTo>
                  <a:pt x="2701" y="503"/>
                </a:lnTo>
                <a:lnTo>
                  <a:pt x="2798" y="497"/>
                </a:lnTo>
                <a:lnTo>
                  <a:pt x="2908" y="491"/>
                </a:lnTo>
                <a:lnTo>
                  <a:pt x="3033" y="486"/>
                </a:lnTo>
                <a:lnTo>
                  <a:pt x="3171" y="480"/>
                </a:lnTo>
                <a:lnTo>
                  <a:pt x="3327" y="474"/>
                </a:lnTo>
                <a:lnTo>
                  <a:pt x="3497" y="469"/>
                </a:lnTo>
                <a:lnTo>
                  <a:pt x="3684" y="463"/>
                </a:lnTo>
                <a:lnTo>
                  <a:pt x="3890" y="458"/>
                </a:lnTo>
                <a:lnTo>
                  <a:pt x="4113" y="454"/>
                </a:lnTo>
                <a:lnTo>
                  <a:pt x="4355" y="450"/>
                </a:lnTo>
                <a:lnTo>
                  <a:pt x="4617" y="448"/>
                </a:lnTo>
                <a:lnTo>
                  <a:pt x="4899" y="445"/>
                </a:lnTo>
                <a:lnTo>
                  <a:pt x="5202" y="443"/>
                </a:lnTo>
                <a:lnTo>
                  <a:pt x="5526" y="443"/>
                </a:lnTo>
                <a:lnTo>
                  <a:pt x="5847" y="443"/>
                </a:lnTo>
                <a:lnTo>
                  <a:pt x="6147" y="445"/>
                </a:lnTo>
                <a:lnTo>
                  <a:pt x="6426" y="448"/>
                </a:lnTo>
                <a:lnTo>
                  <a:pt x="6684" y="450"/>
                </a:lnTo>
                <a:lnTo>
                  <a:pt x="6923" y="454"/>
                </a:lnTo>
                <a:lnTo>
                  <a:pt x="7143" y="458"/>
                </a:lnTo>
                <a:lnTo>
                  <a:pt x="7346" y="463"/>
                </a:lnTo>
                <a:lnTo>
                  <a:pt x="7531" y="468"/>
                </a:lnTo>
                <a:lnTo>
                  <a:pt x="7699" y="474"/>
                </a:lnTo>
                <a:lnTo>
                  <a:pt x="7852" y="480"/>
                </a:lnTo>
                <a:lnTo>
                  <a:pt x="7989" y="486"/>
                </a:lnTo>
                <a:lnTo>
                  <a:pt x="8111" y="491"/>
                </a:lnTo>
                <a:lnTo>
                  <a:pt x="8315" y="503"/>
                </a:lnTo>
                <a:lnTo>
                  <a:pt x="8469" y="514"/>
                </a:lnTo>
                <a:lnTo>
                  <a:pt x="8496" y="537"/>
                </a:lnTo>
                <a:lnTo>
                  <a:pt x="8524" y="563"/>
                </a:lnTo>
                <a:lnTo>
                  <a:pt x="8552" y="591"/>
                </a:lnTo>
                <a:lnTo>
                  <a:pt x="8580" y="624"/>
                </a:lnTo>
                <a:lnTo>
                  <a:pt x="8609" y="661"/>
                </a:lnTo>
                <a:lnTo>
                  <a:pt x="8639" y="700"/>
                </a:lnTo>
                <a:lnTo>
                  <a:pt x="8667" y="743"/>
                </a:lnTo>
                <a:lnTo>
                  <a:pt x="8697" y="788"/>
                </a:lnTo>
                <a:lnTo>
                  <a:pt x="8726" y="836"/>
                </a:lnTo>
                <a:lnTo>
                  <a:pt x="8756" y="886"/>
                </a:lnTo>
                <a:lnTo>
                  <a:pt x="8785" y="939"/>
                </a:lnTo>
                <a:lnTo>
                  <a:pt x="8815" y="994"/>
                </a:lnTo>
                <a:lnTo>
                  <a:pt x="8845" y="1052"/>
                </a:lnTo>
                <a:lnTo>
                  <a:pt x="8874" y="1110"/>
                </a:lnTo>
                <a:lnTo>
                  <a:pt x="8903" y="1172"/>
                </a:lnTo>
                <a:lnTo>
                  <a:pt x="8932" y="1233"/>
                </a:lnTo>
                <a:lnTo>
                  <a:pt x="8961" y="1297"/>
                </a:lnTo>
                <a:lnTo>
                  <a:pt x="8990" y="1362"/>
                </a:lnTo>
                <a:lnTo>
                  <a:pt x="9046" y="1496"/>
                </a:lnTo>
                <a:lnTo>
                  <a:pt x="9102" y="1632"/>
                </a:lnTo>
                <a:lnTo>
                  <a:pt x="9155" y="1771"/>
                </a:lnTo>
                <a:lnTo>
                  <a:pt x="9206" y="1911"/>
                </a:lnTo>
                <a:lnTo>
                  <a:pt x="9255" y="2049"/>
                </a:lnTo>
                <a:lnTo>
                  <a:pt x="9301" y="2187"/>
                </a:lnTo>
                <a:lnTo>
                  <a:pt x="9343" y="2321"/>
                </a:lnTo>
                <a:lnTo>
                  <a:pt x="9150" y="2328"/>
                </a:lnTo>
                <a:lnTo>
                  <a:pt x="8919" y="2334"/>
                </a:lnTo>
                <a:lnTo>
                  <a:pt x="8656" y="2340"/>
                </a:lnTo>
                <a:lnTo>
                  <a:pt x="8368" y="2346"/>
                </a:lnTo>
                <a:lnTo>
                  <a:pt x="7748" y="2355"/>
                </a:lnTo>
                <a:lnTo>
                  <a:pt x="7109" y="2362"/>
                </a:lnTo>
                <a:lnTo>
                  <a:pt x="6511" y="2368"/>
                </a:lnTo>
                <a:lnTo>
                  <a:pt x="6007" y="2372"/>
                </a:lnTo>
                <a:lnTo>
                  <a:pt x="5507" y="2375"/>
                </a:lnTo>
                <a:lnTo>
                  <a:pt x="5008" y="2372"/>
                </a:lnTo>
                <a:lnTo>
                  <a:pt x="4504" y="2368"/>
                </a:lnTo>
                <a:lnTo>
                  <a:pt x="3906" y="2362"/>
                </a:lnTo>
                <a:lnTo>
                  <a:pt x="3268" y="2355"/>
                </a:lnTo>
                <a:lnTo>
                  <a:pt x="2647" y="2346"/>
                </a:lnTo>
                <a:lnTo>
                  <a:pt x="2359" y="2340"/>
                </a:lnTo>
                <a:lnTo>
                  <a:pt x="2096" y="2334"/>
                </a:lnTo>
                <a:lnTo>
                  <a:pt x="1865" y="2328"/>
                </a:lnTo>
                <a:lnTo>
                  <a:pt x="1673" y="2321"/>
                </a:lnTo>
                <a:lnTo>
                  <a:pt x="1715" y="2187"/>
                </a:lnTo>
                <a:lnTo>
                  <a:pt x="1760" y="2049"/>
                </a:lnTo>
                <a:lnTo>
                  <a:pt x="1809" y="1911"/>
                </a:lnTo>
                <a:lnTo>
                  <a:pt x="1860" y="1772"/>
                </a:lnTo>
                <a:lnTo>
                  <a:pt x="1913" y="1634"/>
                </a:lnTo>
                <a:lnTo>
                  <a:pt x="1968" y="1497"/>
                </a:lnTo>
                <a:lnTo>
                  <a:pt x="2025" y="1363"/>
                </a:lnTo>
                <a:lnTo>
                  <a:pt x="2053" y="1298"/>
                </a:lnTo>
                <a:lnTo>
                  <a:pt x="2083" y="1236"/>
                </a:lnTo>
                <a:lnTo>
                  <a:pt x="2111" y="1173"/>
                </a:lnTo>
                <a:lnTo>
                  <a:pt x="2141" y="1112"/>
                </a:lnTo>
                <a:lnTo>
                  <a:pt x="2170" y="1053"/>
                </a:lnTo>
                <a:lnTo>
                  <a:pt x="2200" y="996"/>
                </a:lnTo>
                <a:lnTo>
                  <a:pt x="2230" y="941"/>
                </a:lnTo>
                <a:lnTo>
                  <a:pt x="2259" y="888"/>
                </a:lnTo>
                <a:lnTo>
                  <a:pt x="2288" y="837"/>
                </a:lnTo>
                <a:lnTo>
                  <a:pt x="2317" y="790"/>
                </a:lnTo>
                <a:lnTo>
                  <a:pt x="2347" y="744"/>
                </a:lnTo>
                <a:lnTo>
                  <a:pt x="2376" y="701"/>
                </a:lnTo>
                <a:lnTo>
                  <a:pt x="2405" y="662"/>
                </a:lnTo>
                <a:lnTo>
                  <a:pt x="2433" y="625"/>
                </a:lnTo>
                <a:lnTo>
                  <a:pt x="2462" y="593"/>
                </a:lnTo>
                <a:lnTo>
                  <a:pt x="2490" y="564"/>
                </a:lnTo>
                <a:lnTo>
                  <a:pt x="2517" y="538"/>
                </a:lnTo>
                <a:lnTo>
                  <a:pt x="2546" y="515"/>
                </a:lnTo>
                <a:close/>
                <a:moveTo>
                  <a:pt x="1066" y="6335"/>
                </a:moveTo>
                <a:lnTo>
                  <a:pt x="1066" y="6335"/>
                </a:lnTo>
                <a:lnTo>
                  <a:pt x="1045" y="6335"/>
                </a:lnTo>
                <a:lnTo>
                  <a:pt x="1024" y="6334"/>
                </a:lnTo>
                <a:lnTo>
                  <a:pt x="1001" y="6330"/>
                </a:lnTo>
                <a:lnTo>
                  <a:pt x="981" y="6327"/>
                </a:lnTo>
                <a:lnTo>
                  <a:pt x="960" y="6322"/>
                </a:lnTo>
                <a:lnTo>
                  <a:pt x="939" y="6316"/>
                </a:lnTo>
                <a:lnTo>
                  <a:pt x="919" y="6310"/>
                </a:lnTo>
                <a:lnTo>
                  <a:pt x="900" y="6302"/>
                </a:lnTo>
                <a:lnTo>
                  <a:pt x="881" y="6293"/>
                </a:lnTo>
                <a:lnTo>
                  <a:pt x="864" y="6284"/>
                </a:lnTo>
                <a:lnTo>
                  <a:pt x="845" y="6273"/>
                </a:lnTo>
                <a:lnTo>
                  <a:pt x="828" y="6263"/>
                </a:lnTo>
                <a:lnTo>
                  <a:pt x="811" y="6251"/>
                </a:lnTo>
                <a:lnTo>
                  <a:pt x="795" y="6238"/>
                </a:lnTo>
                <a:lnTo>
                  <a:pt x="779" y="6225"/>
                </a:lnTo>
                <a:lnTo>
                  <a:pt x="764" y="6211"/>
                </a:lnTo>
                <a:lnTo>
                  <a:pt x="751" y="6195"/>
                </a:lnTo>
                <a:lnTo>
                  <a:pt x="737" y="6180"/>
                </a:lnTo>
                <a:lnTo>
                  <a:pt x="724" y="6164"/>
                </a:lnTo>
                <a:lnTo>
                  <a:pt x="712" y="6148"/>
                </a:lnTo>
                <a:lnTo>
                  <a:pt x="701" y="6130"/>
                </a:lnTo>
                <a:lnTo>
                  <a:pt x="691" y="6112"/>
                </a:lnTo>
                <a:lnTo>
                  <a:pt x="681" y="6093"/>
                </a:lnTo>
                <a:lnTo>
                  <a:pt x="673" y="6074"/>
                </a:lnTo>
                <a:lnTo>
                  <a:pt x="666" y="6055"/>
                </a:lnTo>
                <a:lnTo>
                  <a:pt x="659" y="6035"/>
                </a:lnTo>
                <a:lnTo>
                  <a:pt x="653" y="6015"/>
                </a:lnTo>
                <a:lnTo>
                  <a:pt x="648" y="5995"/>
                </a:lnTo>
                <a:lnTo>
                  <a:pt x="644" y="5974"/>
                </a:lnTo>
                <a:lnTo>
                  <a:pt x="642" y="5952"/>
                </a:lnTo>
                <a:lnTo>
                  <a:pt x="640" y="5931"/>
                </a:lnTo>
                <a:lnTo>
                  <a:pt x="640" y="5908"/>
                </a:lnTo>
                <a:lnTo>
                  <a:pt x="640" y="5887"/>
                </a:lnTo>
                <a:lnTo>
                  <a:pt x="642" y="5865"/>
                </a:lnTo>
                <a:lnTo>
                  <a:pt x="644" y="5843"/>
                </a:lnTo>
                <a:lnTo>
                  <a:pt x="648" y="5822"/>
                </a:lnTo>
                <a:lnTo>
                  <a:pt x="653" y="5802"/>
                </a:lnTo>
                <a:lnTo>
                  <a:pt x="659" y="5782"/>
                </a:lnTo>
                <a:lnTo>
                  <a:pt x="666" y="5761"/>
                </a:lnTo>
                <a:lnTo>
                  <a:pt x="673" y="5743"/>
                </a:lnTo>
                <a:lnTo>
                  <a:pt x="681" y="5724"/>
                </a:lnTo>
                <a:lnTo>
                  <a:pt x="691" y="5705"/>
                </a:lnTo>
                <a:lnTo>
                  <a:pt x="701" y="5687"/>
                </a:lnTo>
                <a:lnTo>
                  <a:pt x="712" y="5670"/>
                </a:lnTo>
                <a:lnTo>
                  <a:pt x="724" y="5652"/>
                </a:lnTo>
                <a:lnTo>
                  <a:pt x="737" y="5637"/>
                </a:lnTo>
                <a:lnTo>
                  <a:pt x="751" y="5622"/>
                </a:lnTo>
                <a:lnTo>
                  <a:pt x="764" y="5606"/>
                </a:lnTo>
                <a:lnTo>
                  <a:pt x="779" y="5592"/>
                </a:lnTo>
                <a:lnTo>
                  <a:pt x="795" y="5579"/>
                </a:lnTo>
                <a:lnTo>
                  <a:pt x="811" y="5566"/>
                </a:lnTo>
                <a:lnTo>
                  <a:pt x="828" y="5554"/>
                </a:lnTo>
                <a:lnTo>
                  <a:pt x="845" y="5543"/>
                </a:lnTo>
                <a:lnTo>
                  <a:pt x="864" y="5533"/>
                </a:lnTo>
                <a:lnTo>
                  <a:pt x="881" y="5523"/>
                </a:lnTo>
                <a:lnTo>
                  <a:pt x="900" y="5515"/>
                </a:lnTo>
                <a:lnTo>
                  <a:pt x="919" y="5508"/>
                </a:lnTo>
                <a:lnTo>
                  <a:pt x="939" y="5501"/>
                </a:lnTo>
                <a:lnTo>
                  <a:pt x="960" y="5495"/>
                </a:lnTo>
                <a:lnTo>
                  <a:pt x="981" y="5490"/>
                </a:lnTo>
                <a:lnTo>
                  <a:pt x="1001" y="5487"/>
                </a:lnTo>
                <a:lnTo>
                  <a:pt x="1024" y="5484"/>
                </a:lnTo>
                <a:lnTo>
                  <a:pt x="1045" y="5482"/>
                </a:lnTo>
                <a:lnTo>
                  <a:pt x="1066" y="5482"/>
                </a:lnTo>
                <a:lnTo>
                  <a:pt x="1089" y="5482"/>
                </a:lnTo>
                <a:lnTo>
                  <a:pt x="1110" y="5484"/>
                </a:lnTo>
                <a:lnTo>
                  <a:pt x="1131" y="5487"/>
                </a:lnTo>
                <a:lnTo>
                  <a:pt x="1153" y="5490"/>
                </a:lnTo>
                <a:lnTo>
                  <a:pt x="1173" y="5495"/>
                </a:lnTo>
                <a:lnTo>
                  <a:pt x="1193" y="5501"/>
                </a:lnTo>
                <a:lnTo>
                  <a:pt x="1213" y="5508"/>
                </a:lnTo>
                <a:lnTo>
                  <a:pt x="1233" y="5515"/>
                </a:lnTo>
                <a:lnTo>
                  <a:pt x="1252" y="5523"/>
                </a:lnTo>
                <a:lnTo>
                  <a:pt x="1270" y="5533"/>
                </a:lnTo>
                <a:lnTo>
                  <a:pt x="1288" y="5543"/>
                </a:lnTo>
                <a:lnTo>
                  <a:pt x="1305" y="5554"/>
                </a:lnTo>
                <a:lnTo>
                  <a:pt x="1322" y="5566"/>
                </a:lnTo>
                <a:lnTo>
                  <a:pt x="1337" y="5579"/>
                </a:lnTo>
                <a:lnTo>
                  <a:pt x="1354" y="5592"/>
                </a:lnTo>
                <a:lnTo>
                  <a:pt x="1368" y="5606"/>
                </a:lnTo>
                <a:lnTo>
                  <a:pt x="1382" y="5622"/>
                </a:lnTo>
                <a:lnTo>
                  <a:pt x="1396" y="5637"/>
                </a:lnTo>
                <a:lnTo>
                  <a:pt x="1409" y="5652"/>
                </a:lnTo>
                <a:lnTo>
                  <a:pt x="1420" y="5670"/>
                </a:lnTo>
                <a:lnTo>
                  <a:pt x="1431" y="5687"/>
                </a:lnTo>
                <a:lnTo>
                  <a:pt x="1442" y="5705"/>
                </a:lnTo>
                <a:lnTo>
                  <a:pt x="1451" y="5724"/>
                </a:lnTo>
                <a:lnTo>
                  <a:pt x="1459" y="5743"/>
                </a:lnTo>
                <a:lnTo>
                  <a:pt x="1468" y="5761"/>
                </a:lnTo>
                <a:lnTo>
                  <a:pt x="1474" y="5782"/>
                </a:lnTo>
                <a:lnTo>
                  <a:pt x="1480" y="5802"/>
                </a:lnTo>
                <a:lnTo>
                  <a:pt x="1484" y="5822"/>
                </a:lnTo>
                <a:lnTo>
                  <a:pt x="1488" y="5843"/>
                </a:lnTo>
                <a:lnTo>
                  <a:pt x="1491" y="5865"/>
                </a:lnTo>
                <a:lnTo>
                  <a:pt x="1493" y="5887"/>
                </a:lnTo>
                <a:lnTo>
                  <a:pt x="1494" y="5908"/>
                </a:lnTo>
                <a:lnTo>
                  <a:pt x="1493" y="5931"/>
                </a:lnTo>
                <a:lnTo>
                  <a:pt x="1491" y="5952"/>
                </a:lnTo>
                <a:lnTo>
                  <a:pt x="1488" y="5974"/>
                </a:lnTo>
                <a:lnTo>
                  <a:pt x="1484" y="5995"/>
                </a:lnTo>
                <a:lnTo>
                  <a:pt x="1480" y="6015"/>
                </a:lnTo>
                <a:lnTo>
                  <a:pt x="1474" y="6035"/>
                </a:lnTo>
                <a:lnTo>
                  <a:pt x="1468" y="6055"/>
                </a:lnTo>
                <a:lnTo>
                  <a:pt x="1459" y="6074"/>
                </a:lnTo>
                <a:lnTo>
                  <a:pt x="1451" y="6093"/>
                </a:lnTo>
                <a:lnTo>
                  <a:pt x="1442" y="6112"/>
                </a:lnTo>
                <a:lnTo>
                  <a:pt x="1431" y="6130"/>
                </a:lnTo>
                <a:lnTo>
                  <a:pt x="1420" y="6148"/>
                </a:lnTo>
                <a:lnTo>
                  <a:pt x="1409" y="6164"/>
                </a:lnTo>
                <a:lnTo>
                  <a:pt x="1396" y="6180"/>
                </a:lnTo>
                <a:lnTo>
                  <a:pt x="1382" y="6195"/>
                </a:lnTo>
                <a:lnTo>
                  <a:pt x="1368" y="6211"/>
                </a:lnTo>
                <a:lnTo>
                  <a:pt x="1354" y="6225"/>
                </a:lnTo>
                <a:lnTo>
                  <a:pt x="1337" y="6238"/>
                </a:lnTo>
                <a:lnTo>
                  <a:pt x="1322" y="6251"/>
                </a:lnTo>
                <a:lnTo>
                  <a:pt x="1305" y="6263"/>
                </a:lnTo>
                <a:lnTo>
                  <a:pt x="1288" y="6273"/>
                </a:lnTo>
                <a:lnTo>
                  <a:pt x="1270" y="6284"/>
                </a:lnTo>
                <a:lnTo>
                  <a:pt x="1252" y="6293"/>
                </a:lnTo>
                <a:lnTo>
                  <a:pt x="1233" y="6302"/>
                </a:lnTo>
                <a:lnTo>
                  <a:pt x="1213" y="6310"/>
                </a:lnTo>
                <a:lnTo>
                  <a:pt x="1193" y="6316"/>
                </a:lnTo>
                <a:lnTo>
                  <a:pt x="1173" y="6322"/>
                </a:lnTo>
                <a:lnTo>
                  <a:pt x="1153" y="6327"/>
                </a:lnTo>
                <a:lnTo>
                  <a:pt x="1131" y="6330"/>
                </a:lnTo>
                <a:lnTo>
                  <a:pt x="1110" y="6334"/>
                </a:lnTo>
                <a:lnTo>
                  <a:pt x="1089" y="6335"/>
                </a:lnTo>
                <a:lnTo>
                  <a:pt x="1066" y="6335"/>
                </a:lnTo>
                <a:close/>
                <a:moveTo>
                  <a:pt x="2740" y="4488"/>
                </a:moveTo>
                <a:lnTo>
                  <a:pt x="2740" y="4488"/>
                </a:lnTo>
                <a:lnTo>
                  <a:pt x="2737" y="4507"/>
                </a:lnTo>
                <a:lnTo>
                  <a:pt x="2731" y="4525"/>
                </a:lnTo>
                <a:lnTo>
                  <a:pt x="2724" y="4541"/>
                </a:lnTo>
                <a:lnTo>
                  <a:pt x="2715" y="4558"/>
                </a:lnTo>
                <a:lnTo>
                  <a:pt x="2705" y="4572"/>
                </a:lnTo>
                <a:lnTo>
                  <a:pt x="2694" y="4586"/>
                </a:lnTo>
                <a:lnTo>
                  <a:pt x="2681" y="4598"/>
                </a:lnTo>
                <a:lnTo>
                  <a:pt x="2667" y="4610"/>
                </a:lnTo>
                <a:lnTo>
                  <a:pt x="2651" y="4622"/>
                </a:lnTo>
                <a:lnTo>
                  <a:pt x="2633" y="4632"/>
                </a:lnTo>
                <a:lnTo>
                  <a:pt x="2616" y="4642"/>
                </a:lnTo>
                <a:lnTo>
                  <a:pt x="2598" y="4650"/>
                </a:lnTo>
                <a:lnTo>
                  <a:pt x="2578" y="4658"/>
                </a:lnTo>
                <a:lnTo>
                  <a:pt x="2556" y="4666"/>
                </a:lnTo>
                <a:lnTo>
                  <a:pt x="2535" y="4673"/>
                </a:lnTo>
                <a:lnTo>
                  <a:pt x="2513" y="4679"/>
                </a:lnTo>
                <a:lnTo>
                  <a:pt x="2466" y="4689"/>
                </a:lnTo>
                <a:lnTo>
                  <a:pt x="2417" y="4698"/>
                </a:lnTo>
                <a:lnTo>
                  <a:pt x="2366" y="4705"/>
                </a:lnTo>
                <a:lnTo>
                  <a:pt x="2314" y="4711"/>
                </a:lnTo>
                <a:lnTo>
                  <a:pt x="2260" y="4715"/>
                </a:lnTo>
                <a:lnTo>
                  <a:pt x="2206" y="4719"/>
                </a:lnTo>
                <a:lnTo>
                  <a:pt x="2099" y="4725"/>
                </a:lnTo>
                <a:lnTo>
                  <a:pt x="2044" y="4727"/>
                </a:lnTo>
                <a:lnTo>
                  <a:pt x="1978" y="4728"/>
                </a:lnTo>
                <a:lnTo>
                  <a:pt x="1907" y="4730"/>
                </a:lnTo>
                <a:lnTo>
                  <a:pt x="1831" y="4728"/>
                </a:lnTo>
                <a:lnTo>
                  <a:pt x="1751" y="4725"/>
                </a:lnTo>
                <a:lnTo>
                  <a:pt x="1668" y="4719"/>
                </a:lnTo>
                <a:lnTo>
                  <a:pt x="1625" y="4715"/>
                </a:lnTo>
                <a:lnTo>
                  <a:pt x="1583" y="4711"/>
                </a:lnTo>
                <a:lnTo>
                  <a:pt x="1540" y="4705"/>
                </a:lnTo>
                <a:lnTo>
                  <a:pt x="1497" y="4699"/>
                </a:lnTo>
                <a:lnTo>
                  <a:pt x="1455" y="4692"/>
                </a:lnTo>
                <a:lnTo>
                  <a:pt x="1413" y="4683"/>
                </a:lnTo>
                <a:lnTo>
                  <a:pt x="1372" y="4674"/>
                </a:lnTo>
                <a:lnTo>
                  <a:pt x="1330" y="4663"/>
                </a:lnTo>
                <a:lnTo>
                  <a:pt x="1290" y="4651"/>
                </a:lnTo>
                <a:lnTo>
                  <a:pt x="1251" y="4638"/>
                </a:lnTo>
                <a:lnTo>
                  <a:pt x="1213" y="4624"/>
                </a:lnTo>
                <a:lnTo>
                  <a:pt x="1175" y="4609"/>
                </a:lnTo>
                <a:lnTo>
                  <a:pt x="1140" y="4592"/>
                </a:lnTo>
                <a:lnTo>
                  <a:pt x="1106" y="4574"/>
                </a:lnTo>
                <a:lnTo>
                  <a:pt x="1074" y="4554"/>
                </a:lnTo>
                <a:lnTo>
                  <a:pt x="1044" y="4533"/>
                </a:lnTo>
                <a:lnTo>
                  <a:pt x="1015" y="4510"/>
                </a:lnTo>
                <a:lnTo>
                  <a:pt x="989" y="4485"/>
                </a:lnTo>
                <a:lnTo>
                  <a:pt x="977" y="4472"/>
                </a:lnTo>
                <a:lnTo>
                  <a:pt x="965" y="4459"/>
                </a:lnTo>
                <a:lnTo>
                  <a:pt x="954" y="4445"/>
                </a:lnTo>
                <a:lnTo>
                  <a:pt x="944" y="4431"/>
                </a:lnTo>
                <a:lnTo>
                  <a:pt x="934" y="4417"/>
                </a:lnTo>
                <a:lnTo>
                  <a:pt x="924" y="4400"/>
                </a:lnTo>
                <a:lnTo>
                  <a:pt x="915" y="4382"/>
                </a:lnTo>
                <a:lnTo>
                  <a:pt x="906" y="4365"/>
                </a:lnTo>
                <a:lnTo>
                  <a:pt x="890" y="4326"/>
                </a:lnTo>
                <a:lnTo>
                  <a:pt x="874" y="4283"/>
                </a:lnTo>
                <a:lnTo>
                  <a:pt x="860" y="4238"/>
                </a:lnTo>
                <a:lnTo>
                  <a:pt x="848" y="4189"/>
                </a:lnTo>
                <a:lnTo>
                  <a:pt x="838" y="4138"/>
                </a:lnTo>
                <a:lnTo>
                  <a:pt x="828" y="4086"/>
                </a:lnTo>
                <a:lnTo>
                  <a:pt x="821" y="4032"/>
                </a:lnTo>
                <a:lnTo>
                  <a:pt x="815" y="3977"/>
                </a:lnTo>
                <a:lnTo>
                  <a:pt x="811" y="3921"/>
                </a:lnTo>
                <a:lnTo>
                  <a:pt x="809" y="3865"/>
                </a:lnTo>
                <a:lnTo>
                  <a:pt x="809" y="3809"/>
                </a:lnTo>
                <a:lnTo>
                  <a:pt x="810" y="3753"/>
                </a:lnTo>
                <a:lnTo>
                  <a:pt x="814" y="3699"/>
                </a:lnTo>
                <a:lnTo>
                  <a:pt x="820" y="3644"/>
                </a:lnTo>
                <a:lnTo>
                  <a:pt x="827" y="3593"/>
                </a:lnTo>
                <a:lnTo>
                  <a:pt x="836" y="3542"/>
                </a:lnTo>
                <a:lnTo>
                  <a:pt x="848" y="3495"/>
                </a:lnTo>
                <a:lnTo>
                  <a:pt x="855" y="3472"/>
                </a:lnTo>
                <a:lnTo>
                  <a:pt x="862" y="3450"/>
                </a:lnTo>
                <a:lnTo>
                  <a:pt x="871" y="3429"/>
                </a:lnTo>
                <a:lnTo>
                  <a:pt x="879" y="3408"/>
                </a:lnTo>
                <a:lnTo>
                  <a:pt x="887" y="3390"/>
                </a:lnTo>
                <a:lnTo>
                  <a:pt x="897" y="3371"/>
                </a:lnTo>
                <a:lnTo>
                  <a:pt x="907" y="3353"/>
                </a:lnTo>
                <a:lnTo>
                  <a:pt x="918" y="3336"/>
                </a:lnTo>
                <a:lnTo>
                  <a:pt x="929" y="3321"/>
                </a:lnTo>
                <a:lnTo>
                  <a:pt x="941" y="3307"/>
                </a:lnTo>
                <a:lnTo>
                  <a:pt x="954" y="3294"/>
                </a:lnTo>
                <a:lnTo>
                  <a:pt x="967" y="3282"/>
                </a:lnTo>
                <a:lnTo>
                  <a:pt x="980" y="3271"/>
                </a:lnTo>
                <a:lnTo>
                  <a:pt x="994" y="3262"/>
                </a:lnTo>
                <a:lnTo>
                  <a:pt x="1009" y="3254"/>
                </a:lnTo>
                <a:lnTo>
                  <a:pt x="1025" y="3247"/>
                </a:lnTo>
                <a:lnTo>
                  <a:pt x="1040" y="3243"/>
                </a:lnTo>
                <a:lnTo>
                  <a:pt x="1058" y="3239"/>
                </a:lnTo>
                <a:lnTo>
                  <a:pt x="1074" y="3237"/>
                </a:lnTo>
                <a:lnTo>
                  <a:pt x="1093" y="3237"/>
                </a:lnTo>
                <a:lnTo>
                  <a:pt x="1111" y="3238"/>
                </a:lnTo>
                <a:lnTo>
                  <a:pt x="1131" y="3241"/>
                </a:lnTo>
                <a:lnTo>
                  <a:pt x="1151" y="3246"/>
                </a:lnTo>
                <a:lnTo>
                  <a:pt x="1172" y="3253"/>
                </a:lnTo>
                <a:lnTo>
                  <a:pt x="1193" y="3262"/>
                </a:lnTo>
                <a:lnTo>
                  <a:pt x="1215" y="3272"/>
                </a:lnTo>
                <a:lnTo>
                  <a:pt x="1260" y="3295"/>
                </a:lnTo>
                <a:lnTo>
                  <a:pt x="1304" y="3320"/>
                </a:lnTo>
                <a:lnTo>
                  <a:pt x="1348" y="3346"/>
                </a:lnTo>
                <a:lnTo>
                  <a:pt x="1392" y="3372"/>
                </a:lnTo>
                <a:lnTo>
                  <a:pt x="1436" y="3399"/>
                </a:lnTo>
                <a:lnTo>
                  <a:pt x="1478" y="3426"/>
                </a:lnTo>
                <a:lnTo>
                  <a:pt x="1564" y="3484"/>
                </a:lnTo>
                <a:lnTo>
                  <a:pt x="1648" y="3544"/>
                </a:lnTo>
                <a:lnTo>
                  <a:pt x="1731" y="3604"/>
                </a:lnTo>
                <a:lnTo>
                  <a:pt x="1894" y="3724"/>
                </a:lnTo>
                <a:lnTo>
                  <a:pt x="1975" y="3782"/>
                </a:lnTo>
                <a:lnTo>
                  <a:pt x="2055" y="3836"/>
                </a:lnTo>
                <a:lnTo>
                  <a:pt x="2096" y="3863"/>
                </a:lnTo>
                <a:lnTo>
                  <a:pt x="2136" y="3888"/>
                </a:lnTo>
                <a:lnTo>
                  <a:pt x="2176" y="3913"/>
                </a:lnTo>
                <a:lnTo>
                  <a:pt x="2216" y="3937"/>
                </a:lnTo>
                <a:lnTo>
                  <a:pt x="2257" y="3959"/>
                </a:lnTo>
                <a:lnTo>
                  <a:pt x="2297" y="3981"/>
                </a:lnTo>
                <a:lnTo>
                  <a:pt x="2337" y="4000"/>
                </a:lnTo>
                <a:lnTo>
                  <a:pt x="2378" y="4017"/>
                </a:lnTo>
                <a:lnTo>
                  <a:pt x="2418" y="4034"/>
                </a:lnTo>
                <a:lnTo>
                  <a:pt x="2458" y="4049"/>
                </a:lnTo>
                <a:lnTo>
                  <a:pt x="2498" y="4062"/>
                </a:lnTo>
                <a:lnTo>
                  <a:pt x="2540" y="4073"/>
                </a:lnTo>
                <a:lnTo>
                  <a:pt x="2578" y="4087"/>
                </a:lnTo>
                <a:lnTo>
                  <a:pt x="2611" y="4102"/>
                </a:lnTo>
                <a:lnTo>
                  <a:pt x="2641" y="4117"/>
                </a:lnTo>
                <a:lnTo>
                  <a:pt x="2654" y="4124"/>
                </a:lnTo>
                <a:lnTo>
                  <a:pt x="2667" y="4132"/>
                </a:lnTo>
                <a:lnTo>
                  <a:pt x="2677" y="4142"/>
                </a:lnTo>
                <a:lnTo>
                  <a:pt x="2688" y="4151"/>
                </a:lnTo>
                <a:lnTo>
                  <a:pt x="2697" y="4161"/>
                </a:lnTo>
                <a:lnTo>
                  <a:pt x="2707" y="4170"/>
                </a:lnTo>
                <a:lnTo>
                  <a:pt x="2715" y="4181"/>
                </a:lnTo>
                <a:lnTo>
                  <a:pt x="2722" y="4192"/>
                </a:lnTo>
                <a:lnTo>
                  <a:pt x="2728" y="4202"/>
                </a:lnTo>
                <a:lnTo>
                  <a:pt x="2734" y="4214"/>
                </a:lnTo>
                <a:lnTo>
                  <a:pt x="2739" y="4226"/>
                </a:lnTo>
                <a:lnTo>
                  <a:pt x="2744" y="4239"/>
                </a:lnTo>
                <a:lnTo>
                  <a:pt x="2747" y="4253"/>
                </a:lnTo>
                <a:lnTo>
                  <a:pt x="2750" y="4266"/>
                </a:lnTo>
                <a:lnTo>
                  <a:pt x="2753" y="4297"/>
                </a:lnTo>
                <a:lnTo>
                  <a:pt x="2754" y="4329"/>
                </a:lnTo>
                <a:lnTo>
                  <a:pt x="2754" y="4365"/>
                </a:lnTo>
                <a:lnTo>
                  <a:pt x="2751" y="4403"/>
                </a:lnTo>
                <a:lnTo>
                  <a:pt x="2747" y="4444"/>
                </a:lnTo>
                <a:lnTo>
                  <a:pt x="2740" y="4488"/>
                </a:lnTo>
                <a:close/>
                <a:moveTo>
                  <a:pt x="7282" y="6219"/>
                </a:moveTo>
                <a:lnTo>
                  <a:pt x="7282" y="6219"/>
                </a:lnTo>
                <a:lnTo>
                  <a:pt x="7282" y="6233"/>
                </a:lnTo>
                <a:lnTo>
                  <a:pt x="7280" y="6247"/>
                </a:lnTo>
                <a:lnTo>
                  <a:pt x="7276" y="6260"/>
                </a:lnTo>
                <a:lnTo>
                  <a:pt x="7271" y="6273"/>
                </a:lnTo>
                <a:lnTo>
                  <a:pt x="7266" y="6285"/>
                </a:lnTo>
                <a:lnTo>
                  <a:pt x="7258" y="6297"/>
                </a:lnTo>
                <a:lnTo>
                  <a:pt x="7251" y="6308"/>
                </a:lnTo>
                <a:lnTo>
                  <a:pt x="7242" y="6317"/>
                </a:lnTo>
                <a:lnTo>
                  <a:pt x="7232" y="6327"/>
                </a:lnTo>
                <a:lnTo>
                  <a:pt x="7222" y="6335"/>
                </a:lnTo>
                <a:lnTo>
                  <a:pt x="7210" y="6342"/>
                </a:lnTo>
                <a:lnTo>
                  <a:pt x="7198" y="6348"/>
                </a:lnTo>
                <a:lnTo>
                  <a:pt x="7185" y="6353"/>
                </a:lnTo>
                <a:lnTo>
                  <a:pt x="7171" y="6356"/>
                </a:lnTo>
                <a:lnTo>
                  <a:pt x="7158" y="6357"/>
                </a:lnTo>
                <a:lnTo>
                  <a:pt x="7143" y="6359"/>
                </a:lnTo>
                <a:lnTo>
                  <a:pt x="3873" y="6359"/>
                </a:lnTo>
                <a:lnTo>
                  <a:pt x="3858" y="6357"/>
                </a:lnTo>
                <a:lnTo>
                  <a:pt x="3844" y="6356"/>
                </a:lnTo>
                <a:lnTo>
                  <a:pt x="3831" y="6353"/>
                </a:lnTo>
                <a:lnTo>
                  <a:pt x="3818" y="6348"/>
                </a:lnTo>
                <a:lnTo>
                  <a:pt x="3806" y="6342"/>
                </a:lnTo>
                <a:lnTo>
                  <a:pt x="3794" y="6335"/>
                </a:lnTo>
                <a:lnTo>
                  <a:pt x="3784" y="6327"/>
                </a:lnTo>
                <a:lnTo>
                  <a:pt x="3773" y="6317"/>
                </a:lnTo>
                <a:lnTo>
                  <a:pt x="3765" y="6308"/>
                </a:lnTo>
                <a:lnTo>
                  <a:pt x="3757" y="6297"/>
                </a:lnTo>
                <a:lnTo>
                  <a:pt x="3749" y="6285"/>
                </a:lnTo>
                <a:lnTo>
                  <a:pt x="3744" y="6273"/>
                </a:lnTo>
                <a:lnTo>
                  <a:pt x="3739" y="6260"/>
                </a:lnTo>
                <a:lnTo>
                  <a:pt x="3735" y="6247"/>
                </a:lnTo>
                <a:lnTo>
                  <a:pt x="3734" y="6233"/>
                </a:lnTo>
                <a:lnTo>
                  <a:pt x="3733" y="6219"/>
                </a:lnTo>
                <a:lnTo>
                  <a:pt x="3733" y="5538"/>
                </a:lnTo>
                <a:lnTo>
                  <a:pt x="3734" y="5523"/>
                </a:lnTo>
                <a:lnTo>
                  <a:pt x="3735" y="5509"/>
                </a:lnTo>
                <a:lnTo>
                  <a:pt x="3739" y="5496"/>
                </a:lnTo>
                <a:lnTo>
                  <a:pt x="3744" y="5483"/>
                </a:lnTo>
                <a:lnTo>
                  <a:pt x="3749" y="5471"/>
                </a:lnTo>
                <a:lnTo>
                  <a:pt x="3757" y="5459"/>
                </a:lnTo>
                <a:lnTo>
                  <a:pt x="3765" y="5449"/>
                </a:lnTo>
                <a:lnTo>
                  <a:pt x="3773" y="5439"/>
                </a:lnTo>
                <a:lnTo>
                  <a:pt x="3784" y="5430"/>
                </a:lnTo>
                <a:lnTo>
                  <a:pt x="3794" y="5421"/>
                </a:lnTo>
                <a:lnTo>
                  <a:pt x="3806" y="5416"/>
                </a:lnTo>
                <a:lnTo>
                  <a:pt x="3818" y="5410"/>
                </a:lnTo>
                <a:lnTo>
                  <a:pt x="3831" y="5405"/>
                </a:lnTo>
                <a:lnTo>
                  <a:pt x="3844" y="5401"/>
                </a:lnTo>
                <a:lnTo>
                  <a:pt x="3858" y="5399"/>
                </a:lnTo>
                <a:lnTo>
                  <a:pt x="3873" y="5398"/>
                </a:lnTo>
                <a:lnTo>
                  <a:pt x="7143" y="5398"/>
                </a:lnTo>
                <a:lnTo>
                  <a:pt x="7158" y="5399"/>
                </a:lnTo>
                <a:lnTo>
                  <a:pt x="7171" y="5401"/>
                </a:lnTo>
                <a:lnTo>
                  <a:pt x="7185" y="5405"/>
                </a:lnTo>
                <a:lnTo>
                  <a:pt x="7198" y="5410"/>
                </a:lnTo>
                <a:lnTo>
                  <a:pt x="7210" y="5416"/>
                </a:lnTo>
                <a:lnTo>
                  <a:pt x="7222" y="5421"/>
                </a:lnTo>
                <a:lnTo>
                  <a:pt x="7232" y="5430"/>
                </a:lnTo>
                <a:lnTo>
                  <a:pt x="7242" y="5439"/>
                </a:lnTo>
                <a:lnTo>
                  <a:pt x="7251" y="5449"/>
                </a:lnTo>
                <a:lnTo>
                  <a:pt x="7258" y="5459"/>
                </a:lnTo>
                <a:lnTo>
                  <a:pt x="7266" y="5471"/>
                </a:lnTo>
                <a:lnTo>
                  <a:pt x="7271" y="5483"/>
                </a:lnTo>
                <a:lnTo>
                  <a:pt x="7276" y="5496"/>
                </a:lnTo>
                <a:lnTo>
                  <a:pt x="7280" y="5509"/>
                </a:lnTo>
                <a:lnTo>
                  <a:pt x="7282" y="5523"/>
                </a:lnTo>
                <a:lnTo>
                  <a:pt x="7282" y="5538"/>
                </a:lnTo>
                <a:lnTo>
                  <a:pt x="7282" y="6219"/>
                </a:lnTo>
                <a:close/>
                <a:moveTo>
                  <a:pt x="8916" y="4725"/>
                </a:moveTo>
                <a:lnTo>
                  <a:pt x="8916" y="4725"/>
                </a:lnTo>
                <a:lnTo>
                  <a:pt x="8809" y="4719"/>
                </a:lnTo>
                <a:lnTo>
                  <a:pt x="8756" y="4715"/>
                </a:lnTo>
                <a:lnTo>
                  <a:pt x="8703" y="4711"/>
                </a:lnTo>
                <a:lnTo>
                  <a:pt x="8649" y="4705"/>
                </a:lnTo>
                <a:lnTo>
                  <a:pt x="8598" y="4698"/>
                </a:lnTo>
                <a:lnTo>
                  <a:pt x="8550" y="4689"/>
                </a:lnTo>
                <a:lnTo>
                  <a:pt x="8502" y="4679"/>
                </a:lnTo>
                <a:lnTo>
                  <a:pt x="8480" y="4673"/>
                </a:lnTo>
                <a:lnTo>
                  <a:pt x="8458" y="4666"/>
                </a:lnTo>
                <a:lnTo>
                  <a:pt x="8438" y="4658"/>
                </a:lnTo>
                <a:lnTo>
                  <a:pt x="8418" y="4650"/>
                </a:lnTo>
                <a:lnTo>
                  <a:pt x="8399" y="4642"/>
                </a:lnTo>
                <a:lnTo>
                  <a:pt x="8381" y="4632"/>
                </a:lnTo>
                <a:lnTo>
                  <a:pt x="8365" y="4622"/>
                </a:lnTo>
                <a:lnTo>
                  <a:pt x="8349" y="4610"/>
                </a:lnTo>
                <a:lnTo>
                  <a:pt x="8335" y="4598"/>
                </a:lnTo>
                <a:lnTo>
                  <a:pt x="8322" y="4586"/>
                </a:lnTo>
                <a:lnTo>
                  <a:pt x="8310" y="4572"/>
                </a:lnTo>
                <a:lnTo>
                  <a:pt x="8301" y="4558"/>
                </a:lnTo>
                <a:lnTo>
                  <a:pt x="8291" y="4541"/>
                </a:lnTo>
                <a:lnTo>
                  <a:pt x="8284" y="4525"/>
                </a:lnTo>
                <a:lnTo>
                  <a:pt x="8280" y="4507"/>
                </a:lnTo>
                <a:lnTo>
                  <a:pt x="8275" y="4488"/>
                </a:lnTo>
                <a:lnTo>
                  <a:pt x="8269" y="4444"/>
                </a:lnTo>
                <a:lnTo>
                  <a:pt x="8264" y="4403"/>
                </a:lnTo>
                <a:lnTo>
                  <a:pt x="8262" y="4365"/>
                </a:lnTo>
                <a:lnTo>
                  <a:pt x="8261" y="4329"/>
                </a:lnTo>
                <a:lnTo>
                  <a:pt x="8262" y="4297"/>
                </a:lnTo>
                <a:lnTo>
                  <a:pt x="8265" y="4266"/>
                </a:lnTo>
                <a:lnTo>
                  <a:pt x="8269" y="4253"/>
                </a:lnTo>
                <a:lnTo>
                  <a:pt x="8272" y="4239"/>
                </a:lnTo>
                <a:lnTo>
                  <a:pt x="8276" y="4226"/>
                </a:lnTo>
                <a:lnTo>
                  <a:pt x="8281" y="4214"/>
                </a:lnTo>
                <a:lnTo>
                  <a:pt x="8287" y="4202"/>
                </a:lnTo>
                <a:lnTo>
                  <a:pt x="8294" y="4192"/>
                </a:lnTo>
                <a:lnTo>
                  <a:pt x="8301" y="4181"/>
                </a:lnTo>
                <a:lnTo>
                  <a:pt x="8308" y="4170"/>
                </a:lnTo>
                <a:lnTo>
                  <a:pt x="8317" y="4161"/>
                </a:lnTo>
                <a:lnTo>
                  <a:pt x="8327" y="4151"/>
                </a:lnTo>
                <a:lnTo>
                  <a:pt x="8338" y="4142"/>
                </a:lnTo>
                <a:lnTo>
                  <a:pt x="8349" y="4132"/>
                </a:lnTo>
                <a:lnTo>
                  <a:pt x="8361" y="4124"/>
                </a:lnTo>
                <a:lnTo>
                  <a:pt x="8374" y="4117"/>
                </a:lnTo>
                <a:lnTo>
                  <a:pt x="8404" y="4102"/>
                </a:lnTo>
                <a:lnTo>
                  <a:pt x="8437" y="4087"/>
                </a:lnTo>
                <a:lnTo>
                  <a:pt x="8475" y="4073"/>
                </a:lnTo>
                <a:lnTo>
                  <a:pt x="8517" y="4062"/>
                </a:lnTo>
                <a:lnTo>
                  <a:pt x="8557" y="4049"/>
                </a:lnTo>
                <a:lnTo>
                  <a:pt x="8597" y="4034"/>
                </a:lnTo>
                <a:lnTo>
                  <a:pt x="8637" y="4017"/>
                </a:lnTo>
                <a:lnTo>
                  <a:pt x="8679" y="4000"/>
                </a:lnTo>
                <a:lnTo>
                  <a:pt x="8719" y="3981"/>
                </a:lnTo>
                <a:lnTo>
                  <a:pt x="8758" y="3959"/>
                </a:lnTo>
                <a:lnTo>
                  <a:pt x="8798" y="3937"/>
                </a:lnTo>
                <a:lnTo>
                  <a:pt x="8839" y="3913"/>
                </a:lnTo>
                <a:lnTo>
                  <a:pt x="8879" y="3888"/>
                </a:lnTo>
                <a:lnTo>
                  <a:pt x="8919" y="3863"/>
                </a:lnTo>
                <a:lnTo>
                  <a:pt x="8960" y="3836"/>
                </a:lnTo>
                <a:lnTo>
                  <a:pt x="9040" y="3782"/>
                </a:lnTo>
                <a:lnTo>
                  <a:pt x="9122" y="3724"/>
                </a:lnTo>
                <a:lnTo>
                  <a:pt x="9285" y="3604"/>
                </a:lnTo>
                <a:lnTo>
                  <a:pt x="9368" y="3544"/>
                </a:lnTo>
                <a:lnTo>
                  <a:pt x="9452" y="3484"/>
                </a:lnTo>
                <a:lnTo>
                  <a:pt x="9537" y="3426"/>
                </a:lnTo>
                <a:lnTo>
                  <a:pt x="9579" y="3399"/>
                </a:lnTo>
                <a:lnTo>
                  <a:pt x="9623" y="3372"/>
                </a:lnTo>
                <a:lnTo>
                  <a:pt x="9667" y="3346"/>
                </a:lnTo>
                <a:lnTo>
                  <a:pt x="9711" y="3320"/>
                </a:lnTo>
                <a:lnTo>
                  <a:pt x="9754" y="3295"/>
                </a:lnTo>
                <a:lnTo>
                  <a:pt x="9799" y="3272"/>
                </a:lnTo>
                <a:lnTo>
                  <a:pt x="9822" y="3262"/>
                </a:lnTo>
                <a:lnTo>
                  <a:pt x="9843" y="3253"/>
                </a:lnTo>
                <a:lnTo>
                  <a:pt x="9863" y="3246"/>
                </a:lnTo>
                <a:lnTo>
                  <a:pt x="9884" y="3241"/>
                </a:lnTo>
                <a:lnTo>
                  <a:pt x="9904" y="3238"/>
                </a:lnTo>
                <a:lnTo>
                  <a:pt x="9923" y="3237"/>
                </a:lnTo>
                <a:lnTo>
                  <a:pt x="9940" y="3237"/>
                </a:lnTo>
                <a:lnTo>
                  <a:pt x="9958" y="3239"/>
                </a:lnTo>
                <a:lnTo>
                  <a:pt x="9975" y="3243"/>
                </a:lnTo>
                <a:lnTo>
                  <a:pt x="9990" y="3247"/>
                </a:lnTo>
                <a:lnTo>
                  <a:pt x="10007" y="3254"/>
                </a:lnTo>
                <a:lnTo>
                  <a:pt x="10021" y="3262"/>
                </a:lnTo>
                <a:lnTo>
                  <a:pt x="10035" y="3271"/>
                </a:lnTo>
                <a:lnTo>
                  <a:pt x="10049" y="3282"/>
                </a:lnTo>
                <a:lnTo>
                  <a:pt x="10062" y="3294"/>
                </a:lnTo>
                <a:lnTo>
                  <a:pt x="10074" y="3307"/>
                </a:lnTo>
                <a:lnTo>
                  <a:pt x="10086" y="3321"/>
                </a:lnTo>
                <a:lnTo>
                  <a:pt x="10098" y="3336"/>
                </a:lnTo>
                <a:lnTo>
                  <a:pt x="10109" y="3353"/>
                </a:lnTo>
                <a:lnTo>
                  <a:pt x="10118" y="3371"/>
                </a:lnTo>
                <a:lnTo>
                  <a:pt x="10128" y="3390"/>
                </a:lnTo>
                <a:lnTo>
                  <a:pt x="10137" y="3408"/>
                </a:lnTo>
                <a:lnTo>
                  <a:pt x="10145" y="3429"/>
                </a:lnTo>
                <a:lnTo>
                  <a:pt x="10153" y="3450"/>
                </a:lnTo>
                <a:lnTo>
                  <a:pt x="10161" y="3472"/>
                </a:lnTo>
                <a:lnTo>
                  <a:pt x="10167" y="3495"/>
                </a:lnTo>
                <a:lnTo>
                  <a:pt x="10179" y="3542"/>
                </a:lnTo>
                <a:lnTo>
                  <a:pt x="10188" y="3593"/>
                </a:lnTo>
                <a:lnTo>
                  <a:pt x="10196" y="3644"/>
                </a:lnTo>
                <a:lnTo>
                  <a:pt x="10201" y="3699"/>
                </a:lnTo>
                <a:lnTo>
                  <a:pt x="10205" y="3753"/>
                </a:lnTo>
                <a:lnTo>
                  <a:pt x="10207" y="3809"/>
                </a:lnTo>
                <a:lnTo>
                  <a:pt x="10207" y="3865"/>
                </a:lnTo>
                <a:lnTo>
                  <a:pt x="10205" y="3921"/>
                </a:lnTo>
                <a:lnTo>
                  <a:pt x="10200" y="3977"/>
                </a:lnTo>
                <a:lnTo>
                  <a:pt x="10195" y="4032"/>
                </a:lnTo>
                <a:lnTo>
                  <a:pt x="10187" y="4086"/>
                </a:lnTo>
                <a:lnTo>
                  <a:pt x="10179" y="4138"/>
                </a:lnTo>
                <a:lnTo>
                  <a:pt x="10168" y="4189"/>
                </a:lnTo>
                <a:lnTo>
                  <a:pt x="10155" y="4238"/>
                </a:lnTo>
                <a:lnTo>
                  <a:pt x="10142" y="4283"/>
                </a:lnTo>
                <a:lnTo>
                  <a:pt x="10126" y="4326"/>
                </a:lnTo>
                <a:lnTo>
                  <a:pt x="10110" y="4365"/>
                </a:lnTo>
                <a:lnTo>
                  <a:pt x="10100" y="4382"/>
                </a:lnTo>
                <a:lnTo>
                  <a:pt x="10091" y="4400"/>
                </a:lnTo>
                <a:lnTo>
                  <a:pt x="10081" y="4417"/>
                </a:lnTo>
                <a:lnTo>
                  <a:pt x="10072" y="4431"/>
                </a:lnTo>
                <a:lnTo>
                  <a:pt x="10061" y="4445"/>
                </a:lnTo>
                <a:lnTo>
                  <a:pt x="10051" y="4459"/>
                </a:lnTo>
                <a:lnTo>
                  <a:pt x="10039" y="4472"/>
                </a:lnTo>
                <a:lnTo>
                  <a:pt x="10027" y="4485"/>
                </a:lnTo>
                <a:lnTo>
                  <a:pt x="10000" y="4510"/>
                </a:lnTo>
                <a:lnTo>
                  <a:pt x="9972" y="4533"/>
                </a:lnTo>
                <a:lnTo>
                  <a:pt x="9942" y="4554"/>
                </a:lnTo>
                <a:lnTo>
                  <a:pt x="9910" y="4574"/>
                </a:lnTo>
                <a:lnTo>
                  <a:pt x="9875" y="4592"/>
                </a:lnTo>
                <a:lnTo>
                  <a:pt x="9840" y="4609"/>
                </a:lnTo>
                <a:lnTo>
                  <a:pt x="9803" y="4624"/>
                </a:lnTo>
                <a:lnTo>
                  <a:pt x="9765" y="4638"/>
                </a:lnTo>
                <a:lnTo>
                  <a:pt x="9725" y="4651"/>
                </a:lnTo>
                <a:lnTo>
                  <a:pt x="9685" y="4663"/>
                </a:lnTo>
                <a:lnTo>
                  <a:pt x="9644" y="4674"/>
                </a:lnTo>
                <a:lnTo>
                  <a:pt x="9603" y="4683"/>
                </a:lnTo>
                <a:lnTo>
                  <a:pt x="9560" y="4692"/>
                </a:lnTo>
                <a:lnTo>
                  <a:pt x="9518" y="4699"/>
                </a:lnTo>
                <a:lnTo>
                  <a:pt x="9475" y="4705"/>
                </a:lnTo>
                <a:lnTo>
                  <a:pt x="9432" y="4711"/>
                </a:lnTo>
                <a:lnTo>
                  <a:pt x="9390" y="4715"/>
                </a:lnTo>
                <a:lnTo>
                  <a:pt x="9347" y="4719"/>
                </a:lnTo>
                <a:lnTo>
                  <a:pt x="9264" y="4725"/>
                </a:lnTo>
                <a:lnTo>
                  <a:pt x="9183" y="4728"/>
                </a:lnTo>
                <a:lnTo>
                  <a:pt x="9108" y="4730"/>
                </a:lnTo>
                <a:lnTo>
                  <a:pt x="9037" y="4728"/>
                </a:lnTo>
                <a:lnTo>
                  <a:pt x="8971" y="4727"/>
                </a:lnTo>
                <a:lnTo>
                  <a:pt x="8916" y="4725"/>
                </a:lnTo>
                <a:close/>
                <a:moveTo>
                  <a:pt x="9949" y="6335"/>
                </a:moveTo>
                <a:lnTo>
                  <a:pt x="9949" y="6335"/>
                </a:lnTo>
                <a:lnTo>
                  <a:pt x="9926" y="6335"/>
                </a:lnTo>
                <a:lnTo>
                  <a:pt x="9905" y="6334"/>
                </a:lnTo>
                <a:lnTo>
                  <a:pt x="9884" y="6330"/>
                </a:lnTo>
                <a:lnTo>
                  <a:pt x="9862" y="6327"/>
                </a:lnTo>
                <a:lnTo>
                  <a:pt x="9842" y="6322"/>
                </a:lnTo>
                <a:lnTo>
                  <a:pt x="9822" y="6316"/>
                </a:lnTo>
                <a:lnTo>
                  <a:pt x="9802" y="6310"/>
                </a:lnTo>
                <a:lnTo>
                  <a:pt x="9783" y="6302"/>
                </a:lnTo>
                <a:lnTo>
                  <a:pt x="9764" y="6293"/>
                </a:lnTo>
                <a:lnTo>
                  <a:pt x="9745" y="6284"/>
                </a:lnTo>
                <a:lnTo>
                  <a:pt x="9727" y="6273"/>
                </a:lnTo>
                <a:lnTo>
                  <a:pt x="9709" y="6263"/>
                </a:lnTo>
                <a:lnTo>
                  <a:pt x="9693" y="6251"/>
                </a:lnTo>
                <a:lnTo>
                  <a:pt x="9677" y="6238"/>
                </a:lnTo>
                <a:lnTo>
                  <a:pt x="9662" y="6225"/>
                </a:lnTo>
                <a:lnTo>
                  <a:pt x="9647" y="6211"/>
                </a:lnTo>
                <a:lnTo>
                  <a:pt x="9632" y="6195"/>
                </a:lnTo>
                <a:lnTo>
                  <a:pt x="9619" y="6180"/>
                </a:lnTo>
                <a:lnTo>
                  <a:pt x="9606" y="6164"/>
                </a:lnTo>
                <a:lnTo>
                  <a:pt x="9595" y="6148"/>
                </a:lnTo>
                <a:lnTo>
                  <a:pt x="9584" y="6130"/>
                </a:lnTo>
                <a:lnTo>
                  <a:pt x="9573" y="6112"/>
                </a:lnTo>
                <a:lnTo>
                  <a:pt x="9564" y="6093"/>
                </a:lnTo>
                <a:lnTo>
                  <a:pt x="9555" y="6074"/>
                </a:lnTo>
                <a:lnTo>
                  <a:pt x="9548" y="6055"/>
                </a:lnTo>
                <a:lnTo>
                  <a:pt x="9541" y="6035"/>
                </a:lnTo>
                <a:lnTo>
                  <a:pt x="9535" y="6015"/>
                </a:lnTo>
                <a:lnTo>
                  <a:pt x="9531" y="5995"/>
                </a:lnTo>
                <a:lnTo>
                  <a:pt x="9527" y="5974"/>
                </a:lnTo>
                <a:lnTo>
                  <a:pt x="9525" y="5952"/>
                </a:lnTo>
                <a:lnTo>
                  <a:pt x="9522" y="5931"/>
                </a:lnTo>
                <a:lnTo>
                  <a:pt x="9522" y="5908"/>
                </a:lnTo>
                <a:lnTo>
                  <a:pt x="9522" y="5887"/>
                </a:lnTo>
                <a:lnTo>
                  <a:pt x="9525" y="5865"/>
                </a:lnTo>
                <a:lnTo>
                  <a:pt x="9527" y="5843"/>
                </a:lnTo>
                <a:lnTo>
                  <a:pt x="9531" y="5822"/>
                </a:lnTo>
                <a:lnTo>
                  <a:pt x="9535" y="5802"/>
                </a:lnTo>
                <a:lnTo>
                  <a:pt x="9541" y="5782"/>
                </a:lnTo>
                <a:lnTo>
                  <a:pt x="9548" y="5761"/>
                </a:lnTo>
                <a:lnTo>
                  <a:pt x="9555" y="5743"/>
                </a:lnTo>
                <a:lnTo>
                  <a:pt x="9564" y="5724"/>
                </a:lnTo>
                <a:lnTo>
                  <a:pt x="9573" y="5705"/>
                </a:lnTo>
                <a:lnTo>
                  <a:pt x="9584" y="5687"/>
                </a:lnTo>
                <a:lnTo>
                  <a:pt x="9595" y="5670"/>
                </a:lnTo>
                <a:lnTo>
                  <a:pt x="9606" y="5652"/>
                </a:lnTo>
                <a:lnTo>
                  <a:pt x="9619" y="5637"/>
                </a:lnTo>
                <a:lnTo>
                  <a:pt x="9632" y="5622"/>
                </a:lnTo>
                <a:lnTo>
                  <a:pt x="9647" y="5606"/>
                </a:lnTo>
                <a:lnTo>
                  <a:pt x="9662" y="5592"/>
                </a:lnTo>
                <a:lnTo>
                  <a:pt x="9677" y="5579"/>
                </a:lnTo>
                <a:lnTo>
                  <a:pt x="9693" y="5566"/>
                </a:lnTo>
                <a:lnTo>
                  <a:pt x="9709" y="5554"/>
                </a:lnTo>
                <a:lnTo>
                  <a:pt x="9727" y="5543"/>
                </a:lnTo>
                <a:lnTo>
                  <a:pt x="9745" y="5533"/>
                </a:lnTo>
                <a:lnTo>
                  <a:pt x="9764" y="5523"/>
                </a:lnTo>
                <a:lnTo>
                  <a:pt x="9783" y="5515"/>
                </a:lnTo>
                <a:lnTo>
                  <a:pt x="9802" y="5508"/>
                </a:lnTo>
                <a:lnTo>
                  <a:pt x="9822" y="5501"/>
                </a:lnTo>
                <a:lnTo>
                  <a:pt x="9842" y="5495"/>
                </a:lnTo>
                <a:lnTo>
                  <a:pt x="9862" y="5490"/>
                </a:lnTo>
                <a:lnTo>
                  <a:pt x="9884" y="5487"/>
                </a:lnTo>
                <a:lnTo>
                  <a:pt x="9905" y="5484"/>
                </a:lnTo>
                <a:lnTo>
                  <a:pt x="9926" y="5482"/>
                </a:lnTo>
                <a:lnTo>
                  <a:pt x="9949" y="5482"/>
                </a:lnTo>
                <a:lnTo>
                  <a:pt x="9970" y="5482"/>
                </a:lnTo>
                <a:lnTo>
                  <a:pt x="9993" y="5484"/>
                </a:lnTo>
                <a:lnTo>
                  <a:pt x="10014" y="5487"/>
                </a:lnTo>
                <a:lnTo>
                  <a:pt x="10035" y="5490"/>
                </a:lnTo>
                <a:lnTo>
                  <a:pt x="10055" y="5495"/>
                </a:lnTo>
                <a:lnTo>
                  <a:pt x="10076" y="5501"/>
                </a:lnTo>
                <a:lnTo>
                  <a:pt x="10096" y="5508"/>
                </a:lnTo>
                <a:lnTo>
                  <a:pt x="10115" y="5515"/>
                </a:lnTo>
                <a:lnTo>
                  <a:pt x="10134" y="5523"/>
                </a:lnTo>
                <a:lnTo>
                  <a:pt x="10153" y="5533"/>
                </a:lnTo>
                <a:lnTo>
                  <a:pt x="10170" y="5543"/>
                </a:lnTo>
                <a:lnTo>
                  <a:pt x="10187" y="5554"/>
                </a:lnTo>
                <a:lnTo>
                  <a:pt x="10205" y="5566"/>
                </a:lnTo>
                <a:lnTo>
                  <a:pt x="10220" y="5579"/>
                </a:lnTo>
                <a:lnTo>
                  <a:pt x="10235" y="5592"/>
                </a:lnTo>
                <a:lnTo>
                  <a:pt x="10251" y="5606"/>
                </a:lnTo>
                <a:lnTo>
                  <a:pt x="10265" y="5622"/>
                </a:lnTo>
                <a:lnTo>
                  <a:pt x="10278" y="5637"/>
                </a:lnTo>
                <a:lnTo>
                  <a:pt x="10291" y="5652"/>
                </a:lnTo>
                <a:lnTo>
                  <a:pt x="10303" y="5670"/>
                </a:lnTo>
                <a:lnTo>
                  <a:pt x="10314" y="5687"/>
                </a:lnTo>
                <a:lnTo>
                  <a:pt x="10324" y="5705"/>
                </a:lnTo>
                <a:lnTo>
                  <a:pt x="10334" y="5724"/>
                </a:lnTo>
                <a:lnTo>
                  <a:pt x="10342" y="5743"/>
                </a:lnTo>
                <a:lnTo>
                  <a:pt x="10350" y="5761"/>
                </a:lnTo>
                <a:lnTo>
                  <a:pt x="10356" y="5782"/>
                </a:lnTo>
                <a:lnTo>
                  <a:pt x="10362" y="5802"/>
                </a:lnTo>
                <a:lnTo>
                  <a:pt x="10367" y="5822"/>
                </a:lnTo>
                <a:lnTo>
                  <a:pt x="10371" y="5843"/>
                </a:lnTo>
                <a:lnTo>
                  <a:pt x="10374" y="5865"/>
                </a:lnTo>
                <a:lnTo>
                  <a:pt x="10375" y="5887"/>
                </a:lnTo>
                <a:lnTo>
                  <a:pt x="10376" y="5908"/>
                </a:lnTo>
                <a:lnTo>
                  <a:pt x="10375" y="5931"/>
                </a:lnTo>
                <a:lnTo>
                  <a:pt x="10374" y="5952"/>
                </a:lnTo>
                <a:lnTo>
                  <a:pt x="10371" y="5974"/>
                </a:lnTo>
                <a:lnTo>
                  <a:pt x="10367" y="5995"/>
                </a:lnTo>
                <a:lnTo>
                  <a:pt x="10362" y="6015"/>
                </a:lnTo>
                <a:lnTo>
                  <a:pt x="10356" y="6035"/>
                </a:lnTo>
                <a:lnTo>
                  <a:pt x="10350" y="6055"/>
                </a:lnTo>
                <a:lnTo>
                  <a:pt x="10342" y="6074"/>
                </a:lnTo>
                <a:lnTo>
                  <a:pt x="10334" y="6093"/>
                </a:lnTo>
                <a:lnTo>
                  <a:pt x="10324" y="6112"/>
                </a:lnTo>
                <a:lnTo>
                  <a:pt x="10314" y="6130"/>
                </a:lnTo>
                <a:lnTo>
                  <a:pt x="10303" y="6148"/>
                </a:lnTo>
                <a:lnTo>
                  <a:pt x="10291" y="6164"/>
                </a:lnTo>
                <a:lnTo>
                  <a:pt x="10278" y="6180"/>
                </a:lnTo>
                <a:lnTo>
                  <a:pt x="10265" y="6195"/>
                </a:lnTo>
                <a:lnTo>
                  <a:pt x="10251" y="6211"/>
                </a:lnTo>
                <a:lnTo>
                  <a:pt x="10235" y="6225"/>
                </a:lnTo>
                <a:lnTo>
                  <a:pt x="10220" y="6238"/>
                </a:lnTo>
                <a:lnTo>
                  <a:pt x="10205" y="6251"/>
                </a:lnTo>
                <a:lnTo>
                  <a:pt x="10187" y="6263"/>
                </a:lnTo>
                <a:lnTo>
                  <a:pt x="10170" y="6273"/>
                </a:lnTo>
                <a:lnTo>
                  <a:pt x="10153" y="6284"/>
                </a:lnTo>
                <a:lnTo>
                  <a:pt x="10134" y="6293"/>
                </a:lnTo>
                <a:lnTo>
                  <a:pt x="10115" y="6302"/>
                </a:lnTo>
                <a:lnTo>
                  <a:pt x="10096" y="6310"/>
                </a:lnTo>
                <a:lnTo>
                  <a:pt x="10076" y="6316"/>
                </a:lnTo>
                <a:lnTo>
                  <a:pt x="10055" y="6322"/>
                </a:lnTo>
                <a:lnTo>
                  <a:pt x="10035" y="6327"/>
                </a:lnTo>
                <a:lnTo>
                  <a:pt x="10014" y="6330"/>
                </a:lnTo>
                <a:lnTo>
                  <a:pt x="9993" y="6334"/>
                </a:lnTo>
                <a:lnTo>
                  <a:pt x="9970" y="6335"/>
                </a:lnTo>
                <a:lnTo>
                  <a:pt x="9949" y="6335"/>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5" name="KSO_Shape">
            <a:extLst>
              <a:ext uri="{FF2B5EF4-FFF2-40B4-BE49-F238E27FC236}">
                <a16:creationId xmlns:a16="http://schemas.microsoft.com/office/drawing/2014/main" xmlns="" id="{4FDA9470-9B00-447F-8A4C-BE8BB0392BB1}"/>
              </a:ext>
            </a:extLst>
          </p:cNvPr>
          <p:cNvSpPr>
            <a:spLocks/>
          </p:cNvSpPr>
          <p:nvPr/>
        </p:nvSpPr>
        <p:spPr bwMode="auto">
          <a:xfrm>
            <a:off x="3009729" y="4577128"/>
            <a:ext cx="252000" cy="252000"/>
          </a:xfrm>
          <a:custGeom>
            <a:avLst/>
            <a:gdLst>
              <a:gd name="T0" fmla="*/ 1108076 w 3060700"/>
              <a:gd name="T1" fmla="*/ 1387900 h 3054351"/>
              <a:gd name="T2" fmla="*/ 1462723 w 3060700"/>
              <a:gd name="T3" fmla="*/ 1173877 h 3054351"/>
              <a:gd name="T4" fmla="*/ 1439546 w 3060700"/>
              <a:gd name="T5" fmla="*/ 1213887 h 3054351"/>
              <a:gd name="T6" fmla="*/ 1395731 w 3060700"/>
              <a:gd name="T7" fmla="*/ 1229764 h 3054351"/>
              <a:gd name="T8" fmla="*/ 1485583 w 3060700"/>
              <a:gd name="T9" fmla="*/ 1381866 h 3054351"/>
              <a:gd name="T10" fmla="*/ 1521461 w 3060700"/>
              <a:gd name="T11" fmla="*/ 1347889 h 3054351"/>
              <a:gd name="T12" fmla="*/ 1464311 w 3060700"/>
              <a:gd name="T13" fmla="*/ 1093540 h 3054351"/>
              <a:gd name="T14" fmla="*/ 945198 w 3060700"/>
              <a:gd name="T15" fmla="*/ 1347889 h 3054351"/>
              <a:gd name="T16" fmla="*/ 981711 w 3060700"/>
              <a:gd name="T17" fmla="*/ 1381866 h 3054351"/>
              <a:gd name="T18" fmla="*/ 1070928 w 3060700"/>
              <a:gd name="T19" fmla="*/ 1229764 h 3054351"/>
              <a:gd name="T20" fmla="*/ 1027748 w 3060700"/>
              <a:gd name="T21" fmla="*/ 1213887 h 3054351"/>
              <a:gd name="T22" fmla="*/ 1004253 w 3060700"/>
              <a:gd name="T23" fmla="*/ 1173877 h 3054351"/>
              <a:gd name="T24" fmla="*/ 1061721 w 3060700"/>
              <a:gd name="T25" fmla="*/ 957632 h 3054351"/>
              <a:gd name="T26" fmla="*/ 1035686 w 3060700"/>
              <a:gd name="T27" fmla="*/ 974145 h 3054351"/>
              <a:gd name="T28" fmla="*/ 1025208 w 3060700"/>
              <a:gd name="T29" fmla="*/ 1004311 h 3054351"/>
              <a:gd name="T30" fmla="*/ 1032828 w 3060700"/>
              <a:gd name="T31" fmla="*/ 1186261 h 3054351"/>
              <a:gd name="T32" fmla="*/ 1057276 w 3060700"/>
              <a:gd name="T33" fmla="*/ 1204996 h 3054351"/>
              <a:gd name="T34" fmla="*/ 1409701 w 3060700"/>
              <a:gd name="T35" fmla="*/ 1204996 h 3054351"/>
              <a:gd name="T36" fmla="*/ 1434148 w 3060700"/>
              <a:gd name="T37" fmla="*/ 1186261 h 3054351"/>
              <a:gd name="T38" fmla="*/ 1441768 w 3060700"/>
              <a:gd name="T39" fmla="*/ 1004311 h 3054351"/>
              <a:gd name="T40" fmla="*/ 1431291 w 3060700"/>
              <a:gd name="T41" fmla="*/ 974145 h 3054351"/>
              <a:gd name="T42" fmla="*/ 1405256 w 3060700"/>
              <a:gd name="T43" fmla="*/ 957632 h 3054351"/>
              <a:gd name="T44" fmla="*/ 1402716 w 3060700"/>
              <a:gd name="T45" fmla="*/ 934452 h 3054351"/>
              <a:gd name="T46" fmla="*/ 1443991 w 3060700"/>
              <a:gd name="T47" fmla="*/ 954775 h 3054351"/>
              <a:gd name="T48" fmla="*/ 1463993 w 3060700"/>
              <a:gd name="T49" fmla="*/ 997325 h 3054351"/>
              <a:gd name="T50" fmla="*/ 1526858 w 3060700"/>
              <a:gd name="T51" fmla="*/ 829346 h 3054351"/>
              <a:gd name="T52" fmla="*/ 1497966 w 3060700"/>
              <a:gd name="T53" fmla="*/ 789018 h 3054351"/>
              <a:gd name="T54" fmla="*/ 1381126 w 3060700"/>
              <a:gd name="T55" fmla="*/ 775999 h 3054351"/>
              <a:gd name="T56" fmla="*/ 1108076 w 3060700"/>
              <a:gd name="T57" fmla="*/ 934134 h 3054351"/>
              <a:gd name="T58" fmla="*/ 988696 w 3060700"/>
              <a:gd name="T59" fmla="*/ 779492 h 3054351"/>
              <a:gd name="T60" fmla="*/ 949326 w 3060700"/>
              <a:gd name="T61" fmla="*/ 809659 h 3054351"/>
              <a:gd name="T62" fmla="*/ 936626 w 3060700"/>
              <a:gd name="T63" fmla="*/ 1070677 h 3054351"/>
              <a:gd name="T64" fmla="*/ 1011238 w 3060700"/>
              <a:gd name="T65" fmla="*/ 970652 h 3054351"/>
              <a:gd name="T66" fmla="*/ 1044576 w 3060700"/>
              <a:gd name="T67" fmla="*/ 939533 h 3054351"/>
              <a:gd name="T68" fmla="*/ 1010286 w 3060700"/>
              <a:gd name="T69" fmla="*/ 775999 h 3054351"/>
              <a:gd name="T70" fmla="*/ 2223136 w 3060700"/>
              <a:gd name="T71" fmla="*/ 556579 h 3054351"/>
              <a:gd name="T72" fmla="*/ 2281238 w 3060700"/>
              <a:gd name="T73" fmla="*/ 583887 h 3054351"/>
              <a:gd name="T74" fmla="*/ 2326640 w 3060700"/>
              <a:gd name="T75" fmla="*/ 628661 h 3054351"/>
              <a:gd name="T76" fmla="*/ 2355533 w 3060700"/>
              <a:gd name="T77" fmla="*/ 686453 h 3054351"/>
              <a:gd name="T78" fmla="*/ 2363788 w 3060700"/>
              <a:gd name="T79" fmla="*/ 2861287 h 3054351"/>
              <a:gd name="T80" fmla="*/ 2352358 w 3060700"/>
              <a:gd name="T81" fmla="*/ 2927335 h 3054351"/>
              <a:gd name="T82" fmla="*/ 2320926 w 3060700"/>
              <a:gd name="T83" fmla="*/ 2983857 h 3054351"/>
              <a:gd name="T84" fmla="*/ 2273618 w 3060700"/>
              <a:gd name="T85" fmla="*/ 3026090 h 3054351"/>
              <a:gd name="T86" fmla="*/ 2213928 w 3060700"/>
              <a:gd name="T87" fmla="*/ 3050541 h 3054351"/>
              <a:gd name="T88" fmla="*/ 865506 w 3060700"/>
              <a:gd name="T89" fmla="*/ 3053399 h 3054351"/>
              <a:gd name="T90" fmla="*/ 803276 w 3060700"/>
              <a:gd name="T91" fmla="*/ 3035299 h 3054351"/>
              <a:gd name="T92" fmla="*/ 751841 w 3060700"/>
              <a:gd name="T93" fmla="*/ 2997511 h 3054351"/>
              <a:gd name="T94" fmla="*/ 715646 w 3060700"/>
              <a:gd name="T95" fmla="*/ 2944800 h 3054351"/>
              <a:gd name="T96" fmla="*/ 698183 w 3060700"/>
              <a:gd name="T97" fmla="*/ 2880657 h 3054351"/>
              <a:gd name="T98" fmla="*/ 701041 w 3060700"/>
              <a:gd name="T99" fmla="*/ 705188 h 3054351"/>
              <a:gd name="T100" fmla="*/ 724218 w 3060700"/>
              <a:gd name="T101" fmla="*/ 643903 h 3054351"/>
              <a:gd name="T102" fmla="*/ 765493 w 3060700"/>
              <a:gd name="T103" fmla="*/ 595001 h 3054351"/>
              <a:gd name="T104" fmla="*/ 820103 w 3060700"/>
              <a:gd name="T105" fmla="*/ 562612 h 3054351"/>
              <a:gd name="T106" fmla="*/ 884556 w 3060700"/>
              <a:gd name="T107" fmla="*/ 550863 h 3054351"/>
              <a:gd name="T108" fmla="*/ 2746725 w 3060700"/>
              <a:gd name="T109" fmla="*/ 322819 h 3054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60700" h="3054351">
                <a:moveTo>
                  <a:pt x="1244601" y="1229764"/>
                </a:moveTo>
                <a:lnTo>
                  <a:pt x="1244601" y="1387900"/>
                </a:lnTo>
                <a:lnTo>
                  <a:pt x="1358901" y="1387900"/>
                </a:lnTo>
                <a:lnTo>
                  <a:pt x="1358901" y="1229764"/>
                </a:lnTo>
                <a:lnTo>
                  <a:pt x="1244601" y="1229764"/>
                </a:lnTo>
                <a:close/>
                <a:moveTo>
                  <a:pt x="1108076" y="1229764"/>
                </a:moveTo>
                <a:lnTo>
                  <a:pt x="1108076" y="1387900"/>
                </a:lnTo>
                <a:lnTo>
                  <a:pt x="1222693" y="1387900"/>
                </a:lnTo>
                <a:lnTo>
                  <a:pt x="1222693" y="1229764"/>
                </a:lnTo>
                <a:lnTo>
                  <a:pt x="1108076" y="1229764"/>
                </a:lnTo>
                <a:close/>
                <a:moveTo>
                  <a:pt x="1464311" y="1093540"/>
                </a:moveTo>
                <a:lnTo>
                  <a:pt x="1464311" y="1159588"/>
                </a:lnTo>
                <a:lnTo>
                  <a:pt x="1463993" y="1166891"/>
                </a:lnTo>
                <a:lnTo>
                  <a:pt x="1462723" y="1173877"/>
                </a:lnTo>
                <a:lnTo>
                  <a:pt x="1461136" y="1180546"/>
                </a:lnTo>
                <a:lnTo>
                  <a:pt x="1458596" y="1186897"/>
                </a:lnTo>
                <a:lnTo>
                  <a:pt x="1455738" y="1193247"/>
                </a:lnTo>
                <a:lnTo>
                  <a:pt x="1452246" y="1198963"/>
                </a:lnTo>
                <a:lnTo>
                  <a:pt x="1448436" y="1204361"/>
                </a:lnTo>
                <a:lnTo>
                  <a:pt x="1443991" y="1209124"/>
                </a:lnTo>
                <a:lnTo>
                  <a:pt x="1439546" y="1213887"/>
                </a:lnTo>
                <a:lnTo>
                  <a:pt x="1433831" y="1218015"/>
                </a:lnTo>
                <a:lnTo>
                  <a:pt x="1428433" y="1221508"/>
                </a:lnTo>
                <a:lnTo>
                  <a:pt x="1422401" y="1224049"/>
                </a:lnTo>
                <a:lnTo>
                  <a:pt x="1416051" y="1226589"/>
                </a:lnTo>
                <a:lnTo>
                  <a:pt x="1409701" y="1228494"/>
                </a:lnTo>
                <a:lnTo>
                  <a:pt x="1402716" y="1229447"/>
                </a:lnTo>
                <a:lnTo>
                  <a:pt x="1395731" y="1229764"/>
                </a:lnTo>
                <a:lnTo>
                  <a:pt x="1381126" y="1229764"/>
                </a:lnTo>
                <a:lnTo>
                  <a:pt x="1381126" y="1387900"/>
                </a:lnTo>
                <a:lnTo>
                  <a:pt x="1456691" y="1387900"/>
                </a:lnTo>
                <a:lnTo>
                  <a:pt x="1464311" y="1387264"/>
                </a:lnTo>
                <a:lnTo>
                  <a:pt x="1471613" y="1386312"/>
                </a:lnTo>
                <a:lnTo>
                  <a:pt x="1478598" y="1384407"/>
                </a:lnTo>
                <a:lnTo>
                  <a:pt x="1485583" y="1381866"/>
                </a:lnTo>
                <a:lnTo>
                  <a:pt x="1491616" y="1378691"/>
                </a:lnTo>
                <a:lnTo>
                  <a:pt x="1497966" y="1374880"/>
                </a:lnTo>
                <a:lnTo>
                  <a:pt x="1503681" y="1370435"/>
                </a:lnTo>
                <a:lnTo>
                  <a:pt x="1508761" y="1365354"/>
                </a:lnTo>
                <a:lnTo>
                  <a:pt x="1513841" y="1360274"/>
                </a:lnTo>
                <a:lnTo>
                  <a:pt x="1517968" y="1354240"/>
                </a:lnTo>
                <a:lnTo>
                  <a:pt x="1521461" y="1347889"/>
                </a:lnTo>
                <a:lnTo>
                  <a:pt x="1524636" y="1341221"/>
                </a:lnTo>
                <a:lnTo>
                  <a:pt x="1526858" y="1334553"/>
                </a:lnTo>
                <a:lnTo>
                  <a:pt x="1529081" y="1326932"/>
                </a:lnTo>
                <a:lnTo>
                  <a:pt x="1530033" y="1319628"/>
                </a:lnTo>
                <a:lnTo>
                  <a:pt x="1530351" y="1311690"/>
                </a:lnTo>
                <a:lnTo>
                  <a:pt x="1530351" y="1093540"/>
                </a:lnTo>
                <a:lnTo>
                  <a:pt x="1464311" y="1093540"/>
                </a:lnTo>
                <a:close/>
                <a:moveTo>
                  <a:pt x="936626" y="1093540"/>
                </a:moveTo>
                <a:lnTo>
                  <a:pt x="936626" y="1311690"/>
                </a:lnTo>
                <a:lnTo>
                  <a:pt x="936943" y="1319628"/>
                </a:lnTo>
                <a:lnTo>
                  <a:pt x="937896" y="1326932"/>
                </a:lnTo>
                <a:lnTo>
                  <a:pt x="939801" y="1334553"/>
                </a:lnTo>
                <a:lnTo>
                  <a:pt x="942658" y="1341221"/>
                </a:lnTo>
                <a:lnTo>
                  <a:pt x="945198" y="1347889"/>
                </a:lnTo>
                <a:lnTo>
                  <a:pt x="949326" y="1354240"/>
                </a:lnTo>
                <a:lnTo>
                  <a:pt x="953453" y="1360274"/>
                </a:lnTo>
                <a:lnTo>
                  <a:pt x="958216" y="1365354"/>
                </a:lnTo>
                <a:lnTo>
                  <a:pt x="963613" y="1370435"/>
                </a:lnTo>
                <a:lnTo>
                  <a:pt x="969011" y="1374880"/>
                </a:lnTo>
                <a:lnTo>
                  <a:pt x="975361" y="1378691"/>
                </a:lnTo>
                <a:lnTo>
                  <a:pt x="981711" y="1381866"/>
                </a:lnTo>
                <a:lnTo>
                  <a:pt x="988696" y="1384407"/>
                </a:lnTo>
                <a:lnTo>
                  <a:pt x="995681" y="1386312"/>
                </a:lnTo>
                <a:lnTo>
                  <a:pt x="1002983" y="1387264"/>
                </a:lnTo>
                <a:lnTo>
                  <a:pt x="1010286" y="1387900"/>
                </a:lnTo>
                <a:lnTo>
                  <a:pt x="1085851" y="1387900"/>
                </a:lnTo>
                <a:lnTo>
                  <a:pt x="1085851" y="1229764"/>
                </a:lnTo>
                <a:lnTo>
                  <a:pt x="1070928" y="1229764"/>
                </a:lnTo>
                <a:lnTo>
                  <a:pt x="1064261" y="1229447"/>
                </a:lnTo>
                <a:lnTo>
                  <a:pt x="1057276" y="1228494"/>
                </a:lnTo>
                <a:lnTo>
                  <a:pt x="1050608" y="1226589"/>
                </a:lnTo>
                <a:lnTo>
                  <a:pt x="1044576" y="1224049"/>
                </a:lnTo>
                <a:lnTo>
                  <a:pt x="1038543" y="1221508"/>
                </a:lnTo>
                <a:lnTo>
                  <a:pt x="1032828" y="1218015"/>
                </a:lnTo>
                <a:lnTo>
                  <a:pt x="1027748" y="1213887"/>
                </a:lnTo>
                <a:lnTo>
                  <a:pt x="1022668" y="1209124"/>
                </a:lnTo>
                <a:lnTo>
                  <a:pt x="1018541" y="1204361"/>
                </a:lnTo>
                <a:lnTo>
                  <a:pt x="1014731" y="1198963"/>
                </a:lnTo>
                <a:lnTo>
                  <a:pt x="1011238" y="1193247"/>
                </a:lnTo>
                <a:lnTo>
                  <a:pt x="1008381" y="1186897"/>
                </a:lnTo>
                <a:lnTo>
                  <a:pt x="1006158" y="1180546"/>
                </a:lnTo>
                <a:lnTo>
                  <a:pt x="1004253" y="1173877"/>
                </a:lnTo>
                <a:lnTo>
                  <a:pt x="1003301" y="1166891"/>
                </a:lnTo>
                <a:lnTo>
                  <a:pt x="1002983" y="1159588"/>
                </a:lnTo>
                <a:lnTo>
                  <a:pt x="1002983" y="1093540"/>
                </a:lnTo>
                <a:lnTo>
                  <a:pt x="936626" y="1093540"/>
                </a:lnTo>
                <a:close/>
                <a:moveTo>
                  <a:pt x="1070928" y="956680"/>
                </a:moveTo>
                <a:lnTo>
                  <a:pt x="1066483" y="956997"/>
                </a:lnTo>
                <a:lnTo>
                  <a:pt x="1061721" y="957632"/>
                </a:lnTo>
                <a:lnTo>
                  <a:pt x="1057276" y="959220"/>
                </a:lnTo>
                <a:lnTo>
                  <a:pt x="1053148" y="960490"/>
                </a:lnTo>
                <a:lnTo>
                  <a:pt x="1049338" y="962713"/>
                </a:lnTo>
                <a:lnTo>
                  <a:pt x="1045528" y="965253"/>
                </a:lnTo>
                <a:lnTo>
                  <a:pt x="1042036" y="967476"/>
                </a:lnTo>
                <a:lnTo>
                  <a:pt x="1038543" y="970652"/>
                </a:lnTo>
                <a:lnTo>
                  <a:pt x="1035686" y="974145"/>
                </a:lnTo>
                <a:lnTo>
                  <a:pt x="1032828" y="977637"/>
                </a:lnTo>
                <a:lnTo>
                  <a:pt x="1030923" y="981448"/>
                </a:lnTo>
                <a:lnTo>
                  <a:pt x="1028701" y="985576"/>
                </a:lnTo>
                <a:lnTo>
                  <a:pt x="1027431" y="990339"/>
                </a:lnTo>
                <a:lnTo>
                  <a:pt x="1026161" y="994785"/>
                </a:lnTo>
                <a:lnTo>
                  <a:pt x="1025526" y="999230"/>
                </a:lnTo>
                <a:lnTo>
                  <a:pt x="1025208" y="1004311"/>
                </a:lnTo>
                <a:lnTo>
                  <a:pt x="1025208" y="1159588"/>
                </a:lnTo>
                <a:lnTo>
                  <a:pt x="1025526" y="1164669"/>
                </a:lnTo>
                <a:lnTo>
                  <a:pt x="1026161" y="1169114"/>
                </a:lnTo>
                <a:lnTo>
                  <a:pt x="1027431" y="1173877"/>
                </a:lnTo>
                <a:lnTo>
                  <a:pt x="1028701" y="1178323"/>
                </a:lnTo>
                <a:lnTo>
                  <a:pt x="1030923" y="1182451"/>
                </a:lnTo>
                <a:lnTo>
                  <a:pt x="1032828" y="1186261"/>
                </a:lnTo>
                <a:lnTo>
                  <a:pt x="1035686" y="1190072"/>
                </a:lnTo>
                <a:lnTo>
                  <a:pt x="1038543" y="1193247"/>
                </a:lnTo>
                <a:lnTo>
                  <a:pt x="1042036" y="1196423"/>
                </a:lnTo>
                <a:lnTo>
                  <a:pt x="1045528" y="1198963"/>
                </a:lnTo>
                <a:lnTo>
                  <a:pt x="1049338" y="1201503"/>
                </a:lnTo>
                <a:lnTo>
                  <a:pt x="1053148" y="1203409"/>
                </a:lnTo>
                <a:lnTo>
                  <a:pt x="1057276" y="1204996"/>
                </a:lnTo>
                <a:lnTo>
                  <a:pt x="1061721" y="1205949"/>
                </a:lnTo>
                <a:lnTo>
                  <a:pt x="1066483" y="1206902"/>
                </a:lnTo>
                <a:lnTo>
                  <a:pt x="1070928" y="1207219"/>
                </a:lnTo>
                <a:lnTo>
                  <a:pt x="1395731" y="1207219"/>
                </a:lnTo>
                <a:lnTo>
                  <a:pt x="1400811" y="1206902"/>
                </a:lnTo>
                <a:lnTo>
                  <a:pt x="1405256" y="1205949"/>
                </a:lnTo>
                <a:lnTo>
                  <a:pt x="1409701" y="1204996"/>
                </a:lnTo>
                <a:lnTo>
                  <a:pt x="1414146" y="1203409"/>
                </a:lnTo>
                <a:lnTo>
                  <a:pt x="1417956" y="1201503"/>
                </a:lnTo>
                <a:lnTo>
                  <a:pt x="1421766" y="1198963"/>
                </a:lnTo>
                <a:lnTo>
                  <a:pt x="1425258" y="1196423"/>
                </a:lnTo>
                <a:lnTo>
                  <a:pt x="1428433" y="1193247"/>
                </a:lnTo>
                <a:lnTo>
                  <a:pt x="1431291" y="1190072"/>
                </a:lnTo>
                <a:lnTo>
                  <a:pt x="1434148" y="1186261"/>
                </a:lnTo>
                <a:lnTo>
                  <a:pt x="1436371" y="1182451"/>
                </a:lnTo>
                <a:lnTo>
                  <a:pt x="1438276" y="1178323"/>
                </a:lnTo>
                <a:lnTo>
                  <a:pt x="1439863" y="1173877"/>
                </a:lnTo>
                <a:lnTo>
                  <a:pt x="1440816" y="1169114"/>
                </a:lnTo>
                <a:lnTo>
                  <a:pt x="1441451" y="1164669"/>
                </a:lnTo>
                <a:lnTo>
                  <a:pt x="1441768" y="1159588"/>
                </a:lnTo>
                <a:lnTo>
                  <a:pt x="1441768" y="1004311"/>
                </a:lnTo>
                <a:lnTo>
                  <a:pt x="1441451" y="999230"/>
                </a:lnTo>
                <a:lnTo>
                  <a:pt x="1440816" y="994785"/>
                </a:lnTo>
                <a:lnTo>
                  <a:pt x="1439863" y="990339"/>
                </a:lnTo>
                <a:lnTo>
                  <a:pt x="1438276" y="985576"/>
                </a:lnTo>
                <a:lnTo>
                  <a:pt x="1436371" y="981448"/>
                </a:lnTo>
                <a:lnTo>
                  <a:pt x="1434148" y="977637"/>
                </a:lnTo>
                <a:lnTo>
                  <a:pt x="1431291" y="974145"/>
                </a:lnTo>
                <a:lnTo>
                  <a:pt x="1428433" y="970652"/>
                </a:lnTo>
                <a:lnTo>
                  <a:pt x="1425258" y="967476"/>
                </a:lnTo>
                <a:lnTo>
                  <a:pt x="1421766" y="965253"/>
                </a:lnTo>
                <a:lnTo>
                  <a:pt x="1417956" y="962713"/>
                </a:lnTo>
                <a:lnTo>
                  <a:pt x="1414146" y="960490"/>
                </a:lnTo>
                <a:lnTo>
                  <a:pt x="1409701" y="959220"/>
                </a:lnTo>
                <a:lnTo>
                  <a:pt x="1405256" y="957632"/>
                </a:lnTo>
                <a:lnTo>
                  <a:pt x="1400811" y="956997"/>
                </a:lnTo>
                <a:lnTo>
                  <a:pt x="1395731" y="956680"/>
                </a:lnTo>
                <a:lnTo>
                  <a:pt x="1070928" y="956680"/>
                </a:lnTo>
                <a:close/>
                <a:moveTo>
                  <a:pt x="1381126" y="775999"/>
                </a:moveTo>
                <a:lnTo>
                  <a:pt x="1381126" y="934134"/>
                </a:lnTo>
                <a:lnTo>
                  <a:pt x="1395731" y="934134"/>
                </a:lnTo>
                <a:lnTo>
                  <a:pt x="1402716" y="934452"/>
                </a:lnTo>
                <a:lnTo>
                  <a:pt x="1409701" y="935405"/>
                </a:lnTo>
                <a:lnTo>
                  <a:pt x="1416051" y="937310"/>
                </a:lnTo>
                <a:lnTo>
                  <a:pt x="1422401" y="939533"/>
                </a:lnTo>
                <a:lnTo>
                  <a:pt x="1428433" y="942390"/>
                </a:lnTo>
                <a:lnTo>
                  <a:pt x="1433831" y="945883"/>
                </a:lnTo>
                <a:lnTo>
                  <a:pt x="1439546" y="950011"/>
                </a:lnTo>
                <a:lnTo>
                  <a:pt x="1443991" y="954775"/>
                </a:lnTo>
                <a:lnTo>
                  <a:pt x="1448436" y="959538"/>
                </a:lnTo>
                <a:lnTo>
                  <a:pt x="1452246" y="965253"/>
                </a:lnTo>
                <a:lnTo>
                  <a:pt x="1455738" y="970652"/>
                </a:lnTo>
                <a:lnTo>
                  <a:pt x="1458596" y="977002"/>
                </a:lnTo>
                <a:lnTo>
                  <a:pt x="1461136" y="983353"/>
                </a:lnTo>
                <a:lnTo>
                  <a:pt x="1462723" y="990339"/>
                </a:lnTo>
                <a:lnTo>
                  <a:pt x="1463993" y="997325"/>
                </a:lnTo>
                <a:lnTo>
                  <a:pt x="1464311" y="1004311"/>
                </a:lnTo>
                <a:lnTo>
                  <a:pt x="1464311" y="1070677"/>
                </a:lnTo>
                <a:lnTo>
                  <a:pt x="1530351" y="1070677"/>
                </a:lnTo>
                <a:lnTo>
                  <a:pt x="1530351" y="852209"/>
                </a:lnTo>
                <a:lnTo>
                  <a:pt x="1530033" y="844588"/>
                </a:lnTo>
                <a:lnTo>
                  <a:pt x="1529081" y="836650"/>
                </a:lnTo>
                <a:lnTo>
                  <a:pt x="1526858" y="829346"/>
                </a:lnTo>
                <a:lnTo>
                  <a:pt x="1524636" y="822360"/>
                </a:lnTo>
                <a:lnTo>
                  <a:pt x="1521461" y="815692"/>
                </a:lnTo>
                <a:lnTo>
                  <a:pt x="1517968" y="809659"/>
                </a:lnTo>
                <a:lnTo>
                  <a:pt x="1513841" y="803943"/>
                </a:lnTo>
                <a:lnTo>
                  <a:pt x="1508761" y="798545"/>
                </a:lnTo>
                <a:lnTo>
                  <a:pt x="1503681" y="793464"/>
                </a:lnTo>
                <a:lnTo>
                  <a:pt x="1497966" y="789018"/>
                </a:lnTo>
                <a:lnTo>
                  <a:pt x="1491616" y="785526"/>
                </a:lnTo>
                <a:lnTo>
                  <a:pt x="1485583" y="782033"/>
                </a:lnTo>
                <a:lnTo>
                  <a:pt x="1478598" y="779492"/>
                </a:lnTo>
                <a:lnTo>
                  <a:pt x="1471613" y="777905"/>
                </a:lnTo>
                <a:lnTo>
                  <a:pt x="1464311" y="776317"/>
                </a:lnTo>
                <a:lnTo>
                  <a:pt x="1456691" y="775999"/>
                </a:lnTo>
                <a:lnTo>
                  <a:pt x="1381126" y="775999"/>
                </a:lnTo>
                <a:close/>
                <a:moveTo>
                  <a:pt x="1244601" y="775999"/>
                </a:moveTo>
                <a:lnTo>
                  <a:pt x="1244601" y="934134"/>
                </a:lnTo>
                <a:lnTo>
                  <a:pt x="1358901" y="934134"/>
                </a:lnTo>
                <a:lnTo>
                  <a:pt x="1358901" y="775999"/>
                </a:lnTo>
                <a:lnTo>
                  <a:pt x="1244601" y="775999"/>
                </a:lnTo>
                <a:close/>
                <a:moveTo>
                  <a:pt x="1108076" y="775999"/>
                </a:moveTo>
                <a:lnTo>
                  <a:pt x="1108076" y="934134"/>
                </a:lnTo>
                <a:lnTo>
                  <a:pt x="1222693" y="934134"/>
                </a:lnTo>
                <a:lnTo>
                  <a:pt x="1222693" y="775999"/>
                </a:lnTo>
                <a:lnTo>
                  <a:pt x="1108076" y="775999"/>
                </a:lnTo>
                <a:close/>
                <a:moveTo>
                  <a:pt x="1010286" y="775999"/>
                </a:moveTo>
                <a:lnTo>
                  <a:pt x="1002983" y="776317"/>
                </a:lnTo>
                <a:lnTo>
                  <a:pt x="995681" y="777905"/>
                </a:lnTo>
                <a:lnTo>
                  <a:pt x="988696" y="779492"/>
                </a:lnTo>
                <a:lnTo>
                  <a:pt x="981711" y="782033"/>
                </a:lnTo>
                <a:lnTo>
                  <a:pt x="975361" y="785526"/>
                </a:lnTo>
                <a:lnTo>
                  <a:pt x="969011" y="789018"/>
                </a:lnTo>
                <a:lnTo>
                  <a:pt x="963613" y="793464"/>
                </a:lnTo>
                <a:lnTo>
                  <a:pt x="958216" y="798545"/>
                </a:lnTo>
                <a:lnTo>
                  <a:pt x="953453" y="803943"/>
                </a:lnTo>
                <a:lnTo>
                  <a:pt x="949326" y="809659"/>
                </a:lnTo>
                <a:lnTo>
                  <a:pt x="945198" y="815692"/>
                </a:lnTo>
                <a:lnTo>
                  <a:pt x="942658" y="822360"/>
                </a:lnTo>
                <a:lnTo>
                  <a:pt x="939801" y="829346"/>
                </a:lnTo>
                <a:lnTo>
                  <a:pt x="937896" y="836650"/>
                </a:lnTo>
                <a:lnTo>
                  <a:pt x="936943" y="844588"/>
                </a:lnTo>
                <a:lnTo>
                  <a:pt x="936626" y="852209"/>
                </a:lnTo>
                <a:lnTo>
                  <a:pt x="936626" y="1070677"/>
                </a:lnTo>
                <a:lnTo>
                  <a:pt x="1002983" y="1070677"/>
                </a:lnTo>
                <a:lnTo>
                  <a:pt x="1002983" y="1004311"/>
                </a:lnTo>
                <a:lnTo>
                  <a:pt x="1003301" y="997325"/>
                </a:lnTo>
                <a:lnTo>
                  <a:pt x="1004253" y="990339"/>
                </a:lnTo>
                <a:lnTo>
                  <a:pt x="1006158" y="983353"/>
                </a:lnTo>
                <a:lnTo>
                  <a:pt x="1008381" y="977002"/>
                </a:lnTo>
                <a:lnTo>
                  <a:pt x="1011238" y="970652"/>
                </a:lnTo>
                <a:lnTo>
                  <a:pt x="1014731" y="965253"/>
                </a:lnTo>
                <a:lnTo>
                  <a:pt x="1018541" y="959538"/>
                </a:lnTo>
                <a:lnTo>
                  <a:pt x="1022668" y="954775"/>
                </a:lnTo>
                <a:lnTo>
                  <a:pt x="1027748" y="950011"/>
                </a:lnTo>
                <a:lnTo>
                  <a:pt x="1032828" y="945883"/>
                </a:lnTo>
                <a:lnTo>
                  <a:pt x="1038543" y="942390"/>
                </a:lnTo>
                <a:lnTo>
                  <a:pt x="1044576" y="939533"/>
                </a:lnTo>
                <a:lnTo>
                  <a:pt x="1050608" y="937310"/>
                </a:lnTo>
                <a:lnTo>
                  <a:pt x="1057276" y="935405"/>
                </a:lnTo>
                <a:lnTo>
                  <a:pt x="1064261" y="934452"/>
                </a:lnTo>
                <a:lnTo>
                  <a:pt x="1070928" y="934134"/>
                </a:lnTo>
                <a:lnTo>
                  <a:pt x="1085851" y="934134"/>
                </a:lnTo>
                <a:lnTo>
                  <a:pt x="1085851" y="775999"/>
                </a:lnTo>
                <a:lnTo>
                  <a:pt x="1010286" y="775999"/>
                </a:lnTo>
                <a:close/>
                <a:moveTo>
                  <a:pt x="884556" y="550863"/>
                </a:moveTo>
                <a:lnTo>
                  <a:pt x="2176146" y="550863"/>
                </a:lnTo>
                <a:lnTo>
                  <a:pt x="2185988" y="551181"/>
                </a:lnTo>
                <a:lnTo>
                  <a:pt x="2195513" y="551816"/>
                </a:lnTo>
                <a:lnTo>
                  <a:pt x="2204720" y="552768"/>
                </a:lnTo>
                <a:lnTo>
                  <a:pt x="2213928" y="554674"/>
                </a:lnTo>
                <a:lnTo>
                  <a:pt x="2223136" y="556579"/>
                </a:lnTo>
                <a:lnTo>
                  <a:pt x="2232026" y="559437"/>
                </a:lnTo>
                <a:lnTo>
                  <a:pt x="2240916" y="562612"/>
                </a:lnTo>
                <a:lnTo>
                  <a:pt x="2249170" y="566105"/>
                </a:lnTo>
                <a:lnTo>
                  <a:pt x="2257426" y="569916"/>
                </a:lnTo>
                <a:lnTo>
                  <a:pt x="2265680" y="574044"/>
                </a:lnTo>
                <a:lnTo>
                  <a:pt x="2273618" y="578807"/>
                </a:lnTo>
                <a:lnTo>
                  <a:pt x="2281238" y="583887"/>
                </a:lnTo>
                <a:lnTo>
                  <a:pt x="2288540" y="589286"/>
                </a:lnTo>
                <a:lnTo>
                  <a:pt x="2295526" y="595001"/>
                </a:lnTo>
                <a:lnTo>
                  <a:pt x="2302510" y="601035"/>
                </a:lnTo>
                <a:lnTo>
                  <a:pt x="2308860" y="607385"/>
                </a:lnTo>
                <a:lnTo>
                  <a:pt x="2315210" y="614371"/>
                </a:lnTo>
                <a:lnTo>
                  <a:pt x="2320926" y="621357"/>
                </a:lnTo>
                <a:lnTo>
                  <a:pt x="2326640" y="628661"/>
                </a:lnTo>
                <a:lnTo>
                  <a:pt x="2331720" y="635964"/>
                </a:lnTo>
                <a:lnTo>
                  <a:pt x="2336800" y="643903"/>
                </a:lnTo>
                <a:lnTo>
                  <a:pt x="2341246" y="651841"/>
                </a:lnTo>
                <a:lnTo>
                  <a:pt x="2345373" y="660415"/>
                </a:lnTo>
                <a:lnTo>
                  <a:pt x="2349183" y="668988"/>
                </a:lnTo>
                <a:lnTo>
                  <a:pt x="2352358" y="677879"/>
                </a:lnTo>
                <a:lnTo>
                  <a:pt x="2355533" y="686453"/>
                </a:lnTo>
                <a:lnTo>
                  <a:pt x="2358073" y="695979"/>
                </a:lnTo>
                <a:lnTo>
                  <a:pt x="2359978" y="705188"/>
                </a:lnTo>
                <a:lnTo>
                  <a:pt x="2361883" y="714714"/>
                </a:lnTo>
                <a:lnTo>
                  <a:pt x="2362836" y="724558"/>
                </a:lnTo>
                <a:lnTo>
                  <a:pt x="2363470" y="734084"/>
                </a:lnTo>
                <a:lnTo>
                  <a:pt x="2363788" y="743928"/>
                </a:lnTo>
                <a:lnTo>
                  <a:pt x="2363788" y="2861287"/>
                </a:lnTo>
                <a:lnTo>
                  <a:pt x="2363470" y="2870813"/>
                </a:lnTo>
                <a:lnTo>
                  <a:pt x="2362836" y="2880657"/>
                </a:lnTo>
                <a:lnTo>
                  <a:pt x="2361883" y="2890500"/>
                </a:lnTo>
                <a:lnTo>
                  <a:pt x="2359978" y="2899709"/>
                </a:lnTo>
                <a:lnTo>
                  <a:pt x="2358073" y="2909235"/>
                </a:lnTo>
                <a:lnTo>
                  <a:pt x="2355533" y="2918444"/>
                </a:lnTo>
                <a:lnTo>
                  <a:pt x="2352358" y="2927335"/>
                </a:lnTo>
                <a:lnTo>
                  <a:pt x="2349183" y="2936226"/>
                </a:lnTo>
                <a:lnTo>
                  <a:pt x="2345373" y="2944800"/>
                </a:lnTo>
                <a:lnTo>
                  <a:pt x="2341246" y="2953373"/>
                </a:lnTo>
                <a:lnTo>
                  <a:pt x="2336800" y="2961312"/>
                </a:lnTo>
                <a:lnTo>
                  <a:pt x="2331720" y="2968933"/>
                </a:lnTo>
                <a:lnTo>
                  <a:pt x="2326640" y="2976554"/>
                </a:lnTo>
                <a:lnTo>
                  <a:pt x="2320926" y="2983857"/>
                </a:lnTo>
                <a:lnTo>
                  <a:pt x="2315210" y="2990843"/>
                </a:lnTo>
                <a:lnTo>
                  <a:pt x="2308860" y="2997511"/>
                </a:lnTo>
                <a:lnTo>
                  <a:pt x="2302510" y="3004180"/>
                </a:lnTo>
                <a:lnTo>
                  <a:pt x="2295526" y="3010213"/>
                </a:lnTo>
                <a:lnTo>
                  <a:pt x="2288540" y="3015929"/>
                </a:lnTo>
                <a:lnTo>
                  <a:pt x="2281238" y="3021327"/>
                </a:lnTo>
                <a:lnTo>
                  <a:pt x="2273618" y="3026090"/>
                </a:lnTo>
                <a:lnTo>
                  <a:pt x="2265680" y="3030853"/>
                </a:lnTo>
                <a:lnTo>
                  <a:pt x="2257426" y="3035299"/>
                </a:lnTo>
                <a:lnTo>
                  <a:pt x="2249170" y="3039109"/>
                </a:lnTo>
                <a:lnTo>
                  <a:pt x="2240916" y="3042602"/>
                </a:lnTo>
                <a:lnTo>
                  <a:pt x="2232026" y="3045778"/>
                </a:lnTo>
                <a:lnTo>
                  <a:pt x="2223136" y="3048000"/>
                </a:lnTo>
                <a:lnTo>
                  <a:pt x="2213928" y="3050541"/>
                </a:lnTo>
                <a:lnTo>
                  <a:pt x="2204720" y="3051811"/>
                </a:lnTo>
                <a:lnTo>
                  <a:pt x="2195513" y="3053399"/>
                </a:lnTo>
                <a:lnTo>
                  <a:pt x="2185988" y="3054034"/>
                </a:lnTo>
                <a:lnTo>
                  <a:pt x="2176146" y="3054351"/>
                </a:lnTo>
                <a:lnTo>
                  <a:pt x="884556" y="3054351"/>
                </a:lnTo>
                <a:lnTo>
                  <a:pt x="875031" y="3054034"/>
                </a:lnTo>
                <a:lnTo>
                  <a:pt x="865506" y="3053399"/>
                </a:lnTo>
                <a:lnTo>
                  <a:pt x="855981" y="3051811"/>
                </a:lnTo>
                <a:lnTo>
                  <a:pt x="846773" y="3050541"/>
                </a:lnTo>
                <a:lnTo>
                  <a:pt x="837566" y="3048000"/>
                </a:lnTo>
                <a:lnTo>
                  <a:pt x="828993" y="3045778"/>
                </a:lnTo>
                <a:lnTo>
                  <a:pt x="820103" y="3042602"/>
                </a:lnTo>
                <a:lnTo>
                  <a:pt x="811848" y="3039109"/>
                </a:lnTo>
                <a:lnTo>
                  <a:pt x="803276" y="3035299"/>
                </a:lnTo>
                <a:lnTo>
                  <a:pt x="795338" y="3030853"/>
                </a:lnTo>
                <a:lnTo>
                  <a:pt x="787401" y="3026090"/>
                </a:lnTo>
                <a:lnTo>
                  <a:pt x="779781" y="3021327"/>
                </a:lnTo>
                <a:lnTo>
                  <a:pt x="772478" y="3015929"/>
                </a:lnTo>
                <a:lnTo>
                  <a:pt x="765493" y="3010213"/>
                </a:lnTo>
                <a:lnTo>
                  <a:pt x="758508" y="3004180"/>
                </a:lnTo>
                <a:lnTo>
                  <a:pt x="751841" y="2997511"/>
                </a:lnTo>
                <a:lnTo>
                  <a:pt x="745808" y="2990843"/>
                </a:lnTo>
                <a:lnTo>
                  <a:pt x="740093" y="2983857"/>
                </a:lnTo>
                <a:lnTo>
                  <a:pt x="734378" y="2976554"/>
                </a:lnTo>
                <a:lnTo>
                  <a:pt x="728981" y="2968933"/>
                </a:lnTo>
                <a:lnTo>
                  <a:pt x="724218" y="2961312"/>
                </a:lnTo>
                <a:lnTo>
                  <a:pt x="719773" y="2953373"/>
                </a:lnTo>
                <a:lnTo>
                  <a:pt x="715646" y="2944800"/>
                </a:lnTo>
                <a:lnTo>
                  <a:pt x="711836" y="2936226"/>
                </a:lnTo>
                <a:lnTo>
                  <a:pt x="708343" y="2927335"/>
                </a:lnTo>
                <a:lnTo>
                  <a:pt x="705486" y="2918444"/>
                </a:lnTo>
                <a:lnTo>
                  <a:pt x="702946" y="2909235"/>
                </a:lnTo>
                <a:lnTo>
                  <a:pt x="701041" y="2899709"/>
                </a:lnTo>
                <a:lnTo>
                  <a:pt x="699136" y="2890500"/>
                </a:lnTo>
                <a:lnTo>
                  <a:pt x="698183" y="2880657"/>
                </a:lnTo>
                <a:lnTo>
                  <a:pt x="696913" y="2870813"/>
                </a:lnTo>
                <a:lnTo>
                  <a:pt x="696913" y="2861287"/>
                </a:lnTo>
                <a:lnTo>
                  <a:pt x="696913" y="743928"/>
                </a:lnTo>
                <a:lnTo>
                  <a:pt x="696913" y="734084"/>
                </a:lnTo>
                <a:lnTo>
                  <a:pt x="698183" y="724558"/>
                </a:lnTo>
                <a:lnTo>
                  <a:pt x="699136" y="714714"/>
                </a:lnTo>
                <a:lnTo>
                  <a:pt x="701041" y="705188"/>
                </a:lnTo>
                <a:lnTo>
                  <a:pt x="702946" y="695979"/>
                </a:lnTo>
                <a:lnTo>
                  <a:pt x="705486" y="686453"/>
                </a:lnTo>
                <a:lnTo>
                  <a:pt x="708343" y="677879"/>
                </a:lnTo>
                <a:lnTo>
                  <a:pt x="711836" y="668988"/>
                </a:lnTo>
                <a:lnTo>
                  <a:pt x="715646" y="660415"/>
                </a:lnTo>
                <a:lnTo>
                  <a:pt x="719773" y="651841"/>
                </a:lnTo>
                <a:lnTo>
                  <a:pt x="724218" y="643903"/>
                </a:lnTo>
                <a:lnTo>
                  <a:pt x="728981" y="635964"/>
                </a:lnTo>
                <a:lnTo>
                  <a:pt x="734378" y="628661"/>
                </a:lnTo>
                <a:lnTo>
                  <a:pt x="740093" y="621357"/>
                </a:lnTo>
                <a:lnTo>
                  <a:pt x="745808" y="614371"/>
                </a:lnTo>
                <a:lnTo>
                  <a:pt x="751841" y="607385"/>
                </a:lnTo>
                <a:lnTo>
                  <a:pt x="758508" y="601035"/>
                </a:lnTo>
                <a:lnTo>
                  <a:pt x="765493" y="595001"/>
                </a:lnTo>
                <a:lnTo>
                  <a:pt x="772478" y="589286"/>
                </a:lnTo>
                <a:lnTo>
                  <a:pt x="779781" y="583887"/>
                </a:lnTo>
                <a:lnTo>
                  <a:pt x="787401" y="578807"/>
                </a:lnTo>
                <a:lnTo>
                  <a:pt x="795338" y="574044"/>
                </a:lnTo>
                <a:lnTo>
                  <a:pt x="803276" y="569916"/>
                </a:lnTo>
                <a:lnTo>
                  <a:pt x="811848" y="566105"/>
                </a:lnTo>
                <a:lnTo>
                  <a:pt x="820103" y="562612"/>
                </a:lnTo>
                <a:lnTo>
                  <a:pt x="828993" y="559437"/>
                </a:lnTo>
                <a:lnTo>
                  <a:pt x="837566" y="556579"/>
                </a:lnTo>
                <a:lnTo>
                  <a:pt x="846773" y="554674"/>
                </a:lnTo>
                <a:lnTo>
                  <a:pt x="855981" y="552768"/>
                </a:lnTo>
                <a:lnTo>
                  <a:pt x="865506" y="551816"/>
                </a:lnTo>
                <a:lnTo>
                  <a:pt x="875031" y="551181"/>
                </a:lnTo>
                <a:lnTo>
                  <a:pt x="884556" y="550863"/>
                </a:lnTo>
                <a:close/>
                <a:moveTo>
                  <a:pt x="0" y="0"/>
                </a:moveTo>
                <a:lnTo>
                  <a:pt x="3060700" y="0"/>
                </a:lnTo>
                <a:lnTo>
                  <a:pt x="3060700" y="1304925"/>
                </a:lnTo>
                <a:lnTo>
                  <a:pt x="2461005" y="1304925"/>
                </a:lnTo>
                <a:lnTo>
                  <a:pt x="2461005" y="981789"/>
                </a:lnTo>
                <a:lnTo>
                  <a:pt x="2746725" y="981789"/>
                </a:lnTo>
                <a:lnTo>
                  <a:pt x="2746725" y="322819"/>
                </a:lnTo>
                <a:lnTo>
                  <a:pt x="313657" y="322819"/>
                </a:lnTo>
                <a:lnTo>
                  <a:pt x="313657" y="981789"/>
                </a:lnTo>
                <a:lnTo>
                  <a:pt x="599695" y="981789"/>
                </a:lnTo>
                <a:lnTo>
                  <a:pt x="599695" y="1304925"/>
                </a:lnTo>
                <a:lnTo>
                  <a:pt x="0" y="1304925"/>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7" name="KSO_Shape">
            <a:extLst>
              <a:ext uri="{FF2B5EF4-FFF2-40B4-BE49-F238E27FC236}">
                <a16:creationId xmlns:a16="http://schemas.microsoft.com/office/drawing/2014/main" xmlns="" id="{8631A120-F5F5-4B98-A151-D483D6E2F31C}"/>
              </a:ext>
            </a:extLst>
          </p:cNvPr>
          <p:cNvSpPr>
            <a:spLocks/>
          </p:cNvSpPr>
          <p:nvPr/>
        </p:nvSpPr>
        <p:spPr bwMode="auto">
          <a:xfrm>
            <a:off x="4794319" y="4551055"/>
            <a:ext cx="252000" cy="252000"/>
          </a:xfrm>
          <a:custGeom>
            <a:avLst/>
            <a:gdLst>
              <a:gd name="T0" fmla="*/ 647406 w 2808288"/>
              <a:gd name="T1" fmla="*/ 1470746 h 3408363"/>
              <a:gd name="T2" fmla="*/ 660922 w 2808288"/>
              <a:gd name="T3" fmla="*/ 1573049 h 3408363"/>
              <a:gd name="T4" fmla="*/ 597581 w 2808288"/>
              <a:gd name="T5" fmla="*/ 1659228 h 3408363"/>
              <a:gd name="T6" fmla="*/ 487330 w 2808288"/>
              <a:gd name="T7" fmla="*/ 1686985 h 3408363"/>
              <a:gd name="T8" fmla="*/ 390596 w 2808288"/>
              <a:gd name="T9" fmla="*/ 1639666 h 3408363"/>
              <a:gd name="T10" fmla="*/ 355083 w 2808288"/>
              <a:gd name="T11" fmla="*/ 1492158 h 3408363"/>
              <a:gd name="T12" fmla="*/ 466393 w 2808288"/>
              <a:gd name="T13" fmla="*/ 1391705 h 3408363"/>
              <a:gd name="T14" fmla="*/ 1284901 w 2808288"/>
              <a:gd name="T15" fmla="*/ 1467739 h 3408363"/>
              <a:gd name="T16" fmla="*/ 1371705 w 2808288"/>
              <a:gd name="T17" fmla="*/ 1691632 h 3408363"/>
              <a:gd name="T18" fmla="*/ 1555367 w 2808288"/>
              <a:gd name="T19" fmla="*/ 1721009 h 3408363"/>
              <a:gd name="T20" fmla="*/ 1685307 w 2808288"/>
              <a:gd name="T21" fmla="*/ 1599005 h 3408363"/>
              <a:gd name="T22" fmla="*/ 1707802 w 2808288"/>
              <a:gd name="T23" fmla="*/ 1122106 h 3408363"/>
              <a:gd name="T24" fmla="*/ 1884849 w 2808288"/>
              <a:gd name="T25" fmla="*/ 1201765 h 3408363"/>
              <a:gd name="T26" fmla="*/ 2020611 w 2808288"/>
              <a:gd name="T27" fmla="*/ 1383315 h 3408363"/>
              <a:gd name="T28" fmla="*/ 2071687 w 2808288"/>
              <a:gd name="T29" fmla="*/ 1602975 h 3408363"/>
              <a:gd name="T30" fmla="*/ 2011348 w 2808288"/>
              <a:gd name="T31" fmla="*/ 1840895 h 3408363"/>
              <a:gd name="T32" fmla="*/ 1844623 w 2808288"/>
              <a:gd name="T33" fmla="*/ 2029590 h 3408363"/>
              <a:gd name="T34" fmla="*/ 1613060 w 2808288"/>
              <a:gd name="T35" fmla="*/ 2132275 h 3408363"/>
              <a:gd name="T36" fmla="*/ 1362177 w 2808288"/>
              <a:gd name="T37" fmla="*/ 2129099 h 3408363"/>
              <a:gd name="T38" fmla="*/ 1135642 w 2808288"/>
              <a:gd name="T39" fmla="*/ 2024827 h 3408363"/>
              <a:gd name="T40" fmla="*/ 972357 w 2808288"/>
              <a:gd name="T41" fmla="*/ 1837984 h 3408363"/>
              <a:gd name="T42" fmla="*/ 912812 w 2808288"/>
              <a:gd name="T43" fmla="*/ 1601916 h 3408363"/>
              <a:gd name="T44" fmla="*/ 962301 w 2808288"/>
              <a:gd name="T45" fmla="*/ 1377493 h 3408363"/>
              <a:gd name="T46" fmla="*/ 1100974 w 2808288"/>
              <a:gd name="T47" fmla="*/ 1193297 h 3408363"/>
              <a:gd name="T48" fmla="*/ 1284938 w 2808288"/>
              <a:gd name="T49" fmla="*/ 430474 h 3408363"/>
              <a:gd name="T50" fmla="*/ 1204497 w 2808288"/>
              <a:gd name="T51" fmla="*/ 1014836 h 3408363"/>
              <a:gd name="T52" fmla="*/ 926394 w 2808288"/>
              <a:gd name="T53" fmla="*/ 1220645 h 3408363"/>
              <a:gd name="T54" fmla="*/ 476031 w 2808288"/>
              <a:gd name="T55" fmla="*/ 1322227 h 3408363"/>
              <a:gd name="T56" fmla="*/ 334201 w 2808288"/>
              <a:gd name="T57" fmla="*/ 1389684 h 3408363"/>
              <a:gd name="T58" fmla="*/ 272282 w 2808288"/>
              <a:gd name="T59" fmla="*/ 1523010 h 3408363"/>
              <a:gd name="T60" fmla="*/ 299537 w 2808288"/>
              <a:gd name="T61" fmla="*/ 1667183 h 3408363"/>
              <a:gd name="T62" fmla="*/ 415700 w 2808288"/>
              <a:gd name="T63" fmla="*/ 1762945 h 3408363"/>
              <a:gd name="T64" fmla="*/ 719999 w 2808288"/>
              <a:gd name="T65" fmla="*/ 1780934 h 3408363"/>
              <a:gd name="T66" fmla="*/ 856802 w 2808288"/>
              <a:gd name="T67" fmla="*/ 1937804 h 3408363"/>
              <a:gd name="T68" fmla="*/ 1048114 w 2808288"/>
              <a:gd name="T69" fmla="*/ 2160279 h 3408363"/>
              <a:gd name="T70" fmla="*/ 1241013 w 2808288"/>
              <a:gd name="T71" fmla="*/ 2262126 h 3408363"/>
              <a:gd name="T72" fmla="*/ 1492656 w 2808288"/>
              <a:gd name="T73" fmla="*/ 2306039 h 3408363"/>
              <a:gd name="T74" fmla="*/ 1748003 w 2808288"/>
              <a:gd name="T75" fmla="*/ 2261068 h 3408363"/>
              <a:gd name="T76" fmla="*/ 1971332 w 2808288"/>
              <a:gd name="T77" fmla="*/ 2130916 h 3408363"/>
              <a:gd name="T78" fmla="*/ 2169259 w 2808288"/>
              <a:gd name="T79" fmla="*/ 1839132 h 3408363"/>
              <a:gd name="T80" fmla="*/ 2193074 w 2808288"/>
              <a:gd name="T81" fmla="*/ 1525920 h 3408363"/>
              <a:gd name="T82" fmla="*/ 2118719 w 2808288"/>
              <a:gd name="T83" fmla="*/ 1318788 h 3408363"/>
              <a:gd name="T84" fmla="*/ 1977947 w 2808288"/>
              <a:gd name="T85" fmla="*/ 1144723 h 3408363"/>
              <a:gd name="T86" fmla="*/ 1789546 w 2808288"/>
              <a:gd name="T87" fmla="*/ 1021185 h 3408363"/>
              <a:gd name="T88" fmla="*/ 1735831 w 2808288"/>
              <a:gd name="T89" fmla="*/ 719613 h 3408363"/>
              <a:gd name="T90" fmla="*/ 2787119 w 2808288"/>
              <a:gd name="T91" fmla="*/ 1659247 h 3408363"/>
              <a:gd name="T92" fmla="*/ 2804584 w 2808288"/>
              <a:gd name="T93" fmla="*/ 2301013 h 3408363"/>
              <a:gd name="T94" fmla="*/ 2718056 w 2808288"/>
              <a:gd name="T95" fmla="*/ 2420319 h 3408363"/>
              <a:gd name="T96" fmla="*/ 1440528 w 2808288"/>
              <a:gd name="T97" fmla="*/ 3407570 h 3408363"/>
              <a:gd name="T98" fmla="*/ 381830 w 2808288"/>
              <a:gd name="T99" fmla="*/ 2506822 h 3408363"/>
              <a:gd name="T100" fmla="*/ 0 w 2808288"/>
              <a:gd name="T101" fmla="*/ 2125096 h 3408363"/>
              <a:gd name="T102" fmla="*/ 12172 w 2808288"/>
              <a:gd name="T103" fmla="*/ 1510313 h 3408363"/>
              <a:gd name="T104" fmla="*/ 1165335 w 2808288"/>
              <a:gd name="T105" fmla="*/ 500312 h 3408363"/>
              <a:gd name="T106" fmla="*/ 1597455 w 2808288"/>
              <a:gd name="T107" fmla="*/ 32808 h 3408363"/>
              <a:gd name="T108" fmla="*/ 1658938 w 2808288"/>
              <a:gd name="T109" fmla="*/ 141817 h 3408363"/>
              <a:gd name="T110" fmla="*/ 1625281 w 2808288"/>
              <a:gd name="T111" fmla="*/ 1603111 h 3408363"/>
              <a:gd name="T112" fmla="*/ 1475548 w 2808288"/>
              <a:gd name="T113" fmla="*/ 1670051 h 3408363"/>
              <a:gd name="T114" fmla="*/ 1357087 w 2808288"/>
              <a:gd name="T115" fmla="*/ 1598084 h 3408363"/>
              <a:gd name="T116" fmla="*/ 1342246 w 2808288"/>
              <a:gd name="T117" fmla="*/ 174625 h 3408363"/>
              <a:gd name="T118" fmla="*/ 1372457 w 2808288"/>
              <a:gd name="T119" fmla="*/ 63235 h 3408363"/>
              <a:gd name="T120" fmla="*/ 1464152 w 2808288"/>
              <a:gd name="T121" fmla="*/ 3969 h 3408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8288" h="3408363">
                <a:moveTo>
                  <a:pt x="502172" y="1387475"/>
                </a:moveTo>
                <a:lnTo>
                  <a:pt x="507207" y="1387740"/>
                </a:lnTo>
                <a:lnTo>
                  <a:pt x="517808" y="1388533"/>
                </a:lnTo>
                <a:lnTo>
                  <a:pt x="527879" y="1389590"/>
                </a:lnTo>
                <a:lnTo>
                  <a:pt x="538215" y="1391969"/>
                </a:lnTo>
                <a:lnTo>
                  <a:pt x="548021" y="1394348"/>
                </a:lnTo>
                <a:lnTo>
                  <a:pt x="557827" y="1397785"/>
                </a:lnTo>
                <a:lnTo>
                  <a:pt x="567633" y="1401486"/>
                </a:lnTo>
                <a:lnTo>
                  <a:pt x="576909" y="1405980"/>
                </a:lnTo>
                <a:lnTo>
                  <a:pt x="586185" y="1410738"/>
                </a:lnTo>
                <a:lnTo>
                  <a:pt x="594931" y="1416025"/>
                </a:lnTo>
                <a:lnTo>
                  <a:pt x="603411" y="1421841"/>
                </a:lnTo>
                <a:lnTo>
                  <a:pt x="611362" y="1428450"/>
                </a:lnTo>
                <a:lnTo>
                  <a:pt x="619048" y="1435058"/>
                </a:lnTo>
                <a:lnTo>
                  <a:pt x="626204" y="1442196"/>
                </a:lnTo>
                <a:lnTo>
                  <a:pt x="633094" y="1450126"/>
                </a:lnTo>
                <a:lnTo>
                  <a:pt x="639190" y="1458057"/>
                </a:lnTo>
                <a:lnTo>
                  <a:pt x="642105" y="1462286"/>
                </a:lnTo>
                <a:lnTo>
                  <a:pt x="644755" y="1466516"/>
                </a:lnTo>
                <a:lnTo>
                  <a:pt x="647406" y="1470746"/>
                </a:lnTo>
                <a:lnTo>
                  <a:pt x="649526" y="1475240"/>
                </a:lnTo>
                <a:lnTo>
                  <a:pt x="651911" y="1479734"/>
                </a:lnTo>
                <a:lnTo>
                  <a:pt x="654031" y="1484228"/>
                </a:lnTo>
                <a:lnTo>
                  <a:pt x="656151" y="1488986"/>
                </a:lnTo>
                <a:lnTo>
                  <a:pt x="657742" y="1493744"/>
                </a:lnTo>
                <a:lnTo>
                  <a:pt x="659332" y="1498503"/>
                </a:lnTo>
                <a:lnTo>
                  <a:pt x="660922" y="1503525"/>
                </a:lnTo>
                <a:lnTo>
                  <a:pt x="661982" y="1508548"/>
                </a:lnTo>
                <a:lnTo>
                  <a:pt x="663042" y="1513571"/>
                </a:lnTo>
                <a:lnTo>
                  <a:pt x="663572" y="1518858"/>
                </a:lnTo>
                <a:lnTo>
                  <a:pt x="664367" y="1523880"/>
                </a:lnTo>
                <a:lnTo>
                  <a:pt x="664632" y="1529167"/>
                </a:lnTo>
                <a:lnTo>
                  <a:pt x="665162" y="1534454"/>
                </a:lnTo>
                <a:lnTo>
                  <a:pt x="665162" y="1539741"/>
                </a:lnTo>
                <a:lnTo>
                  <a:pt x="664632" y="1545028"/>
                </a:lnTo>
                <a:lnTo>
                  <a:pt x="664102" y="1550580"/>
                </a:lnTo>
                <a:lnTo>
                  <a:pt x="663572" y="1555867"/>
                </a:lnTo>
                <a:lnTo>
                  <a:pt x="663042" y="1561947"/>
                </a:lnTo>
                <a:lnTo>
                  <a:pt x="661982" y="1567498"/>
                </a:lnTo>
                <a:lnTo>
                  <a:pt x="660922" y="1573049"/>
                </a:lnTo>
                <a:lnTo>
                  <a:pt x="659332" y="1578601"/>
                </a:lnTo>
                <a:lnTo>
                  <a:pt x="657742" y="1583888"/>
                </a:lnTo>
                <a:lnTo>
                  <a:pt x="655886" y="1589175"/>
                </a:lnTo>
                <a:lnTo>
                  <a:pt x="653766" y="1594197"/>
                </a:lnTo>
                <a:lnTo>
                  <a:pt x="651646" y="1599220"/>
                </a:lnTo>
                <a:lnTo>
                  <a:pt x="648996" y="1604507"/>
                </a:lnTo>
                <a:lnTo>
                  <a:pt x="646610" y="1609265"/>
                </a:lnTo>
                <a:lnTo>
                  <a:pt x="643695" y="1614024"/>
                </a:lnTo>
                <a:lnTo>
                  <a:pt x="640515" y="1618253"/>
                </a:lnTo>
                <a:lnTo>
                  <a:pt x="637600" y="1622747"/>
                </a:lnTo>
                <a:lnTo>
                  <a:pt x="634154" y="1626977"/>
                </a:lnTo>
                <a:lnTo>
                  <a:pt x="630709" y="1631207"/>
                </a:lnTo>
                <a:lnTo>
                  <a:pt x="627264" y="1635172"/>
                </a:lnTo>
                <a:lnTo>
                  <a:pt x="623288" y="1639137"/>
                </a:lnTo>
                <a:lnTo>
                  <a:pt x="619313" y="1642838"/>
                </a:lnTo>
                <a:lnTo>
                  <a:pt x="615338" y="1646275"/>
                </a:lnTo>
                <a:lnTo>
                  <a:pt x="611097" y="1649711"/>
                </a:lnTo>
                <a:lnTo>
                  <a:pt x="606592" y="1653148"/>
                </a:lnTo>
                <a:lnTo>
                  <a:pt x="602086" y="1656056"/>
                </a:lnTo>
                <a:lnTo>
                  <a:pt x="597581" y="1659228"/>
                </a:lnTo>
                <a:lnTo>
                  <a:pt x="593075" y="1662400"/>
                </a:lnTo>
                <a:lnTo>
                  <a:pt x="588305" y="1664779"/>
                </a:lnTo>
                <a:lnTo>
                  <a:pt x="583270" y="1667687"/>
                </a:lnTo>
                <a:lnTo>
                  <a:pt x="578499" y="1669802"/>
                </a:lnTo>
                <a:lnTo>
                  <a:pt x="573464" y="1672445"/>
                </a:lnTo>
                <a:lnTo>
                  <a:pt x="568428" y="1674296"/>
                </a:lnTo>
                <a:lnTo>
                  <a:pt x="563393" y="1676411"/>
                </a:lnTo>
                <a:lnTo>
                  <a:pt x="558092" y="1678261"/>
                </a:lnTo>
                <a:lnTo>
                  <a:pt x="552792" y="1679847"/>
                </a:lnTo>
                <a:lnTo>
                  <a:pt x="542191" y="1682755"/>
                </a:lnTo>
                <a:lnTo>
                  <a:pt x="536890" y="1683812"/>
                </a:lnTo>
                <a:lnTo>
                  <a:pt x="531325" y="1684870"/>
                </a:lnTo>
                <a:lnTo>
                  <a:pt x="525759" y="1685927"/>
                </a:lnTo>
                <a:lnTo>
                  <a:pt x="520459" y="1686456"/>
                </a:lnTo>
                <a:lnTo>
                  <a:pt x="514893" y="1686985"/>
                </a:lnTo>
                <a:lnTo>
                  <a:pt x="509328" y="1687249"/>
                </a:lnTo>
                <a:lnTo>
                  <a:pt x="504027" y="1687513"/>
                </a:lnTo>
                <a:lnTo>
                  <a:pt x="498461" y="1687513"/>
                </a:lnTo>
                <a:lnTo>
                  <a:pt x="492896" y="1687249"/>
                </a:lnTo>
                <a:lnTo>
                  <a:pt x="487330" y="1686985"/>
                </a:lnTo>
                <a:lnTo>
                  <a:pt x="482030" y="1686456"/>
                </a:lnTo>
                <a:lnTo>
                  <a:pt x="476464" y="1685663"/>
                </a:lnTo>
                <a:lnTo>
                  <a:pt x="471164" y="1684605"/>
                </a:lnTo>
                <a:lnTo>
                  <a:pt x="465863" y="1683548"/>
                </a:lnTo>
                <a:lnTo>
                  <a:pt x="460563" y="1682226"/>
                </a:lnTo>
                <a:lnTo>
                  <a:pt x="454997" y="1680904"/>
                </a:lnTo>
                <a:lnTo>
                  <a:pt x="449962" y="1679054"/>
                </a:lnTo>
                <a:lnTo>
                  <a:pt x="444926" y="1677204"/>
                </a:lnTo>
                <a:lnTo>
                  <a:pt x="439891" y="1675089"/>
                </a:lnTo>
                <a:lnTo>
                  <a:pt x="434855" y="1672974"/>
                </a:lnTo>
                <a:lnTo>
                  <a:pt x="429820" y="1670330"/>
                </a:lnTo>
                <a:lnTo>
                  <a:pt x="425050" y="1667951"/>
                </a:lnTo>
                <a:lnTo>
                  <a:pt x="420279" y="1665043"/>
                </a:lnTo>
                <a:lnTo>
                  <a:pt x="415774" y="1662136"/>
                </a:lnTo>
                <a:lnTo>
                  <a:pt x="411268" y="1658963"/>
                </a:lnTo>
                <a:lnTo>
                  <a:pt x="406763" y="1655262"/>
                </a:lnTo>
                <a:lnTo>
                  <a:pt x="402522" y="1651562"/>
                </a:lnTo>
                <a:lnTo>
                  <a:pt x="398547" y="1647861"/>
                </a:lnTo>
                <a:lnTo>
                  <a:pt x="394572" y="1643895"/>
                </a:lnTo>
                <a:lnTo>
                  <a:pt x="390596" y="1639666"/>
                </a:lnTo>
                <a:lnTo>
                  <a:pt x="386886" y="1636229"/>
                </a:lnTo>
                <a:lnTo>
                  <a:pt x="383441" y="1633321"/>
                </a:lnTo>
                <a:lnTo>
                  <a:pt x="380525" y="1629620"/>
                </a:lnTo>
                <a:lnTo>
                  <a:pt x="377345" y="1626184"/>
                </a:lnTo>
                <a:lnTo>
                  <a:pt x="371780" y="1619046"/>
                </a:lnTo>
                <a:lnTo>
                  <a:pt x="367009" y="1611645"/>
                </a:lnTo>
                <a:lnTo>
                  <a:pt x="362504" y="1603714"/>
                </a:lnTo>
                <a:lnTo>
                  <a:pt x="358528" y="1595784"/>
                </a:lnTo>
                <a:lnTo>
                  <a:pt x="355348" y="1587589"/>
                </a:lnTo>
                <a:lnTo>
                  <a:pt x="352698" y="1579129"/>
                </a:lnTo>
                <a:lnTo>
                  <a:pt x="350578" y="1570670"/>
                </a:lnTo>
                <a:lnTo>
                  <a:pt x="348987" y="1562211"/>
                </a:lnTo>
                <a:lnTo>
                  <a:pt x="347927" y="1553487"/>
                </a:lnTo>
                <a:lnTo>
                  <a:pt x="347662" y="1544500"/>
                </a:lnTo>
                <a:lnTo>
                  <a:pt x="347662" y="1535776"/>
                </a:lnTo>
                <a:lnTo>
                  <a:pt x="348192" y="1526788"/>
                </a:lnTo>
                <a:lnTo>
                  <a:pt x="348987" y="1518064"/>
                </a:lnTo>
                <a:lnTo>
                  <a:pt x="350578" y="1509605"/>
                </a:lnTo>
                <a:lnTo>
                  <a:pt x="352698" y="1500882"/>
                </a:lnTo>
                <a:lnTo>
                  <a:pt x="355083" y="1492158"/>
                </a:lnTo>
                <a:lnTo>
                  <a:pt x="358263" y="1483699"/>
                </a:lnTo>
                <a:lnTo>
                  <a:pt x="361709" y="1475504"/>
                </a:lnTo>
                <a:lnTo>
                  <a:pt x="365684" y="1467838"/>
                </a:lnTo>
                <a:lnTo>
                  <a:pt x="369659" y="1459907"/>
                </a:lnTo>
                <a:lnTo>
                  <a:pt x="374960" y="1452506"/>
                </a:lnTo>
                <a:lnTo>
                  <a:pt x="379995" y="1445368"/>
                </a:lnTo>
                <a:lnTo>
                  <a:pt x="385826" y="1438495"/>
                </a:lnTo>
                <a:lnTo>
                  <a:pt x="391656" y="1431886"/>
                </a:lnTo>
                <a:lnTo>
                  <a:pt x="398017" y="1425806"/>
                </a:lnTo>
                <a:lnTo>
                  <a:pt x="405173" y="1420255"/>
                </a:lnTo>
                <a:lnTo>
                  <a:pt x="412328" y="1414968"/>
                </a:lnTo>
                <a:lnTo>
                  <a:pt x="420014" y="1410209"/>
                </a:lnTo>
                <a:lnTo>
                  <a:pt x="428230" y="1405980"/>
                </a:lnTo>
                <a:lnTo>
                  <a:pt x="436711" y="1402279"/>
                </a:lnTo>
                <a:lnTo>
                  <a:pt x="441481" y="1400164"/>
                </a:lnTo>
                <a:lnTo>
                  <a:pt x="446517" y="1398049"/>
                </a:lnTo>
                <a:lnTo>
                  <a:pt x="451287" y="1396199"/>
                </a:lnTo>
                <a:lnTo>
                  <a:pt x="456323" y="1394348"/>
                </a:lnTo>
                <a:lnTo>
                  <a:pt x="461358" y="1393027"/>
                </a:lnTo>
                <a:lnTo>
                  <a:pt x="466393" y="1391705"/>
                </a:lnTo>
                <a:lnTo>
                  <a:pt x="471429" y="1390647"/>
                </a:lnTo>
                <a:lnTo>
                  <a:pt x="476464" y="1389590"/>
                </a:lnTo>
                <a:lnTo>
                  <a:pt x="481500" y="1388797"/>
                </a:lnTo>
                <a:lnTo>
                  <a:pt x="486800" y="1388268"/>
                </a:lnTo>
                <a:lnTo>
                  <a:pt x="491836" y="1387740"/>
                </a:lnTo>
                <a:lnTo>
                  <a:pt x="497136" y="1387740"/>
                </a:lnTo>
                <a:lnTo>
                  <a:pt x="502172" y="1387475"/>
                </a:lnTo>
                <a:close/>
                <a:moveTo>
                  <a:pt x="1281726" y="1092200"/>
                </a:moveTo>
                <a:lnTo>
                  <a:pt x="1283313" y="1106491"/>
                </a:lnTo>
                <a:lnTo>
                  <a:pt x="1284107" y="1121047"/>
                </a:lnTo>
                <a:lnTo>
                  <a:pt x="1285431" y="1149894"/>
                </a:lnTo>
                <a:lnTo>
                  <a:pt x="1286489" y="1178741"/>
                </a:lnTo>
                <a:lnTo>
                  <a:pt x="1287283" y="1207588"/>
                </a:lnTo>
                <a:lnTo>
                  <a:pt x="1287283" y="1236434"/>
                </a:lnTo>
                <a:lnTo>
                  <a:pt x="1287283" y="1265281"/>
                </a:lnTo>
                <a:lnTo>
                  <a:pt x="1286225" y="1322975"/>
                </a:lnTo>
                <a:lnTo>
                  <a:pt x="1285166" y="1380669"/>
                </a:lnTo>
                <a:lnTo>
                  <a:pt x="1284901" y="1409780"/>
                </a:lnTo>
                <a:lnTo>
                  <a:pt x="1284637" y="1438892"/>
                </a:lnTo>
                <a:lnTo>
                  <a:pt x="1284901" y="1467739"/>
                </a:lnTo>
                <a:lnTo>
                  <a:pt x="1285431" y="1496585"/>
                </a:lnTo>
                <a:lnTo>
                  <a:pt x="1286489" y="1525168"/>
                </a:lnTo>
                <a:lnTo>
                  <a:pt x="1288342" y="1554014"/>
                </a:lnTo>
                <a:lnTo>
                  <a:pt x="1289665" y="1563806"/>
                </a:lnTo>
                <a:lnTo>
                  <a:pt x="1291253" y="1573599"/>
                </a:lnTo>
                <a:lnTo>
                  <a:pt x="1293899" y="1583126"/>
                </a:lnTo>
                <a:lnTo>
                  <a:pt x="1297075" y="1592389"/>
                </a:lnTo>
                <a:lnTo>
                  <a:pt x="1300251" y="1601387"/>
                </a:lnTo>
                <a:lnTo>
                  <a:pt x="1303956" y="1610385"/>
                </a:lnTo>
                <a:lnTo>
                  <a:pt x="1308455" y="1618854"/>
                </a:lnTo>
                <a:lnTo>
                  <a:pt x="1313218" y="1627587"/>
                </a:lnTo>
                <a:lnTo>
                  <a:pt x="1318246" y="1635791"/>
                </a:lnTo>
                <a:lnTo>
                  <a:pt x="1323804" y="1643995"/>
                </a:lnTo>
                <a:lnTo>
                  <a:pt x="1329626" y="1651406"/>
                </a:lnTo>
                <a:lnTo>
                  <a:pt x="1335978" y="1659080"/>
                </a:lnTo>
                <a:lnTo>
                  <a:pt x="1342329" y="1665961"/>
                </a:lnTo>
                <a:lnTo>
                  <a:pt x="1349474" y="1673107"/>
                </a:lnTo>
                <a:lnTo>
                  <a:pt x="1356620" y="1679458"/>
                </a:lnTo>
                <a:lnTo>
                  <a:pt x="1364294" y="1685545"/>
                </a:lnTo>
                <a:lnTo>
                  <a:pt x="1371705" y="1691632"/>
                </a:lnTo>
                <a:lnTo>
                  <a:pt x="1379908" y="1697190"/>
                </a:lnTo>
                <a:lnTo>
                  <a:pt x="1388377" y="1702218"/>
                </a:lnTo>
                <a:lnTo>
                  <a:pt x="1396846" y="1706982"/>
                </a:lnTo>
                <a:lnTo>
                  <a:pt x="1405314" y="1711481"/>
                </a:lnTo>
                <a:lnTo>
                  <a:pt x="1414312" y="1715451"/>
                </a:lnTo>
                <a:lnTo>
                  <a:pt x="1423310" y="1718891"/>
                </a:lnTo>
                <a:lnTo>
                  <a:pt x="1432573" y="1722067"/>
                </a:lnTo>
                <a:lnTo>
                  <a:pt x="1442100" y="1724714"/>
                </a:lnTo>
                <a:lnTo>
                  <a:pt x="1451362" y="1726831"/>
                </a:lnTo>
                <a:lnTo>
                  <a:pt x="1461154" y="1728419"/>
                </a:lnTo>
                <a:lnTo>
                  <a:pt x="1470681" y="1729742"/>
                </a:lnTo>
                <a:lnTo>
                  <a:pt x="1480473" y="1730536"/>
                </a:lnTo>
                <a:lnTo>
                  <a:pt x="1490265" y="1730801"/>
                </a:lnTo>
                <a:lnTo>
                  <a:pt x="1500057" y="1730536"/>
                </a:lnTo>
                <a:lnTo>
                  <a:pt x="1509849" y="1729742"/>
                </a:lnTo>
                <a:lnTo>
                  <a:pt x="1519376" y="1728683"/>
                </a:lnTo>
                <a:lnTo>
                  <a:pt x="1528374" y="1727360"/>
                </a:lnTo>
                <a:lnTo>
                  <a:pt x="1537636" y="1725772"/>
                </a:lnTo>
                <a:lnTo>
                  <a:pt x="1546634" y="1723390"/>
                </a:lnTo>
                <a:lnTo>
                  <a:pt x="1555367" y="1721009"/>
                </a:lnTo>
                <a:lnTo>
                  <a:pt x="1564100" y="1717833"/>
                </a:lnTo>
                <a:lnTo>
                  <a:pt x="1572834" y="1714392"/>
                </a:lnTo>
                <a:lnTo>
                  <a:pt x="1580773" y="1710952"/>
                </a:lnTo>
                <a:lnTo>
                  <a:pt x="1588977" y="1706717"/>
                </a:lnTo>
                <a:lnTo>
                  <a:pt x="1597181" y="1701954"/>
                </a:lnTo>
                <a:lnTo>
                  <a:pt x="1604856" y="1697190"/>
                </a:lnTo>
                <a:lnTo>
                  <a:pt x="1612266" y="1691897"/>
                </a:lnTo>
                <a:lnTo>
                  <a:pt x="1619411" y="1686339"/>
                </a:lnTo>
                <a:lnTo>
                  <a:pt x="1626821" y="1680252"/>
                </a:lnTo>
                <a:lnTo>
                  <a:pt x="1633437" y="1674165"/>
                </a:lnTo>
                <a:lnTo>
                  <a:pt x="1640053" y="1667814"/>
                </a:lnTo>
                <a:lnTo>
                  <a:pt x="1646405" y="1660933"/>
                </a:lnTo>
                <a:lnTo>
                  <a:pt x="1652227" y="1654052"/>
                </a:lnTo>
                <a:lnTo>
                  <a:pt x="1658049" y="1646907"/>
                </a:lnTo>
                <a:lnTo>
                  <a:pt x="1663607" y="1639496"/>
                </a:lnTo>
                <a:lnTo>
                  <a:pt x="1668635" y="1631557"/>
                </a:lnTo>
                <a:lnTo>
                  <a:pt x="1673398" y="1623617"/>
                </a:lnTo>
                <a:lnTo>
                  <a:pt x="1677633" y="1615678"/>
                </a:lnTo>
                <a:lnTo>
                  <a:pt x="1681867" y="1607474"/>
                </a:lnTo>
                <a:lnTo>
                  <a:pt x="1685307" y="1599005"/>
                </a:lnTo>
                <a:lnTo>
                  <a:pt x="1688483" y="1590271"/>
                </a:lnTo>
                <a:lnTo>
                  <a:pt x="1691659" y="1581803"/>
                </a:lnTo>
                <a:lnTo>
                  <a:pt x="1694041" y="1572805"/>
                </a:lnTo>
                <a:lnTo>
                  <a:pt x="1696158" y="1563806"/>
                </a:lnTo>
                <a:lnTo>
                  <a:pt x="1697746" y="1554808"/>
                </a:lnTo>
                <a:lnTo>
                  <a:pt x="1698804" y="1545546"/>
                </a:lnTo>
                <a:lnTo>
                  <a:pt x="1699598" y="1536283"/>
                </a:lnTo>
                <a:lnTo>
                  <a:pt x="1700921" y="1508759"/>
                </a:lnTo>
                <a:lnTo>
                  <a:pt x="1701715" y="1481236"/>
                </a:lnTo>
                <a:lnTo>
                  <a:pt x="1702245" y="1453712"/>
                </a:lnTo>
                <a:lnTo>
                  <a:pt x="1702245" y="1425924"/>
                </a:lnTo>
                <a:lnTo>
                  <a:pt x="1701980" y="1370612"/>
                </a:lnTo>
                <a:lnTo>
                  <a:pt x="1701451" y="1315300"/>
                </a:lnTo>
                <a:lnTo>
                  <a:pt x="1701451" y="1287777"/>
                </a:lnTo>
                <a:lnTo>
                  <a:pt x="1701451" y="1259988"/>
                </a:lnTo>
                <a:lnTo>
                  <a:pt x="1701980" y="1232465"/>
                </a:lnTo>
                <a:lnTo>
                  <a:pt x="1702509" y="1204941"/>
                </a:lnTo>
                <a:lnTo>
                  <a:pt x="1703568" y="1177418"/>
                </a:lnTo>
                <a:lnTo>
                  <a:pt x="1705420" y="1149629"/>
                </a:lnTo>
                <a:lnTo>
                  <a:pt x="1707802" y="1122106"/>
                </a:lnTo>
                <a:lnTo>
                  <a:pt x="1709125" y="1108344"/>
                </a:lnTo>
                <a:lnTo>
                  <a:pt x="1710713" y="1094582"/>
                </a:lnTo>
                <a:lnTo>
                  <a:pt x="1721299" y="1098816"/>
                </a:lnTo>
                <a:lnTo>
                  <a:pt x="1731885" y="1103051"/>
                </a:lnTo>
                <a:lnTo>
                  <a:pt x="1742206" y="1107815"/>
                </a:lnTo>
                <a:lnTo>
                  <a:pt x="1752527" y="1112578"/>
                </a:lnTo>
                <a:lnTo>
                  <a:pt x="1763113" y="1117607"/>
                </a:lnTo>
                <a:lnTo>
                  <a:pt x="1773169" y="1122900"/>
                </a:lnTo>
                <a:lnTo>
                  <a:pt x="1783226" y="1128457"/>
                </a:lnTo>
                <a:lnTo>
                  <a:pt x="1793017" y="1134280"/>
                </a:lnTo>
                <a:lnTo>
                  <a:pt x="1802809" y="1140102"/>
                </a:lnTo>
                <a:lnTo>
                  <a:pt x="1812336" y="1146189"/>
                </a:lnTo>
                <a:lnTo>
                  <a:pt x="1821864" y="1152540"/>
                </a:lnTo>
                <a:lnTo>
                  <a:pt x="1831391" y="1158892"/>
                </a:lnTo>
                <a:lnTo>
                  <a:pt x="1840653" y="1165508"/>
                </a:lnTo>
                <a:lnTo>
                  <a:pt x="1849651" y="1172389"/>
                </a:lnTo>
                <a:lnTo>
                  <a:pt x="1858914" y="1179535"/>
                </a:lnTo>
                <a:lnTo>
                  <a:pt x="1867647" y="1186680"/>
                </a:lnTo>
                <a:lnTo>
                  <a:pt x="1876115" y="1194090"/>
                </a:lnTo>
                <a:lnTo>
                  <a:pt x="1884849" y="1201765"/>
                </a:lnTo>
                <a:lnTo>
                  <a:pt x="1893317" y="1209440"/>
                </a:lnTo>
                <a:lnTo>
                  <a:pt x="1901521" y="1217115"/>
                </a:lnTo>
                <a:lnTo>
                  <a:pt x="1909725" y="1225319"/>
                </a:lnTo>
                <a:lnTo>
                  <a:pt x="1917665" y="1233788"/>
                </a:lnTo>
                <a:lnTo>
                  <a:pt x="1925339" y="1241727"/>
                </a:lnTo>
                <a:lnTo>
                  <a:pt x="1933014" y="1250461"/>
                </a:lnTo>
                <a:lnTo>
                  <a:pt x="1940424" y="1259194"/>
                </a:lnTo>
                <a:lnTo>
                  <a:pt x="1947834" y="1267928"/>
                </a:lnTo>
                <a:lnTo>
                  <a:pt x="1954715" y="1276926"/>
                </a:lnTo>
                <a:lnTo>
                  <a:pt x="1961595" y="1285924"/>
                </a:lnTo>
                <a:lnTo>
                  <a:pt x="1968476" y="1295187"/>
                </a:lnTo>
                <a:lnTo>
                  <a:pt x="1975092" y="1304714"/>
                </a:lnTo>
                <a:lnTo>
                  <a:pt x="1981444" y="1313712"/>
                </a:lnTo>
                <a:lnTo>
                  <a:pt x="1987795" y="1323504"/>
                </a:lnTo>
                <a:lnTo>
                  <a:pt x="1993617" y="1333032"/>
                </a:lnTo>
                <a:lnTo>
                  <a:pt x="1999439" y="1343088"/>
                </a:lnTo>
                <a:lnTo>
                  <a:pt x="2005262" y="1353145"/>
                </a:lnTo>
                <a:lnTo>
                  <a:pt x="2010554" y="1362937"/>
                </a:lnTo>
                <a:lnTo>
                  <a:pt x="2015583" y="1373258"/>
                </a:lnTo>
                <a:lnTo>
                  <a:pt x="2020611" y="1383315"/>
                </a:lnTo>
                <a:lnTo>
                  <a:pt x="2025375" y="1393637"/>
                </a:lnTo>
                <a:lnTo>
                  <a:pt x="2029873" y="1403958"/>
                </a:lnTo>
                <a:lnTo>
                  <a:pt x="2034372" y="1414809"/>
                </a:lnTo>
                <a:lnTo>
                  <a:pt x="2038342" y="1425130"/>
                </a:lnTo>
                <a:lnTo>
                  <a:pt x="2042047" y="1435716"/>
                </a:lnTo>
                <a:lnTo>
                  <a:pt x="2045752" y="1446567"/>
                </a:lnTo>
                <a:lnTo>
                  <a:pt x="2049457" y="1457417"/>
                </a:lnTo>
                <a:lnTo>
                  <a:pt x="2052633" y="1468268"/>
                </a:lnTo>
                <a:lnTo>
                  <a:pt x="2055544" y="1479118"/>
                </a:lnTo>
                <a:lnTo>
                  <a:pt x="2058190" y="1489969"/>
                </a:lnTo>
                <a:lnTo>
                  <a:pt x="2060572" y="1501349"/>
                </a:lnTo>
                <a:lnTo>
                  <a:pt x="2062954" y="1512464"/>
                </a:lnTo>
                <a:lnTo>
                  <a:pt x="2064806" y="1523315"/>
                </a:lnTo>
                <a:lnTo>
                  <a:pt x="2066659" y="1534960"/>
                </a:lnTo>
                <a:lnTo>
                  <a:pt x="2068247" y="1546075"/>
                </a:lnTo>
                <a:lnTo>
                  <a:pt x="2069305" y="1557455"/>
                </a:lnTo>
                <a:lnTo>
                  <a:pt x="2070099" y="1568835"/>
                </a:lnTo>
                <a:lnTo>
                  <a:pt x="2070893" y="1579950"/>
                </a:lnTo>
                <a:lnTo>
                  <a:pt x="2071423" y="1591595"/>
                </a:lnTo>
                <a:lnTo>
                  <a:pt x="2071687" y="1602975"/>
                </a:lnTo>
                <a:lnTo>
                  <a:pt x="2071687" y="1614090"/>
                </a:lnTo>
                <a:lnTo>
                  <a:pt x="2070893" y="1625735"/>
                </a:lnTo>
                <a:lnTo>
                  <a:pt x="2070364" y="1637114"/>
                </a:lnTo>
                <a:lnTo>
                  <a:pt x="2069305" y="1648759"/>
                </a:lnTo>
                <a:lnTo>
                  <a:pt x="2068247" y="1660139"/>
                </a:lnTo>
                <a:lnTo>
                  <a:pt x="2066924" y="1671784"/>
                </a:lnTo>
                <a:lnTo>
                  <a:pt x="2064806" y="1684487"/>
                </a:lnTo>
                <a:lnTo>
                  <a:pt x="2062689" y="1697455"/>
                </a:lnTo>
                <a:lnTo>
                  <a:pt x="2060043" y="1710158"/>
                </a:lnTo>
                <a:lnTo>
                  <a:pt x="2057132" y="1722332"/>
                </a:lnTo>
                <a:lnTo>
                  <a:pt x="2053956" y="1735035"/>
                </a:lnTo>
                <a:lnTo>
                  <a:pt x="2050251" y="1747209"/>
                </a:lnTo>
                <a:lnTo>
                  <a:pt x="2046546" y="1759383"/>
                </a:lnTo>
                <a:lnTo>
                  <a:pt x="2042312" y="1771292"/>
                </a:lnTo>
                <a:lnTo>
                  <a:pt x="2038077" y="1783466"/>
                </a:lnTo>
                <a:lnTo>
                  <a:pt x="2033314" y="1795111"/>
                </a:lnTo>
                <a:lnTo>
                  <a:pt x="2028021" y="1806755"/>
                </a:lnTo>
                <a:lnTo>
                  <a:pt x="2022728" y="1818135"/>
                </a:lnTo>
                <a:lnTo>
                  <a:pt x="2017171" y="1829780"/>
                </a:lnTo>
                <a:lnTo>
                  <a:pt x="2011348" y="1840895"/>
                </a:lnTo>
                <a:lnTo>
                  <a:pt x="2005262" y="1851746"/>
                </a:lnTo>
                <a:lnTo>
                  <a:pt x="1998646" y="1862861"/>
                </a:lnTo>
                <a:lnTo>
                  <a:pt x="1992294" y="1873712"/>
                </a:lnTo>
                <a:lnTo>
                  <a:pt x="1985149" y="1884298"/>
                </a:lnTo>
                <a:lnTo>
                  <a:pt x="1978003" y="1894619"/>
                </a:lnTo>
                <a:lnTo>
                  <a:pt x="1970593" y="1904940"/>
                </a:lnTo>
                <a:lnTo>
                  <a:pt x="1963183" y="1915262"/>
                </a:lnTo>
                <a:lnTo>
                  <a:pt x="1955244" y="1925054"/>
                </a:lnTo>
                <a:lnTo>
                  <a:pt x="1947040" y="1934846"/>
                </a:lnTo>
                <a:lnTo>
                  <a:pt x="1938836" y="1944373"/>
                </a:lnTo>
                <a:lnTo>
                  <a:pt x="1930367" y="1953900"/>
                </a:lnTo>
                <a:lnTo>
                  <a:pt x="1921370" y="1963163"/>
                </a:lnTo>
                <a:lnTo>
                  <a:pt x="1912372" y="1972161"/>
                </a:lnTo>
                <a:lnTo>
                  <a:pt x="1903374" y="1980630"/>
                </a:lnTo>
                <a:lnTo>
                  <a:pt x="1894111" y="1989364"/>
                </a:lnTo>
                <a:lnTo>
                  <a:pt x="1884584" y="1997832"/>
                </a:lnTo>
                <a:lnTo>
                  <a:pt x="1874792" y="2006301"/>
                </a:lnTo>
                <a:lnTo>
                  <a:pt x="1865000" y="2013976"/>
                </a:lnTo>
                <a:lnTo>
                  <a:pt x="1854944" y="2021916"/>
                </a:lnTo>
                <a:lnTo>
                  <a:pt x="1844623" y="2029590"/>
                </a:lnTo>
                <a:lnTo>
                  <a:pt x="1834302" y="2037001"/>
                </a:lnTo>
                <a:lnTo>
                  <a:pt x="1823716" y="2044411"/>
                </a:lnTo>
                <a:lnTo>
                  <a:pt x="1812866" y="2051027"/>
                </a:lnTo>
                <a:lnTo>
                  <a:pt x="1802280" y="2057908"/>
                </a:lnTo>
                <a:lnTo>
                  <a:pt x="1791429" y="2064524"/>
                </a:lnTo>
                <a:lnTo>
                  <a:pt x="1780050" y="2070611"/>
                </a:lnTo>
                <a:lnTo>
                  <a:pt x="1768935" y="2076698"/>
                </a:lnTo>
                <a:lnTo>
                  <a:pt x="1757290" y="2082520"/>
                </a:lnTo>
                <a:lnTo>
                  <a:pt x="1745911" y="2088078"/>
                </a:lnTo>
                <a:lnTo>
                  <a:pt x="1734531" y="2093371"/>
                </a:lnTo>
                <a:lnTo>
                  <a:pt x="1722622" y="2098399"/>
                </a:lnTo>
                <a:lnTo>
                  <a:pt x="1710978" y="2103163"/>
                </a:lnTo>
                <a:lnTo>
                  <a:pt x="1698804" y="2107927"/>
                </a:lnTo>
                <a:lnTo>
                  <a:pt x="1686895" y="2112161"/>
                </a:lnTo>
                <a:lnTo>
                  <a:pt x="1674722" y="2116131"/>
                </a:lnTo>
                <a:lnTo>
                  <a:pt x="1662813" y="2120101"/>
                </a:lnTo>
                <a:lnTo>
                  <a:pt x="1650374" y="2123276"/>
                </a:lnTo>
                <a:lnTo>
                  <a:pt x="1637936" y="2126717"/>
                </a:lnTo>
                <a:lnTo>
                  <a:pt x="1625762" y="2129628"/>
                </a:lnTo>
                <a:lnTo>
                  <a:pt x="1613060" y="2132275"/>
                </a:lnTo>
                <a:lnTo>
                  <a:pt x="1600886" y="2134656"/>
                </a:lnTo>
                <a:lnTo>
                  <a:pt x="1588183" y="2136774"/>
                </a:lnTo>
                <a:lnTo>
                  <a:pt x="1575480" y="2138626"/>
                </a:lnTo>
                <a:lnTo>
                  <a:pt x="1563042" y="2140214"/>
                </a:lnTo>
                <a:lnTo>
                  <a:pt x="1550339" y="2141273"/>
                </a:lnTo>
                <a:lnTo>
                  <a:pt x="1537371" y="2142331"/>
                </a:lnTo>
                <a:lnTo>
                  <a:pt x="1524933" y="2142861"/>
                </a:lnTo>
                <a:lnTo>
                  <a:pt x="1512230" y="2143125"/>
                </a:lnTo>
                <a:lnTo>
                  <a:pt x="1499263" y="2143125"/>
                </a:lnTo>
                <a:lnTo>
                  <a:pt x="1486295" y="2142861"/>
                </a:lnTo>
                <a:lnTo>
                  <a:pt x="1474122" y="2142861"/>
                </a:lnTo>
                <a:lnTo>
                  <a:pt x="1461419" y="2142331"/>
                </a:lnTo>
                <a:lnTo>
                  <a:pt x="1449245" y="2141802"/>
                </a:lnTo>
                <a:lnTo>
                  <a:pt x="1436542" y="2140743"/>
                </a:lnTo>
                <a:lnTo>
                  <a:pt x="1424104" y="2139685"/>
                </a:lnTo>
                <a:lnTo>
                  <a:pt x="1411666" y="2137832"/>
                </a:lnTo>
                <a:lnTo>
                  <a:pt x="1399227" y="2136244"/>
                </a:lnTo>
                <a:lnTo>
                  <a:pt x="1387054" y="2133862"/>
                </a:lnTo>
                <a:lnTo>
                  <a:pt x="1374616" y="2131745"/>
                </a:lnTo>
                <a:lnTo>
                  <a:pt x="1362177" y="2129099"/>
                </a:lnTo>
                <a:lnTo>
                  <a:pt x="1350268" y="2126188"/>
                </a:lnTo>
                <a:lnTo>
                  <a:pt x="1337830" y="2123012"/>
                </a:lnTo>
                <a:lnTo>
                  <a:pt x="1325921" y="2119571"/>
                </a:lnTo>
                <a:lnTo>
                  <a:pt x="1313748" y="2116131"/>
                </a:lnTo>
                <a:lnTo>
                  <a:pt x="1302103" y="2112161"/>
                </a:lnTo>
                <a:lnTo>
                  <a:pt x="1290194" y="2107927"/>
                </a:lnTo>
                <a:lnTo>
                  <a:pt x="1278550" y="2103428"/>
                </a:lnTo>
                <a:lnTo>
                  <a:pt x="1266641" y="2098664"/>
                </a:lnTo>
                <a:lnTo>
                  <a:pt x="1255261" y="2093900"/>
                </a:lnTo>
                <a:lnTo>
                  <a:pt x="1243617" y="2088607"/>
                </a:lnTo>
                <a:lnTo>
                  <a:pt x="1232237" y="2083314"/>
                </a:lnTo>
                <a:lnTo>
                  <a:pt x="1221122" y="2077757"/>
                </a:lnTo>
                <a:lnTo>
                  <a:pt x="1209743" y="2071670"/>
                </a:lnTo>
                <a:lnTo>
                  <a:pt x="1198892" y="2065847"/>
                </a:lnTo>
                <a:lnTo>
                  <a:pt x="1188042" y="2059496"/>
                </a:lnTo>
                <a:lnTo>
                  <a:pt x="1177191" y="2053144"/>
                </a:lnTo>
                <a:lnTo>
                  <a:pt x="1166606" y="2046263"/>
                </a:lnTo>
                <a:lnTo>
                  <a:pt x="1156020" y="2039382"/>
                </a:lnTo>
                <a:lnTo>
                  <a:pt x="1145699" y="2031972"/>
                </a:lnTo>
                <a:lnTo>
                  <a:pt x="1135642" y="2024827"/>
                </a:lnTo>
                <a:lnTo>
                  <a:pt x="1125321" y="2017152"/>
                </a:lnTo>
                <a:lnTo>
                  <a:pt x="1115529" y="2009212"/>
                </a:lnTo>
                <a:lnTo>
                  <a:pt x="1106002" y="2001537"/>
                </a:lnTo>
                <a:lnTo>
                  <a:pt x="1096475" y="1993333"/>
                </a:lnTo>
                <a:lnTo>
                  <a:pt x="1086948" y="1984865"/>
                </a:lnTo>
                <a:lnTo>
                  <a:pt x="1078215" y="1976131"/>
                </a:lnTo>
                <a:lnTo>
                  <a:pt x="1069217" y="1967662"/>
                </a:lnTo>
                <a:lnTo>
                  <a:pt x="1060483" y="1958664"/>
                </a:lnTo>
                <a:lnTo>
                  <a:pt x="1051750" y="1949666"/>
                </a:lnTo>
                <a:lnTo>
                  <a:pt x="1043282" y="1940403"/>
                </a:lnTo>
                <a:lnTo>
                  <a:pt x="1035342" y="1930876"/>
                </a:lnTo>
                <a:lnTo>
                  <a:pt x="1027403" y="1921084"/>
                </a:lnTo>
                <a:lnTo>
                  <a:pt x="1019728" y="1911292"/>
                </a:lnTo>
                <a:lnTo>
                  <a:pt x="1012318" y="1901500"/>
                </a:lnTo>
                <a:lnTo>
                  <a:pt x="1004908" y="1891443"/>
                </a:lnTo>
                <a:lnTo>
                  <a:pt x="998028" y="1880857"/>
                </a:lnTo>
                <a:lnTo>
                  <a:pt x="991147" y="1870536"/>
                </a:lnTo>
                <a:lnTo>
                  <a:pt x="984795" y="1859950"/>
                </a:lnTo>
                <a:lnTo>
                  <a:pt x="978709" y="1849099"/>
                </a:lnTo>
                <a:lnTo>
                  <a:pt x="972357" y="1837984"/>
                </a:lnTo>
                <a:lnTo>
                  <a:pt x="966800" y="1827133"/>
                </a:lnTo>
                <a:lnTo>
                  <a:pt x="961242" y="1816018"/>
                </a:lnTo>
                <a:lnTo>
                  <a:pt x="956214" y="1804638"/>
                </a:lnTo>
                <a:lnTo>
                  <a:pt x="951450" y="1793258"/>
                </a:lnTo>
                <a:lnTo>
                  <a:pt x="946687" y="1781613"/>
                </a:lnTo>
                <a:lnTo>
                  <a:pt x="942452" y="1769704"/>
                </a:lnTo>
                <a:lnTo>
                  <a:pt x="938218" y="1758060"/>
                </a:lnTo>
                <a:lnTo>
                  <a:pt x="934513" y="1745886"/>
                </a:lnTo>
                <a:lnTo>
                  <a:pt x="931337" y="1733976"/>
                </a:lnTo>
                <a:lnTo>
                  <a:pt x="928162" y="1721538"/>
                </a:lnTo>
                <a:lnTo>
                  <a:pt x="925251" y="1709099"/>
                </a:lnTo>
                <a:lnTo>
                  <a:pt x="922869" y="1696925"/>
                </a:lnTo>
                <a:lnTo>
                  <a:pt x="920487" y="1684222"/>
                </a:lnTo>
                <a:lnTo>
                  <a:pt x="918899" y="1671784"/>
                </a:lnTo>
                <a:lnTo>
                  <a:pt x="917311" y="1659874"/>
                </a:lnTo>
                <a:lnTo>
                  <a:pt x="915459" y="1648494"/>
                </a:lnTo>
                <a:lnTo>
                  <a:pt x="914400" y="1636585"/>
                </a:lnTo>
                <a:lnTo>
                  <a:pt x="913606" y="1625205"/>
                </a:lnTo>
                <a:lnTo>
                  <a:pt x="913077" y="1613296"/>
                </a:lnTo>
                <a:lnTo>
                  <a:pt x="912812" y="1601916"/>
                </a:lnTo>
                <a:lnTo>
                  <a:pt x="912812" y="1590007"/>
                </a:lnTo>
                <a:lnTo>
                  <a:pt x="913077" y="1578627"/>
                </a:lnTo>
                <a:lnTo>
                  <a:pt x="913606" y="1567247"/>
                </a:lnTo>
                <a:lnTo>
                  <a:pt x="914400" y="1555338"/>
                </a:lnTo>
                <a:lnTo>
                  <a:pt x="915459" y="1543958"/>
                </a:lnTo>
                <a:lnTo>
                  <a:pt x="917047" y="1532313"/>
                </a:lnTo>
                <a:lnTo>
                  <a:pt x="918634" y="1520933"/>
                </a:lnTo>
                <a:lnTo>
                  <a:pt x="920222" y="1509289"/>
                </a:lnTo>
                <a:lnTo>
                  <a:pt x="922604" y="1498173"/>
                </a:lnTo>
                <a:lnTo>
                  <a:pt x="924986" y="1487058"/>
                </a:lnTo>
                <a:lnTo>
                  <a:pt x="927632" y="1475413"/>
                </a:lnTo>
                <a:lnTo>
                  <a:pt x="930808" y="1464298"/>
                </a:lnTo>
                <a:lnTo>
                  <a:pt x="933719" y="1453447"/>
                </a:lnTo>
                <a:lnTo>
                  <a:pt x="937159" y="1442067"/>
                </a:lnTo>
                <a:lnTo>
                  <a:pt x="940864" y="1431217"/>
                </a:lnTo>
                <a:lnTo>
                  <a:pt x="944569" y="1420366"/>
                </a:lnTo>
                <a:lnTo>
                  <a:pt x="948539" y="1409251"/>
                </a:lnTo>
                <a:lnTo>
                  <a:pt x="953038" y="1398665"/>
                </a:lnTo>
                <a:lnTo>
                  <a:pt x="957537" y="1388079"/>
                </a:lnTo>
                <a:lnTo>
                  <a:pt x="962301" y="1377493"/>
                </a:lnTo>
                <a:lnTo>
                  <a:pt x="967329" y="1367172"/>
                </a:lnTo>
                <a:lnTo>
                  <a:pt x="972622" y="1356586"/>
                </a:lnTo>
                <a:lnTo>
                  <a:pt x="977915" y="1346264"/>
                </a:lnTo>
                <a:lnTo>
                  <a:pt x="984001" y="1336208"/>
                </a:lnTo>
                <a:lnTo>
                  <a:pt x="989824" y="1326151"/>
                </a:lnTo>
                <a:lnTo>
                  <a:pt x="995646" y="1316359"/>
                </a:lnTo>
                <a:lnTo>
                  <a:pt x="1002262" y="1306567"/>
                </a:lnTo>
                <a:lnTo>
                  <a:pt x="1008613" y="1297039"/>
                </a:lnTo>
                <a:lnTo>
                  <a:pt x="1015229" y="1287512"/>
                </a:lnTo>
                <a:lnTo>
                  <a:pt x="1022110" y="1278249"/>
                </a:lnTo>
                <a:lnTo>
                  <a:pt x="1029255" y="1268986"/>
                </a:lnTo>
                <a:lnTo>
                  <a:pt x="1036401" y="1259724"/>
                </a:lnTo>
                <a:lnTo>
                  <a:pt x="1043811" y="1250990"/>
                </a:lnTo>
                <a:lnTo>
                  <a:pt x="1051486" y="1241992"/>
                </a:lnTo>
                <a:lnTo>
                  <a:pt x="1059425" y="1233788"/>
                </a:lnTo>
                <a:lnTo>
                  <a:pt x="1067364" y="1225319"/>
                </a:lnTo>
                <a:lnTo>
                  <a:pt x="1075568" y="1216850"/>
                </a:lnTo>
                <a:lnTo>
                  <a:pt x="1084037" y="1208911"/>
                </a:lnTo>
                <a:lnTo>
                  <a:pt x="1092505" y="1201236"/>
                </a:lnTo>
                <a:lnTo>
                  <a:pt x="1100974" y="1193297"/>
                </a:lnTo>
                <a:lnTo>
                  <a:pt x="1109707" y="1185886"/>
                </a:lnTo>
                <a:lnTo>
                  <a:pt x="1118705" y="1178476"/>
                </a:lnTo>
                <a:lnTo>
                  <a:pt x="1127968" y="1171595"/>
                </a:lnTo>
                <a:lnTo>
                  <a:pt x="1137230" y="1164450"/>
                </a:lnTo>
                <a:lnTo>
                  <a:pt x="1146757" y="1158098"/>
                </a:lnTo>
                <a:lnTo>
                  <a:pt x="1156284" y="1151217"/>
                </a:lnTo>
                <a:lnTo>
                  <a:pt x="1166076" y="1145130"/>
                </a:lnTo>
                <a:lnTo>
                  <a:pt x="1175868" y="1139308"/>
                </a:lnTo>
                <a:lnTo>
                  <a:pt x="1185925" y="1133486"/>
                </a:lnTo>
                <a:lnTo>
                  <a:pt x="1195981" y="1127663"/>
                </a:lnTo>
                <a:lnTo>
                  <a:pt x="1206567" y="1122370"/>
                </a:lnTo>
                <a:lnTo>
                  <a:pt x="1216888" y="1117342"/>
                </a:lnTo>
                <a:lnTo>
                  <a:pt x="1227474" y="1112578"/>
                </a:lnTo>
                <a:lnTo>
                  <a:pt x="1238059" y="1107815"/>
                </a:lnTo>
                <a:lnTo>
                  <a:pt x="1248645" y="1103580"/>
                </a:lnTo>
                <a:lnTo>
                  <a:pt x="1259760" y="1099346"/>
                </a:lnTo>
                <a:lnTo>
                  <a:pt x="1270875" y="1095905"/>
                </a:lnTo>
                <a:lnTo>
                  <a:pt x="1281726" y="1092200"/>
                </a:lnTo>
                <a:close/>
                <a:moveTo>
                  <a:pt x="1283615" y="412750"/>
                </a:moveTo>
                <a:lnTo>
                  <a:pt x="1284938" y="430474"/>
                </a:lnTo>
                <a:lnTo>
                  <a:pt x="1286261" y="448463"/>
                </a:lnTo>
                <a:lnTo>
                  <a:pt x="1287584" y="466451"/>
                </a:lnTo>
                <a:lnTo>
                  <a:pt x="1288643" y="483910"/>
                </a:lnTo>
                <a:lnTo>
                  <a:pt x="1289966" y="519623"/>
                </a:lnTo>
                <a:lnTo>
                  <a:pt x="1290760" y="555335"/>
                </a:lnTo>
                <a:lnTo>
                  <a:pt x="1291553" y="591048"/>
                </a:lnTo>
                <a:lnTo>
                  <a:pt x="1291553" y="626496"/>
                </a:lnTo>
                <a:lnTo>
                  <a:pt x="1291024" y="662473"/>
                </a:lnTo>
                <a:lnTo>
                  <a:pt x="1290495" y="697921"/>
                </a:lnTo>
                <a:lnTo>
                  <a:pt x="1288907" y="769346"/>
                </a:lnTo>
                <a:lnTo>
                  <a:pt x="1287584" y="840771"/>
                </a:lnTo>
                <a:lnTo>
                  <a:pt x="1287055" y="876748"/>
                </a:lnTo>
                <a:lnTo>
                  <a:pt x="1286261" y="912195"/>
                </a:lnTo>
                <a:lnTo>
                  <a:pt x="1286261" y="948172"/>
                </a:lnTo>
                <a:lnTo>
                  <a:pt x="1286790" y="983620"/>
                </a:lnTo>
                <a:lnTo>
                  <a:pt x="1269855" y="989176"/>
                </a:lnTo>
                <a:lnTo>
                  <a:pt x="1253450" y="995260"/>
                </a:lnTo>
                <a:lnTo>
                  <a:pt x="1237044" y="1001344"/>
                </a:lnTo>
                <a:lnTo>
                  <a:pt x="1220903" y="1007693"/>
                </a:lnTo>
                <a:lnTo>
                  <a:pt x="1204497" y="1014836"/>
                </a:lnTo>
                <a:lnTo>
                  <a:pt x="1188621" y="1021978"/>
                </a:lnTo>
                <a:lnTo>
                  <a:pt x="1173009" y="1029650"/>
                </a:lnTo>
                <a:lnTo>
                  <a:pt x="1157132" y="1037321"/>
                </a:lnTo>
                <a:lnTo>
                  <a:pt x="1141785" y="1045522"/>
                </a:lnTo>
                <a:lnTo>
                  <a:pt x="1126438" y="1054252"/>
                </a:lnTo>
                <a:lnTo>
                  <a:pt x="1111355" y="1062981"/>
                </a:lnTo>
                <a:lnTo>
                  <a:pt x="1096272" y="1072240"/>
                </a:lnTo>
                <a:lnTo>
                  <a:pt x="1081719" y="1081763"/>
                </a:lnTo>
                <a:lnTo>
                  <a:pt x="1067166" y="1091551"/>
                </a:lnTo>
                <a:lnTo>
                  <a:pt x="1053141" y="1101604"/>
                </a:lnTo>
                <a:lnTo>
                  <a:pt x="1039117" y="1112185"/>
                </a:lnTo>
                <a:lnTo>
                  <a:pt x="1025622" y="1122767"/>
                </a:lnTo>
                <a:lnTo>
                  <a:pt x="1012127" y="1134142"/>
                </a:lnTo>
                <a:lnTo>
                  <a:pt x="998897" y="1145517"/>
                </a:lnTo>
                <a:lnTo>
                  <a:pt x="985931" y="1157421"/>
                </a:lnTo>
                <a:lnTo>
                  <a:pt x="973759" y="1169325"/>
                </a:lnTo>
                <a:lnTo>
                  <a:pt x="961322" y="1181758"/>
                </a:lnTo>
                <a:lnTo>
                  <a:pt x="949415" y="1194191"/>
                </a:lnTo>
                <a:lnTo>
                  <a:pt x="937772" y="1207154"/>
                </a:lnTo>
                <a:lnTo>
                  <a:pt x="926394" y="1220645"/>
                </a:lnTo>
                <a:lnTo>
                  <a:pt x="915280" y="1234137"/>
                </a:lnTo>
                <a:lnTo>
                  <a:pt x="904696" y="1248157"/>
                </a:lnTo>
                <a:lnTo>
                  <a:pt x="894376" y="1262177"/>
                </a:lnTo>
                <a:lnTo>
                  <a:pt x="884586" y="1276727"/>
                </a:lnTo>
                <a:lnTo>
                  <a:pt x="875060" y="1291541"/>
                </a:lnTo>
                <a:lnTo>
                  <a:pt x="865799" y="1306620"/>
                </a:lnTo>
                <a:lnTo>
                  <a:pt x="857067" y="1321963"/>
                </a:lnTo>
                <a:lnTo>
                  <a:pt x="831664" y="1322227"/>
                </a:lnTo>
                <a:lnTo>
                  <a:pt x="806262" y="1322492"/>
                </a:lnTo>
                <a:lnTo>
                  <a:pt x="780859" y="1322227"/>
                </a:lnTo>
                <a:lnTo>
                  <a:pt x="755457" y="1321963"/>
                </a:lnTo>
                <a:lnTo>
                  <a:pt x="704652" y="1320640"/>
                </a:lnTo>
                <a:lnTo>
                  <a:pt x="653583" y="1319317"/>
                </a:lnTo>
                <a:lnTo>
                  <a:pt x="628180" y="1318524"/>
                </a:lnTo>
                <a:lnTo>
                  <a:pt x="603043" y="1318259"/>
                </a:lnTo>
                <a:lnTo>
                  <a:pt x="577376" y="1318259"/>
                </a:lnTo>
                <a:lnTo>
                  <a:pt x="551973" y="1318524"/>
                </a:lnTo>
                <a:lnTo>
                  <a:pt x="526835" y="1319582"/>
                </a:lnTo>
                <a:lnTo>
                  <a:pt x="501168" y="1320640"/>
                </a:lnTo>
                <a:lnTo>
                  <a:pt x="476031" y="1322227"/>
                </a:lnTo>
                <a:lnTo>
                  <a:pt x="463329" y="1323285"/>
                </a:lnTo>
                <a:lnTo>
                  <a:pt x="450893" y="1324608"/>
                </a:lnTo>
                <a:lnTo>
                  <a:pt x="442955" y="1326195"/>
                </a:lnTo>
                <a:lnTo>
                  <a:pt x="435281" y="1328047"/>
                </a:lnTo>
                <a:lnTo>
                  <a:pt x="427872" y="1330163"/>
                </a:lnTo>
                <a:lnTo>
                  <a:pt x="420463" y="1332280"/>
                </a:lnTo>
                <a:lnTo>
                  <a:pt x="413583" y="1335190"/>
                </a:lnTo>
                <a:lnTo>
                  <a:pt x="406174" y="1337835"/>
                </a:lnTo>
                <a:lnTo>
                  <a:pt x="399559" y="1341009"/>
                </a:lnTo>
                <a:lnTo>
                  <a:pt x="392679" y="1344448"/>
                </a:lnTo>
                <a:lnTo>
                  <a:pt x="386064" y="1348152"/>
                </a:lnTo>
                <a:lnTo>
                  <a:pt x="379713" y="1351855"/>
                </a:lnTo>
                <a:lnTo>
                  <a:pt x="373363" y="1355823"/>
                </a:lnTo>
                <a:lnTo>
                  <a:pt x="367277" y="1360320"/>
                </a:lnTo>
                <a:lnTo>
                  <a:pt x="361455" y="1364818"/>
                </a:lnTo>
                <a:lnTo>
                  <a:pt x="355634" y="1369315"/>
                </a:lnTo>
                <a:lnTo>
                  <a:pt x="349812" y="1374341"/>
                </a:lnTo>
                <a:lnTo>
                  <a:pt x="344520" y="1379367"/>
                </a:lnTo>
                <a:lnTo>
                  <a:pt x="339228" y="1384393"/>
                </a:lnTo>
                <a:lnTo>
                  <a:pt x="334201" y="1389684"/>
                </a:lnTo>
                <a:lnTo>
                  <a:pt x="329173" y="1395504"/>
                </a:lnTo>
                <a:lnTo>
                  <a:pt x="324410" y="1401324"/>
                </a:lnTo>
                <a:lnTo>
                  <a:pt x="319912" y="1407143"/>
                </a:lnTo>
                <a:lnTo>
                  <a:pt x="315413" y="1412963"/>
                </a:lnTo>
                <a:lnTo>
                  <a:pt x="311444" y="1419312"/>
                </a:lnTo>
                <a:lnTo>
                  <a:pt x="307210" y="1425397"/>
                </a:lnTo>
                <a:lnTo>
                  <a:pt x="303771" y="1431745"/>
                </a:lnTo>
                <a:lnTo>
                  <a:pt x="300066" y="1438623"/>
                </a:lnTo>
                <a:lnTo>
                  <a:pt x="296362" y="1444972"/>
                </a:lnTo>
                <a:lnTo>
                  <a:pt x="293186" y="1451586"/>
                </a:lnTo>
                <a:lnTo>
                  <a:pt x="290276" y="1458728"/>
                </a:lnTo>
                <a:lnTo>
                  <a:pt x="287365" y="1465342"/>
                </a:lnTo>
                <a:lnTo>
                  <a:pt x="284983" y="1472484"/>
                </a:lnTo>
                <a:lnTo>
                  <a:pt x="282337" y="1479626"/>
                </a:lnTo>
                <a:lnTo>
                  <a:pt x="280220" y="1486769"/>
                </a:lnTo>
                <a:lnTo>
                  <a:pt x="278104" y="1493911"/>
                </a:lnTo>
                <a:lnTo>
                  <a:pt x="276516" y="1501318"/>
                </a:lnTo>
                <a:lnTo>
                  <a:pt x="274928" y="1508461"/>
                </a:lnTo>
                <a:lnTo>
                  <a:pt x="273341" y="1515868"/>
                </a:lnTo>
                <a:lnTo>
                  <a:pt x="272282" y="1523010"/>
                </a:lnTo>
                <a:lnTo>
                  <a:pt x="271488" y="1530682"/>
                </a:lnTo>
                <a:lnTo>
                  <a:pt x="270695" y="1537825"/>
                </a:lnTo>
                <a:lnTo>
                  <a:pt x="270430" y="1545496"/>
                </a:lnTo>
                <a:lnTo>
                  <a:pt x="270165" y="1552903"/>
                </a:lnTo>
                <a:lnTo>
                  <a:pt x="270165" y="1560310"/>
                </a:lnTo>
                <a:lnTo>
                  <a:pt x="270430" y="1567717"/>
                </a:lnTo>
                <a:lnTo>
                  <a:pt x="270695" y="1575124"/>
                </a:lnTo>
                <a:lnTo>
                  <a:pt x="271488" y="1582531"/>
                </a:lnTo>
                <a:lnTo>
                  <a:pt x="272282" y="1589674"/>
                </a:lnTo>
                <a:lnTo>
                  <a:pt x="273605" y="1597081"/>
                </a:lnTo>
                <a:lnTo>
                  <a:pt x="275193" y="1604223"/>
                </a:lnTo>
                <a:lnTo>
                  <a:pt x="276781" y="1611630"/>
                </a:lnTo>
                <a:lnTo>
                  <a:pt x="278633" y="1618773"/>
                </a:lnTo>
                <a:lnTo>
                  <a:pt x="280750" y="1625915"/>
                </a:lnTo>
                <a:lnTo>
                  <a:pt x="283131" y="1632793"/>
                </a:lnTo>
                <a:lnTo>
                  <a:pt x="286042" y="1639936"/>
                </a:lnTo>
                <a:lnTo>
                  <a:pt x="288953" y="1646814"/>
                </a:lnTo>
                <a:lnTo>
                  <a:pt x="292128" y="1653692"/>
                </a:lnTo>
                <a:lnTo>
                  <a:pt x="295568" y="1660305"/>
                </a:lnTo>
                <a:lnTo>
                  <a:pt x="299537" y="1667183"/>
                </a:lnTo>
                <a:lnTo>
                  <a:pt x="303506" y="1673532"/>
                </a:lnTo>
                <a:lnTo>
                  <a:pt x="307475" y="1679616"/>
                </a:lnTo>
                <a:lnTo>
                  <a:pt x="311973" y="1686230"/>
                </a:lnTo>
                <a:lnTo>
                  <a:pt x="317001" y="1692049"/>
                </a:lnTo>
                <a:lnTo>
                  <a:pt x="322293" y="1698134"/>
                </a:lnTo>
                <a:lnTo>
                  <a:pt x="327585" y="1703954"/>
                </a:lnTo>
                <a:lnTo>
                  <a:pt x="333142" y="1709509"/>
                </a:lnTo>
                <a:lnTo>
                  <a:pt x="338963" y="1715329"/>
                </a:lnTo>
                <a:lnTo>
                  <a:pt x="344785" y="1720619"/>
                </a:lnTo>
                <a:lnTo>
                  <a:pt x="351135" y="1725646"/>
                </a:lnTo>
                <a:lnTo>
                  <a:pt x="357221" y="1730407"/>
                </a:lnTo>
                <a:lnTo>
                  <a:pt x="363307" y="1734904"/>
                </a:lnTo>
                <a:lnTo>
                  <a:pt x="369393" y="1739401"/>
                </a:lnTo>
                <a:lnTo>
                  <a:pt x="376009" y="1743370"/>
                </a:lnTo>
                <a:lnTo>
                  <a:pt x="382359" y="1747073"/>
                </a:lnTo>
                <a:lnTo>
                  <a:pt x="388974" y="1750512"/>
                </a:lnTo>
                <a:lnTo>
                  <a:pt x="395590" y="1753951"/>
                </a:lnTo>
                <a:lnTo>
                  <a:pt x="402205" y="1756861"/>
                </a:lnTo>
                <a:lnTo>
                  <a:pt x="409085" y="1760035"/>
                </a:lnTo>
                <a:lnTo>
                  <a:pt x="415700" y="1762945"/>
                </a:lnTo>
                <a:lnTo>
                  <a:pt x="422844" y="1765326"/>
                </a:lnTo>
                <a:lnTo>
                  <a:pt x="429724" y="1767707"/>
                </a:lnTo>
                <a:lnTo>
                  <a:pt x="436869" y="1769823"/>
                </a:lnTo>
                <a:lnTo>
                  <a:pt x="443748" y="1771939"/>
                </a:lnTo>
                <a:lnTo>
                  <a:pt x="451157" y="1773527"/>
                </a:lnTo>
                <a:lnTo>
                  <a:pt x="458302" y="1775114"/>
                </a:lnTo>
                <a:lnTo>
                  <a:pt x="472855" y="1778024"/>
                </a:lnTo>
                <a:lnTo>
                  <a:pt x="487673" y="1780140"/>
                </a:lnTo>
                <a:lnTo>
                  <a:pt x="502756" y="1781992"/>
                </a:lnTo>
                <a:lnTo>
                  <a:pt x="517839" y="1783315"/>
                </a:lnTo>
                <a:lnTo>
                  <a:pt x="533186" y="1784108"/>
                </a:lnTo>
                <a:lnTo>
                  <a:pt x="548533" y="1784637"/>
                </a:lnTo>
                <a:lnTo>
                  <a:pt x="563881" y="1784637"/>
                </a:lnTo>
                <a:lnTo>
                  <a:pt x="579757" y="1784637"/>
                </a:lnTo>
                <a:lnTo>
                  <a:pt x="595104" y="1784373"/>
                </a:lnTo>
                <a:lnTo>
                  <a:pt x="610716" y="1784108"/>
                </a:lnTo>
                <a:lnTo>
                  <a:pt x="673428" y="1781727"/>
                </a:lnTo>
                <a:lnTo>
                  <a:pt x="689305" y="1781463"/>
                </a:lnTo>
                <a:lnTo>
                  <a:pt x="704652" y="1780934"/>
                </a:lnTo>
                <a:lnTo>
                  <a:pt x="719999" y="1780934"/>
                </a:lnTo>
                <a:lnTo>
                  <a:pt x="735082" y="1780934"/>
                </a:lnTo>
                <a:lnTo>
                  <a:pt x="750429" y="1781727"/>
                </a:lnTo>
                <a:lnTo>
                  <a:pt x="765512" y="1782521"/>
                </a:lnTo>
                <a:lnTo>
                  <a:pt x="780066" y="1783844"/>
                </a:lnTo>
                <a:lnTo>
                  <a:pt x="794619" y="1785431"/>
                </a:lnTo>
                <a:lnTo>
                  <a:pt x="797794" y="1796277"/>
                </a:lnTo>
                <a:lnTo>
                  <a:pt x="800705" y="1806858"/>
                </a:lnTo>
                <a:lnTo>
                  <a:pt x="804145" y="1817175"/>
                </a:lnTo>
                <a:lnTo>
                  <a:pt x="807849" y="1827492"/>
                </a:lnTo>
                <a:lnTo>
                  <a:pt x="811289" y="1837809"/>
                </a:lnTo>
                <a:lnTo>
                  <a:pt x="814994" y="1848391"/>
                </a:lnTo>
                <a:lnTo>
                  <a:pt x="819228" y="1858708"/>
                </a:lnTo>
                <a:lnTo>
                  <a:pt x="823461" y="1868760"/>
                </a:lnTo>
                <a:lnTo>
                  <a:pt x="827695" y="1878812"/>
                </a:lnTo>
                <a:lnTo>
                  <a:pt x="832193" y="1888865"/>
                </a:lnTo>
                <a:lnTo>
                  <a:pt x="836692" y="1898653"/>
                </a:lnTo>
                <a:lnTo>
                  <a:pt x="841455" y="1908440"/>
                </a:lnTo>
                <a:lnTo>
                  <a:pt x="846482" y="1918493"/>
                </a:lnTo>
                <a:lnTo>
                  <a:pt x="851510" y="1928016"/>
                </a:lnTo>
                <a:lnTo>
                  <a:pt x="856802" y="1937804"/>
                </a:lnTo>
                <a:lnTo>
                  <a:pt x="862094" y="1947327"/>
                </a:lnTo>
                <a:lnTo>
                  <a:pt x="873472" y="1966109"/>
                </a:lnTo>
                <a:lnTo>
                  <a:pt x="884850" y="1984627"/>
                </a:lnTo>
                <a:lnTo>
                  <a:pt x="897287" y="2002880"/>
                </a:lnTo>
                <a:lnTo>
                  <a:pt x="909988" y="2020604"/>
                </a:lnTo>
                <a:lnTo>
                  <a:pt x="923483" y="2037799"/>
                </a:lnTo>
                <a:lnTo>
                  <a:pt x="937243" y="2054994"/>
                </a:lnTo>
                <a:lnTo>
                  <a:pt x="951796" y="2071395"/>
                </a:lnTo>
                <a:lnTo>
                  <a:pt x="959205" y="2079331"/>
                </a:lnTo>
                <a:lnTo>
                  <a:pt x="966614" y="2087532"/>
                </a:lnTo>
                <a:lnTo>
                  <a:pt x="974288" y="2095203"/>
                </a:lnTo>
                <a:lnTo>
                  <a:pt x="981962" y="2102875"/>
                </a:lnTo>
                <a:lnTo>
                  <a:pt x="989900" y="2110811"/>
                </a:lnTo>
                <a:lnTo>
                  <a:pt x="997838" y="2117953"/>
                </a:lnTo>
                <a:lnTo>
                  <a:pt x="1005776" y="2125625"/>
                </a:lnTo>
                <a:lnTo>
                  <a:pt x="1013979" y="2132503"/>
                </a:lnTo>
                <a:lnTo>
                  <a:pt x="1022447" y="2139910"/>
                </a:lnTo>
                <a:lnTo>
                  <a:pt x="1030914" y="2146523"/>
                </a:lnTo>
                <a:lnTo>
                  <a:pt x="1039646" y="2153666"/>
                </a:lnTo>
                <a:lnTo>
                  <a:pt x="1048114" y="2160279"/>
                </a:lnTo>
                <a:lnTo>
                  <a:pt x="1056846" y="2166628"/>
                </a:lnTo>
                <a:lnTo>
                  <a:pt x="1065578" y="2173242"/>
                </a:lnTo>
                <a:lnTo>
                  <a:pt x="1074575" y="2179326"/>
                </a:lnTo>
                <a:lnTo>
                  <a:pt x="1083836" y="2185410"/>
                </a:lnTo>
                <a:lnTo>
                  <a:pt x="1092833" y="2191759"/>
                </a:lnTo>
                <a:lnTo>
                  <a:pt x="1102094" y="2197314"/>
                </a:lnTo>
                <a:lnTo>
                  <a:pt x="1111620" y="2203134"/>
                </a:lnTo>
                <a:lnTo>
                  <a:pt x="1120881" y="2208425"/>
                </a:lnTo>
                <a:lnTo>
                  <a:pt x="1130407" y="2213980"/>
                </a:lnTo>
                <a:lnTo>
                  <a:pt x="1140197" y="2219006"/>
                </a:lnTo>
                <a:lnTo>
                  <a:pt x="1149723" y="2224033"/>
                </a:lnTo>
                <a:lnTo>
                  <a:pt x="1159514" y="2229323"/>
                </a:lnTo>
                <a:lnTo>
                  <a:pt x="1169569" y="2233556"/>
                </a:lnTo>
                <a:lnTo>
                  <a:pt x="1179359" y="2238318"/>
                </a:lnTo>
                <a:lnTo>
                  <a:pt x="1189415" y="2242550"/>
                </a:lnTo>
                <a:lnTo>
                  <a:pt x="1199470" y="2247047"/>
                </a:lnTo>
                <a:lnTo>
                  <a:pt x="1209789" y="2251015"/>
                </a:lnTo>
                <a:lnTo>
                  <a:pt x="1220374" y="2254983"/>
                </a:lnTo>
                <a:lnTo>
                  <a:pt x="1230693" y="2258687"/>
                </a:lnTo>
                <a:lnTo>
                  <a:pt x="1241013" y="2262126"/>
                </a:lnTo>
                <a:lnTo>
                  <a:pt x="1251597" y="2265565"/>
                </a:lnTo>
                <a:lnTo>
                  <a:pt x="1261917" y="2268739"/>
                </a:lnTo>
                <a:lnTo>
                  <a:pt x="1274618" y="2272707"/>
                </a:lnTo>
                <a:lnTo>
                  <a:pt x="1287055" y="2276411"/>
                </a:lnTo>
                <a:lnTo>
                  <a:pt x="1299492" y="2280114"/>
                </a:lnTo>
                <a:lnTo>
                  <a:pt x="1312193" y="2283553"/>
                </a:lnTo>
                <a:lnTo>
                  <a:pt x="1324894" y="2286728"/>
                </a:lnTo>
                <a:lnTo>
                  <a:pt x="1337331" y="2289373"/>
                </a:lnTo>
                <a:lnTo>
                  <a:pt x="1350296" y="2292283"/>
                </a:lnTo>
                <a:lnTo>
                  <a:pt x="1363262" y="2294399"/>
                </a:lnTo>
                <a:lnTo>
                  <a:pt x="1375699" y="2296780"/>
                </a:lnTo>
                <a:lnTo>
                  <a:pt x="1388665" y="2298632"/>
                </a:lnTo>
                <a:lnTo>
                  <a:pt x="1401630" y="2300219"/>
                </a:lnTo>
                <a:lnTo>
                  <a:pt x="1414596" y="2301806"/>
                </a:lnTo>
                <a:lnTo>
                  <a:pt x="1427562" y="2303129"/>
                </a:lnTo>
                <a:lnTo>
                  <a:pt x="1440528" y="2303923"/>
                </a:lnTo>
                <a:lnTo>
                  <a:pt x="1453758" y="2304716"/>
                </a:lnTo>
                <a:lnTo>
                  <a:pt x="1466459" y="2305510"/>
                </a:lnTo>
                <a:lnTo>
                  <a:pt x="1479425" y="2305774"/>
                </a:lnTo>
                <a:lnTo>
                  <a:pt x="1492656" y="2306039"/>
                </a:lnTo>
                <a:lnTo>
                  <a:pt x="1505621" y="2305774"/>
                </a:lnTo>
                <a:lnTo>
                  <a:pt x="1518587" y="2305510"/>
                </a:lnTo>
                <a:lnTo>
                  <a:pt x="1531553" y="2304716"/>
                </a:lnTo>
                <a:lnTo>
                  <a:pt x="1544784" y="2303923"/>
                </a:lnTo>
                <a:lnTo>
                  <a:pt x="1557749" y="2302865"/>
                </a:lnTo>
                <a:lnTo>
                  <a:pt x="1570451" y="2301806"/>
                </a:lnTo>
                <a:lnTo>
                  <a:pt x="1583681" y="2300219"/>
                </a:lnTo>
                <a:lnTo>
                  <a:pt x="1596647" y="2298367"/>
                </a:lnTo>
                <a:lnTo>
                  <a:pt x="1609348" y="2296780"/>
                </a:lnTo>
                <a:lnTo>
                  <a:pt x="1622314" y="2294399"/>
                </a:lnTo>
                <a:lnTo>
                  <a:pt x="1635015" y="2292019"/>
                </a:lnTo>
                <a:lnTo>
                  <a:pt x="1647981" y="2289373"/>
                </a:lnTo>
                <a:lnTo>
                  <a:pt x="1660417" y="2286728"/>
                </a:lnTo>
                <a:lnTo>
                  <a:pt x="1673119" y="2283553"/>
                </a:lnTo>
                <a:lnTo>
                  <a:pt x="1685820" y="2280379"/>
                </a:lnTo>
                <a:lnTo>
                  <a:pt x="1698256" y="2277204"/>
                </a:lnTo>
                <a:lnTo>
                  <a:pt x="1710958" y="2273236"/>
                </a:lnTo>
                <a:lnTo>
                  <a:pt x="1723130" y="2269533"/>
                </a:lnTo>
                <a:lnTo>
                  <a:pt x="1735566" y="2265300"/>
                </a:lnTo>
                <a:lnTo>
                  <a:pt x="1748003" y="2261068"/>
                </a:lnTo>
                <a:lnTo>
                  <a:pt x="1760175" y="2256306"/>
                </a:lnTo>
                <a:lnTo>
                  <a:pt x="1772347" y="2251544"/>
                </a:lnTo>
                <a:lnTo>
                  <a:pt x="1784254" y="2246783"/>
                </a:lnTo>
                <a:lnTo>
                  <a:pt x="1796161" y="2241492"/>
                </a:lnTo>
                <a:lnTo>
                  <a:pt x="1807804" y="2236201"/>
                </a:lnTo>
                <a:lnTo>
                  <a:pt x="1819712" y="2230646"/>
                </a:lnTo>
                <a:lnTo>
                  <a:pt x="1831354" y="2225091"/>
                </a:lnTo>
                <a:lnTo>
                  <a:pt x="1842997" y="2218742"/>
                </a:lnTo>
                <a:lnTo>
                  <a:pt x="1854375" y="2212658"/>
                </a:lnTo>
                <a:lnTo>
                  <a:pt x="1865489" y="2206309"/>
                </a:lnTo>
                <a:lnTo>
                  <a:pt x="1876867" y="2199431"/>
                </a:lnTo>
                <a:lnTo>
                  <a:pt x="1887716" y="2192817"/>
                </a:lnTo>
                <a:lnTo>
                  <a:pt x="1898565" y="2185675"/>
                </a:lnTo>
                <a:lnTo>
                  <a:pt x="1909678" y="2178532"/>
                </a:lnTo>
                <a:lnTo>
                  <a:pt x="1920263" y="2171125"/>
                </a:lnTo>
                <a:lnTo>
                  <a:pt x="1930847" y="2163454"/>
                </a:lnTo>
                <a:lnTo>
                  <a:pt x="1941167" y="2155518"/>
                </a:lnTo>
                <a:lnTo>
                  <a:pt x="1951222" y="2147582"/>
                </a:lnTo>
                <a:lnTo>
                  <a:pt x="1961542" y="2139381"/>
                </a:lnTo>
                <a:lnTo>
                  <a:pt x="1971332" y="2130916"/>
                </a:lnTo>
                <a:lnTo>
                  <a:pt x="1981123" y="2122186"/>
                </a:lnTo>
                <a:lnTo>
                  <a:pt x="1990913" y="2113456"/>
                </a:lnTo>
                <a:lnTo>
                  <a:pt x="2000174" y="2104462"/>
                </a:lnTo>
                <a:lnTo>
                  <a:pt x="2009436" y="2095203"/>
                </a:lnTo>
                <a:lnTo>
                  <a:pt x="2018697" y="2085680"/>
                </a:lnTo>
                <a:lnTo>
                  <a:pt x="2027164" y="2076157"/>
                </a:lnTo>
                <a:lnTo>
                  <a:pt x="2040659" y="2061343"/>
                </a:lnTo>
                <a:lnTo>
                  <a:pt x="2053625" y="2046264"/>
                </a:lnTo>
                <a:lnTo>
                  <a:pt x="2066062" y="2030921"/>
                </a:lnTo>
                <a:lnTo>
                  <a:pt x="2077969" y="2015049"/>
                </a:lnTo>
                <a:lnTo>
                  <a:pt x="2089347" y="1998647"/>
                </a:lnTo>
                <a:lnTo>
                  <a:pt x="2100461" y="1982246"/>
                </a:lnTo>
                <a:lnTo>
                  <a:pt x="2110781" y="1965316"/>
                </a:lnTo>
                <a:lnTo>
                  <a:pt x="2120836" y="1948121"/>
                </a:lnTo>
                <a:lnTo>
                  <a:pt x="2130097" y="1930397"/>
                </a:lnTo>
                <a:lnTo>
                  <a:pt x="2139094" y="1912673"/>
                </a:lnTo>
                <a:lnTo>
                  <a:pt x="2147561" y="1894420"/>
                </a:lnTo>
                <a:lnTo>
                  <a:pt x="2155235" y="1876167"/>
                </a:lnTo>
                <a:lnTo>
                  <a:pt x="2162644" y="1857914"/>
                </a:lnTo>
                <a:lnTo>
                  <a:pt x="2169259" y="1839132"/>
                </a:lnTo>
                <a:lnTo>
                  <a:pt x="2175345" y="1820350"/>
                </a:lnTo>
                <a:lnTo>
                  <a:pt x="2180902" y="1801303"/>
                </a:lnTo>
                <a:lnTo>
                  <a:pt x="2185929" y="1781992"/>
                </a:lnTo>
                <a:lnTo>
                  <a:pt x="2190428" y="1762681"/>
                </a:lnTo>
                <a:lnTo>
                  <a:pt x="2193868" y="1742840"/>
                </a:lnTo>
                <a:lnTo>
                  <a:pt x="2197043" y="1723265"/>
                </a:lnTo>
                <a:lnTo>
                  <a:pt x="2199689" y="1703689"/>
                </a:lnTo>
                <a:lnTo>
                  <a:pt x="2201541" y="1684113"/>
                </a:lnTo>
                <a:lnTo>
                  <a:pt x="2202864" y="1664273"/>
                </a:lnTo>
                <a:lnTo>
                  <a:pt x="2203394" y="1644433"/>
                </a:lnTo>
                <a:lnTo>
                  <a:pt x="2203394" y="1624593"/>
                </a:lnTo>
                <a:lnTo>
                  <a:pt x="2202600" y="1605017"/>
                </a:lnTo>
                <a:lnTo>
                  <a:pt x="2202070" y="1594700"/>
                </a:lnTo>
                <a:lnTo>
                  <a:pt x="2201277" y="1584912"/>
                </a:lnTo>
                <a:lnTo>
                  <a:pt x="2200483" y="1575124"/>
                </a:lnTo>
                <a:lnTo>
                  <a:pt x="2199424" y="1565336"/>
                </a:lnTo>
                <a:lnTo>
                  <a:pt x="2198101" y="1555284"/>
                </a:lnTo>
                <a:lnTo>
                  <a:pt x="2196514" y="1545496"/>
                </a:lnTo>
                <a:lnTo>
                  <a:pt x="2195191" y="1535708"/>
                </a:lnTo>
                <a:lnTo>
                  <a:pt x="2193074" y="1525920"/>
                </a:lnTo>
                <a:lnTo>
                  <a:pt x="2191222" y="1516133"/>
                </a:lnTo>
                <a:lnTo>
                  <a:pt x="2189105" y="1506345"/>
                </a:lnTo>
                <a:lnTo>
                  <a:pt x="2186723" y="1496821"/>
                </a:lnTo>
                <a:lnTo>
                  <a:pt x="2184077" y="1487034"/>
                </a:lnTo>
                <a:lnTo>
                  <a:pt x="2181696" y="1475658"/>
                </a:lnTo>
                <a:lnTo>
                  <a:pt x="2178785" y="1464812"/>
                </a:lnTo>
                <a:lnTo>
                  <a:pt x="2175874" y="1453966"/>
                </a:lnTo>
                <a:lnTo>
                  <a:pt x="2172434" y="1443120"/>
                </a:lnTo>
                <a:lnTo>
                  <a:pt x="2168994" y="1432010"/>
                </a:lnTo>
                <a:lnTo>
                  <a:pt x="2165025" y="1421428"/>
                </a:lnTo>
                <a:lnTo>
                  <a:pt x="2161585" y="1410847"/>
                </a:lnTo>
                <a:lnTo>
                  <a:pt x="2157352" y="1400266"/>
                </a:lnTo>
                <a:lnTo>
                  <a:pt x="2153118" y="1389684"/>
                </a:lnTo>
                <a:lnTo>
                  <a:pt x="2148884" y="1379367"/>
                </a:lnTo>
                <a:lnTo>
                  <a:pt x="2144121" y="1369050"/>
                </a:lnTo>
                <a:lnTo>
                  <a:pt x="2139358" y="1358998"/>
                </a:lnTo>
                <a:lnTo>
                  <a:pt x="2134595" y="1348945"/>
                </a:lnTo>
                <a:lnTo>
                  <a:pt x="2129303" y="1338893"/>
                </a:lnTo>
                <a:lnTo>
                  <a:pt x="2124011" y="1329105"/>
                </a:lnTo>
                <a:lnTo>
                  <a:pt x="2118719" y="1318788"/>
                </a:lnTo>
                <a:lnTo>
                  <a:pt x="2112897" y="1309529"/>
                </a:lnTo>
                <a:lnTo>
                  <a:pt x="2107076" y="1299477"/>
                </a:lnTo>
                <a:lnTo>
                  <a:pt x="2101255" y="1289954"/>
                </a:lnTo>
                <a:lnTo>
                  <a:pt x="2095169" y="1280959"/>
                </a:lnTo>
                <a:lnTo>
                  <a:pt x="2088818" y="1271436"/>
                </a:lnTo>
                <a:lnTo>
                  <a:pt x="2082468" y="1262177"/>
                </a:lnTo>
                <a:lnTo>
                  <a:pt x="2076117" y="1253183"/>
                </a:lnTo>
                <a:lnTo>
                  <a:pt x="2069237" y="1244189"/>
                </a:lnTo>
                <a:lnTo>
                  <a:pt x="2062357" y="1235195"/>
                </a:lnTo>
                <a:lnTo>
                  <a:pt x="2055213" y="1226200"/>
                </a:lnTo>
                <a:lnTo>
                  <a:pt x="2048333" y="1217471"/>
                </a:lnTo>
                <a:lnTo>
                  <a:pt x="2040924" y="1209006"/>
                </a:lnTo>
                <a:lnTo>
                  <a:pt x="2033515" y="1200805"/>
                </a:lnTo>
                <a:lnTo>
                  <a:pt x="2025841" y="1192340"/>
                </a:lnTo>
                <a:lnTo>
                  <a:pt x="2018432" y="1184139"/>
                </a:lnTo>
                <a:lnTo>
                  <a:pt x="2010494" y="1176203"/>
                </a:lnTo>
                <a:lnTo>
                  <a:pt x="2002291" y="1168002"/>
                </a:lnTo>
                <a:lnTo>
                  <a:pt x="1994353" y="1160066"/>
                </a:lnTo>
                <a:lnTo>
                  <a:pt x="1986150" y="1152659"/>
                </a:lnTo>
                <a:lnTo>
                  <a:pt x="1977947" y="1144723"/>
                </a:lnTo>
                <a:lnTo>
                  <a:pt x="1969215" y="1137316"/>
                </a:lnTo>
                <a:lnTo>
                  <a:pt x="1960748" y="1129909"/>
                </a:lnTo>
                <a:lnTo>
                  <a:pt x="1952280" y="1122767"/>
                </a:lnTo>
                <a:lnTo>
                  <a:pt x="1943548" y="1115624"/>
                </a:lnTo>
                <a:lnTo>
                  <a:pt x="1934552" y="1108482"/>
                </a:lnTo>
                <a:lnTo>
                  <a:pt x="1925555" y="1101868"/>
                </a:lnTo>
                <a:lnTo>
                  <a:pt x="1916294" y="1095255"/>
                </a:lnTo>
                <a:lnTo>
                  <a:pt x="1907297" y="1088641"/>
                </a:lnTo>
                <a:lnTo>
                  <a:pt x="1897771" y="1082292"/>
                </a:lnTo>
                <a:lnTo>
                  <a:pt x="1888510" y="1075679"/>
                </a:lnTo>
                <a:lnTo>
                  <a:pt x="1878984" y="1069859"/>
                </a:lnTo>
                <a:lnTo>
                  <a:pt x="1869458" y="1063775"/>
                </a:lnTo>
                <a:lnTo>
                  <a:pt x="1859667" y="1057955"/>
                </a:lnTo>
                <a:lnTo>
                  <a:pt x="1849877" y="1052400"/>
                </a:lnTo>
                <a:lnTo>
                  <a:pt x="1840086" y="1046580"/>
                </a:lnTo>
                <a:lnTo>
                  <a:pt x="1830296" y="1041289"/>
                </a:lnTo>
                <a:lnTo>
                  <a:pt x="1820241" y="1035999"/>
                </a:lnTo>
                <a:lnTo>
                  <a:pt x="1810186" y="1030972"/>
                </a:lnTo>
                <a:lnTo>
                  <a:pt x="1800131" y="1025946"/>
                </a:lnTo>
                <a:lnTo>
                  <a:pt x="1789546" y="1021185"/>
                </a:lnTo>
                <a:lnTo>
                  <a:pt x="1779491" y="1016423"/>
                </a:lnTo>
                <a:lnTo>
                  <a:pt x="1768907" y="1011926"/>
                </a:lnTo>
                <a:lnTo>
                  <a:pt x="1758587" y="1007693"/>
                </a:lnTo>
                <a:lnTo>
                  <a:pt x="1748267" y="1003461"/>
                </a:lnTo>
                <a:lnTo>
                  <a:pt x="1737418" y="999493"/>
                </a:lnTo>
                <a:lnTo>
                  <a:pt x="1726834" y="995789"/>
                </a:lnTo>
                <a:lnTo>
                  <a:pt x="1716250" y="992085"/>
                </a:lnTo>
                <a:lnTo>
                  <a:pt x="1705665" y="988382"/>
                </a:lnTo>
                <a:lnTo>
                  <a:pt x="1704078" y="925951"/>
                </a:lnTo>
                <a:lnTo>
                  <a:pt x="1703548" y="894471"/>
                </a:lnTo>
                <a:lnTo>
                  <a:pt x="1703019" y="863256"/>
                </a:lnTo>
                <a:lnTo>
                  <a:pt x="1703284" y="831776"/>
                </a:lnTo>
                <a:lnTo>
                  <a:pt x="1703284" y="816169"/>
                </a:lnTo>
                <a:lnTo>
                  <a:pt x="1703813" y="800561"/>
                </a:lnTo>
                <a:lnTo>
                  <a:pt x="1704342" y="784953"/>
                </a:lnTo>
                <a:lnTo>
                  <a:pt x="1705136" y="769346"/>
                </a:lnTo>
                <a:lnTo>
                  <a:pt x="1706195" y="753738"/>
                </a:lnTo>
                <a:lnTo>
                  <a:pt x="1707253" y="738130"/>
                </a:lnTo>
                <a:lnTo>
                  <a:pt x="1721542" y="728871"/>
                </a:lnTo>
                <a:lnTo>
                  <a:pt x="1735831" y="719613"/>
                </a:lnTo>
                <a:lnTo>
                  <a:pt x="1797484" y="773578"/>
                </a:lnTo>
                <a:lnTo>
                  <a:pt x="1859403" y="827808"/>
                </a:lnTo>
                <a:lnTo>
                  <a:pt x="1920792" y="882303"/>
                </a:lnTo>
                <a:lnTo>
                  <a:pt x="1982446" y="936797"/>
                </a:lnTo>
                <a:lnTo>
                  <a:pt x="2105224" y="1046051"/>
                </a:lnTo>
                <a:lnTo>
                  <a:pt x="2227737" y="1155569"/>
                </a:lnTo>
                <a:lnTo>
                  <a:pt x="2349987" y="1265352"/>
                </a:lnTo>
                <a:lnTo>
                  <a:pt x="2472500" y="1374870"/>
                </a:lnTo>
                <a:lnTo>
                  <a:pt x="2595543" y="1483859"/>
                </a:lnTo>
                <a:lnTo>
                  <a:pt x="2657197" y="1538618"/>
                </a:lnTo>
                <a:lnTo>
                  <a:pt x="2718850" y="1592584"/>
                </a:lnTo>
                <a:lnTo>
                  <a:pt x="2725466" y="1599462"/>
                </a:lnTo>
                <a:lnTo>
                  <a:pt x="2732875" y="1606340"/>
                </a:lnTo>
                <a:lnTo>
                  <a:pt x="2747957" y="1619831"/>
                </a:lnTo>
                <a:lnTo>
                  <a:pt x="2755631" y="1626444"/>
                </a:lnTo>
                <a:lnTo>
                  <a:pt x="2763040" y="1633587"/>
                </a:lnTo>
                <a:lnTo>
                  <a:pt x="2770714" y="1640465"/>
                </a:lnTo>
                <a:lnTo>
                  <a:pt x="2777594" y="1647872"/>
                </a:lnTo>
                <a:lnTo>
                  <a:pt x="2784209" y="1655279"/>
                </a:lnTo>
                <a:lnTo>
                  <a:pt x="2787119" y="1659247"/>
                </a:lnTo>
                <a:lnTo>
                  <a:pt x="2790295" y="1663215"/>
                </a:lnTo>
                <a:lnTo>
                  <a:pt x="2793205" y="1667183"/>
                </a:lnTo>
                <a:lnTo>
                  <a:pt x="2795587" y="1671151"/>
                </a:lnTo>
                <a:lnTo>
                  <a:pt x="2798233" y="1675384"/>
                </a:lnTo>
                <a:lnTo>
                  <a:pt x="2800085" y="1679616"/>
                </a:lnTo>
                <a:lnTo>
                  <a:pt x="2801938" y="1684113"/>
                </a:lnTo>
                <a:lnTo>
                  <a:pt x="2803790" y="1688875"/>
                </a:lnTo>
                <a:lnTo>
                  <a:pt x="2805377" y="1693372"/>
                </a:lnTo>
                <a:lnTo>
                  <a:pt x="2806436" y="1698134"/>
                </a:lnTo>
                <a:lnTo>
                  <a:pt x="2807494" y="1703160"/>
                </a:lnTo>
                <a:lnTo>
                  <a:pt x="2808024" y="1708186"/>
                </a:lnTo>
                <a:lnTo>
                  <a:pt x="2808288" y="1713477"/>
                </a:lnTo>
                <a:lnTo>
                  <a:pt x="2808288" y="1718768"/>
                </a:lnTo>
                <a:lnTo>
                  <a:pt x="2808288" y="1862940"/>
                </a:lnTo>
                <a:lnTo>
                  <a:pt x="2808024" y="2007113"/>
                </a:lnTo>
                <a:lnTo>
                  <a:pt x="2807494" y="2079331"/>
                </a:lnTo>
                <a:lnTo>
                  <a:pt x="2806700" y="2151285"/>
                </a:lnTo>
                <a:lnTo>
                  <a:pt x="2805906" y="2223504"/>
                </a:lnTo>
                <a:lnTo>
                  <a:pt x="2804584" y="2295458"/>
                </a:lnTo>
                <a:lnTo>
                  <a:pt x="2804584" y="2301013"/>
                </a:lnTo>
                <a:lnTo>
                  <a:pt x="2804319" y="2306039"/>
                </a:lnTo>
                <a:lnTo>
                  <a:pt x="2803525" y="2311065"/>
                </a:lnTo>
                <a:lnTo>
                  <a:pt x="2802731" y="2316091"/>
                </a:lnTo>
                <a:lnTo>
                  <a:pt x="2801408" y="2320853"/>
                </a:lnTo>
                <a:lnTo>
                  <a:pt x="2800350" y="2325350"/>
                </a:lnTo>
                <a:lnTo>
                  <a:pt x="2798762" y="2329847"/>
                </a:lnTo>
                <a:lnTo>
                  <a:pt x="2796645" y="2334344"/>
                </a:lnTo>
                <a:lnTo>
                  <a:pt x="2794793" y="2338842"/>
                </a:lnTo>
                <a:lnTo>
                  <a:pt x="2792412" y="2342810"/>
                </a:lnTo>
                <a:lnTo>
                  <a:pt x="2790295" y="2347042"/>
                </a:lnTo>
                <a:lnTo>
                  <a:pt x="2787648" y="2351010"/>
                </a:lnTo>
                <a:lnTo>
                  <a:pt x="2785002" y="2354978"/>
                </a:lnTo>
                <a:lnTo>
                  <a:pt x="2781827" y="2358946"/>
                </a:lnTo>
                <a:lnTo>
                  <a:pt x="2775741" y="2366353"/>
                </a:lnTo>
                <a:lnTo>
                  <a:pt x="2769390" y="2373760"/>
                </a:lnTo>
                <a:lnTo>
                  <a:pt x="2762246" y="2380903"/>
                </a:lnTo>
                <a:lnTo>
                  <a:pt x="2755102" y="2387781"/>
                </a:lnTo>
                <a:lnTo>
                  <a:pt x="2747428" y="2394394"/>
                </a:lnTo>
                <a:lnTo>
                  <a:pt x="2732610" y="2407621"/>
                </a:lnTo>
                <a:lnTo>
                  <a:pt x="2718056" y="2420319"/>
                </a:lnTo>
                <a:lnTo>
                  <a:pt x="2646083" y="2480898"/>
                </a:lnTo>
                <a:lnTo>
                  <a:pt x="2573845" y="2542006"/>
                </a:lnTo>
                <a:lnTo>
                  <a:pt x="2502136" y="2603378"/>
                </a:lnTo>
                <a:lnTo>
                  <a:pt x="2430427" y="2664751"/>
                </a:lnTo>
                <a:lnTo>
                  <a:pt x="2287539" y="2787760"/>
                </a:lnTo>
                <a:lnTo>
                  <a:pt x="2144650" y="2911034"/>
                </a:lnTo>
                <a:lnTo>
                  <a:pt x="2001762" y="3034044"/>
                </a:lnTo>
                <a:lnTo>
                  <a:pt x="1858874" y="3157318"/>
                </a:lnTo>
                <a:lnTo>
                  <a:pt x="1715456" y="3280063"/>
                </a:lnTo>
                <a:lnTo>
                  <a:pt x="1643747" y="3341171"/>
                </a:lnTo>
                <a:lnTo>
                  <a:pt x="1571509" y="3402279"/>
                </a:lnTo>
                <a:lnTo>
                  <a:pt x="1556955" y="3403072"/>
                </a:lnTo>
                <a:lnTo>
                  <a:pt x="1541873" y="3404131"/>
                </a:lnTo>
                <a:lnTo>
                  <a:pt x="1510914" y="3406511"/>
                </a:lnTo>
                <a:lnTo>
                  <a:pt x="1495037" y="3407570"/>
                </a:lnTo>
                <a:lnTo>
                  <a:pt x="1479425" y="3408099"/>
                </a:lnTo>
                <a:lnTo>
                  <a:pt x="1463813" y="3408363"/>
                </a:lnTo>
                <a:lnTo>
                  <a:pt x="1455875" y="3408363"/>
                </a:lnTo>
                <a:lnTo>
                  <a:pt x="1448466" y="3408099"/>
                </a:lnTo>
                <a:lnTo>
                  <a:pt x="1440528" y="3407570"/>
                </a:lnTo>
                <a:lnTo>
                  <a:pt x="1432854" y="3407040"/>
                </a:lnTo>
                <a:lnTo>
                  <a:pt x="1425445" y="3405718"/>
                </a:lnTo>
                <a:lnTo>
                  <a:pt x="1418036" y="3404660"/>
                </a:lnTo>
                <a:lnTo>
                  <a:pt x="1410892" y="3403337"/>
                </a:lnTo>
                <a:lnTo>
                  <a:pt x="1403483" y="3401485"/>
                </a:lnTo>
                <a:lnTo>
                  <a:pt x="1396338" y="3399369"/>
                </a:lnTo>
                <a:lnTo>
                  <a:pt x="1389194" y="3396988"/>
                </a:lnTo>
                <a:lnTo>
                  <a:pt x="1382579" y="3394078"/>
                </a:lnTo>
                <a:lnTo>
                  <a:pt x="1375699" y="3390904"/>
                </a:lnTo>
                <a:lnTo>
                  <a:pt x="1369084" y="3387465"/>
                </a:lnTo>
                <a:lnTo>
                  <a:pt x="1362998" y="3383232"/>
                </a:lnTo>
                <a:lnTo>
                  <a:pt x="1356382" y="3379000"/>
                </a:lnTo>
                <a:lnTo>
                  <a:pt x="1350561" y="3373973"/>
                </a:lnTo>
                <a:lnTo>
                  <a:pt x="1344740" y="3368683"/>
                </a:lnTo>
                <a:lnTo>
                  <a:pt x="1339183" y="3362598"/>
                </a:lnTo>
                <a:lnTo>
                  <a:pt x="1020330" y="3076634"/>
                </a:lnTo>
                <a:lnTo>
                  <a:pt x="861036" y="2933784"/>
                </a:lnTo>
                <a:lnTo>
                  <a:pt x="701477" y="2790935"/>
                </a:lnTo>
                <a:lnTo>
                  <a:pt x="541918" y="2648878"/>
                </a:lnTo>
                <a:lnTo>
                  <a:pt x="381830" y="2506822"/>
                </a:lnTo>
                <a:lnTo>
                  <a:pt x="221213" y="2365031"/>
                </a:lnTo>
                <a:lnTo>
                  <a:pt x="60860" y="2223504"/>
                </a:lnTo>
                <a:lnTo>
                  <a:pt x="54510" y="2218213"/>
                </a:lnTo>
                <a:lnTo>
                  <a:pt x="48424" y="2212658"/>
                </a:lnTo>
                <a:lnTo>
                  <a:pt x="42602" y="2206838"/>
                </a:lnTo>
                <a:lnTo>
                  <a:pt x="36516" y="2201018"/>
                </a:lnTo>
                <a:lnTo>
                  <a:pt x="30959" y="2194669"/>
                </a:lnTo>
                <a:lnTo>
                  <a:pt x="25667" y="2188320"/>
                </a:lnTo>
                <a:lnTo>
                  <a:pt x="20904" y="2181707"/>
                </a:lnTo>
                <a:lnTo>
                  <a:pt x="16141" y="2174829"/>
                </a:lnTo>
                <a:lnTo>
                  <a:pt x="11908" y="2167951"/>
                </a:lnTo>
                <a:lnTo>
                  <a:pt x="8203" y="2160544"/>
                </a:lnTo>
                <a:lnTo>
                  <a:pt x="5292" y="2153137"/>
                </a:lnTo>
                <a:lnTo>
                  <a:pt x="4234" y="2149433"/>
                </a:lnTo>
                <a:lnTo>
                  <a:pt x="2911" y="2145465"/>
                </a:lnTo>
                <a:lnTo>
                  <a:pt x="1853" y="2141497"/>
                </a:lnTo>
                <a:lnTo>
                  <a:pt x="1059" y="2137265"/>
                </a:lnTo>
                <a:lnTo>
                  <a:pt x="529" y="2133297"/>
                </a:lnTo>
                <a:lnTo>
                  <a:pt x="0" y="2129328"/>
                </a:lnTo>
                <a:lnTo>
                  <a:pt x="0" y="2125096"/>
                </a:lnTo>
                <a:lnTo>
                  <a:pt x="0" y="2120863"/>
                </a:lnTo>
                <a:lnTo>
                  <a:pt x="0" y="2116631"/>
                </a:lnTo>
                <a:lnTo>
                  <a:pt x="529" y="2112134"/>
                </a:lnTo>
                <a:lnTo>
                  <a:pt x="0" y="2042560"/>
                </a:lnTo>
                <a:lnTo>
                  <a:pt x="265" y="1973516"/>
                </a:lnTo>
                <a:lnTo>
                  <a:pt x="529" y="1903943"/>
                </a:lnTo>
                <a:lnTo>
                  <a:pt x="1059" y="1834899"/>
                </a:lnTo>
                <a:lnTo>
                  <a:pt x="2646" y="1696282"/>
                </a:lnTo>
                <a:lnTo>
                  <a:pt x="4499" y="1557665"/>
                </a:lnTo>
                <a:lnTo>
                  <a:pt x="3969" y="1553168"/>
                </a:lnTo>
                <a:lnTo>
                  <a:pt x="3969" y="1548935"/>
                </a:lnTo>
                <a:lnTo>
                  <a:pt x="3969" y="1544703"/>
                </a:lnTo>
                <a:lnTo>
                  <a:pt x="3969" y="1540734"/>
                </a:lnTo>
                <a:lnTo>
                  <a:pt x="4499" y="1536502"/>
                </a:lnTo>
                <a:lnTo>
                  <a:pt x="5028" y="1532534"/>
                </a:lnTo>
                <a:lnTo>
                  <a:pt x="5822" y="1528830"/>
                </a:lnTo>
                <a:lnTo>
                  <a:pt x="6880" y="1524862"/>
                </a:lnTo>
                <a:lnTo>
                  <a:pt x="7938" y="1521159"/>
                </a:lnTo>
                <a:lnTo>
                  <a:pt x="9262" y="1517455"/>
                </a:lnTo>
                <a:lnTo>
                  <a:pt x="12172" y="1510313"/>
                </a:lnTo>
                <a:lnTo>
                  <a:pt x="15877" y="1502906"/>
                </a:lnTo>
                <a:lnTo>
                  <a:pt x="20110" y="1496292"/>
                </a:lnTo>
                <a:lnTo>
                  <a:pt x="24609" y="1489414"/>
                </a:lnTo>
                <a:lnTo>
                  <a:pt x="29636" y="1483065"/>
                </a:lnTo>
                <a:lnTo>
                  <a:pt x="34664" y="1476981"/>
                </a:lnTo>
                <a:lnTo>
                  <a:pt x="40221" y="1470632"/>
                </a:lnTo>
                <a:lnTo>
                  <a:pt x="45777" y="1464812"/>
                </a:lnTo>
                <a:lnTo>
                  <a:pt x="51863" y="1459257"/>
                </a:lnTo>
                <a:lnTo>
                  <a:pt x="63771" y="1448676"/>
                </a:lnTo>
                <a:lnTo>
                  <a:pt x="310915" y="1234930"/>
                </a:lnTo>
                <a:lnTo>
                  <a:pt x="558059" y="1021714"/>
                </a:lnTo>
                <a:lnTo>
                  <a:pt x="681896" y="915370"/>
                </a:lnTo>
                <a:lnTo>
                  <a:pt x="805997" y="808762"/>
                </a:lnTo>
                <a:lnTo>
                  <a:pt x="930363" y="702947"/>
                </a:lnTo>
                <a:lnTo>
                  <a:pt x="1054729" y="597132"/>
                </a:lnTo>
                <a:lnTo>
                  <a:pt x="1068753" y="585493"/>
                </a:lnTo>
                <a:lnTo>
                  <a:pt x="1082513" y="573324"/>
                </a:lnTo>
                <a:lnTo>
                  <a:pt x="1110032" y="548987"/>
                </a:lnTo>
                <a:lnTo>
                  <a:pt x="1137551" y="524385"/>
                </a:lnTo>
                <a:lnTo>
                  <a:pt x="1165335" y="500312"/>
                </a:lnTo>
                <a:lnTo>
                  <a:pt x="1179359" y="488143"/>
                </a:lnTo>
                <a:lnTo>
                  <a:pt x="1193384" y="476503"/>
                </a:lnTo>
                <a:lnTo>
                  <a:pt x="1207673" y="464864"/>
                </a:lnTo>
                <a:lnTo>
                  <a:pt x="1222491" y="453753"/>
                </a:lnTo>
                <a:lnTo>
                  <a:pt x="1237044" y="442907"/>
                </a:lnTo>
                <a:lnTo>
                  <a:pt x="1252127" y="432326"/>
                </a:lnTo>
                <a:lnTo>
                  <a:pt x="1267739" y="422273"/>
                </a:lnTo>
                <a:lnTo>
                  <a:pt x="1283615" y="412750"/>
                </a:lnTo>
                <a:close/>
                <a:moveTo>
                  <a:pt x="1493834" y="0"/>
                </a:moveTo>
                <a:lnTo>
                  <a:pt x="1503640" y="0"/>
                </a:lnTo>
                <a:lnTo>
                  <a:pt x="1513710" y="529"/>
                </a:lnTo>
                <a:lnTo>
                  <a:pt x="1523516" y="1852"/>
                </a:lnTo>
                <a:lnTo>
                  <a:pt x="1533586" y="3969"/>
                </a:lnTo>
                <a:lnTo>
                  <a:pt x="1543127" y="6350"/>
                </a:lnTo>
                <a:lnTo>
                  <a:pt x="1552667" y="9525"/>
                </a:lnTo>
                <a:lnTo>
                  <a:pt x="1562208" y="13229"/>
                </a:lnTo>
                <a:lnTo>
                  <a:pt x="1571483" y="17198"/>
                </a:lnTo>
                <a:lnTo>
                  <a:pt x="1580229" y="21960"/>
                </a:lnTo>
                <a:lnTo>
                  <a:pt x="1588974" y="26987"/>
                </a:lnTo>
                <a:lnTo>
                  <a:pt x="1597455" y="32808"/>
                </a:lnTo>
                <a:lnTo>
                  <a:pt x="1605140" y="38894"/>
                </a:lnTo>
                <a:lnTo>
                  <a:pt x="1612826" y="45508"/>
                </a:lnTo>
                <a:lnTo>
                  <a:pt x="1619981" y="52652"/>
                </a:lnTo>
                <a:lnTo>
                  <a:pt x="1626606" y="59796"/>
                </a:lnTo>
                <a:lnTo>
                  <a:pt x="1632437" y="67733"/>
                </a:lnTo>
                <a:lnTo>
                  <a:pt x="1638002" y="75935"/>
                </a:lnTo>
                <a:lnTo>
                  <a:pt x="1640652" y="80169"/>
                </a:lnTo>
                <a:lnTo>
                  <a:pt x="1643037" y="84137"/>
                </a:lnTo>
                <a:lnTo>
                  <a:pt x="1645422" y="88635"/>
                </a:lnTo>
                <a:lnTo>
                  <a:pt x="1647278" y="93133"/>
                </a:lnTo>
                <a:lnTo>
                  <a:pt x="1649398" y="97631"/>
                </a:lnTo>
                <a:lnTo>
                  <a:pt x="1651253" y="102394"/>
                </a:lnTo>
                <a:lnTo>
                  <a:pt x="1652578" y="106892"/>
                </a:lnTo>
                <a:lnTo>
                  <a:pt x="1654168" y="111654"/>
                </a:lnTo>
                <a:lnTo>
                  <a:pt x="1655493" y="116681"/>
                </a:lnTo>
                <a:lnTo>
                  <a:pt x="1656553" y="121444"/>
                </a:lnTo>
                <a:lnTo>
                  <a:pt x="1657348" y="126471"/>
                </a:lnTo>
                <a:lnTo>
                  <a:pt x="1658143" y="131498"/>
                </a:lnTo>
                <a:lnTo>
                  <a:pt x="1658673" y="136525"/>
                </a:lnTo>
                <a:lnTo>
                  <a:pt x="1658938" y="141817"/>
                </a:lnTo>
                <a:lnTo>
                  <a:pt x="1658938" y="147108"/>
                </a:lnTo>
                <a:lnTo>
                  <a:pt x="1658938" y="152400"/>
                </a:lnTo>
                <a:lnTo>
                  <a:pt x="1658673" y="322262"/>
                </a:lnTo>
                <a:lnTo>
                  <a:pt x="1658143" y="492654"/>
                </a:lnTo>
                <a:lnTo>
                  <a:pt x="1657083" y="662782"/>
                </a:lnTo>
                <a:lnTo>
                  <a:pt x="1656023" y="833173"/>
                </a:lnTo>
                <a:lnTo>
                  <a:pt x="1653638" y="1173428"/>
                </a:lnTo>
                <a:lnTo>
                  <a:pt x="1652313" y="1343555"/>
                </a:lnTo>
                <a:lnTo>
                  <a:pt x="1651783" y="1513417"/>
                </a:lnTo>
                <a:lnTo>
                  <a:pt x="1652048" y="1522413"/>
                </a:lnTo>
                <a:lnTo>
                  <a:pt x="1651518" y="1531409"/>
                </a:lnTo>
                <a:lnTo>
                  <a:pt x="1650723" y="1540140"/>
                </a:lnTo>
                <a:lnTo>
                  <a:pt x="1649133" y="1548607"/>
                </a:lnTo>
                <a:lnTo>
                  <a:pt x="1647013" y="1556809"/>
                </a:lnTo>
                <a:lnTo>
                  <a:pt x="1644627" y="1565276"/>
                </a:lnTo>
                <a:lnTo>
                  <a:pt x="1641712" y="1573478"/>
                </a:lnTo>
                <a:lnTo>
                  <a:pt x="1638002" y="1581151"/>
                </a:lnTo>
                <a:lnTo>
                  <a:pt x="1634292" y="1588824"/>
                </a:lnTo>
                <a:lnTo>
                  <a:pt x="1630052" y="1596232"/>
                </a:lnTo>
                <a:lnTo>
                  <a:pt x="1625281" y="1603111"/>
                </a:lnTo>
                <a:lnTo>
                  <a:pt x="1620246" y="1610255"/>
                </a:lnTo>
                <a:lnTo>
                  <a:pt x="1614416" y="1616605"/>
                </a:lnTo>
                <a:lnTo>
                  <a:pt x="1608585" y="1622955"/>
                </a:lnTo>
                <a:lnTo>
                  <a:pt x="1602755" y="1629040"/>
                </a:lnTo>
                <a:lnTo>
                  <a:pt x="1596395" y="1634597"/>
                </a:lnTo>
                <a:lnTo>
                  <a:pt x="1589504" y="1639888"/>
                </a:lnTo>
                <a:lnTo>
                  <a:pt x="1582349" y="1644915"/>
                </a:lnTo>
                <a:lnTo>
                  <a:pt x="1575194" y="1649413"/>
                </a:lnTo>
                <a:lnTo>
                  <a:pt x="1567773" y="1653647"/>
                </a:lnTo>
                <a:lnTo>
                  <a:pt x="1559823" y="1657615"/>
                </a:lnTo>
                <a:lnTo>
                  <a:pt x="1551872" y="1660790"/>
                </a:lnTo>
                <a:lnTo>
                  <a:pt x="1544187" y="1663701"/>
                </a:lnTo>
                <a:lnTo>
                  <a:pt x="1535706" y="1666082"/>
                </a:lnTo>
                <a:lnTo>
                  <a:pt x="1527226" y="1668463"/>
                </a:lnTo>
                <a:lnTo>
                  <a:pt x="1518745" y="1669786"/>
                </a:lnTo>
                <a:lnTo>
                  <a:pt x="1510530" y="1670844"/>
                </a:lnTo>
                <a:lnTo>
                  <a:pt x="1501785" y="1671638"/>
                </a:lnTo>
                <a:lnTo>
                  <a:pt x="1493039" y="1671638"/>
                </a:lnTo>
                <a:lnTo>
                  <a:pt x="1484294" y="1670844"/>
                </a:lnTo>
                <a:lnTo>
                  <a:pt x="1475548" y="1670051"/>
                </a:lnTo>
                <a:lnTo>
                  <a:pt x="1466803" y="1668463"/>
                </a:lnTo>
                <a:lnTo>
                  <a:pt x="1459647" y="1667405"/>
                </a:lnTo>
                <a:lnTo>
                  <a:pt x="1452492" y="1665817"/>
                </a:lnTo>
                <a:lnTo>
                  <a:pt x="1445866" y="1664230"/>
                </a:lnTo>
                <a:lnTo>
                  <a:pt x="1439241" y="1662113"/>
                </a:lnTo>
                <a:lnTo>
                  <a:pt x="1432351" y="1659732"/>
                </a:lnTo>
                <a:lnTo>
                  <a:pt x="1425990" y="1656822"/>
                </a:lnTo>
                <a:lnTo>
                  <a:pt x="1419365" y="1654176"/>
                </a:lnTo>
                <a:lnTo>
                  <a:pt x="1413270" y="1650736"/>
                </a:lnTo>
                <a:lnTo>
                  <a:pt x="1407174" y="1647032"/>
                </a:lnTo>
                <a:lnTo>
                  <a:pt x="1401344" y="1643328"/>
                </a:lnTo>
                <a:lnTo>
                  <a:pt x="1395249" y="1639094"/>
                </a:lnTo>
                <a:lnTo>
                  <a:pt x="1389948" y="1634861"/>
                </a:lnTo>
                <a:lnTo>
                  <a:pt x="1384648" y="1630099"/>
                </a:lnTo>
                <a:lnTo>
                  <a:pt x="1379348" y="1625336"/>
                </a:lnTo>
                <a:lnTo>
                  <a:pt x="1374578" y="1620309"/>
                </a:lnTo>
                <a:lnTo>
                  <a:pt x="1369807" y="1615017"/>
                </a:lnTo>
                <a:lnTo>
                  <a:pt x="1365302" y="1609726"/>
                </a:lnTo>
                <a:lnTo>
                  <a:pt x="1361062" y="1603905"/>
                </a:lnTo>
                <a:lnTo>
                  <a:pt x="1357087" y="1598084"/>
                </a:lnTo>
                <a:lnTo>
                  <a:pt x="1353641" y="1591999"/>
                </a:lnTo>
                <a:lnTo>
                  <a:pt x="1350196" y="1585913"/>
                </a:lnTo>
                <a:lnTo>
                  <a:pt x="1347016" y="1579563"/>
                </a:lnTo>
                <a:lnTo>
                  <a:pt x="1344366" y="1573213"/>
                </a:lnTo>
                <a:lnTo>
                  <a:pt x="1341716" y="1566334"/>
                </a:lnTo>
                <a:lnTo>
                  <a:pt x="1339596" y="1559719"/>
                </a:lnTo>
                <a:lnTo>
                  <a:pt x="1337475" y="1553105"/>
                </a:lnTo>
                <a:lnTo>
                  <a:pt x="1336150" y="1546226"/>
                </a:lnTo>
                <a:lnTo>
                  <a:pt x="1335090" y="1539346"/>
                </a:lnTo>
                <a:lnTo>
                  <a:pt x="1334030" y="1531938"/>
                </a:lnTo>
                <a:lnTo>
                  <a:pt x="1333500" y="1525059"/>
                </a:lnTo>
                <a:lnTo>
                  <a:pt x="1333500" y="1517651"/>
                </a:lnTo>
                <a:lnTo>
                  <a:pt x="1333765" y="1510771"/>
                </a:lnTo>
                <a:lnTo>
                  <a:pt x="1334560" y="1343819"/>
                </a:lnTo>
                <a:lnTo>
                  <a:pt x="1335355" y="1176867"/>
                </a:lnTo>
                <a:lnTo>
                  <a:pt x="1336415" y="1009915"/>
                </a:lnTo>
                <a:lnTo>
                  <a:pt x="1337740" y="842698"/>
                </a:lnTo>
                <a:lnTo>
                  <a:pt x="1340656" y="508794"/>
                </a:lnTo>
                <a:lnTo>
                  <a:pt x="1341716" y="341577"/>
                </a:lnTo>
                <a:lnTo>
                  <a:pt x="1342246" y="174625"/>
                </a:lnTo>
                <a:lnTo>
                  <a:pt x="1341981" y="168804"/>
                </a:lnTo>
                <a:lnTo>
                  <a:pt x="1341981" y="162983"/>
                </a:lnTo>
                <a:lnTo>
                  <a:pt x="1341981" y="157162"/>
                </a:lnTo>
                <a:lnTo>
                  <a:pt x="1342246" y="151342"/>
                </a:lnTo>
                <a:lnTo>
                  <a:pt x="1342776" y="145256"/>
                </a:lnTo>
                <a:lnTo>
                  <a:pt x="1343306" y="139435"/>
                </a:lnTo>
                <a:lnTo>
                  <a:pt x="1344366" y="133614"/>
                </a:lnTo>
                <a:lnTo>
                  <a:pt x="1345426" y="127794"/>
                </a:lnTo>
                <a:lnTo>
                  <a:pt x="1346486" y="121708"/>
                </a:lnTo>
                <a:lnTo>
                  <a:pt x="1347811" y="116152"/>
                </a:lnTo>
                <a:lnTo>
                  <a:pt x="1349666" y="110596"/>
                </a:lnTo>
                <a:lnTo>
                  <a:pt x="1351256" y="104775"/>
                </a:lnTo>
                <a:lnTo>
                  <a:pt x="1353111" y="99483"/>
                </a:lnTo>
                <a:lnTo>
                  <a:pt x="1355496" y="93662"/>
                </a:lnTo>
                <a:lnTo>
                  <a:pt x="1357617" y="88371"/>
                </a:lnTo>
                <a:lnTo>
                  <a:pt x="1360267" y="83079"/>
                </a:lnTo>
                <a:lnTo>
                  <a:pt x="1363182" y="78052"/>
                </a:lnTo>
                <a:lnTo>
                  <a:pt x="1365832" y="72760"/>
                </a:lnTo>
                <a:lnTo>
                  <a:pt x="1369012" y="67998"/>
                </a:lnTo>
                <a:lnTo>
                  <a:pt x="1372457" y="63235"/>
                </a:lnTo>
                <a:lnTo>
                  <a:pt x="1375638" y="58473"/>
                </a:lnTo>
                <a:lnTo>
                  <a:pt x="1379348" y="53975"/>
                </a:lnTo>
                <a:lnTo>
                  <a:pt x="1383323" y="49477"/>
                </a:lnTo>
                <a:lnTo>
                  <a:pt x="1387298" y="45244"/>
                </a:lnTo>
                <a:lnTo>
                  <a:pt x="1391538" y="41275"/>
                </a:lnTo>
                <a:lnTo>
                  <a:pt x="1395779" y="37571"/>
                </a:lnTo>
                <a:lnTo>
                  <a:pt x="1400549" y="33867"/>
                </a:lnTo>
                <a:lnTo>
                  <a:pt x="1405319" y="30427"/>
                </a:lnTo>
                <a:lnTo>
                  <a:pt x="1410089" y="27517"/>
                </a:lnTo>
                <a:lnTo>
                  <a:pt x="1415655" y="24342"/>
                </a:lnTo>
                <a:lnTo>
                  <a:pt x="1420955" y="21431"/>
                </a:lnTo>
                <a:lnTo>
                  <a:pt x="1426520" y="19050"/>
                </a:lnTo>
                <a:lnTo>
                  <a:pt x="1431026" y="16404"/>
                </a:lnTo>
                <a:lnTo>
                  <a:pt x="1435531" y="14023"/>
                </a:lnTo>
                <a:lnTo>
                  <a:pt x="1440301" y="11642"/>
                </a:lnTo>
                <a:lnTo>
                  <a:pt x="1444806" y="9789"/>
                </a:lnTo>
                <a:lnTo>
                  <a:pt x="1449577" y="7937"/>
                </a:lnTo>
                <a:lnTo>
                  <a:pt x="1454347" y="6350"/>
                </a:lnTo>
                <a:lnTo>
                  <a:pt x="1459382" y="5027"/>
                </a:lnTo>
                <a:lnTo>
                  <a:pt x="1464152" y="3969"/>
                </a:lnTo>
                <a:lnTo>
                  <a:pt x="1468923" y="2646"/>
                </a:lnTo>
                <a:lnTo>
                  <a:pt x="1473958" y="1587"/>
                </a:lnTo>
                <a:lnTo>
                  <a:pt x="1478728" y="1058"/>
                </a:lnTo>
                <a:lnTo>
                  <a:pt x="1483764" y="529"/>
                </a:lnTo>
                <a:lnTo>
                  <a:pt x="1488799" y="264"/>
                </a:lnTo>
                <a:lnTo>
                  <a:pt x="149383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8" name="KSO_Shape">
            <a:extLst>
              <a:ext uri="{FF2B5EF4-FFF2-40B4-BE49-F238E27FC236}">
                <a16:creationId xmlns:a16="http://schemas.microsoft.com/office/drawing/2014/main" xmlns="" id="{BA1736DA-59D7-4F17-ABEA-1FCB817D3FCB}"/>
              </a:ext>
            </a:extLst>
          </p:cNvPr>
          <p:cNvSpPr>
            <a:spLocks/>
          </p:cNvSpPr>
          <p:nvPr/>
        </p:nvSpPr>
        <p:spPr bwMode="auto">
          <a:xfrm>
            <a:off x="8402944" y="4574501"/>
            <a:ext cx="252000" cy="252000"/>
          </a:xfrm>
          <a:custGeom>
            <a:avLst/>
            <a:gdLst>
              <a:gd name="T0" fmla="*/ 2147483646 w 16331"/>
              <a:gd name="T1" fmla="*/ 2147483646 h 13598"/>
              <a:gd name="T2" fmla="*/ 2147483646 w 16331"/>
              <a:gd name="T3" fmla="*/ 2147483646 h 13598"/>
              <a:gd name="T4" fmla="*/ 2147483646 w 16331"/>
              <a:gd name="T5" fmla="*/ 2147483646 h 13598"/>
              <a:gd name="T6" fmla="*/ 2147483646 w 16331"/>
              <a:gd name="T7" fmla="*/ 2147483646 h 13598"/>
              <a:gd name="T8" fmla="*/ 2147483646 w 16331"/>
              <a:gd name="T9" fmla="*/ 2147483646 h 13598"/>
              <a:gd name="T10" fmla="*/ 2147483646 w 16331"/>
              <a:gd name="T11" fmla="*/ 2147483646 h 13598"/>
              <a:gd name="T12" fmla="*/ 2147483646 w 16331"/>
              <a:gd name="T13" fmla="*/ 2147483646 h 13598"/>
              <a:gd name="T14" fmla="*/ 2147483646 w 16331"/>
              <a:gd name="T15" fmla="*/ 2147483646 h 13598"/>
              <a:gd name="T16" fmla="*/ 2147483646 w 16331"/>
              <a:gd name="T17" fmla="*/ 2147483646 h 13598"/>
              <a:gd name="T18" fmla="*/ 2147483646 w 16331"/>
              <a:gd name="T19" fmla="*/ 2147483646 h 13598"/>
              <a:gd name="T20" fmla="*/ 2147483646 w 16331"/>
              <a:gd name="T21" fmla="*/ 2147483646 h 13598"/>
              <a:gd name="T22" fmla="*/ 2147483646 w 16331"/>
              <a:gd name="T23" fmla="*/ 2147483646 h 13598"/>
              <a:gd name="T24" fmla="*/ 2147483646 w 16331"/>
              <a:gd name="T25" fmla="*/ 2147483646 h 13598"/>
              <a:gd name="T26" fmla="*/ 2147483646 w 16331"/>
              <a:gd name="T27" fmla="*/ 2147483646 h 13598"/>
              <a:gd name="T28" fmla="*/ 2147483646 w 16331"/>
              <a:gd name="T29" fmla="*/ 2147483646 h 13598"/>
              <a:gd name="T30" fmla="*/ 2147483646 w 16331"/>
              <a:gd name="T31" fmla="*/ 2147483646 h 13598"/>
              <a:gd name="T32" fmla="*/ 2147483646 w 16331"/>
              <a:gd name="T33" fmla="*/ 2147483646 h 13598"/>
              <a:gd name="T34" fmla="*/ 2147483646 w 16331"/>
              <a:gd name="T35" fmla="*/ 2147483646 h 13598"/>
              <a:gd name="T36" fmla="*/ 2147483646 w 16331"/>
              <a:gd name="T37" fmla="*/ 2147483646 h 13598"/>
              <a:gd name="T38" fmla="*/ 2147483646 w 16331"/>
              <a:gd name="T39" fmla="*/ 2147483646 h 13598"/>
              <a:gd name="T40" fmla="*/ 2147483646 w 16331"/>
              <a:gd name="T41" fmla="*/ 2147483646 h 13598"/>
              <a:gd name="T42" fmla="*/ 2147483646 w 16331"/>
              <a:gd name="T43" fmla="*/ 2147483646 h 13598"/>
              <a:gd name="T44" fmla="*/ 2147483646 w 16331"/>
              <a:gd name="T45" fmla="*/ 2147483646 h 13598"/>
              <a:gd name="T46" fmla="*/ 2147483646 w 16331"/>
              <a:gd name="T47" fmla="*/ 2147483646 h 13598"/>
              <a:gd name="T48" fmla="*/ 2147483646 w 16331"/>
              <a:gd name="T49" fmla="*/ 2147483646 h 13598"/>
              <a:gd name="T50" fmla="*/ 2147483646 w 16331"/>
              <a:gd name="T51" fmla="*/ 2147483646 h 13598"/>
              <a:gd name="T52" fmla="*/ 2147483646 w 16331"/>
              <a:gd name="T53" fmla="*/ 2147483646 h 13598"/>
              <a:gd name="T54" fmla="*/ 2147483646 w 16331"/>
              <a:gd name="T55" fmla="*/ 2147483646 h 13598"/>
              <a:gd name="T56" fmla="*/ 2147483646 w 16331"/>
              <a:gd name="T57" fmla="*/ 2147483646 h 13598"/>
              <a:gd name="T58" fmla="*/ 2147483646 w 16331"/>
              <a:gd name="T59" fmla="*/ 2147483646 h 13598"/>
              <a:gd name="T60" fmla="*/ 2147483646 w 16331"/>
              <a:gd name="T61" fmla="*/ 2147483646 h 13598"/>
              <a:gd name="T62" fmla="*/ 2147483646 w 16331"/>
              <a:gd name="T63" fmla="*/ 2147483646 h 13598"/>
              <a:gd name="T64" fmla="*/ 2147483646 w 16331"/>
              <a:gd name="T65" fmla="*/ 2147483646 h 13598"/>
              <a:gd name="T66" fmla="*/ 2147483646 w 16331"/>
              <a:gd name="T67" fmla="*/ 2147483646 h 13598"/>
              <a:gd name="T68" fmla="*/ 2147483646 w 16331"/>
              <a:gd name="T69" fmla="*/ 2147483646 h 13598"/>
              <a:gd name="T70" fmla="*/ 2147483646 w 16331"/>
              <a:gd name="T71" fmla="*/ 2147483646 h 13598"/>
              <a:gd name="T72" fmla="*/ 2147483646 w 16331"/>
              <a:gd name="T73" fmla="*/ 2147483646 h 13598"/>
              <a:gd name="T74" fmla="*/ 2147483646 w 16331"/>
              <a:gd name="T75" fmla="*/ 2147483646 h 13598"/>
              <a:gd name="T76" fmla="*/ 2147483646 w 16331"/>
              <a:gd name="T77" fmla="*/ 2147483646 h 13598"/>
              <a:gd name="T78" fmla="*/ 2147483646 w 16331"/>
              <a:gd name="T79" fmla="*/ 2147483646 h 13598"/>
              <a:gd name="T80" fmla="*/ 2147483646 w 16331"/>
              <a:gd name="T81" fmla="*/ 2147483646 h 13598"/>
              <a:gd name="T82" fmla="*/ 2147483646 w 16331"/>
              <a:gd name="T83" fmla="*/ 2147483646 h 13598"/>
              <a:gd name="T84" fmla="*/ 2147483646 w 16331"/>
              <a:gd name="T85" fmla="*/ 2147483646 h 13598"/>
              <a:gd name="T86" fmla="*/ 2147483646 w 16331"/>
              <a:gd name="T87" fmla="*/ 2147483646 h 13598"/>
              <a:gd name="T88" fmla="*/ 2147483646 w 16331"/>
              <a:gd name="T89" fmla="*/ 2147483646 h 13598"/>
              <a:gd name="T90" fmla="*/ 2147483646 w 16331"/>
              <a:gd name="T91" fmla="*/ 2147483646 h 13598"/>
              <a:gd name="T92" fmla="*/ 2147483646 w 16331"/>
              <a:gd name="T93" fmla="*/ 2147483646 h 13598"/>
              <a:gd name="T94" fmla="*/ 2147483646 w 16331"/>
              <a:gd name="T95" fmla="*/ 2147483646 h 13598"/>
              <a:gd name="T96" fmla="*/ 2147483646 w 16331"/>
              <a:gd name="T97" fmla="*/ 2147483646 h 13598"/>
              <a:gd name="T98" fmla="*/ 2147483646 w 16331"/>
              <a:gd name="T99" fmla="*/ 2147483646 h 13598"/>
              <a:gd name="T100" fmla="*/ 2147483646 w 16331"/>
              <a:gd name="T101" fmla="*/ 2147483646 h 13598"/>
              <a:gd name="T102" fmla="*/ 2147483646 w 16331"/>
              <a:gd name="T103" fmla="*/ 2147483646 h 13598"/>
              <a:gd name="T104" fmla="*/ 2147483646 w 16331"/>
              <a:gd name="T105" fmla="*/ 2147483646 h 13598"/>
              <a:gd name="T106" fmla="*/ 2147483646 w 16331"/>
              <a:gd name="T107" fmla="*/ 2147483646 h 13598"/>
              <a:gd name="T108" fmla="*/ 2147483646 w 16331"/>
              <a:gd name="T109" fmla="*/ 2147483646 h 13598"/>
              <a:gd name="T110" fmla="*/ 2147483646 w 16331"/>
              <a:gd name="T111" fmla="*/ 2147483646 h 13598"/>
              <a:gd name="T112" fmla="*/ 2147483646 w 16331"/>
              <a:gd name="T113" fmla="*/ 2147483646 h 13598"/>
              <a:gd name="T114" fmla="*/ 2147483646 w 16331"/>
              <a:gd name="T115" fmla="*/ 2147483646 h 13598"/>
              <a:gd name="T116" fmla="*/ 2147483646 w 16331"/>
              <a:gd name="T117" fmla="*/ 2147483646 h 13598"/>
              <a:gd name="T118" fmla="*/ 2147483646 w 16331"/>
              <a:gd name="T119" fmla="*/ 2147483646 h 13598"/>
              <a:gd name="T120" fmla="*/ 2147483646 w 16331"/>
              <a:gd name="T121" fmla="*/ 2147483646 h 13598"/>
              <a:gd name="T122" fmla="*/ 2147483646 w 16331"/>
              <a:gd name="T123" fmla="*/ 2147483646 h 13598"/>
              <a:gd name="T124" fmla="*/ 2147483646 w 16331"/>
              <a:gd name="T125" fmla="*/ 2147483646 h 135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331" h="13598">
                <a:moveTo>
                  <a:pt x="13801" y="4123"/>
                </a:moveTo>
                <a:lnTo>
                  <a:pt x="13801" y="4123"/>
                </a:lnTo>
                <a:lnTo>
                  <a:pt x="13761" y="4124"/>
                </a:lnTo>
                <a:lnTo>
                  <a:pt x="13722" y="4125"/>
                </a:lnTo>
                <a:lnTo>
                  <a:pt x="13643" y="4130"/>
                </a:lnTo>
                <a:lnTo>
                  <a:pt x="13648" y="4063"/>
                </a:lnTo>
                <a:lnTo>
                  <a:pt x="13650" y="4028"/>
                </a:lnTo>
                <a:lnTo>
                  <a:pt x="13650" y="3994"/>
                </a:lnTo>
                <a:lnTo>
                  <a:pt x="13649" y="3933"/>
                </a:lnTo>
                <a:lnTo>
                  <a:pt x="13647" y="3871"/>
                </a:lnTo>
                <a:lnTo>
                  <a:pt x="13643" y="3811"/>
                </a:lnTo>
                <a:lnTo>
                  <a:pt x="13637" y="3750"/>
                </a:lnTo>
                <a:lnTo>
                  <a:pt x="13631" y="3691"/>
                </a:lnTo>
                <a:lnTo>
                  <a:pt x="13623" y="3631"/>
                </a:lnTo>
                <a:lnTo>
                  <a:pt x="13613" y="3573"/>
                </a:lnTo>
                <a:lnTo>
                  <a:pt x="13602" y="3514"/>
                </a:lnTo>
                <a:lnTo>
                  <a:pt x="13589" y="3457"/>
                </a:lnTo>
                <a:lnTo>
                  <a:pt x="13575" y="3399"/>
                </a:lnTo>
                <a:lnTo>
                  <a:pt x="13560" y="3343"/>
                </a:lnTo>
                <a:lnTo>
                  <a:pt x="13543" y="3287"/>
                </a:lnTo>
                <a:lnTo>
                  <a:pt x="13525" y="3231"/>
                </a:lnTo>
                <a:lnTo>
                  <a:pt x="13506" y="3176"/>
                </a:lnTo>
                <a:lnTo>
                  <a:pt x="13485" y="3122"/>
                </a:lnTo>
                <a:lnTo>
                  <a:pt x="13463" y="3068"/>
                </a:lnTo>
                <a:lnTo>
                  <a:pt x="13440" y="3015"/>
                </a:lnTo>
                <a:lnTo>
                  <a:pt x="13416" y="2963"/>
                </a:lnTo>
                <a:lnTo>
                  <a:pt x="13390" y="2912"/>
                </a:lnTo>
                <a:lnTo>
                  <a:pt x="13363" y="2860"/>
                </a:lnTo>
                <a:lnTo>
                  <a:pt x="13334" y="2810"/>
                </a:lnTo>
                <a:lnTo>
                  <a:pt x="13306" y="2760"/>
                </a:lnTo>
                <a:lnTo>
                  <a:pt x="13275" y="2712"/>
                </a:lnTo>
                <a:lnTo>
                  <a:pt x="13243" y="2664"/>
                </a:lnTo>
                <a:lnTo>
                  <a:pt x="13211" y="2617"/>
                </a:lnTo>
                <a:lnTo>
                  <a:pt x="13178" y="2571"/>
                </a:lnTo>
                <a:lnTo>
                  <a:pt x="13143" y="2525"/>
                </a:lnTo>
                <a:lnTo>
                  <a:pt x="13107" y="2481"/>
                </a:lnTo>
                <a:lnTo>
                  <a:pt x="13070" y="2438"/>
                </a:lnTo>
                <a:lnTo>
                  <a:pt x="13033" y="2395"/>
                </a:lnTo>
                <a:lnTo>
                  <a:pt x="12993" y="2353"/>
                </a:lnTo>
                <a:lnTo>
                  <a:pt x="12953" y="2312"/>
                </a:lnTo>
                <a:lnTo>
                  <a:pt x="12912" y="2272"/>
                </a:lnTo>
                <a:lnTo>
                  <a:pt x="12871" y="2234"/>
                </a:lnTo>
                <a:lnTo>
                  <a:pt x="12828" y="2195"/>
                </a:lnTo>
                <a:lnTo>
                  <a:pt x="12785" y="2159"/>
                </a:lnTo>
                <a:lnTo>
                  <a:pt x="12740" y="2123"/>
                </a:lnTo>
                <a:lnTo>
                  <a:pt x="12694" y="2088"/>
                </a:lnTo>
                <a:lnTo>
                  <a:pt x="12648" y="2054"/>
                </a:lnTo>
                <a:lnTo>
                  <a:pt x="12601" y="2022"/>
                </a:lnTo>
                <a:lnTo>
                  <a:pt x="12553" y="1991"/>
                </a:lnTo>
                <a:lnTo>
                  <a:pt x="12505" y="1960"/>
                </a:lnTo>
                <a:lnTo>
                  <a:pt x="12455" y="1931"/>
                </a:lnTo>
                <a:lnTo>
                  <a:pt x="12405" y="1903"/>
                </a:lnTo>
                <a:lnTo>
                  <a:pt x="12355" y="1876"/>
                </a:lnTo>
                <a:lnTo>
                  <a:pt x="12303" y="1851"/>
                </a:lnTo>
                <a:lnTo>
                  <a:pt x="12250" y="1825"/>
                </a:lnTo>
                <a:lnTo>
                  <a:pt x="12197" y="1803"/>
                </a:lnTo>
                <a:lnTo>
                  <a:pt x="12144" y="1781"/>
                </a:lnTo>
                <a:lnTo>
                  <a:pt x="12090" y="1760"/>
                </a:lnTo>
                <a:lnTo>
                  <a:pt x="12034" y="1741"/>
                </a:lnTo>
                <a:lnTo>
                  <a:pt x="11979" y="1722"/>
                </a:lnTo>
                <a:lnTo>
                  <a:pt x="11922" y="1705"/>
                </a:lnTo>
                <a:lnTo>
                  <a:pt x="11866" y="1691"/>
                </a:lnTo>
                <a:lnTo>
                  <a:pt x="11809" y="1676"/>
                </a:lnTo>
                <a:lnTo>
                  <a:pt x="11751" y="1664"/>
                </a:lnTo>
                <a:lnTo>
                  <a:pt x="11693" y="1652"/>
                </a:lnTo>
                <a:lnTo>
                  <a:pt x="11634" y="1643"/>
                </a:lnTo>
                <a:lnTo>
                  <a:pt x="11575" y="1634"/>
                </a:lnTo>
                <a:lnTo>
                  <a:pt x="11515" y="1628"/>
                </a:lnTo>
                <a:lnTo>
                  <a:pt x="11455" y="1623"/>
                </a:lnTo>
                <a:lnTo>
                  <a:pt x="11394" y="1619"/>
                </a:lnTo>
                <a:lnTo>
                  <a:pt x="11334" y="1617"/>
                </a:lnTo>
                <a:lnTo>
                  <a:pt x="11272" y="1616"/>
                </a:lnTo>
                <a:lnTo>
                  <a:pt x="11214" y="1617"/>
                </a:lnTo>
                <a:lnTo>
                  <a:pt x="11158" y="1618"/>
                </a:lnTo>
                <a:lnTo>
                  <a:pt x="11102" y="1622"/>
                </a:lnTo>
                <a:lnTo>
                  <a:pt x="11045" y="1626"/>
                </a:lnTo>
                <a:lnTo>
                  <a:pt x="10990" y="1632"/>
                </a:lnTo>
                <a:lnTo>
                  <a:pt x="10935" y="1640"/>
                </a:lnTo>
                <a:lnTo>
                  <a:pt x="10879" y="1648"/>
                </a:lnTo>
                <a:lnTo>
                  <a:pt x="10825" y="1657"/>
                </a:lnTo>
                <a:lnTo>
                  <a:pt x="10772" y="1669"/>
                </a:lnTo>
                <a:lnTo>
                  <a:pt x="10718" y="1681"/>
                </a:lnTo>
                <a:lnTo>
                  <a:pt x="10665" y="1694"/>
                </a:lnTo>
                <a:lnTo>
                  <a:pt x="10612" y="1709"/>
                </a:lnTo>
                <a:lnTo>
                  <a:pt x="10561" y="1724"/>
                </a:lnTo>
                <a:lnTo>
                  <a:pt x="10509" y="1742"/>
                </a:lnTo>
                <a:lnTo>
                  <a:pt x="10457" y="1760"/>
                </a:lnTo>
                <a:lnTo>
                  <a:pt x="10407" y="1778"/>
                </a:lnTo>
                <a:lnTo>
                  <a:pt x="10357" y="1799"/>
                </a:lnTo>
                <a:lnTo>
                  <a:pt x="10308" y="1820"/>
                </a:lnTo>
                <a:lnTo>
                  <a:pt x="10259" y="1843"/>
                </a:lnTo>
                <a:lnTo>
                  <a:pt x="10211" y="1866"/>
                </a:lnTo>
                <a:lnTo>
                  <a:pt x="10164" y="1891"/>
                </a:lnTo>
                <a:lnTo>
                  <a:pt x="10117" y="1916"/>
                </a:lnTo>
                <a:lnTo>
                  <a:pt x="10070" y="1944"/>
                </a:lnTo>
                <a:lnTo>
                  <a:pt x="10025" y="1971"/>
                </a:lnTo>
                <a:lnTo>
                  <a:pt x="9980" y="2000"/>
                </a:lnTo>
                <a:lnTo>
                  <a:pt x="9935" y="2029"/>
                </a:lnTo>
                <a:lnTo>
                  <a:pt x="9892" y="2059"/>
                </a:lnTo>
                <a:lnTo>
                  <a:pt x="9850" y="2091"/>
                </a:lnTo>
                <a:lnTo>
                  <a:pt x="9807" y="2123"/>
                </a:lnTo>
                <a:lnTo>
                  <a:pt x="9766" y="2157"/>
                </a:lnTo>
                <a:lnTo>
                  <a:pt x="9725" y="2191"/>
                </a:lnTo>
                <a:lnTo>
                  <a:pt x="9685" y="2225"/>
                </a:lnTo>
                <a:lnTo>
                  <a:pt x="9668" y="2166"/>
                </a:lnTo>
                <a:lnTo>
                  <a:pt x="9650" y="2106"/>
                </a:lnTo>
                <a:lnTo>
                  <a:pt x="9630" y="2048"/>
                </a:lnTo>
                <a:lnTo>
                  <a:pt x="9610" y="1989"/>
                </a:lnTo>
                <a:lnTo>
                  <a:pt x="9589" y="1932"/>
                </a:lnTo>
                <a:lnTo>
                  <a:pt x="9566" y="1875"/>
                </a:lnTo>
                <a:lnTo>
                  <a:pt x="9543" y="1818"/>
                </a:lnTo>
                <a:lnTo>
                  <a:pt x="9518" y="1762"/>
                </a:lnTo>
                <a:lnTo>
                  <a:pt x="9491" y="1706"/>
                </a:lnTo>
                <a:lnTo>
                  <a:pt x="9464" y="1652"/>
                </a:lnTo>
                <a:lnTo>
                  <a:pt x="9436" y="1598"/>
                </a:lnTo>
                <a:lnTo>
                  <a:pt x="9407" y="1545"/>
                </a:lnTo>
                <a:lnTo>
                  <a:pt x="9377" y="1491"/>
                </a:lnTo>
                <a:lnTo>
                  <a:pt x="9345" y="1439"/>
                </a:lnTo>
                <a:lnTo>
                  <a:pt x="9313" y="1388"/>
                </a:lnTo>
                <a:lnTo>
                  <a:pt x="9279" y="1337"/>
                </a:lnTo>
                <a:lnTo>
                  <a:pt x="9245" y="1287"/>
                </a:lnTo>
                <a:lnTo>
                  <a:pt x="9209" y="1237"/>
                </a:lnTo>
                <a:lnTo>
                  <a:pt x="9173" y="1189"/>
                </a:lnTo>
                <a:lnTo>
                  <a:pt x="9136" y="1141"/>
                </a:lnTo>
                <a:lnTo>
                  <a:pt x="9098" y="1094"/>
                </a:lnTo>
                <a:lnTo>
                  <a:pt x="9059" y="1048"/>
                </a:lnTo>
                <a:lnTo>
                  <a:pt x="9019" y="1002"/>
                </a:lnTo>
                <a:lnTo>
                  <a:pt x="8979" y="958"/>
                </a:lnTo>
                <a:lnTo>
                  <a:pt x="8937" y="915"/>
                </a:lnTo>
                <a:lnTo>
                  <a:pt x="8894" y="871"/>
                </a:lnTo>
                <a:lnTo>
                  <a:pt x="8850" y="829"/>
                </a:lnTo>
                <a:lnTo>
                  <a:pt x="8806" y="788"/>
                </a:lnTo>
                <a:lnTo>
                  <a:pt x="8761" y="748"/>
                </a:lnTo>
                <a:lnTo>
                  <a:pt x="8716" y="708"/>
                </a:lnTo>
                <a:lnTo>
                  <a:pt x="8669" y="669"/>
                </a:lnTo>
                <a:lnTo>
                  <a:pt x="8622" y="632"/>
                </a:lnTo>
                <a:lnTo>
                  <a:pt x="8572" y="595"/>
                </a:lnTo>
                <a:lnTo>
                  <a:pt x="8523" y="560"/>
                </a:lnTo>
                <a:lnTo>
                  <a:pt x="8474" y="525"/>
                </a:lnTo>
                <a:lnTo>
                  <a:pt x="8424" y="491"/>
                </a:lnTo>
                <a:lnTo>
                  <a:pt x="8373" y="458"/>
                </a:lnTo>
                <a:lnTo>
                  <a:pt x="8321" y="427"/>
                </a:lnTo>
                <a:lnTo>
                  <a:pt x="8269" y="396"/>
                </a:lnTo>
                <a:lnTo>
                  <a:pt x="8215" y="366"/>
                </a:lnTo>
                <a:lnTo>
                  <a:pt x="8161" y="337"/>
                </a:lnTo>
                <a:lnTo>
                  <a:pt x="8107" y="310"/>
                </a:lnTo>
                <a:lnTo>
                  <a:pt x="8051" y="283"/>
                </a:lnTo>
                <a:lnTo>
                  <a:pt x="7996" y="258"/>
                </a:lnTo>
                <a:lnTo>
                  <a:pt x="7940" y="234"/>
                </a:lnTo>
                <a:lnTo>
                  <a:pt x="7882" y="211"/>
                </a:lnTo>
                <a:lnTo>
                  <a:pt x="7825" y="189"/>
                </a:lnTo>
                <a:lnTo>
                  <a:pt x="7767" y="167"/>
                </a:lnTo>
                <a:lnTo>
                  <a:pt x="7709" y="148"/>
                </a:lnTo>
                <a:lnTo>
                  <a:pt x="7649" y="129"/>
                </a:lnTo>
                <a:lnTo>
                  <a:pt x="7590" y="112"/>
                </a:lnTo>
                <a:lnTo>
                  <a:pt x="7529" y="96"/>
                </a:lnTo>
                <a:lnTo>
                  <a:pt x="7469" y="80"/>
                </a:lnTo>
                <a:lnTo>
                  <a:pt x="7408" y="67"/>
                </a:lnTo>
                <a:lnTo>
                  <a:pt x="7346" y="54"/>
                </a:lnTo>
                <a:lnTo>
                  <a:pt x="7284" y="43"/>
                </a:lnTo>
                <a:lnTo>
                  <a:pt x="7221" y="33"/>
                </a:lnTo>
                <a:lnTo>
                  <a:pt x="7159" y="25"/>
                </a:lnTo>
                <a:lnTo>
                  <a:pt x="7096" y="17"/>
                </a:lnTo>
                <a:lnTo>
                  <a:pt x="7032" y="11"/>
                </a:lnTo>
                <a:lnTo>
                  <a:pt x="6967" y="6"/>
                </a:lnTo>
                <a:lnTo>
                  <a:pt x="6904" y="3"/>
                </a:lnTo>
                <a:lnTo>
                  <a:pt x="6839" y="1"/>
                </a:lnTo>
                <a:lnTo>
                  <a:pt x="6773" y="0"/>
                </a:lnTo>
                <a:lnTo>
                  <a:pt x="6696" y="1"/>
                </a:lnTo>
                <a:lnTo>
                  <a:pt x="6619" y="4"/>
                </a:lnTo>
                <a:lnTo>
                  <a:pt x="6541" y="9"/>
                </a:lnTo>
                <a:lnTo>
                  <a:pt x="6465" y="16"/>
                </a:lnTo>
                <a:lnTo>
                  <a:pt x="6389" y="24"/>
                </a:lnTo>
                <a:lnTo>
                  <a:pt x="6314" y="34"/>
                </a:lnTo>
                <a:lnTo>
                  <a:pt x="6240" y="47"/>
                </a:lnTo>
                <a:lnTo>
                  <a:pt x="6165" y="61"/>
                </a:lnTo>
                <a:lnTo>
                  <a:pt x="6092" y="77"/>
                </a:lnTo>
                <a:lnTo>
                  <a:pt x="6019" y="95"/>
                </a:lnTo>
                <a:lnTo>
                  <a:pt x="5947" y="115"/>
                </a:lnTo>
                <a:lnTo>
                  <a:pt x="5876" y="136"/>
                </a:lnTo>
                <a:lnTo>
                  <a:pt x="5806" y="159"/>
                </a:lnTo>
                <a:lnTo>
                  <a:pt x="5736" y="183"/>
                </a:lnTo>
                <a:lnTo>
                  <a:pt x="5667" y="210"/>
                </a:lnTo>
                <a:lnTo>
                  <a:pt x="5599" y="237"/>
                </a:lnTo>
                <a:lnTo>
                  <a:pt x="5532" y="266"/>
                </a:lnTo>
                <a:lnTo>
                  <a:pt x="5466" y="298"/>
                </a:lnTo>
                <a:lnTo>
                  <a:pt x="5400" y="330"/>
                </a:lnTo>
                <a:lnTo>
                  <a:pt x="5335" y="364"/>
                </a:lnTo>
                <a:lnTo>
                  <a:pt x="5271" y="400"/>
                </a:lnTo>
                <a:lnTo>
                  <a:pt x="5209" y="436"/>
                </a:lnTo>
                <a:lnTo>
                  <a:pt x="5147" y="475"/>
                </a:lnTo>
                <a:lnTo>
                  <a:pt x="5087" y="516"/>
                </a:lnTo>
                <a:lnTo>
                  <a:pt x="5027" y="557"/>
                </a:lnTo>
                <a:lnTo>
                  <a:pt x="4969" y="599"/>
                </a:lnTo>
                <a:lnTo>
                  <a:pt x="4910" y="643"/>
                </a:lnTo>
                <a:lnTo>
                  <a:pt x="4854" y="689"/>
                </a:lnTo>
                <a:lnTo>
                  <a:pt x="4798" y="736"/>
                </a:lnTo>
                <a:lnTo>
                  <a:pt x="4744" y="784"/>
                </a:lnTo>
                <a:lnTo>
                  <a:pt x="4692" y="833"/>
                </a:lnTo>
                <a:lnTo>
                  <a:pt x="4640" y="883"/>
                </a:lnTo>
                <a:lnTo>
                  <a:pt x="4590" y="936"/>
                </a:lnTo>
                <a:lnTo>
                  <a:pt x="4539" y="989"/>
                </a:lnTo>
                <a:lnTo>
                  <a:pt x="4491" y="1043"/>
                </a:lnTo>
                <a:lnTo>
                  <a:pt x="4445" y="1099"/>
                </a:lnTo>
                <a:lnTo>
                  <a:pt x="4400" y="1155"/>
                </a:lnTo>
                <a:lnTo>
                  <a:pt x="4356" y="1212"/>
                </a:lnTo>
                <a:lnTo>
                  <a:pt x="4313" y="1271"/>
                </a:lnTo>
                <a:lnTo>
                  <a:pt x="4271" y="1330"/>
                </a:lnTo>
                <a:lnTo>
                  <a:pt x="4231" y="1391"/>
                </a:lnTo>
                <a:lnTo>
                  <a:pt x="4193" y="1453"/>
                </a:lnTo>
                <a:lnTo>
                  <a:pt x="4156" y="1515"/>
                </a:lnTo>
                <a:lnTo>
                  <a:pt x="4121" y="1579"/>
                </a:lnTo>
                <a:lnTo>
                  <a:pt x="4086" y="1644"/>
                </a:lnTo>
                <a:lnTo>
                  <a:pt x="4054" y="1710"/>
                </a:lnTo>
                <a:lnTo>
                  <a:pt x="4023" y="1775"/>
                </a:lnTo>
                <a:lnTo>
                  <a:pt x="3993" y="1843"/>
                </a:lnTo>
                <a:lnTo>
                  <a:pt x="3965" y="1911"/>
                </a:lnTo>
                <a:lnTo>
                  <a:pt x="3939" y="1980"/>
                </a:lnTo>
                <a:lnTo>
                  <a:pt x="3915" y="2050"/>
                </a:lnTo>
                <a:lnTo>
                  <a:pt x="3892" y="2120"/>
                </a:lnTo>
                <a:lnTo>
                  <a:pt x="3870" y="2191"/>
                </a:lnTo>
                <a:lnTo>
                  <a:pt x="3851" y="2263"/>
                </a:lnTo>
                <a:lnTo>
                  <a:pt x="3834" y="2336"/>
                </a:lnTo>
                <a:lnTo>
                  <a:pt x="3817" y="2409"/>
                </a:lnTo>
                <a:lnTo>
                  <a:pt x="3803" y="2483"/>
                </a:lnTo>
                <a:lnTo>
                  <a:pt x="3791" y="2558"/>
                </a:lnTo>
                <a:lnTo>
                  <a:pt x="3780" y="2633"/>
                </a:lnTo>
                <a:lnTo>
                  <a:pt x="3772" y="2709"/>
                </a:lnTo>
                <a:lnTo>
                  <a:pt x="3765" y="2785"/>
                </a:lnTo>
                <a:lnTo>
                  <a:pt x="3760" y="2863"/>
                </a:lnTo>
                <a:lnTo>
                  <a:pt x="3757" y="2940"/>
                </a:lnTo>
                <a:lnTo>
                  <a:pt x="3756" y="3017"/>
                </a:lnTo>
                <a:lnTo>
                  <a:pt x="3757" y="3085"/>
                </a:lnTo>
                <a:lnTo>
                  <a:pt x="3759" y="3153"/>
                </a:lnTo>
                <a:lnTo>
                  <a:pt x="3764" y="3220"/>
                </a:lnTo>
                <a:lnTo>
                  <a:pt x="3769" y="3287"/>
                </a:lnTo>
                <a:lnTo>
                  <a:pt x="3756" y="3287"/>
                </a:lnTo>
                <a:lnTo>
                  <a:pt x="3710" y="3287"/>
                </a:lnTo>
                <a:lnTo>
                  <a:pt x="3665" y="3289"/>
                </a:lnTo>
                <a:lnTo>
                  <a:pt x="3621" y="3291"/>
                </a:lnTo>
                <a:lnTo>
                  <a:pt x="3576" y="3295"/>
                </a:lnTo>
                <a:lnTo>
                  <a:pt x="3532" y="3300"/>
                </a:lnTo>
                <a:lnTo>
                  <a:pt x="3488" y="3306"/>
                </a:lnTo>
                <a:lnTo>
                  <a:pt x="3444" y="3314"/>
                </a:lnTo>
                <a:lnTo>
                  <a:pt x="3401" y="3322"/>
                </a:lnTo>
                <a:lnTo>
                  <a:pt x="3358" y="3332"/>
                </a:lnTo>
                <a:lnTo>
                  <a:pt x="3316" y="3342"/>
                </a:lnTo>
                <a:lnTo>
                  <a:pt x="3274" y="3353"/>
                </a:lnTo>
                <a:lnTo>
                  <a:pt x="3232" y="3365"/>
                </a:lnTo>
                <a:lnTo>
                  <a:pt x="3191" y="3379"/>
                </a:lnTo>
                <a:lnTo>
                  <a:pt x="3151" y="3393"/>
                </a:lnTo>
                <a:lnTo>
                  <a:pt x="3111" y="3409"/>
                </a:lnTo>
                <a:lnTo>
                  <a:pt x="3071" y="3424"/>
                </a:lnTo>
                <a:lnTo>
                  <a:pt x="3032" y="3442"/>
                </a:lnTo>
                <a:lnTo>
                  <a:pt x="2993" y="3460"/>
                </a:lnTo>
                <a:lnTo>
                  <a:pt x="2954" y="3479"/>
                </a:lnTo>
                <a:lnTo>
                  <a:pt x="2917" y="3499"/>
                </a:lnTo>
                <a:lnTo>
                  <a:pt x="2880" y="3520"/>
                </a:lnTo>
                <a:lnTo>
                  <a:pt x="2844" y="3541"/>
                </a:lnTo>
                <a:lnTo>
                  <a:pt x="2807" y="3563"/>
                </a:lnTo>
                <a:lnTo>
                  <a:pt x="2772" y="3587"/>
                </a:lnTo>
                <a:lnTo>
                  <a:pt x="2737" y="3611"/>
                </a:lnTo>
                <a:lnTo>
                  <a:pt x="2703" y="3636"/>
                </a:lnTo>
                <a:lnTo>
                  <a:pt x="2669" y="3662"/>
                </a:lnTo>
                <a:lnTo>
                  <a:pt x="2636" y="3689"/>
                </a:lnTo>
                <a:lnTo>
                  <a:pt x="2603" y="3716"/>
                </a:lnTo>
                <a:lnTo>
                  <a:pt x="2572" y="3744"/>
                </a:lnTo>
                <a:lnTo>
                  <a:pt x="2542" y="3772"/>
                </a:lnTo>
                <a:lnTo>
                  <a:pt x="2511" y="3801"/>
                </a:lnTo>
                <a:lnTo>
                  <a:pt x="2481" y="3832"/>
                </a:lnTo>
                <a:lnTo>
                  <a:pt x="2453" y="3863"/>
                </a:lnTo>
                <a:lnTo>
                  <a:pt x="2425" y="3894"/>
                </a:lnTo>
                <a:lnTo>
                  <a:pt x="2398" y="3927"/>
                </a:lnTo>
                <a:lnTo>
                  <a:pt x="2371" y="3960"/>
                </a:lnTo>
                <a:lnTo>
                  <a:pt x="2345" y="3994"/>
                </a:lnTo>
                <a:lnTo>
                  <a:pt x="2320" y="4028"/>
                </a:lnTo>
                <a:lnTo>
                  <a:pt x="2296" y="4063"/>
                </a:lnTo>
                <a:lnTo>
                  <a:pt x="2272" y="4098"/>
                </a:lnTo>
                <a:lnTo>
                  <a:pt x="2250" y="4134"/>
                </a:lnTo>
                <a:lnTo>
                  <a:pt x="2228" y="4170"/>
                </a:lnTo>
                <a:lnTo>
                  <a:pt x="2208" y="4208"/>
                </a:lnTo>
                <a:lnTo>
                  <a:pt x="2188" y="4245"/>
                </a:lnTo>
                <a:lnTo>
                  <a:pt x="2169" y="4284"/>
                </a:lnTo>
                <a:lnTo>
                  <a:pt x="2151" y="4323"/>
                </a:lnTo>
                <a:lnTo>
                  <a:pt x="2133" y="4361"/>
                </a:lnTo>
                <a:lnTo>
                  <a:pt x="2118" y="4401"/>
                </a:lnTo>
                <a:lnTo>
                  <a:pt x="2102" y="4442"/>
                </a:lnTo>
                <a:lnTo>
                  <a:pt x="2088" y="4482"/>
                </a:lnTo>
                <a:lnTo>
                  <a:pt x="2075" y="4523"/>
                </a:lnTo>
                <a:lnTo>
                  <a:pt x="2062" y="4565"/>
                </a:lnTo>
                <a:lnTo>
                  <a:pt x="2051" y="4607"/>
                </a:lnTo>
                <a:lnTo>
                  <a:pt x="2041" y="4650"/>
                </a:lnTo>
                <a:lnTo>
                  <a:pt x="2031" y="4692"/>
                </a:lnTo>
                <a:lnTo>
                  <a:pt x="2023" y="4735"/>
                </a:lnTo>
                <a:lnTo>
                  <a:pt x="2015" y="4779"/>
                </a:lnTo>
                <a:lnTo>
                  <a:pt x="2009" y="4823"/>
                </a:lnTo>
                <a:lnTo>
                  <a:pt x="2004" y="4867"/>
                </a:lnTo>
                <a:lnTo>
                  <a:pt x="2001" y="4912"/>
                </a:lnTo>
                <a:lnTo>
                  <a:pt x="1998" y="4957"/>
                </a:lnTo>
                <a:lnTo>
                  <a:pt x="1996" y="5002"/>
                </a:lnTo>
                <a:lnTo>
                  <a:pt x="1996" y="5047"/>
                </a:lnTo>
                <a:lnTo>
                  <a:pt x="1997" y="5106"/>
                </a:lnTo>
                <a:lnTo>
                  <a:pt x="1999" y="5163"/>
                </a:lnTo>
                <a:lnTo>
                  <a:pt x="2004" y="5222"/>
                </a:lnTo>
                <a:lnTo>
                  <a:pt x="2010" y="5278"/>
                </a:lnTo>
                <a:lnTo>
                  <a:pt x="2019" y="5335"/>
                </a:lnTo>
                <a:lnTo>
                  <a:pt x="2029" y="5391"/>
                </a:lnTo>
                <a:lnTo>
                  <a:pt x="2041" y="5446"/>
                </a:lnTo>
                <a:lnTo>
                  <a:pt x="2054" y="5501"/>
                </a:lnTo>
                <a:lnTo>
                  <a:pt x="2070" y="5555"/>
                </a:lnTo>
                <a:lnTo>
                  <a:pt x="2086" y="5608"/>
                </a:lnTo>
                <a:lnTo>
                  <a:pt x="2105" y="5661"/>
                </a:lnTo>
                <a:lnTo>
                  <a:pt x="2126" y="5712"/>
                </a:lnTo>
                <a:lnTo>
                  <a:pt x="2147" y="5763"/>
                </a:lnTo>
                <a:lnTo>
                  <a:pt x="2171" y="5813"/>
                </a:lnTo>
                <a:lnTo>
                  <a:pt x="2196" y="5862"/>
                </a:lnTo>
                <a:lnTo>
                  <a:pt x="2222" y="5910"/>
                </a:lnTo>
                <a:lnTo>
                  <a:pt x="2249" y="5957"/>
                </a:lnTo>
                <a:lnTo>
                  <a:pt x="2279" y="6004"/>
                </a:lnTo>
                <a:lnTo>
                  <a:pt x="2310" y="6049"/>
                </a:lnTo>
                <a:lnTo>
                  <a:pt x="2341" y="6094"/>
                </a:lnTo>
                <a:lnTo>
                  <a:pt x="2375" y="6137"/>
                </a:lnTo>
                <a:lnTo>
                  <a:pt x="2409" y="6180"/>
                </a:lnTo>
                <a:lnTo>
                  <a:pt x="2445" y="6220"/>
                </a:lnTo>
                <a:lnTo>
                  <a:pt x="2482" y="6260"/>
                </a:lnTo>
                <a:lnTo>
                  <a:pt x="2521" y="6300"/>
                </a:lnTo>
                <a:lnTo>
                  <a:pt x="2560" y="6337"/>
                </a:lnTo>
                <a:lnTo>
                  <a:pt x="2600" y="6374"/>
                </a:lnTo>
                <a:lnTo>
                  <a:pt x="2642" y="6408"/>
                </a:lnTo>
                <a:lnTo>
                  <a:pt x="2685" y="6443"/>
                </a:lnTo>
                <a:lnTo>
                  <a:pt x="2729" y="6475"/>
                </a:lnTo>
                <a:lnTo>
                  <a:pt x="2774" y="6507"/>
                </a:lnTo>
                <a:lnTo>
                  <a:pt x="2820" y="6537"/>
                </a:lnTo>
                <a:lnTo>
                  <a:pt x="2807" y="6575"/>
                </a:lnTo>
                <a:lnTo>
                  <a:pt x="2793" y="6613"/>
                </a:lnTo>
                <a:lnTo>
                  <a:pt x="2779" y="6652"/>
                </a:lnTo>
                <a:lnTo>
                  <a:pt x="2764" y="6688"/>
                </a:lnTo>
                <a:lnTo>
                  <a:pt x="2749" y="6726"/>
                </a:lnTo>
                <a:lnTo>
                  <a:pt x="2732" y="6762"/>
                </a:lnTo>
                <a:lnTo>
                  <a:pt x="2715" y="6799"/>
                </a:lnTo>
                <a:lnTo>
                  <a:pt x="2698" y="6834"/>
                </a:lnTo>
                <a:lnTo>
                  <a:pt x="2681" y="6870"/>
                </a:lnTo>
                <a:lnTo>
                  <a:pt x="2662" y="6905"/>
                </a:lnTo>
                <a:lnTo>
                  <a:pt x="2644" y="6940"/>
                </a:lnTo>
                <a:lnTo>
                  <a:pt x="2624" y="6974"/>
                </a:lnTo>
                <a:lnTo>
                  <a:pt x="2585" y="7041"/>
                </a:lnTo>
                <a:lnTo>
                  <a:pt x="2542" y="7107"/>
                </a:lnTo>
                <a:lnTo>
                  <a:pt x="2499" y="7172"/>
                </a:lnTo>
                <a:lnTo>
                  <a:pt x="2453" y="7234"/>
                </a:lnTo>
                <a:lnTo>
                  <a:pt x="2406" y="7296"/>
                </a:lnTo>
                <a:lnTo>
                  <a:pt x="2357" y="7356"/>
                </a:lnTo>
                <a:lnTo>
                  <a:pt x="2307" y="7414"/>
                </a:lnTo>
                <a:lnTo>
                  <a:pt x="2256" y="7470"/>
                </a:lnTo>
                <a:lnTo>
                  <a:pt x="2203" y="7527"/>
                </a:lnTo>
                <a:lnTo>
                  <a:pt x="2149" y="7580"/>
                </a:lnTo>
                <a:lnTo>
                  <a:pt x="2095" y="7633"/>
                </a:lnTo>
                <a:lnTo>
                  <a:pt x="2038" y="7685"/>
                </a:lnTo>
                <a:lnTo>
                  <a:pt x="1982" y="7734"/>
                </a:lnTo>
                <a:lnTo>
                  <a:pt x="1925" y="7783"/>
                </a:lnTo>
                <a:lnTo>
                  <a:pt x="1866" y="7830"/>
                </a:lnTo>
                <a:lnTo>
                  <a:pt x="1808" y="7876"/>
                </a:lnTo>
                <a:lnTo>
                  <a:pt x="1748" y="7920"/>
                </a:lnTo>
                <a:lnTo>
                  <a:pt x="1689" y="7962"/>
                </a:lnTo>
                <a:lnTo>
                  <a:pt x="1628" y="8004"/>
                </a:lnTo>
                <a:lnTo>
                  <a:pt x="1567" y="8045"/>
                </a:lnTo>
                <a:lnTo>
                  <a:pt x="1507" y="8084"/>
                </a:lnTo>
                <a:lnTo>
                  <a:pt x="1446" y="8122"/>
                </a:lnTo>
                <a:lnTo>
                  <a:pt x="1387" y="8159"/>
                </a:lnTo>
                <a:lnTo>
                  <a:pt x="1326" y="8194"/>
                </a:lnTo>
                <a:lnTo>
                  <a:pt x="1266" y="8228"/>
                </a:lnTo>
                <a:lnTo>
                  <a:pt x="1206" y="8261"/>
                </a:lnTo>
                <a:lnTo>
                  <a:pt x="1147" y="8292"/>
                </a:lnTo>
                <a:lnTo>
                  <a:pt x="1087" y="8323"/>
                </a:lnTo>
                <a:lnTo>
                  <a:pt x="1029" y="8352"/>
                </a:lnTo>
                <a:lnTo>
                  <a:pt x="971" y="8380"/>
                </a:lnTo>
                <a:lnTo>
                  <a:pt x="914" y="8407"/>
                </a:lnTo>
                <a:lnTo>
                  <a:pt x="858" y="8433"/>
                </a:lnTo>
                <a:lnTo>
                  <a:pt x="749" y="8481"/>
                </a:lnTo>
                <a:lnTo>
                  <a:pt x="644" y="8524"/>
                </a:lnTo>
                <a:lnTo>
                  <a:pt x="544" y="8564"/>
                </a:lnTo>
                <a:lnTo>
                  <a:pt x="451" y="8599"/>
                </a:lnTo>
                <a:lnTo>
                  <a:pt x="364" y="8630"/>
                </a:lnTo>
                <a:lnTo>
                  <a:pt x="285" y="8657"/>
                </a:lnTo>
                <a:lnTo>
                  <a:pt x="214" y="8680"/>
                </a:lnTo>
                <a:lnTo>
                  <a:pt x="151" y="8700"/>
                </a:lnTo>
                <a:lnTo>
                  <a:pt x="99" y="8715"/>
                </a:lnTo>
                <a:lnTo>
                  <a:pt x="26" y="8735"/>
                </a:lnTo>
                <a:lnTo>
                  <a:pt x="0" y="8742"/>
                </a:lnTo>
                <a:lnTo>
                  <a:pt x="87" y="8760"/>
                </a:lnTo>
                <a:lnTo>
                  <a:pt x="172" y="8779"/>
                </a:lnTo>
                <a:lnTo>
                  <a:pt x="257" y="8796"/>
                </a:lnTo>
                <a:lnTo>
                  <a:pt x="340" y="8811"/>
                </a:lnTo>
                <a:lnTo>
                  <a:pt x="424" y="8827"/>
                </a:lnTo>
                <a:lnTo>
                  <a:pt x="506" y="8842"/>
                </a:lnTo>
                <a:lnTo>
                  <a:pt x="588" y="8854"/>
                </a:lnTo>
                <a:lnTo>
                  <a:pt x="669" y="8867"/>
                </a:lnTo>
                <a:lnTo>
                  <a:pt x="750" y="8878"/>
                </a:lnTo>
                <a:lnTo>
                  <a:pt x="830" y="8889"/>
                </a:lnTo>
                <a:lnTo>
                  <a:pt x="909" y="8899"/>
                </a:lnTo>
                <a:lnTo>
                  <a:pt x="987" y="8908"/>
                </a:lnTo>
                <a:lnTo>
                  <a:pt x="1065" y="8916"/>
                </a:lnTo>
                <a:lnTo>
                  <a:pt x="1142" y="8923"/>
                </a:lnTo>
                <a:lnTo>
                  <a:pt x="1219" y="8930"/>
                </a:lnTo>
                <a:lnTo>
                  <a:pt x="1294" y="8935"/>
                </a:lnTo>
                <a:lnTo>
                  <a:pt x="1369" y="8939"/>
                </a:lnTo>
                <a:lnTo>
                  <a:pt x="1443" y="8943"/>
                </a:lnTo>
                <a:lnTo>
                  <a:pt x="1516" y="8946"/>
                </a:lnTo>
                <a:lnTo>
                  <a:pt x="1589" y="8948"/>
                </a:lnTo>
                <a:lnTo>
                  <a:pt x="1661" y="8950"/>
                </a:lnTo>
                <a:lnTo>
                  <a:pt x="1733" y="8950"/>
                </a:lnTo>
                <a:lnTo>
                  <a:pt x="1805" y="8950"/>
                </a:lnTo>
                <a:lnTo>
                  <a:pt x="1874" y="8950"/>
                </a:lnTo>
                <a:lnTo>
                  <a:pt x="1943" y="8948"/>
                </a:lnTo>
                <a:lnTo>
                  <a:pt x="2012" y="8946"/>
                </a:lnTo>
                <a:lnTo>
                  <a:pt x="2081" y="8943"/>
                </a:lnTo>
                <a:lnTo>
                  <a:pt x="2148" y="8940"/>
                </a:lnTo>
                <a:lnTo>
                  <a:pt x="2215" y="8936"/>
                </a:lnTo>
                <a:lnTo>
                  <a:pt x="2282" y="8931"/>
                </a:lnTo>
                <a:lnTo>
                  <a:pt x="2346" y="8925"/>
                </a:lnTo>
                <a:lnTo>
                  <a:pt x="2412" y="8919"/>
                </a:lnTo>
                <a:lnTo>
                  <a:pt x="2476" y="8912"/>
                </a:lnTo>
                <a:lnTo>
                  <a:pt x="2540" y="8904"/>
                </a:lnTo>
                <a:lnTo>
                  <a:pt x="2602" y="8897"/>
                </a:lnTo>
                <a:lnTo>
                  <a:pt x="2665" y="8888"/>
                </a:lnTo>
                <a:lnTo>
                  <a:pt x="2727" y="8878"/>
                </a:lnTo>
                <a:lnTo>
                  <a:pt x="2787" y="8869"/>
                </a:lnTo>
                <a:lnTo>
                  <a:pt x="2848" y="8858"/>
                </a:lnTo>
                <a:lnTo>
                  <a:pt x="2907" y="8848"/>
                </a:lnTo>
                <a:lnTo>
                  <a:pt x="2967" y="8837"/>
                </a:lnTo>
                <a:lnTo>
                  <a:pt x="3025" y="8824"/>
                </a:lnTo>
                <a:lnTo>
                  <a:pt x="3083" y="8811"/>
                </a:lnTo>
                <a:lnTo>
                  <a:pt x="3140" y="8798"/>
                </a:lnTo>
                <a:lnTo>
                  <a:pt x="3197" y="8784"/>
                </a:lnTo>
                <a:lnTo>
                  <a:pt x="3253" y="8771"/>
                </a:lnTo>
                <a:lnTo>
                  <a:pt x="3363" y="8742"/>
                </a:lnTo>
                <a:lnTo>
                  <a:pt x="3470" y="8710"/>
                </a:lnTo>
                <a:lnTo>
                  <a:pt x="3576" y="8677"/>
                </a:lnTo>
                <a:lnTo>
                  <a:pt x="3678" y="8642"/>
                </a:lnTo>
                <a:lnTo>
                  <a:pt x="3778" y="8606"/>
                </a:lnTo>
                <a:lnTo>
                  <a:pt x="3876" y="8568"/>
                </a:lnTo>
                <a:lnTo>
                  <a:pt x="3971" y="8528"/>
                </a:lnTo>
                <a:lnTo>
                  <a:pt x="4064" y="8489"/>
                </a:lnTo>
                <a:lnTo>
                  <a:pt x="4155" y="8447"/>
                </a:lnTo>
                <a:lnTo>
                  <a:pt x="4160" y="8504"/>
                </a:lnTo>
                <a:lnTo>
                  <a:pt x="4167" y="8561"/>
                </a:lnTo>
                <a:lnTo>
                  <a:pt x="4173" y="8617"/>
                </a:lnTo>
                <a:lnTo>
                  <a:pt x="4180" y="8674"/>
                </a:lnTo>
                <a:lnTo>
                  <a:pt x="4188" y="8730"/>
                </a:lnTo>
                <a:lnTo>
                  <a:pt x="4196" y="8786"/>
                </a:lnTo>
                <a:lnTo>
                  <a:pt x="4205" y="8842"/>
                </a:lnTo>
                <a:lnTo>
                  <a:pt x="4215" y="8897"/>
                </a:lnTo>
                <a:lnTo>
                  <a:pt x="4225" y="8954"/>
                </a:lnTo>
                <a:lnTo>
                  <a:pt x="4237" y="9008"/>
                </a:lnTo>
                <a:lnTo>
                  <a:pt x="4248" y="9063"/>
                </a:lnTo>
                <a:lnTo>
                  <a:pt x="4261" y="9118"/>
                </a:lnTo>
                <a:lnTo>
                  <a:pt x="4273" y="9172"/>
                </a:lnTo>
                <a:lnTo>
                  <a:pt x="4287" y="9226"/>
                </a:lnTo>
                <a:lnTo>
                  <a:pt x="4301" y="9280"/>
                </a:lnTo>
                <a:lnTo>
                  <a:pt x="4316" y="9334"/>
                </a:lnTo>
                <a:lnTo>
                  <a:pt x="4331" y="9387"/>
                </a:lnTo>
                <a:lnTo>
                  <a:pt x="4347" y="9440"/>
                </a:lnTo>
                <a:lnTo>
                  <a:pt x="4364" y="9493"/>
                </a:lnTo>
                <a:lnTo>
                  <a:pt x="4381" y="9546"/>
                </a:lnTo>
                <a:lnTo>
                  <a:pt x="4398" y="9599"/>
                </a:lnTo>
                <a:lnTo>
                  <a:pt x="4417" y="9650"/>
                </a:lnTo>
                <a:lnTo>
                  <a:pt x="4436" y="9702"/>
                </a:lnTo>
                <a:lnTo>
                  <a:pt x="4455" y="9754"/>
                </a:lnTo>
                <a:lnTo>
                  <a:pt x="4476" y="9806"/>
                </a:lnTo>
                <a:lnTo>
                  <a:pt x="4496" y="9856"/>
                </a:lnTo>
                <a:lnTo>
                  <a:pt x="4518" y="9907"/>
                </a:lnTo>
                <a:lnTo>
                  <a:pt x="4539" y="9957"/>
                </a:lnTo>
                <a:lnTo>
                  <a:pt x="4561" y="10007"/>
                </a:lnTo>
                <a:lnTo>
                  <a:pt x="4584" y="10057"/>
                </a:lnTo>
                <a:lnTo>
                  <a:pt x="4608" y="10107"/>
                </a:lnTo>
                <a:lnTo>
                  <a:pt x="4632" y="10156"/>
                </a:lnTo>
                <a:lnTo>
                  <a:pt x="4656" y="10205"/>
                </a:lnTo>
                <a:lnTo>
                  <a:pt x="4681" y="10253"/>
                </a:lnTo>
                <a:lnTo>
                  <a:pt x="4708" y="10301"/>
                </a:lnTo>
                <a:lnTo>
                  <a:pt x="4734" y="10349"/>
                </a:lnTo>
                <a:lnTo>
                  <a:pt x="4787" y="10444"/>
                </a:lnTo>
                <a:lnTo>
                  <a:pt x="4843" y="10537"/>
                </a:lnTo>
                <a:lnTo>
                  <a:pt x="4902" y="10629"/>
                </a:lnTo>
                <a:lnTo>
                  <a:pt x="4961" y="10720"/>
                </a:lnTo>
                <a:lnTo>
                  <a:pt x="5024" y="10808"/>
                </a:lnTo>
                <a:lnTo>
                  <a:pt x="5088" y="10896"/>
                </a:lnTo>
                <a:lnTo>
                  <a:pt x="5153" y="10982"/>
                </a:lnTo>
                <a:lnTo>
                  <a:pt x="5221" y="11066"/>
                </a:lnTo>
                <a:lnTo>
                  <a:pt x="5291" y="11149"/>
                </a:lnTo>
                <a:lnTo>
                  <a:pt x="5363" y="11230"/>
                </a:lnTo>
                <a:lnTo>
                  <a:pt x="5436" y="11310"/>
                </a:lnTo>
                <a:lnTo>
                  <a:pt x="5512" y="11387"/>
                </a:lnTo>
                <a:lnTo>
                  <a:pt x="5589" y="11463"/>
                </a:lnTo>
                <a:lnTo>
                  <a:pt x="5667" y="11537"/>
                </a:lnTo>
                <a:lnTo>
                  <a:pt x="5748" y="11611"/>
                </a:lnTo>
                <a:lnTo>
                  <a:pt x="5829" y="11682"/>
                </a:lnTo>
                <a:lnTo>
                  <a:pt x="5913" y="11749"/>
                </a:lnTo>
                <a:lnTo>
                  <a:pt x="5998" y="11817"/>
                </a:lnTo>
                <a:lnTo>
                  <a:pt x="6085" y="11882"/>
                </a:lnTo>
                <a:lnTo>
                  <a:pt x="6173" y="11945"/>
                </a:lnTo>
                <a:lnTo>
                  <a:pt x="6263" y="12006"/>
                </a:lnTo>
                <a:lnTo>
                  <a:pt x="6353" y="12066"/>
                </a:lnTo>
                <a:lnTo>
                  <a:pt x="6446" y="12122"/>
                </a:lnTo>
                <a:lnTo>
                  <a:pt x="6540" y="12178"/>
                </a:lnTo>
                <a:lnTo>
                  <a:pt x="6635" y="12231"/>
                </a:lnTo>
                <a:lnTo>
                  <a:pt x="6683" y="12256"/>
                </a:lnTo>
                <a:lnTo>
                  <a:pt x="6732" y="12281"/>
                </a:lnTo>
                <a:lnTo>
                  <a:pt x="6782" y="12306"/>
                </a:lnTo>
                <a:lnTo>
                  <a:pt x="6831" y="12330"/>
                </a:lnTo>
                <a:lnTo>
                  <a:pt x="6880" y="12353"/>
                </a:lnTo>
                <a:lnTo>
                  <a:pt x="6929" y="12376"/>
                </a:lnTo>
                <a:lnTo>
                  <a:pt x="6979" y="12399"/>
                </a:lnTo>
                <a:lnTo>
                  <a:pt x="7030" y="12421"/>
                </a:lnTo>
                <a:lnTo>
                  <a:pt x="7080" y="12442"/>
                </a:lnTo>
                <a:lnTo>
                  <a:pt x="7131" y="12463"/>
                </a:lnTo>
                <a:lnTo>
                  <a:pt x="7183" y="12483"/>
                </a:lnTo>
                <a:lnTo>
                  <a:pt x="7234" y="12502"/>
                </a:lnTo>
                <a:lnTo>
                  <a:pt x="7286" y="12521"/>
                </a:lnTo>
                <a:lnTo>
                  <a:pt x="7338" y="12540"/>
                </a:lnTo>
                <a:lnTo>
                  <a:pt x="7390" y="12558"/>
                </a:lnTo>
                <a:lnTo>
                  <a:pt x="7443" y="12574"/>
                </a:lnTo>
                <a:lnTo>
                  <a:pt x="7496" y="12591"/>
                </a:lnTo>
                <a:lnTo>
                  <a:pt x="7549" y="12607"/>
                </a:lnTo>
                <a:lnTo>
                  <a:pt x="7602" y="12623"/>
                </a:lnTo>
                <a:lnTo>
                  <a:pt x="7656" y="12637"/>
                </a:lnTo>
                <a:lnTo>
                  <a:pt x="7710" y="12652"/>
                </a:lnTo>
                <a:lnTo>
                  <a:pt x="7764" y="12665"/>
                </a:lnTo>
                <a:lnTo>
                  <a:pt x="7818" y="12678"/>
                </a:lnTo>
                <a:lnTo>
                  <a:pt x="7873" y="12690"/>
                </a:lnTo>
                <a:lnTo>
                  <a:pt x="7928" y="12702"/>
                </a:lnTo>
                <a:lnTo>
                  <a:pt x="7983" y="12713"/>
                </a:lnTo>
                <a:lnTo>
                  <a:pt x="8039" y="12723"/>
                </a:lnTo>
                <a:lnTo>
                  <a:pt x="8094" y="12733"/>
                </a:lnTo>
                <a:lnTo>
                  <a:pt x="8150" y="12743"/>
                </a:lnTo>
                <a:lnTo>
                  <a:pt x="8206" y="12751"/>
                </a:lnTo>
                <a:lnTo>
                  <a:pt x="8262" y="12758"/>
                </a:lnTo>
                <a:lnTo>
                  <a:pt x="8319" y="12766"/>
                </a:lnTo>
                <a:lnTo>
                  <a:pt x="8375" y="12772"/>
                </a:lnTo>
                <a:lnTo>
                  <a:pt x="8433" y="12778"/>
                </a:lnTo>
                <a:lnTo>
                  <a:pt x="8489" y="12783"/>
                </a:lnTo>
                <a:lnTo>
                  <a:pt x="8546" y="12788"/>
                </a:lnTo>
                <a:lnTo>
                  <a:pt x="8604" y="12792"/>
                </a:lnTo>
                <a:lnTo>
                  <a:pt x="8661" y="12795"/>
                </a:lnTo>
                <a:lnTo>
                  <a:pt x="8719" y="12797"/>
                </a:lnTo>
                <a:lnTo>
                  <a:pt x="8777" y="12799"/>
                </a:lnTo>
                <a:lnTo>
                  <a:pt x="8836" y="12800"/>
                </a:lnTo>
                <a:lnTo>
                  <a:pt x="8893" y="12800"/>
                </a:lnTo>
                <a:lnTo>
                  <a:pt x="8999" y="12799"/>
                </a:lnTo>
                <a:lnTo>
                  <a:pt x="9102" y="12796"/>
                </a:lnTo>
                <a:lnTo>
                  <a:pt x="9206" y="12790"/>
                </a:lnTo>
                <a:lnTo>
                  <a:pt x="9309" y="12782"/>
                </a:lnTo>
                <a:lnTo>
                  <a:pt x="9411" y="12772"/>
                </a:lnTo>
                <a:lnTo>
                  <a:pt x="9513" y="12759"/>
                </a:lnTo>
                <a:lnTo>
                  <a:pt x="9614" y="12746"/>
                </a:lnTo>
                <a:lnTo>
                  <a:pt x="9714" y="12729"/>
                </a:lnTo>
                <a:lnTo>
                  <a:pt x="9769" y="12725"/>
                </a:lnTo>
                <a:lnTo>
                  <a:pt x="9825" y="12721"/>
                </a:lnTo>
                <a:lnTo>
                  <a:pt x="9934" y="12710"/>
                </a:lnTo>
                <a:lnTo>
                  <a:pt x="10045" y="12700"/>
                </a:lnTo>
                <a:lnTo>
                  <a:pt x="10102" y="12696"/>
                </a:lnTo>
                <a:lnTo>
                  <a:pt x="10161" y="12693"/>
                </a:lnTo>
                <a:lnTo>
                  <a:pt x="10232" y="12746"/>
                </a:lnTo>
                <a:lnTo>
                  <a:pt x="10305" y="12797"/>
                </a:lnTo>
                <a:lnTo>
                  <a:pt x="10378" y="12847"/>
                </a:lnTo>
                <a:lnTo>
                  <a:pt x="10453" y="12896"/>
                </a:lnTo>
                <a:lnTo>
                  <a:pt x="10528" y="12943"/>
                </a:lnTo>
                <a:lnTo>
                  <a:pt x="10605" y="12989"/>
                </a:lnTo>
                <a:lnTo>
                  <a:pt x="10682" y="13034"/>
                </a:lnTo>
                <a:lnTo>
                  <a:pt x="10760" y="13077"/>
                </a:lnTo>
                <a:lnTo>
                  <a:pt x="10840" y="13118"/>
                </a:lnTo>
                <a:lnTo>
                  <a:pt x="10920" y="13158"/>
                </a:lnTo>
                <a:lnTo>
                  <a:pt x="11000" y="13196"/>
                </a:lnTo>
                <a:lnTo>
                  <a:pt x="11082" y="13234"/>
                </a:lnTo>
                <a:lnTo>
                  <a:pt x="11163" y="13268"/>
                </a:lnTo>
                <a:lnTo>
                  <a:pt x="11246" y="13301"/>
                </a:lnTo>
                <a:lnTo>
                  <a:pt x="11329" y="13334"/>
                </a:lnTo>
                <a:lnTo>
                  <a:pt x="11413" y="13363"/>
                </a:lnTo>
                <a:lnTo>
                  <a:pt x="11497" y="13392"/>
                </a:lnTo>
                <a:lnTo>
                  <a:pt x="11582" y="13418"/>
                </a:lnTo>
                <a:lnTo>
                  <a:pt x="11667" y="13443"/>
                </a:lnTo>
                <a:lnTo>
                  <a:pt x="11752" y="13466"/>
                </a:lnTo>
                <a:lnTo>
                  <a:pt x="11838" y="13488"/>
                </a:lnTo>
                <a:lnTo>
                  <a:pt x="11924" y="13508"/>
                </a:lnTo>
                <a:lnTo>
                  <a:pt x="12010" y="13525"/>
                </a:lnTo>
                <a:lnTo>
                  <a:pt x="12097" y="13542"/>
                </a:lnTo>
                <a:lnTo>
                  <a:pt x="12184" y="13555"/>
                </a:lnTo>
                <a:lnTo>
                  <a:pt x="12270" y="13568"/>
                </a:lnTo>
                <a:lnTo>
                  <a:pt x="12357" y="13577"/>
                </a:lnTo>
                <a:lnTo>
                  <a:pt x="12444" y="13585"/>
                </a:lnTo>
                <a:lnTo>
                  <a:pt x="12530" y="13592"/>
                </a:lnTo>
                <a:lnTo>
                  <a:pt x="12618" y="13596"/>
                </a:lnTo>
                <a:lnTo>
                  <a:pt x="12705" y="13598"/>
                </a:lnTo>
                <a:lnTo>
                  <a:pt x="12791" y="13598"/>
                </a:lnTo>
                <a:lnTo>
                  <a:pt x="12878" y="13596"/>
                </a:lnTo>
                <a:lnTo>
                  <a:pt x="12964" y="13593"/>
                </a:lnTo>
                <a:lnTo>
                  <a:pt x="13050" y="13587"/>
                </a:lnTo>
                <a:lnTo>
                  <a:pt x="13136" y="13578"/>
                </a:lnTo>
                <a:lnTo>
                  <a:pt x="13222" y="13568"/>
                </a:lnTo>
                <a:lnTo>
                  <a:pt x="13306" y="13555"/>
                </a:lnTo>
                <a:lnTo>
                  <a:pt x="13391" y="13541"/>
                </a:lnTo>
                <a:lnTo>
                  <a:pt x="13475" y="13523"/>
                </a:lnTo>
                <a:lnTo>
                  <a:pt x="13559" y="13504"/>
                </a:lnTo>
                <a:lnTo>
                  <a:pt x="13642" y="13482"/>
                </a:lnTo>
                <a:lnTo>
                  <a:pt x="13725" y="13458"/>
                </a:lnTo>
                <a:lnTo>
                  <a:pt x="13807" y="13432"/>
                </a:lnTo>
                <a:lnTo>
                  <a:pt x="13889" y="13404"/>
                </a:lnTo>
                <a:lnTo>
                  <a:pt x="13969" y="13372"/>
                </a:lnTo>
                <a:lnTo>
                  <a:pt x="14009" y="13357"/>
                </a:lnTo>
                <a:lnTo>
                  <a:pt x="14050" y="13339"/>
                </a:lnTo>
                <a:lnTo>
                  <a:pt x="14089" y="13322"/>
                </a:lnTo>
                <a:lnTo>
                  <a:pt x="14129" y="13303"/>
                </a:lnTo>
                <a:lnTo>
                  <a:pt x="14168" y="13285"/>
                </a:lnTo>
                <a:lnTo>
                  <a:pt x="14207" y="13266"/>
                </a:lnTo>
                <a:lnTo>
                  <a:pt x="14246" y="13246"/>
                </a:lnTo>
                <a:lnTo>
                  <a:pt x="14285" y="13225"/>
                </a:lnTo>
                <a:lnTo>
                  <a:pt x="14323" y="13204"/>
                </a:lnTo>
                <a:lnTo>
                  <a:pt x="14362" y="13182"/>
                </a:lnTo>
                <a:lnTo>
                  <a:pt x="14400" y="13159"/>
                </a:lnTo>
                <a:lnTo>
                  <a:pt x="14437" y="13136"/>
                </a:lnTo>
                <a:lnTo>
                  <a:pt x="14475" y="13112"/>
                </a:lnTo>
                <a:lnTo>
                  <a:pt x="14512" y="13088"/>
                </a:lnTo>
                <a:lnTo>
                  <a:pt x="14549" y="13063"/>
                </a:lnTo>
                <a:lnTo>
                  <a:pt x="14586" y="13038"/>
                </a:lnTo>
                <a:lnTo>
                  <a:pt x="14622" y="13012"/>
                </a:lnTo>
                <a:lnTo>
                  <a:pt x="14658" y="12985"/>
                </a:lnTo>
                <a:lnTo>
                  <a:pt x="14695" y="12957"/>
                </a:lnTo>
                <a:lnTo>
                  <a:pt x="14731" y="12929"/>
                </a:lnTo>
                <a:lnTo>
                  <a:pt x="14766" y="12900"/>
                </a:lnTo>
                <a:lnTo>
                  <a:pt x="14801" y="12870"/>
                </a:lnTo>
                <a:lnTo>
                  <a:pt x="14836" y="12841"/>
                </a:lnTo>
                <a:lnTo>
                  <a:pt x="14870" y="12809"/>
                </a:lnTo>
                <a:lnTo>
                  <a:pt x="14905" y="12778"/>
                </a:lnTo>
                <a:lnTo>
                  <a:pt x="14938" y="12746"/>
                </a:lnTo>
                <a:lnTo>
                  <a:pt x="14972" y="12713"/>
                </a:lnTo>
                <a:lnTo>
                  <a:pt x="15005" y="12680"/>
                </a:lnTo>
                <a:lnTo>
                  <a:pt x="15039" y="12646"/>
                </a:lnTo>
                <a:lnTo>
                  <a:pt x="15071" y="12610"/>
                </a:lnTo>
                <a:lnTo>
                  <a:pt x="15103" y="12574"/>
                </a:lnTo>
                <a:lnTo>
                  <a:pt x="15136" y="12539"/>
                </a:lnTo>
                <a:lnTo>
                  <a:pt x="15167" y="12501"/>
                </a:lnTo>
                <a:lnTo>
                  <a:pt x="15198" y="12464"/>
                </a:lnTo>
                <a:lnTo>
                  <a:pt x="15230" y="12426"/>
                </a:lnTo>
                <a:lnTo>
                  <a:pt x="15260" y="12386"/>
                </a:lnTo>
                <a:lnTo>
                  <a:pt x="15286" y="12353"/>
                </a:lnTo>
                <a:lnTo>
                  <a:pt x="15312" y="12319"/>
                </a:lnTo>
                <a:lnTo>
                  <a:pt x="15337" y="12283"/>
                </a:lnTo>
                <a:lnTo>
                  <a:pt x="15362" y="12249"/>
                </a:lnTo>
                <a:lnTo>
                  <a:pt x="15385" y="12213"/>
                </a:lnTo>
                <a:lnTo>
                  <a:pt x="15409" y="12178"/>
                </a:lnTo>
                <a:lnTo>
                  <a:pt x="15431" y="12141"/>
                </a:lnTo>
                <a:lnTo>
                  <a:pt x="15453" y="12105"/>
                </a:lnTo>
                <a:lnTo>
                  <a:pt x="15474" y="12069"/>
                </a:lnTo>
                <a:lnTo>
                  <a:pt x="15495" y="12031"/>
                </a:lnTo>
                <a:lnTo>
                  <a:pt x="15515" y="11995"/>
                </a:lnTo>
                <a:lnTo>
                  <a:pt x="15534" y="11957"/>
                </a:lnTo>
                <a:lnTo>
                  <a:pt x="15552" y="11920"/>
                </a:lnTo>
                <a:lnTo>
                  <a:pt x="15570" y="11882"/>
                </a:lnTo>
                <a:lnTo>
                  <a:pt x="15588" y="11844"/>
                </a:lnTo>
                <a:lnTo>
                  <a:pt x="15605" y="11806"/>
                </a:lnTo>
                <a:lnTo>
                  <a:pt x="15620" y="11767"/>
                </a:lnTo>
                <a:lnTo>
                  <a:pt x="15636" y="11730"/>
                </a:lnTo>
                <a:lnTo>
                  <a:pt x="15651" y="11690"/>
                </a:lnTo>
                <a:lnTo>
                  <a:pt x="15664" y="11651"/>
                </a:lnTo>
                <a:lnTo>
                  <a:pt x="15678" y="11613"/>
                </a:lnTo>
                <a:lnTo>
                  <a:pt x="15691" y="11573"/>
                </a:lnTo>
                <a:lnTo>
                  <a:pt x="15703" y="11534"/>
                </a:lnTo>
                <a:lnTo>
                  <a:pt x="15714" y="11495"/>
                </a:lnTo>
                <a:lnTo>
                  <a:pt x="15726" y="11455"/>
                </a:lnTo>
                <a:lnTo>
                  <a:pt x="15736" y="11415"/>
                </a:lnTo>
                <a:lnTo>
                  <a:pt x="15746" y="11376"/>
                </a:lnTo>
                <a:lnTo>
                  <a:pt x="15755" y="11335"/>
                </a:lnTo>
                <a:lnTo>
                  <a:pt x="15771" y="11254"/>
                </a:lnTo>
                <a:lnTo>
                  <a:pt x="15784" y="11174"/>
                </a:lnTo>
                <a:lnTo>
                  <a:pt x="15796" y="11094"/>
                </a:lnTo>
                <a:lnTo>
                  <a:pt x="15804" y="11012"/>
                </a:lnTo>
                <a:lnTo>
                  <a:pt x="15811" y="10932"/>
                </a:lnTo>
                <a:lnTo>
                  <a:pt x="15814" y="10850"/>
                </a:lnTo>
                <a:lnTo>
                  <a:pt x="15817" y="10769"/>
                </a:lnTo>
                <a:lnTo>
                  <a:pt x="15816" y="10688"/>
                </a:lnTo>
                <a:lnTo>
                  <a:pt x="15812" y="10607"/>
                </a:lnTo>
                <a:lnTo>
                  <a:pt x="15807" y="10526"/>
                </a:lnTo>
                <a:lnTo>
                  <a:pt x="15799" y="10446"/>
                </a:lnTo>
                <a:lnTo>
                  <a:pt x="15789" y="10366"/>
                </a:lnTo>
                <a:lnTo>
                  <a:pt x="15777" y="10286"/>
                </a:lnTo>
                <a:lnTo>
                  <a:pt x="15761" y="10207"/>
                </a:lnTo>
                <a:lnTo>
                  <a:pt x="15745" y="10128"/>
                </a:lnTo>
                <a:lnTo>
                  <a:pt x="15725" y="10051"/>
                </a:lnTo>
                <a:lnTo>
                  <a:pt x="15704" y="9974"/>
                </a:lnTo>
                <a:lnTo>
                  <a:pt x="15680" y="9897"/>
                </a:lnTo>
                <a:lnTo>
                  <a:pt x="15654" y="9821"/>
                </a:lnTo>
                <a:lnTo>
                  <a:pt x="15624" y="9747"/>
                </a:lnTo>
                <a:lnTo>
                  <a:pt x="15594" y="9673"/>
                </a:lnTo>
                <a:lnTo>
                  <a:pt x="15562" y="9600"/>
                </a:lnTo>
                <a:lnTo>
                  <a:pt x="15526" y="9529"/>
                </a:lnTo>
                <a:lnTo>
                  <a:pt x="15490" y="9459"/>
                </a:lnTo>
                <a:lnTo>
                  <a:pt x="15450" y="9389"/>
                </a:lnTo>
                <a:lnTo>
                  <a:pt x="15430" y="9356"/>
                </a:lnTo>
                <a:lnTo>
                  <a:pt x="15408" y="9321"/>
                </a:lnTo>
                <a:lnTo>
                  <a:pt x="15387" y="9289"/>
                </a:lnTo>
                <a:lnTo>
                  <a:pt x="15365" y="9255"/>
                </a:lnTo>
                <a:lnTo>
                  <a:pt x="15342" y="9223"/>
                </a:lnTo>
                <a:lnTo>
                  <a:pt x="15320" y="9191"/>
                </a:lnTo>
                <a:lnTo>
                  <a:pt x="15295" y="9158"/>
                </a:lnTo>
                <a:lnTo>
                  <a:pt x="15271" y="9127"/>
                </a:lnTo>
                <a:lnTo>
                  <a:pt x="15247" y="9096"/>
                </a:lnTo>
                <a:lnTo>
                  <a:pt x="15222" y="9065"/>
                </a:lnTo>
                <a:lnTo>
                  <a:pt x="15196" y="9035"/>
                </a:lnTo>
                <a:lnTo>
                  <a:pt x="15170" y="9005"/>
                </a:lnTo>
                <a:lnTo>
                  <a:pt x="15143" y="8975"/>
                </a:lnTo>
                <a:lnTo>
                  <a:pt x="15116" y="8946"/>
                </a:lnTo>
                <a:lnTo>
                  <a:pt x="15089" y="8918"/>
                </a:lnTo>
                <a:lnTo>
                  <a:pt x="15061" y="8890"/>
                </a:lnTo>
                <a:lnTo>
                  <a:pt x="15031" y="8862"/>
                </a:lnTo>
                <a:lnTo>
                  <a:pt x="15002" y="8834"/>
                </a:lnTo>
                <a:lnTo>
                  <a:pt x="14973" y="8808"/>
                </a:lnTo>
                <a:lnTo>
                  <a:pt x="14943" y="8782"/>
                </a:lnTo>
                <a:lnTo>
                  <a:pt x="14911" y="8756"/>
                </a:lnTo>
                <a:lnTo>
                  <a:pt x="14880" y="8731"/>
                </a:lnTo>
                <a:lnTo>
                  <a:pt x="14849" y="8706"/>
                </a:lnTo>
                <a:lnTo>
                  <a:pt x="14816" y="8682"/>
                </a:lnTo>
                <a:lnTo>
                  <a:pt x="14784" y="8658"/>
                </a:lnTo>
                <a:lnTo>
                  <a:pt x="14750" y="8635"/>
                </a:lnTo>
                <a:lnTo>
                  <a:pt x="14717" y="8613"/>
                </a:lnTo>
                <a:lnTo>
                  <a:pt x="14683" y="8591"/>
                </a:lnTo>
                <a:lnTo>
                  <a:pt x="14648" y="8569"/>
                </a:lnTo>
                <a:lnTo>
                  <a:pt x="14613" y="8548"/>
                </a:lnTo>
                <a:lnTo>
                  <a:pt x="14577" y="8528"/>
                </a:lnTo>
                <a:lnTo>
                  <a:pt x="14540" y="8509"/>
                </a:lnTo>
                <a:lnTo>
                  <a:pt x="14504" y="8490"/>
                </a:lnTo>
                <a:lnTo>
                  <a:pt x="14467" y="8471"/>
                </a:lnTo>
                <a:lnTo>
                  <a:pt x="14430" y="8453"/>
                </a:lnTo>
                <a:lnTo>
                  <a:pt x="14391" y="8437"/>
                </a:lnTo>
                <a:lnTo>
                  <a:pt x="14353" y="8420"/>
                </a:lnTo>
                <a:lnTo>
                  <a:pt x="14314" y="8404"/>
                </a:lnTo>
                <a:lnTo>
                  <a:pt x="14274" y="8389"/>
                </a:lnTo>
                <a:lnTo>
                  <a:pt x="14235" y="8374"/>
                </a:lnTo>
                <a:lnTo>
                  <a:pt x="14194" y="8360"/>
                </a:lnTo>
                <a:lnTo>
                  <a:pt x="14153" y="8347"/>
                </a:lnTo>
                <a:lnTo>
                  <a:pt x="14112" y="8334"/>
                </a:lnTo>
                <a:lnTo>
                  <a:pt x="14071" y="8323"/>
                </a:lnTo>
                <a:lnTo>
                  <a:pt x="14028" y="8311"/>
                </a:lnTo>
                <a:lnTo>
                  <a:pt x="13985" y="8301"/>
                </a:lnTo>
                <a:lnTo>
                  <a:pt x="13942" y="8291"/>
                </a:lnTo>
                <a:lnTo>
                  <a:pt x="13898" y="8282"/>
                </a:lnTo>
                <a:lnTo>
                  <a:pt x="13854" y="8274"/>
                </a:lnTo>
                <a:lnTo>
                  <a:pt x="13811" y="8266"/>
                </a:lnTo>
                <a:lnTo>
                  <a:pt x="13753" y="8260"/>
                </a:lnTo>
                <a:lnTo>
                  <a:pt x="13696" y="8255"/>
                </a:lnTo>
                <a:lnTo>
                  <a:pt x="13638" y="8253"/>
                </a:lnTo>
                <a:lnTo>
                  <a:pt x="13582" y="8252"/>
                </a:lnTo>
                <a:lnTo>
                  <a:pt x="13524" y="8253"/>
                </a:lnTo>
                <a:lnTo>
                  <a:pt x="13468" y="8255"/>
                </a:lnTo>
                <a:lnTo>
                  <a:pt x="13412" y="8259"/>
                </a:lnTo>
                <a:lnTo>
                  <a:pt x="13356" y="8265"/>
                </a:lnTo>
                <a:lnTo>
                  <a:pt x="13300" y="8273"/>
                </a:lnTo>
                <a:lnTo>
                  <a:pt x="13245" y="8282"/>
                </a:lnTo>
                <a:lnTo>
                  <a:pt x="13190" y="8292"/>
                </a:lnTo>
                <a:lnTo>
                  <a:pt x="13135" y="8305"/>
                </a:lnTo>
                <a:lnTo>
                  <a:pt x="13082" y="8319"/>
                </a:lnTo>
                <a:lnTo>
                  <a:pt x="13028" y="8334"/>
                </a:lnTo>
                <a:lnTo>
                  <a:pt x="12975" y="8352"/>
                </a:lnTo>
                <a:lnTo>
                  <a:pt x="12923" y="8371"/>
                </a:lnTo>
                <a:lnTo>
                  <a:pt x="12872" y="8392"/>
                </a:lnTo>
                <a:lnTo>
                  <a:pt x="12821" y="8414"/>
                </a:lnTo>
                <a:lnTo>
                  <a:pt x="12770" y="8437"/>
                </a:lnTo>
                <a:lnTo>
                  <a:pt x="12721" y="8462"/>
                </a:lnTo>
                <a:lnTo>
                  <a:pt x="12673" y="8489"/>
                </a:lnTo>
                <a:lnTo>
                  <a:pt x="12625" y="8517"/>
                </a:lnTo>
                <a:lnTo>
                  <a:pt x="12578" y="8546"/>
                </a:lnTo>
                <a:lnTo>
                  <a:pt x="12533" y="8578"/>
                </a:lnTo>
                <a:lnTo>
                  <a:pt x="12488" y="8610"/>
                </a:lnTo>
                <a:lnTo>
                  <a:pt x="12445" y="8643"/>
                </a:lnTo>
                <a:lnTo>
                  <a:pt x="12403" y="8679"/>
                </a:lnTo>
                <a:lnTo>
                  <a:pt x="12361" y="8715"/>
                </a:lnTo>
                <a:lnTo>
                  <a:pt x="12320" y="8754"/>
                </a:lnTo>
                <a:lnTo>
                  <a:pt x="12282" y="8794"/>
                </a:lnTo>
                <a:lnTo>
                  <a:pt x="12244" y="8834"/>
                </a:lnTo>
                <a:lnTo>
                  <a:pt x="12208" y="8876"/>
                </a:lnTo>
                <a:lnTo>
                  <a:pt x="12184" y="8905"/>
                </a:lnTo>
                <a:lnTo>
                  <a:pt x="12160" y="8936"/>
                </a:lnTo>
                <a:lnTo>
                  <a:pt x="12138" y="8967"/>
                </a:lnTo>
                <a:lnTo>
                  <a:pt x="12116" y="8998"/>
                </a:lnTo>
                <a:lnTo>
                  <a:pt x="12095" y="9031"/>
                </a:lnTo>
                <a:lnTo>
                  <a:pt x="12076" y="9064"/>
                </a:lnTo>
                <a:lnTo>
                  <a:pt x="12057" y="9099"/>
                </a:lnTo>
                <a:lnTo>
                  <a:pt x="12039" y="9133"/>
                </a:lnTo>
                <a:lnTo>
                  <a:pt x="12024" y="9169"/>
                </a:lnTo>
                <a:lnTo>
                  <a:pt x="12008" y="9205"/>
                </a:lnTo>
                <a:lnTo>
                  <a:pt x="11993" y="9242"/>
                </a:lnTo>
                <a:lnTo>
                  <a:pt x="11980" y="9278"/>
                </a:lnTo>
                <a:lnTo>
                  <a:pt x="11967" y="9316"/>
                </a:lnTo>
                <a:lnTo>
                  <a:pt x="11957" y="9355"/>
                </a:lnTo>
                <a:lnTo>
                  <a:pt x="11947" y="9392"/>
                </a:lnTo>
                <a:lnTo>
                  <a:pt x="11937" y="9431"/>
                </a:lnTo>
                <a:lnTo>
                  <a:pt x="11929" y="9469"/>
                </a:lnTo>
                <a:lnTo>
                  <a:pt x="11921" y="9509"/>
                </a:lnTo>
                <a:lnTo>
                  <a:pt x="11915" y="9548"/>
                </a:lnTo>
                <a:lnTo>
                  <a:pt x="11910" y="9587"/>
                </a:lnTo>
                <a:lnTo>
                  <a:pt x="11907" y="9626"/>
                </a:lnTo>
                <a:lnTo>
                  <a:pt x="11904" y="9666"/>
                </a:lnTo>
                <a:lnTo>
                  <a:pt x="11902" y="9706"/>
                </a:lnTo>
                <a:lnTo>
                  <a:pt x="11901" y="9744"/>
                </a:lnTo>
                <a:lnTo>
                  <a:pt x="11901" y="9784"/>
                </a:lnTo>
                <a:lnTo>
                  <a:pt x="11902" y="9822"/>
                </a:lnTo>
                <a:lnTo>
                  <a:pt x="11904" y="9861"/>
                </a:lnTo>
                <a:lnTo>
                  <a:pt x="11907" y="9900"/>
                </a:lnTo>
                <a:lnTo>
                  <a:pt x="11912" y="9937"/>
                </a:lnTo>
                <a:lnTo>
                  <a:pt x="11917" y="9976"/>
                </a:lnTo>
                <a:lnTo>
                  <a:pt x="11924" y="10013"/>
                </a:lnTo>
                <a:lnTo>
                  <a:pt x="11931" y="10050"/>
                </a:lnTo>
                <a:lnTo>
                  <a:pt x="11939" y="10087"/>
                </a:lnTo>
                <a:lnTo>
                  <a:pt x="11950" y="10122"/>
                </a:lnTo>
                <a:lnTo>
                  <a:pt x="11960" y="10158"/>
                </a:lnTo>
                <a:lnTo>
                  <a:pt x="11972" y="10192"/>
                </a:lnTo>
                <a:lnTo>
                  <a:pt x="11984" y="10226"/>
                </a:lnTo>
                <a:lnTo>
                  <a:pt x="11999" y="10259"/>
                </a:lnTo>
                <a:lnTo>
                  <a:pt x="12013" y="10291"/>
                </a:lnTo>
                <a:lnTo>
                  <a:pt x="12029" y="10323"/>
                </a:lnTo>
                <a:lnTo>
                  <a:pt x="12047" y="10354"/>
                </a:lnTo>
                <a:lnTo>
                  <a:pt x="12065" y="10383"/>
                </a:lnTo>
                <a:lnTo>
                  <a:pt x="12084" y="10413"/>
                </a:lnTo>
                <a:lnTo>
                  <a:pt x="12104" y="10440"/>
                </a:lnTo>
                <a:lnTo>
                  <a:pt x="12126" y="10467"/>
                </a:lnTo>
                <a:lnTo>
                  <a:pt x="12148" y="10492"/>
                </a:lnTo>
                <a:lnTo>
                  <a:pt x="12172" y="10517"/>
                </a:lnTo>
                <a:lnTo>
                  <a:pt x="12197" y="10540"/>
                </a:lnTo>
                <a:lnTo>
                  <a:pt x="12222" y="10562"/>
                </a:lnTo>
                <a:lnTo>
                  <a:pt x="12249" y="10583"/>
                </a:lnTo>
                <a:lnTo>
                  <a:pt x="12278" y="10602"/>
                </a:lnTo>
                <a:lnTo>
                  <a:pt x="12307" y="10619"/>
                </a:lnTo>
                <a:lnTo>
                  <a:pt x="12337" y="10636"/>
                </a:lnTo>
                <a:lnTo>
                  <a:pt x="12368" y="10651"/>
                </a:lnTo>
                <a:lnTo>
                  <a:pt x="12401" y="10664"/>
                </a:lnTo>
                <a:lnTo>
                  <a:pt x="12434" y="10677"/>
                </a:lnTo>
                <a:lnTo>
                  <a:pt x="12469" y="10686"/>
                </a:lnTo>
                <a:lnTo>
                  <a:pt x="12504" y="10696"/>
                </a:lnTo>
                <a:lnTo>
                  <a:pt x="12541" y="10702"/>
                </a:lnTo>
                <a:lnTo>
                  <a:pt x="12579" y="10707"/>
                </a:lnTo>
                <a:lnTo>
                  <a:pt x="12618" y="10710"/>
                </a:lnTo>
                <a:lnTo>
                  <a:pt x="12658" y="10711"/>
                </a:lnTo>
                <a:lnTo>
                  <a:pt x="12699" y="10711"/>
                </a:lnTo>
                <a:lnTo>
                  <a:pt x="12742" y="10708"/>
                </a:lnTo>
                <a:lnTo>
                  <a:pt x="12769" y="10704"/>
                </a:lnTo>
                <a:lnTo>
                  <a:pt x="12797" y="10697"/>
                </a:lnTo>
                <a:lnTo>
                  <a:pt x="12824" y="10688"/>
                </a:lnTo>
                <a:lnTo>
                  <a:pt x="12849" y="10678"/>
                </a:lnTo>
                <a:lnTo>
                  <a:pt x="12873" y="10665"/>
                </a:lnTo>
                <a:lnTo>
                  <a:pt x="12897" y="10652"/>
                </a:lnTo>
                <a:lnTo>
                  <a:pt x="12920" y="10636"/>
                </a:lnTo>
                <a:lnTo>
                  <a:pt x="12942" y="10619"/>
                </a:lnTo>
                <a:lnTo>
                  <a:pt x="12963" y="10601"/>
                </a:lnTo>
                <a:lnTo>
                  <a:pt x="12983" y="10581"/>
                </a:lnTo>
                <a:lnTo>
                  <a:pt x="13003" y="10559"/>
                </a:lnTo>
                <a:lnTo>
                  <a:pt x="13023" y="10537"/>
                </a:lnTo>
                <a:lnTo>
                  <a:pt x="13042" y="10514"/>
                </a:lnTo>
                <a:lnTo>
                  <a:pt x="13060" y="10489"/>
                </a:lnTo>
                <a:lnTo>
                  <a:pt x="13077" y="10464"/>
                </a:lnTo>
                <a:lnTo>
                  <a:pt x="13094" y="10438"/>
                </a:lnTo>
                <a:lnTo>
                  <a:pt x="13111" y="10410"/>
                </a:lnTo>
                <a:lnTo>
                  <a:pt x="13128" y="10382"/>
                </a:lnTo>
                <a:lnTo>
                  <a:pt x="13159" y="10326"/>
                </a:lnTo>
                <a:lnTo>
                  <a:pt x="13190" y="10267"/>
                </a:lnTo>
                <a:lnTo>
                  <a:pt x="13219" y="10208"/>
                </a:lnTo>
                <a:lnTo>
                  <a:pt x="13276" y="10089"/>
                </a:lnTo>
                <a:lnTo>
                  <a:pt x="13305" y="10030"/>
                </a:lnTo>
                <a:lnTo>
                  <a:pt x="13333" y="9974"/>
                </a:lnTo>
                <a:lnTo>
                  <a:pt x="13361" y="9920"/>
                </a:lnTo>
                <a:lnTo>
                  <a:pt x="13376" y="9894"/>
                </a:lnTo>
                <a:lnTo>
                  <a:pt x="13392" y="9868"/>
                </a:lnTo>
                <a:lnTo>
                  <a:pt x="13406" y="9844"/>
                </a:lnTo>
                <a:lnTo>
                  <a:pt x="13422" y="9821"/>
                </a:lnTo>
                <a:lnTo>
                  <a:pt x="13438" y="9800"/>
                </a:lnTo>
                <a:lnTo>
                  <a:pt x="13454" y="9779"/>
                </a:lnTo>
                <a:lnTo>
                  <a:pt x="13470" y="9759"/>
                </a:lnTo>
                <a:lnTo>
                  <a:pt x="13488" y="9741"/>
                </a:lnTo>
                <a:lnTo>
                  <a:pt x="13505" y="9724"/>
                </a:lnTo>
                <a:lnTo>
                  <a:pt x="13522" y="9710"/>
                </a:lnTo>
                <a:lnTo>
                  <a:pt x="13541" y="9696"/>
                </a:lnTo>
                <a:lnTo>
                  <a:pt x="13560" y="9685"/>
                </a:lnTo>
                <a:lnTo>
                  <a:pt x="13580" y="9675"/>
                </a:lnTo>
                <a:lnTo>
                  <a:pt x="13600" y="9667"/>
                </a:lnTo>
                <a:lnTo>
                  <a:pt x="13622" y="9661"/>
                </a:lnTo>
                <a:lnTo>
                  <a:pt x="13642" y="9657"/>
                </a:lnTo>
                <a:lnTo>
                  <a:pt x="13665" y="9655"/>
                </a:lnTo>
                <a:lnTo>
                  <a:pt x="13688" y="9656"/>
                </a:lnTo>
                <a:lnTo>
                  <a:pt x="13712" y="9659"/>
                </a:lnTo>
                <a:lnTo>
                  <a:pt x="13736" y="9664"/>
                </a:lnTo>
                <a:lnTo>
                  <a:pt x="13762" y="9672"/>
                </a:lnTo>
                <a:lnTo>
                  <a:pt x="13789" y="9683"/>
                </a:lnTo>
                <a:lnTo>
                  <a:pt x="13817" y="9695"/>
                </a:lnTo>
                <a:lnTo>
                  <a:pt x="13845" y="9711"/>
                </a:lnTo>
                <a:lnTo>
                  <a:pt x="13874" y="9730"/>
                </a:lnTo>
                <a:lnTo>
                  <a:pt x="13906" y="9751"/>
                </a:lnTo>
                <a:lnTo>
                  <a:pt x="13937" y="9775"/>
                </a:lnTo>
                <a:lnTo>
                  <a:pt x="13969" y="9804"/>
                </a:lnTo>
                <a:lnTo>
                  <a:pt x="14004" y="9834"/>
                </a:lnTo>
                <a:lnTo>
                  <a:pt x="14039" y="9868"/>
                </a:lnTo>
                <a:lnTo>
                  <a:pt x="14071" y="9901"/>
                </a:lnTo>
                <a:lnTo>
                  <a:pt x="14100" y="9934"/>
                </a:lnTo>
                <a:lnTo>
                  <a:pt x="14127" y="9969"/>
                </a:lnTo>
                <a:lnTo>
                  <a:pt x="14153" y="10004"/>
                </a:lnTo>
                <a:lnTo>
                  <a:pt x="14176" y="10040"/>
                </a:lnTo>
                <a:lnTo>
                  <a:pt x="14198" y="10076"/>
                </a:lnTo>
                <a:lnTo>
                  <a:pt x="14219" y="10114"/>
                </a:lnTo>
                <a:lnTo>
                  <a:pt x="14238" y="10151"/>
                </a:lnTo>
                <a:lnTo>
                  <a:pt x="14254" y="10190"/>
                </a:lnTo>
                <a:lnTo>
                  <a:pt x="14269" y="10229"/>
                </a:lnTo>
                <a:lnTo>
                  <a:pt x="14283" y="10267"/>
                </a:lnTo>
                <a:lnTo>
                  <a:pt x="14294" y="10308"/>
                </a:lnTo>
                <a:lnTo>
                  <a:pt x="14303" y="10348"/>
                </a:lnTo>
                <a:lnTo>
                  <a:pt x="14312" y="10389"/>
                </a:lnTo>
                <a:lnTo>
                  <a:pt x="14319" y="10429"/>
                </a:lnTo>
                <a:lnTo>
                  <a:pt x="14323" y="10471"/>
                </a:lnTo>
                <a:lnTo>
                  <a:pt x="14327" y="10512"/>
                </a:lnTo>
                <a:lnTo>
                  <a:pt x="14330" y="10554"/>
                </a:lnTo>
                <a:lnTo>
                  <a:pt x="14330" y="10595"/>
                </a:lnTo>
                <a:lnTo>
                  <a:pt x="14328" y="10638"/>
                </a:lnTo>
                <a:lnTo>
                  <a:pt x="14325" y="10680"/>
                </a:lnTo>
                <a:lnTo>
                  <a:pt x="14321" y="10722"/>
                </a:lnTo>
                <a:lnTo>
                  <a:pt x="14316" y="10765"/>
                </a:lnTo>
                <a:lnTo>
                  <a:pt x="14309" y="10806"/>
                </a:lnTo>
                <a:lnTo>
                  <a:pt x="14300" y="10848"/>
                </a:lnTo>
                <a:lnTo>
                  <a:pt x="14290" y="10890"/>
                </a:lnTo>
                <a:lnTo>
                  <a:pt x="14278" y="10932"/>
                </a:lnTo>
                <a:lnTo>
                  <a:pt x="14266" y="10973"/>
                </a:lnTo>
                <a:lnTo>
                  <a:pt x="14251" y="11015"/>
                </a:lnTo>
                <a:lnTo>
                  <a:pt x="14236" y="11056"/>
                </a:lnTo>
                <a:lnTo>
                  <a:pt x="14219" y="11097"/>
                </a:lnTo>
                <a:lnTo>
                  <a:pt x="14201" y="11137"/>
                </a:lnTo>
                <a:lnTo>
                  <a:pt x="14181" y="11177"/>
                </a:lnTo>
                <a:lnTo>
                  <a:pt x="14161" y="11217"/>
                </a:lnTo>
                <a:lnTo>
                  <a:pt x="14139" y="11256"/>
                </a:lnTo>
                <a:lnTo>
                  <a:pt x="14115" y="11295"/>
                </a:lnTo>
                <a:lnTo>
                  <a:pt x="14091" y="11333"/>
                </a:lnTo>
                <a:lnTo>
                  <a:pt x="14066" y="11370"/>
                </a:lnTo>
                <a:lnTo>
                  <a:pt x="14039" y="11407"/>
                </a:lnTo>
                <a:lnTo>
                  <a:pt x="14011" y="11443"/>
                </a:lnTo>
                <a:lnTo>
                  <a:pt x="13982" y="11479"/>
                </a:lnTo>
                <a:lnTo>
                  <a:pt x="13953" y="11513"/>
                </a:lnTo>
                <a:lnTo>
                  <a:pt x="13921" y="11548"/>
                </a:lnTo>
                <a:lnTo>
                  <a:pt x="13889" y="11580"/>
                </a:lnTo>
                <a:lnTo>
                  <a:pt x="13855" y="11613"/>
                </a:lnTo>
                <a:lnTo>
                  <a:pt x="13821" y="11644"/>
                </a:lnTo>
                <a:lnTo>
                  <a:pt x="13785" y="11674"/>
                </a:lnTo>
                <a:lnTo>
                  <a:pt x="13749" y="11703"/>
                </a:lnTo>
                <a:lnTo>
                  <a:pt x="13711" y="11732"/>
                </a:lnTo>
                <a:lnTo>
                  <a:pt x="13674" y="11759"/>
                </a:lnTo>
                <a:lnTo>
                  <a:pt x="13634" y="11785"/>
                </a:lnTo>
                <a:lnTo>
                  <a:pt x="13594" y="11810"/>
                </a:lnTo>
                <a:lnTo>
                  <a:pt x="13553" y="11834"/>
                </a:lnTo>
                <a:lnTo>
                  <a:pt x="13511" y="11857"/>
                </a:lnTo>
                <a:lnTo>
                  <a:pt x="13468" y="11878"/>
                </a:lnTo>
                <a:lnTo>
                  <a:pt x="13424" y="11898"/>
                </a:lnTo>
                <a:lnTo>
                  <a:pt x="13380" y="11917"/>
                </a:lnTo>
                <a:lnTo>
                  <a:pt x="13334" y="11933"/>
                </a:lnTo>
                <a:lnTo>
                  <a:pt x="13288" y="11949"/>
                </a:lnTo>
                <a:lnTo>
                  <a:pt x="13241" y="11964"/>
                </a:lnTo>
                <a:lnTo>
                  <a:pt x="13194" y="11976"/>
                </a:lnTo>
                <a:lnTo>
                  <a:pt x="13145" y="11988"/>
                </a:lnTo>
                <a:lnTo>
                  <a:pt x="13096" y="11997"/>
                </a:lnTo>
                <a:lnTo>
                  <a:pt x="13047" y="12005"/>
                </a:lnTo>
                <a:lnTo>
                  <a:pt x="12975" y="12015"/>
                </a:lnTo>
                <a:lnTo>
                  <a:pt x="12905" y="12022"/>
                </a:lnTo>
                <a:lnTo>
                  <a:pt x="12835" y="12027"/>
                </a:lnTo>
                <a:lnTo>
                  <a:pt x="12765" y="12029"/>
                </a:lnTo>
                <a:lnTo>
                  <a:pt x="12696" y="12030"/>
                </a:lnTo>
                <a:lnTo>
                  <a:pt x="12628" y="12028"/>
                </a:lnTo>
                <a:lnTo>
                  <a:pt x="12561" y="12025"/>
                </a:lnTo>
                <a:lnTo>
                  <a:pt x="12494" y="12019"/>
                </a:lnTo>
                <a:lnTo>
                  <a:pt x="12428" y="12011"/>
                </a:lnTo>
                <a:lnTo>
                  <a:pt x="12363" y="12001"/>
                </a:lnTo>
                <a:lnTo>
                  <a:pt x="12298" y="11989"/>
                </a:lnTo>
                <a:lnTo>
                  <a:pt x="12235" y="11975"/>
                </a:lnTo>
                <a:lnTo>
                  <a:pt x="12172" y="11959"/>
                </a:lnTo>
                <a:lnTo>
                  <a:pt x="12109" y="11942"/>
                </a:lnTo>
                <a:lnTo>
                  <a:pt x="12049" y="11922"/>
                </a:lnTo>
                <a:lnTo>
                  <a:pt x="11988" y="11900"/>
                </a:lnTo>
                <a:lnTo>
                  <a:pt x="11929" y="11877"/>
                </a:lnTo>
                <a:lnTo>
                  <a:pt x="11870" y="11852"/>
                </a:lnTo>
                <a:lnTo>
                  <a:pt x="11813" y="11826"/>
                </a:lnTo>
                <a:lnTo>
                  <a:pt x="11755" y="11796"/>
                </a:lnTo>
                <a:lnTo>
                  <a:pt x="11700" y="11767"/>
                </a:lnTo>
                <a:lnTo>
                  <a:pt x="11646" y="11735"/>
                </a:lnTo>
                <a:lnTo>
                  <a:pt x="11591" y="11702"/>
                </a:lnTo>
                <a:lnTo>
                  <a:pt x="11539" y="11667"/>
                </a:lnTo>
                <a:lnTo>
                  <a:pt x="11488" y="11631"/>
                </a:lnTo>
                <a:lnTo>
                  <a:pt x="11437" y="11593"/>
                </a:lnTo>
                <a:lnTo>
                  <a:pt x="11388" y="11554"/>
                </a:lnTo>
                <a:lnTo>
                  <a:pt x="11340" y="11513"/>
                </a:lnTo>
                <a:lnTo>
                  <a:pt x="11293" y="11472"/>
                </a:lnTo>
                <a:lnTo>
                  <a:pt x="11247" y="11428"/>
                </a:lnTo>
                <a:lnTo>
                  <a:pt x="11202" y="11384"/>
                </a:lnTo>
                <a:lnTo>
                  <a:pt x="11158" y="11338"/>
                </a:lnTo>
                <a:lnTo>
                  <a:pt x="11116" y="11291"/>
                </a:lnTo>
                <a:lnTo>
                  <a:pt x="11075" y="11242"/>
                </a:lnTo>
                <a:lnTo>
                  <a:pt x="11035" y="11193"/>
                </a:lnTo>
                <a:lnTo>
                  <a:pt x="10996" y="11142"/>
                </a:lnTo>
                <a:lnTo>
                  <a:pt x="10960" y="11090"/>
                </a:lnTo>
                <a:lnTo>
                  <a:pt x="10924" y="11037"/>
                </a:lnTo>
                <a:lnTo>
                  <a:pt x="10890" y="10984"/>
                </a:lnTo>
                <a:lnTo>
                  <a:pt x="10856" y="10930"/>
                </a:lnTo>
                <a:lnTo>
                  <a:pt x="10824" y="10873"/>
                </a:lnTo>
                <a:lnTo>
                  <a:pt x="10794" y="10817"/>
                </a:lnTo>
                <a:lnTo>
                  <a:pt x="10765" y="10759"/>
                </a:lnTo>
                <a:lnTo>
                  <a:pt x="10738" y="10701"/>
                </a:lnTo>
                <a:lnTo>
                  <a:pt x="10712" y="10642"/>
                </a:lnTo>
                <a:lnTo>
                  <a:pt x="10687" y="10582"/>
                </a:lnTo>
                <a:lnTo>
                  <a:pt x="10664" y="10521"/>
                </a:lnTo>
                <a:lnTo>
                  <a:pt x="10643" y="10460"/>
                </a:lnTo>
                <a:lnTo>
                  <a:pt x="10623" y="10398"/>
                </a:lnTo>
                <a:lnTo>
                  <a:pt x="10606" y="10335"/>
                </a:lnTo>
                <a:lnTo>
                  <a:pt x="10589" y="10272"/>
                </a:lnTo>
                <a:lnTo>
                  <a:pt x="10573" y="10208"/>
                </a:lnTo>
                <a:lnTo>
                  <a:pt x="10561" y="10144"/>
                </a:lnTo>
                <a:lnTo>
                  <a:pt x="10549" y="10079"/>
                </a:lnTo>
                <a:lnTo>
                  <a:pt x="10539" y="10014"/>
                </a:lnTo>
                <a:lnTo>
                  <a:pt x="10530" y="9948"/>
                </a:lnTo>
                <a:lnTo>
                  <a:pt x="10524" y="9882"/>
                </a:lnTo>
                <a:lnTo>
                  <a:pt x="10519" y="9815"/>
                </a:lnTo>
                <a:lnTo>
                  <a:pt x="10517" y="9748"/>
                </a:lnTo>
                <a:lnTo>
                  <a:pt x="10515" y="9681"/>
                </a:lnTo>
                <a:lnTo>
                  <a:pt x="10516" y="9614"/>
                </a:lnTo>
                <a:lnTo>
                  <a:pt x="10518" y="9547"/>
                </a:lnTo>
                <a:lnTo>
                  <a:pt x="10523" y="9479"/>
                </a:lnTo>
                <a:lnTo>
                  <a:pt x="10528" y="9411"/>
                </a:lnTo>
                <a:lnTo>
                  <a:pt x="10539" y="9354"/>
                </a:lnTo>
                <a:lnTo>
                  <a:pt x="10548" y="9297"/>
                </a:lnTo>
                <a:lnTo>
                  <a:pt x="10560" y="9242"/>
                </a:lnTo>
                <a:lnTo>
                  <a:pt x="10572" y="9186"/>
                </a:lnTo>
                <a:lnTo>
                  <a:pt x="10585" y="9132"/>
                </a:lnTo>
                <a:lnTo>
                  <a:pt x="10598" y="9078"/>
                </a:lnTo>
                <a:lnTo>
                  <a:pt x="10614" y="9025"/>
                </a:lnTo>
                <a:lnTo>
                  <a:pt x="10629" y="8971"/>
                </a:lnTo>
                <a:lnTo>
                  <a:pt x="10645" y="8919"/>
                </a:lnTo>
                <a:lnTo>
                  <a:pt x="10663" y="8868"/>
                </a:lnTo>
                <a:lnTo>
                  <a:pt x="10681" y="8817"/>
                </a:lnTo>
                <a:lnTo>
                  <a:pt x="10700" y="8767"/>
                </a:lnTo>
                <a:lnTo>
                  <a:pt x="10719" y="8716"/>
                </a:lnTo>
                <a:lnTo>
                  <a:pt x="10740" y="8667"/>
                </a:lnTo>
                <a:lnTo>
                  <a:pt x="10761" y="8619"/>
                </a:lnTo>
                <a:lnTo>
                  <a:pt x="10783" y="8571"/>
                </a:lnTo>
                <a:lnTo>
                  <a:pt x="10806" y="8523"/>
                </a:lnTo>
                <a:lnTo>
                  <a:pt x="10829" y="8477"/>
                </a:lnTo>
                <a:lnTo>
                  <a:pt x="10854" y="8431"/>
                </a:lnTo>
                <a:lnTo>
                  <a:pt x="10879" y="8385"/>
                </a:lnTo>
                <a:lnTo>
                  <a:pt x="10904" y="8340"/>
                </a:lnTo>
                <a:lnTo>
                  <a:pt x="10930" y="8297"/>
                </a:lnTo>
                <a:lnTo>
                  <a:pt x="10958" y="8253"/>
                </a:lnTo>
                <a:lnTo>
                  <a:pt x="10986" y="8210"/>
                </a:lnTo>
                <a:lnTo>
                  <a:pt x="11014" y="8167"/>
                </a:lnTo>
                <a:lnTo>
                  <a:pt x="11043" y="8125"/>
                </a:lnTo>
                <a:lnTo>
                  <a:pt x="11073" y="8085"/>
                </a:lnTo>
                <a:lnTo>
                  <a:pt x="11104" y="8044"/>
                </a:lnTo>
                <a:lnTo>
                  <a:pt x="11135" y="8004"/>
                </a:lnTo>
                <a:lnTo>
                  <a:pt x="11166" y="7964"/>
                </a:lnTo>
                <a:lnTo>
                  <a:pt x="11199" y="7926"/>
                </a:lnTo>
                <a:lnTo>
                  <a:pt x="11232" y="7888"/>
                </a:lnTo>
                <a:lnTo>
                  <a:pt x="11266" y="7851"/>
                </a:lnTo>
                <a:lnTo>
                  <a:pt x="11300" y="7814"/>
                </a:lnTo>
                <a:lnTo>
                  <a:pt x="11335" y="7778"/>
                </a:lnTo>
                <a:lnTo>
                  <a:pt x="11370" y="7743"/>
                </a:lnTo>
                <a:lnTo>
                  <a:pt x="11406" y="7708"/>
                </a:lnTo>
                <a:lnTo>
                  <a:pt x="11442" y="7674"/>
                </a:lnTo>
                <a:lnTo>
                  <a:pt x="11479" y="7641"/>
                </a:lnTo>
                <a:lnTo>
                  <a:pt x="11516" y="7607"/>
                </a:lnTo>
                <a:lnTo>
                  <a:pt x="11554" y="7575"/>
                </a:lnTo>
                <a:lnTo>
                  <a:pt x="11592" y="7544"/>
                </a:lnTo>
                <a:lnTo>
                  <a:pt x="11632" y="7513"/>
                </a:lnTo>
                <a:lnTo>
                  <a:pt x="11671" y="7483"/>
                </a:lnTo>
                <a:lnTo>
                  <a:pt x="11712" y="7453"/>
                </a:lnTo>
                <a:lnTo>
                  <a:pt x="11751" y="7425"/>
                </a:lnTo>
                <a:lnTo>
                  <a:pt x="11793" y="7396"/>
                </a:lnTo>
                <a:lnTo>
                  <a:pt x="11834" y="7368"/>
                </a:lnTo>
                <a:lnTo>
                  <a:pt x="11875" y="7341"/>
                </a:lnTo>
                <a:lnTo>
                  <a:pt x="11917" y="7315"/>
                </a:lnTo>
                <a:lnTo>
                  <a:pt x="11960" y="7290"/>
                </a:lnTo>
                <a:lnTo>
                  <a:pt x="12003" y="7265"/>
                </a:lnTo>
                <a:lnTo>
                  <a:pt x="12047" y="7241"/>
                </a:lnTo>
                <a:lnTo>
                  <a:pt x="12091" y="7217"/>
                </a:lnTo>
                <a:lnTo>
                  <a:pt x="12134" y="7194"/>
                </a:lnTo>
                <a:lnTo>
                  <a:pt x="12179" y="7172"/>
                </a:lnTo>
                <a:lnTo>
                  <a:pt x="12224" y="7150"/>
                </a:lnTo>
                <a:lnTo>
                  <a:pt x="12269" y="7129"/>
                </a:lnTo>
                <a:lnTo>
                  <a:pt x="12315" y="7109"/>
                </a:lnTo>
                <a:lnTo>
                  <a:pt x="12361" y="7089"/>
                </a:lnTo>
                <a:lnTo>
                  <a:pt x="12407" y="7070"/>
                </a:lnTo>
                <a:lnTo>
                  <a:pt x="12453" y="7053"/>
                </a:lnTo>
                <a:lnTo>
                  <a:pt x="12500" y="7035"/>
                </a:lnTo>
                <a:lnTo>
                  <a:pt x="12547" y="7018"/>
                </a:lnTo>
                <a:lnTo>
                  <a:pt x="12595" y="7002"/>
                </a:lnTo>
                <a:lnTo>
                  <a:pt x="12642" y="6987"/>
                </a:lnTo>
                <a:lnTo>
                  <a:pt x="12690" y="6971"/>
                </a:lnTo>
                <a:lnTo>
                  <a:pt x="12738" y="6958"/>
                </a:lnTo>
                <a:lnTo>
                  <a:pt x="12786" y="6944"/>
                </a:lnTo>
                <a:lnTo>
                  <a:pt x="12835" y="6932"/>
                </a:lnTo>
                <a:lnTo>
                  <a:pt x="12884" y="6920"/>
                </a:lnTo>
                <a:lnTo>
                  <a:pt x="12932" y="6909"/>
                </a:lnTo>
                <a:lnTo>
                  <a:pt x="12981" y="6898"/>
                </a:lnTo>
                <a:lnTo>
                  <a:pt x="13032" y="6888"/>
                </a:lnTo>
                <a:lnTo>
                  <a:pt x="13081" y="6878"/>
                </a:lnTo>
                <a:lnTo>
                  <a:pt x="13131" y="6870"/>
                </a:lnTo>
                <a:lnTo>
                  <a:pt x="13180" y="6863"/>
                </a:lnTo>
                <a:lnTo>
                  <a:pt x="13230" y="6855"/>
                </a:lnTo>
                <a:lnTo>
                  <a:pt x="13280" y="6849"/>
                </a:lnTo>
                <a:lnTo>
                  <a:pt x="13330" y="6844"/>
                </a:lnTo>
                <a:lnTo>
                  <a:pt x="13381" y="6839"/>
                </a:lnTo>
                <a:lnTo>
                  <a:pt x="13431" y="6834"/>
                </a:lnTo>
                <a:lnTo>
                  <a:pt x="13482" y="6831"/>
                </a:lnTo>
                <a:lnTo>
                  <a:pt x="13533" y="6828"/>
                </a:lnTo>
                <a:lnTo>
                  <a:pt x="13583" y="6826"/>
                </a:lnTo>
                <a:lnTo>
                  <a:pt x="13634" y="6825"/>
                </a:lnTo>
                <a:lnTo>
                  <a:pt x="13685" y="6824"/>
                </a:lnTo>
                <a:lnTo>
                  <a:pt x="13735" y="6824"/>
                </a:lnTo>
                <a:lnTo>
                  <a:pt x="13787" y="6825"/>
                </a:lnTo>
                <a:lnTo>
                  <a:pt x="13838" y="6827"/>
                </a:lnTo>
                <a:lnTo>
                  <a:pt x="13888" y="6829"/>
                </a:lnTo>
                <a:lnTo>
                  <a:pt x="13939" y="6832"/>
                </a:lnTo>
                <a:lnTo>
                  <a:pt x="13990" y="6835"/>
                </a:lnTo>
                <a:lnTo>
                  <a:pt x="14041" y="6841"/>
                </a:lnTo>
                <a:lnTo>
                  <a:pt x="14091" y="6846"/>
                </a:lnTo>
                <a:lnTo>
                  <a:pt x="14143" y="6851"/>
                </a:lnTo>
                <a:lnTo>
                  <a:pt x="14194" y="6858"/>
                </a:lnTo>
                <a:lnTo>
                  <a:pt x="14244" y="6866"/>
                </a:lnTo>
                <a:lnTo>
                  <a:pt x="14295" y="6874"/>
                </a:lnTo>
                <a:lnTo>
                  <a:pt x="14345" y="6882"/>
                </a:lnTo>
                <a:lnTo>
                  <a:pt x="14395" y="6892"/>
                </a:lnTo>
                <a:lnTo>
                  <a:pt x="14445" y="6902"/>
                </a:lnTo>
                <a:lnTo>
                  <a:pt x="14497" y="6914"/>
                </a:lnTo>
                <a:lnTo>
                  <a:pt x="14547" y="6925"/>
                </a:lnTo>
                <a:lnTo>
                  <a:pt x="14596" y="6938"/>
                </a:lnTo>
                <a:lnTo>
                  <a:pt x="14646" y="6951"/>
                </a:lnTo>
                <a:lnTo>
                  <a:pt x="14696" y="6966"/>
                </a:lnTo>
                <a:lnTo>
                  <a:pt x="14745" y="6981"/>
                </a:lnTo>
                <a:lnTo>
                  <a:pt x="14794" y="6996"/>
                </a:lnTo>
                <a:lnTo>
                  <a:pt x="14843" y="7013"/>
                </a:lnTo>
                <a:lnTo>
                  <a:pt x="14892" y="7030"/>
                </a:lnTo>
                <a:lnTo>
                  <a:pt x="14941" y="7048"/>
                </a:lnTo>
                <a:lnTo>
                  <a:pt x="14991" y="7066"/>
                </a:lnTo>
                <a:lnTo>
                  <a:pt x="15039" y="7086"/>
                </a:lnTo>
                <a:lnTo>
                  <a:pt x="15087" y="7106"/>
                </a:lnTo>
                <a:lnTo>
                  <a:pt x="15135" y="7127"/>
                </a:lnTo>
                <a:lnTo>
                  <a:pt x="15182" y="7149"/>
                </a:lnTo>
                <a:lnTo>
                  <a:pt x="15230" y="7172"/>
                </a:lnTo>
                <a:lnTo>
                  <a:pt x="15277" y="7195"/>
                </a:lnTo>
                <a:lnTo>
                  <a:pt x="15324" y="7219"/>
                </a:lnTo>
                <a:lnTo>
                  <a:pt x="15370" y="7244"/>
                </a:lnTo>
                <a:lnTo>
                  <a:pt x="15416" y="7270"/>
                </a:lnTo>
                <a:lnTo>
                  <a:pt x="15462" y="7296"/>
                </a:lnTo>
                <a:lnTo>
                  <a:pt x="15507" y="7323"/>
                </a:lnTo>
                <a:lnTo>
                  <a:pt x="15552" y="7351"/>
                </a:lnTo>
                <a:lnTo>
                  <a:pt x="15597" y="7380"/>
                </a:lnTo>
                <a:lnTo>
                  <a:pt x="15642" y="7409"/>
                </a:lnTo>
                <a:lnTo>
                  <a:pt x="15686" y="7439"/>
                </a:lnTo>
                <a:lnTo>
                  <a:pt x="15755" y="7473"/>
                </a:lnTo>
                <a:lnTo>
                  <a:pt x="15817" y="7501"/>
                </a:lnTo>
                <a:lnTo>
                  <a:pt x="15874" y="7526"/>
                </a:lnTo>
                <a:lnTo>
                  <a:pt x="15927" y="7548"/>
                </a:lnTo>
                <a:lnTo>
                  <a:pt x="15978" y="7569"/>
                </a:lnTo>
                <a:lnTo>
                  <a:pt x="16029" y="7590"/>
                </a:lnTo>
                <a:lnTo>
                  <a:pt x="16080" y="7613"/>
                </a:lnTo>
                <a:lnTo>
                  <a:pt x="16132" y="7638"/>
                </a:lnTo>
                <a:lnTo>
                  <a:pt x="16156" y="7580"/>
                </a:lnTo>
                <a:lnTo>
                  <a:pt x="16178" y="7523"/>
                </a:lnTo>
                <a:lnTo>
                  <a:pt x="16198" y="7464"/>
                </a:lnTo>
                <a:lnTo>
                  <a:pt x="16218" y="7406"/>
                </a:lnTo>
                <a:lnTo>
                  <a:pt x="16235" y="7345"/>
                </a:lnTo>
                <a:lnTo>
                  <a:pt x="16251" y="7286"/>
                </a:lnTo>
                <a:lnTo>
                  <a:pt x="16267" y="7224"/>
                </a:lnTo>
                <a:lnTo>
                  <a:pt x="16279" y="7162"/>
                </a:lnTo>
                <a:lnTo>
                  <a:pt x="16292" y="7101"/>
                </a:lnTo>
                <a:lnTo>
                  <a:pt x="16302" y="7038"/>
                </a:lnTo>
                <a:lnTo>
                  <a:pt x="16311" y="6975"/>
                </a:lnTo>
                <a:lnTo>
                  <a:pt x="16318" y="6912"/>
                </a:lnTo>
                <a:lnTo>
                  <a:pt x="16324" y="6847"/>
                </a:lnTo>
                <a:lnTo>
                  <a:pt x="16328" y="6783"/>
                </a:lnTo>
                <a:lnTo>
                  <a:pt x="16330" y="6719"/>
                </a:lnTo>
                <a:lnTo>
                  <a:pt x="16331" y="6653"/>
                </a:lnTo>
                <a:lnTo>
                  <a:pt x="16330" y="6588"/>
                </a:lnTo>
                <a:lnTo>
                  <a:pt x="16328" y="6522"/>
                </a:lnTo>
                <a:lnTo>
                  <a:pt x="16324" y="6458"/>
                </a:lnTo>
                <a:lnTo>
                  <a:pt x="16318" y="6394"/>
                </a:lnTo>
                <a:lnTo>
                  <a:pt x="16311" y="6331"/>
                </a:lnTo>
                <a:lnTo>
                  <a:pt x="16302" y="6267"/>
                </a:lnTo>
                <a:lnTo>
                  <a:pt x="16292" y="6205"/>
                </a:lnTo>
                <a:lnTo>
                  <a:pt x="16279" y="6143"/>
                </a:lnTo>
                <a:lnTo>
                  <a:pt x="16267" y="6081"/>
                </a:lnTo>
                <a:lnTo>
                  <a:pt x="16251" y="6021"/>
                </a:lnTo>
                <a:lnTo>
                  <a:pt x="16235" y="5960"/>
                </a:lnTo>
                <a:lnTo>
                  <a:pt x="16218" y="5901"/>
                </a:lnTo>
                <a:lnTo>
                  <a:pt x="16198" y="5841"/>
                </a:lnTo>
                <a:lnTo>
                  <a:pt x="16178" y="5783"/>
                </a:lnTo>
                <a:lnTo>
                  <a:pt x="16156" y="5725"/>
                </a:lnTo>
                <a:lnTo>
                  <a:pt x="16132" y="5668"/>
                </a:lnTo>
                <a:lnTo>
                  <a:pt x="16108" y="5611"/>
                </a:lnTo>
                <a:lnTo>
                  <a:pt x="16082" y="5556"/>
                </a:lnTo>
                <a:lnTo>
                  <a:pt x="16055" y="5501"/>
                </a:lnTo>
                <a:lnTo>
                  <a:pt x="16025" y="5447"/>
                </a:lnTo>
                <a:lnTo>
                  <a:pt x="15996" y="5393"/>
                </a:lnTo>
                <a:lnTo>
                  <a:pt x="15965" y="5341"/>
                </a:lnTo>
                <a:lnTo>
                  <a:pt x="15933" y="5290"/>
                </a:lnTo>
                <a:lnTo>
                  <a:pt x="15899" y="5239"/>
                </a:lnTo>
                <a:lnTo>
                  <a:pt x="15865" y="5188"/>
                </a:lnTo>
                <a:lnTo>
                  <a:pt x="15828" y="5139"/>
                </a:lnTo>
                <a:lnTo>
                  <a:pt x="15792" y="5091"/>
                </a:lnTo>
                <a:lnTo>
                  <a:pt x="15754" y="5043"/>
                </a:lnTo>
                <a:lnTo>
                  <a:pt x="15714" y="4997"/>
                </a:lnTo>
                <a:lnTo>
                  <a:pt x="15674" y="4951"/>
                </a:lnTo>
                <a:lnTo>
                  <a:pt x="15633" y="4908"/>
                </a:lnTo>
                <a:lnTo>
                  <a:pt x="15590" y="4864"/>
                </a:lnTo>
                <a:lnTo>
                  <a:pt x="15547" y="4822"/>
                </a:lnTo>
                <a:lnTo>
                  <a:pt x="15502" y="4780"/>
                </a:lnTo>
                <a:lnTo>
                  <a:pt x="15457" y="4740"/>
                </a:lnTo>
                <a:lnTo>
                  <a:pt x="15410" y="4701"/>
                </a:lnTo>
                <a:lnTo>
                  <a:pt x="15363" y="4662"/>
                </a:lnTo>
                <a:lnTo>
                  <a:pt x="15315" y="4626"/>
                </a:lnTo>
                <a:lnTo>
                  <a:pt x="15266" y="4590"/>
                </a:lnTo>
                <a:lnTo>
                  <a:pt x="15216" y="4556"/>
                </a:lnTo>
                <a:lnTo>
                  <a:pt x="15165" y="4521"/>
                </a:lnTo>
                <a:lnTo>
                  <a:pt x="15113" y="4489"/>
                </a:lnTo>
                <a:lnTo>
                  <a:pt x="15061" y="4458"/>
                </a:lnTo>
                <a:lnTo>
                  <a:pt x="15007" y="4428"/>
                </a:lnTo>
                <a:lnTo>
                  <a:pt x="14953" y="4400"/>
                </a:lnTo>
                <a:lnTo>
                  <a:pt x="14899" y="4373"/>
                </a:lnTo>
                <a:lnTo>
                  <a:pt x="14842" y="4347"/>
                </a:lnTo>
                <a:lnTo>
                  <a:pt x="14786" y="4322"/>
                </a:lnTo>
                <a:lnTo>
                  <a:pt x="14729" y="4299"/>
                </a:lnTo>
                <a:lnTo>
                  <a:pt x="14671" y="4277"/>
                </a:lnTo>
                <a:lnTo>
                  <a:pt x="14613" y="4256"/>
                </a:lnTo>
                <a:lnTo>
                  <a:pt x="14554" y="4237"/>
                </a:lnTo>
                <a:lnTo>
                  <a:pt x="14493" y="4219"/>
                </a:lnTo>
                <a:lnTo>
                  <a:pt x="14434" y="4203"/>
                </a:lnTo>
                <a:lnTo>
                  <a:pt x="14372" y="4188"/>
                </a:lnTo>
                <a:lnTo>
                  <a:pt x="14311" y="4174"/>
                </a:lnTo>
                <a:lnTo>
                  <a:pt x="14249" y="4163"/>
                </a:lnTo>
                <a:lnTo>
                  <a:pt x="14186" y="4152"/>
                </a:lnTo>
                <a:lnTo>
                  <a:pt x="14124" y="4143"/>
                </a:lnTo>
                <a:lnTo>
                  <a:pt x="14060" y="4136"/>
                </a:lnTo>
                <a:lnTo>
                  <a:pt x="13996" y="4130"/>
                </a:lnTo>
                <a:lnTo>
                  <a:pt x="13932" y="4126"/>
                </a:lnTo>
                <a:lnTo>
                  <a:pt x="13867" y="4124"/>
                </a:lnTo>
                <a:lnTo>
                  <a:pt x="13801" y="4123"/>
                </a:lnTo>
                <a:close/>
              </a:path>
            </a:pathLst>
          </a:custGeom>
          <a:solidFill>
            <a:schemeClr val="bg1"/>
          </a:solidFill>
          <a:ln>
            <a:noFill/>
          </a:ln>
          <a:extLst/>
        </p:spPr>
        <p:txBody>
          <a:bodyPr rIns="252000"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9" name="KSO_Shape">
            <a:extLst>
              <a:ext uri="{FF2B5EF4-FFF2-40B4-BE49-F238E27FC236}">
                <a16:creationId xmlns:a16="http://schemas.microsoft.com/office/drawing/2014/main" xmlns="" id="{9693B393-6127-4C76-8E54-CE69B35E8D78}"/>
              </a:ext>
            </a:extLst>
          </p:cNvPr>
          <p:cNvSpPr>
            <a:spLocks/>
          </p:cNvSpPr>
          <p:nvPr/>
        </p:nvSpPr>
        <p:spPr bwMode="auto">
          <a:xfrm>
            <a:off x="6597602" y="4574501"/>
            <a:ext cx="252000" cy="25200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2" name="MH_Desc_1">
            <a:extLst>
              <a:ext uri="{FF2B5EF4-FFF2-40B4-BE49-F238E27FC236}">
                <a16:creationId xmlns:a16="http://schemas.microsoft.com/office/drawing/2014/main" xmlns="" id="{935C9CD3-3AEA-4FC9-B299-55349CADA5DD}"/>
              </a:ext>
            </a:extLst>
          </p:cNvPr>
          <p:cNvSpPr txBox="1"/>
          <p:nvPr>
            <p:custDataLst>
              <p:tags r:id="rId12"/>
            </p:custDataLst>
          </p:nvPr>
        </p:nvSpPr>
        <p:spPr>
          <a:xfrm>
            <a:off x="1421494" y="1734912"/>
            <a:ext cx="5891437" cy="717974"/>
          </a:xfrm>
          <a:prstGeom prst="rect">
            <a:avLst/>
          </a:prstGeom>
          <a:noFill/>
        </p:spPr>
        <p:txBody>
          <a:bodyPr anchor="ctr" anchorCtr="0"/>
          <a:lstStyle/>
          <a:p>
            <a:pPr algn="just" hangingPunct="0">
              <a:lnSpc>
                <a:spcPct val="130000"/>
              </a:lnSpc>
              <a:defRPr/>
            </a:pPr>
            <a:r>
              <a:rPr lang="zh-CN" altLang="en-US" sz="1600" kern="0" dirty="0">
                <a:solidFill>
                  <a:schemeClr val="tx1">
                    <a:lumMod val="85000"/>
                    <a:lumOff val="15000"/>
                  </a:schemeClr>
                </a:solidFill>
                <a:latin typeface="字魂36号-正文宋楷" panose="02000000000000000000" pitchFamily="2" charset="-122"/>
                <a:ea typeface="字魂36号-正文宋楷" panose="02000000000000000000" pitchFamily="2" charset="-122"/>
              </a:rPr>
              <a:t>用比例知识解答比较容易的归一、归总应用题。教学难点</a:t>
            </a:r>
            <a:r>
              <a:rPr lang="en-US" altLang="zh-CN" sz="1600" kern="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1600" kern="0" dirty="0">
                <a:solidFill>
                  <a:schemeClr val="tx1">
                    <a:lumMod val="85000"/>
                    <a:lumOff val="15000"/>
                  </a:schemeClr>
                </a:solidFill>
                <a:latin typeface="字魂36号-正文宋楷" panose="02000000000000000000" pitchFamily="2" charset="-122"/>
                <a:ea typeface="字魂36号-正文宋楷" panose="02000000000000000000" pitchFamily="2" charset="-122"/>
              </a:rPr>
              <a:t>正确分析题中的比例关系，列出方程</a:t>
            </a:r>
            <a:endParaRPr lang="fr-FR" altLang="zh-CN" sz="1600" kern="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4" name="矩形 73">
            <a:extLst>
              <a:ext uri="{FF2B5EF4-FFF2-40B4-BE49-F238E27FC236}">
                <a16:creationId xmlns:a16="http://schemas.microsoft.com/office/drawing/2014/main" xmlns="" id="{F3212E79-B607-49C0-A4CA-286E46395555}"/>
              </a:ext>
            </a:extLst>
          </p:cNvPr>
          <p:cNvSpPr/>
          <p:nvPr/>
        </p:nvSpPr>
        <p:spPr>
          <a:xfrm>
            <a:off x="8586225" y="1667089"/>
            <a:ext cx="2699778" cy="630942"/>
          </a:xfrm>
          <a:prstGeom prst="rect">
            <a:avLst/>
          </a:prstGeom>
        </p:spPr>
        <p:txBody>
          <a:bodyPr wrap="none">
            <a:spAutoFit/>
          </a:bodyPr>
          <a:lstStyle/>
          <a:p>
            <a:r>
              <a:rPr lang="fr-FR" altLang="zh-CN" sz="3500" b="1" kern="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Proportion</a:t>
            </a:r>
            <a:endParaRPr lang="zh-CN" altLang="en-US" sz="3500"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Tree>
    <p:extLst>
      <p:ext uri="{BB962C8B-B14F-4D97-AF65-F5344CB8AC3E}">
        <p14:creationId xmlns:p14="http://schemas.microsoft.com/office/powerpoint/2010/main" xmlns="" val="4017374973"/>
      </p:ext>
    </p:extLst>
  </p:cSld>
  <p:clrMapOvr>
    <a:masterClrMapping/>
  </p:clrMapOvr>
  <p:transition spd="slow" advClick="0" advTm="2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1000" fill="hold"/>
                                        <p:tgtEl>
                                          <p:spTgt spid="72"/>
                                        </p:tgtEl>
                                        <p:attrNameLst>
                                          <p:attrName>ppt_w</p:attrName>
                                        </p:attrNameLst>
                                      </p:cBhvr>
                                      <p:tavLst>
                                        <p:tav tm="0">
                                          <p:val>
                                            <p:fltVal val="0"/>
                                          </p:val>
                                        </p:tav>
                                        <p:tav tm="100000">
                                          <p:val>
                                            <p:strVal val="#ppt_w"/>
                                          </p:val>
                                        </p:tav>
                                      </p:tavLst>
                                    </p:anim>
                                    <p:anim calcmode="lin" valueType="num">
                                      <p:cBhvr>
                                        <p:cTn id="14" dur="1000" fill="hold"/>
                                        <p:tgtEl>
                                          <p:spTgt spid="72"/>
                                        </p:tgtEl>
                                        <p:attrNameLst>
                                          <p:attrName>ppt_h</p:attrName>
                                        </p:attrNameLst>
                                      </p:cBhvr>
                                      <p:tavLst>
                                        <p:tav tm="0">
                                          <p:val>
                                            <p:fltVal val="0"/>
                                          </p:val>
                                        </p:tav>
                                        <p:tav tm="100000">
                                          <p:val>
                                            <p:strVal val="#ppt_h"/>
                                          </p:val>
                                        </p:tav>
                                      </p:tavLst>
                                    </p:anim>
                                    <p:anim calcmode="lin" valueType="num">
                                      <p:cBhvr>
                                        <p:cTn id="15" dur="1000" fill="hold"/>
                                        <p:tgtEl>
                                          <p:spTgt spid="72"/>
                                        </p:tgtEl>
                                        <p:attrNameLst>
                                          <p:attrName>style.rotation</p:attrName>
                                        </p:attrNameLst>
                                      </p:cBhvr>
                                      <p:tavLst>
                                        <p:tav tm="0">
                                          <p:val>
                                            <p:fltVal val="90"/>
                                          </p:val>
                                        </p:tav>
                                        <p:tav tm="100000">
                                          <p:val>
                                            <p:fltVal val="0"/>
                                          </p:val>
                                        </p:tav>
                                      </p:tavLst>
                                    </p:anim>
                                    <p:animEffect transition="in" filter="fade">
                                      <p:cBhvr>
                                        <p:cTn id="16" dur="1000"/>
                                        <p:tgtEl>
                                          <p:spTgt spid="7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1000" fill="hold"/>
                                        <p:tgtEl>
                                          <p:spTgt spid="40"/>
                                        </p:tgtEl>
                                        <p:attrNameLst>
                                          <p:attrName>ppt_w</p:attrName>
                                        </p:attrNameLst>
                                      </p:cBhvr>
                                      <p:tavLst>
                                        <p:tav tm="0">
                                          <p:val>
                                            <p:fltVal val="0"/>
                                          </p:val>
                                        </p:tav>
                                        <p:tav tm="100000">
                                          <p:val>
                                            <p:strVal val="#ppt_w"/>
                                          </p:val>
                                        </p:tav>
                                      </p:tavLst>
                                    </p:anim>
                                    <p:anim calcmode="lin" valueType="num">
                                      <p:cBhvr>
                                        <p:cTn id="20" dur="1000" fill="hold"/>
                                        <p:tgtEl>
                                          <p:spTgt spid="40"/>
                                        </p:tgtEl>
                                        <p:attrNameLst>
                                          <p:attrName>ppt_h</p:attrName>
                                        </p:attrNameLst>
                                      </p:cBhvr>
                                      <p:tavLst>
                                        <p:tav tm="0">
                                          <p:val>
                                            <p:fltVal val="0"/>
                                          </p:val>
                                        </p:tav>
                                        <p:tav tm="100000">
                                          <p:val>
                                            <p:strVal val="#ppt_h"/>
                                          </p:val>
                                        </p:tav>
                                      </p:tavLst>
                                    </p:anim>
                                    <p:anim calcmode="lin" valueType="num">
                                      <p:cBhvr>
                                        <p:cTn id="21" dur="1000" fill="hold"/>
                                        <p:tgtEl>
                                          <p:spTgt spid="40"/>
                                        </p:tgtEl>
                                        <p:attrNameLst>
                                          <p:attrName>style.rotation</p:attrName>
                                        </p:attrNameLst>
                                      </p:cBhvr>
                                      <p:tavLst>
                                        <p:tav tm="0">
                                          <p:val>
                                            <p:fltVal val="90"/>
                                          </p:val>
                                        </p:tav>
                                        <p:tav tm="100000">
                                          <p:val>
                                            <p:fltVal val="0"/>
                                          </p:val>
                                        </p:tav>
                                      </p:tavLst>
                                    </p:anim>
                                    <p:animEffect transition="in" filter="fade">
                                      <p:cBhvr>
                                        <p:cTn id="22" dur="1000"/>
                                        <p:tgtEl>
                                          <p:spTgt spid="4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1000" fill="hold"/>
                                        <p:tgtEl>
                                          <p:spTgt spid="43"/>
                                        </p:tgtEl>
                                        <p:attrNameLst>
                                          <p:attrName>ppt_w</p:attrName>
                                        </p:attrNameLst>
                                      </p:cBhvr>
                                      <p:tavLst>
                                        <p:tav tm="0">
                                          <p:val>
                                            <p:fltVal val="0"/>
                                          </p:val>
                                        </p:tav>
                                        <p:tav tm="100000">
                                          <p:val>
                                            <p:strVal val="#ppt_w"/>
                                          </p:val>
                                        </p:tav>
                                      </p:tavLst>
                                    </p:anim>
                                    <p:anim calcmode="lin" valueType="num">
                                      <p:cBhvr>
                                        <p:cTn id="38" dur="1000" fill="hold"/>
                                        <p:tgtEl>
                                          <p:spTgt spid="43"/>
                                        </p:tgtEl>
                                        <p:attrNameLst>
                                          <p:attrName>ppt_h</p:attrName>
                                        </p:attrNameLst>
                                      </p:cBhvr>
                                      <p:tavLst>
                                        <p:tav tm="0">
                                          <p:val>
                                            <p:fltVal val="0"/>
                                          </p:val>
                                        </p:tav>
                                        <p:tav tm="100000">
                                          <p:val>
                                            <p:strVal val="#ppt_h"/>
                                          </p:val>
                                        </p:tav>
                                      </p:tavLst>
                                    </p:anim>
                                    <p:anim calcmode="lin" valueType="num">
                                      <p:cBhvr>
                                        <p:cTn id="39" dur="1000" fill="hold"/>
                                        <p:tgtEl>
                                          <p:spTgt spid="43"/>
                                        </p:tgtEl>
                                        <p:attrNameLst>
                                          <p:attrName>style.rotation</p:attrName>
                                        </p:attrNameLst>
                                      </p:cBhvr>
                                      <p:tavLst>
                                        <p:tav tm="0">
                                          <p:val>
                                            <p:fltVal val="90"/>
                                          </p:val>
                                        </p:tav>
                                        <p:tav tm="100000">
                                          <p:val>
                                            <p:fltVal val="0"/>
                                          </p:val>
                                        </p:tav>
                                      </p:tavLst>
                                    </p:anim>
                                    <p:animEffect transition="in" filter="fade">
                                      <p:cBhvr>
                                        <p:cTn id="40" dur="1000"/>
                                        <p:tgtEl>
                                          <p:spTgt spid="4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1000" fill="hold"/>
                                        <p:tgtEl>
                                          <p:spTgt spid="44"/>
                                        </p:tgtEl>
                                        <p:attrNameLst>
                                          <p:attrName>ppt_w</p:attrName>
                                        </p:attrNameLst>
                                      </p:cBhvr>
                                      <p:tavLst>
                                        <p:tav tm="0">
                                          <p:val>
                                            <p:fltVal val="0"/>
                                          </p:val>
                                        </p:tav>
                                        <p:tav tm="100000">
                                          <p:val>
                                            <p:strVal val="#ppt_w"/>
                                          </p:val>
                                        </p:tav>
                                      </p:tavLst>
                                    </p:anim>
                                    <p:anim calcmode="lin" valueType="num">
                                      <p:cBhvr>
                                        <p:cTn id="44" dur="1000" fill="hold"/>
                                        <p:tgtEl>
                                          <p:spTgt spid="44"/>
                                        </p:tgtEl>
                                        <p:attrNameLst>
                                          <p:attrName>ppt_h</p:attrName>
                                        </p:attrNameLst>
                                      </p:cBhvr>
                                      <p:tavLst>
                                        <p:tav tm="0">
                                          <p:val>
                                            <p:fltVal val="0"/>
                                          </p:val>
                                        </p:tav>
                                        <p:tav tm="100000">
                                          <p:val>
                                            <p:strVal val="#ppt_h"/>
                                          </p:val>
                                        </p:tav>
                                      </p:tavLst>
                                    </p:anim>
                                    <p:anim calcmode="lin" valueType="num">
                                      <p:cBhvr>
                                        <p:cTn id="45" dur="1000" fill="hold"/>
                                        <p:tgtEl>
                                          <p:spTgt spid="44"/>
                                        </p:tgtEl>
                                        <p:attrNameLst>
                                          <p:attrName>style.rotation</p:attrName>
                                        </p:attrNameLst>
                                      </p:cBhvr>
                                      <p:tavLst>
                                        <p:tav tm="0">
                                          <p:val>
                                            <p:fltVal val="90"/>
                                          </p:val>
                                        </p:tav>
                                        <p:tav tm="100000">
                                          <p:val>
                                            <p:fltVal val="0"/>
                                          </p:val>
                                        </p:tav>
                                      </p:tavLst>
                                    </p:anim>
                                    <p:animEffect transition="in" filter="fade">
                                      <p:cBhvr>
                                        <p:cTn id="4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0" grpId="0"/>
      <p:bldP spid="41" grpId="0"/>
      <p:bldP spid="42" grpId="0"/>
      <p:bldP spid="43" grpId="0"/>
      <p:bldP spid="44"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xmlns="" id="{7B890347-3E3E-4A85-88C9-5E9EE6410F78}"/>
              </a:ext>
            </a:extLst>
          </p:cNvPr>
          <p:cNvSpPr txBox="1"/>
          <p:nvPr/>
        </p:nvSpPr>
        <p:spPr>
          <a:xfrm>
            <a:off x="729092" y="1109269"/>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找出题中的量并解题</a:t>
            </a:r>
          </a:p>
        </p:txBody>
      </p:sp>
      <p:grpSp>
        <p:nvGrpSpPr>
          <p:cNvPr id="60" name="PA-图形 268-305077">
            <a:extLst>
              <a:ext uri="{FF2B5EF4-FFF2-40B4-BE49-F238E27FC236}">
                <a16:creationId xmlns:a16="http://schemas.microsoft.com/office/drawing/2014/main" xmlns="" id="{D0615477-5627-44F8-9010-A32D26EEE1D3}"/>
              </a:ext>
            </a:extLst>
          </p:cNvPr>
          <p:cNvGrpSpPr>
            <a:grpSpLocks noChangeAspect="1"/>
          </p:cNvGrpSpPr>
          <p:nvPr>
            <p:custDataLst>
              <p:tags r:id="rId1"/>
            </p:custDataLst>
          </p:nvPr>
        </p:nvGrpSpPr>
        <p:grpSpPr>
          <a:xfrm>
            <a:off x="6682768" y="2303012"/>
            <a:ext cx="4475328" cy="3600000"/>
            <a:chOff x="-18605728" y="12331298"/>
            <a:chExt cx="4216431" cy="3391741"/>
          </a:xfrm>
        </p:grpSpPr>
        <p:sp>
          <p:nvSpPr>
            <p:cNvPr id="61" name="PA-任意多边形 2">
              <a:extLst>
                <a:ext uri="{FF2B5EF4-FFF2-40B4-BE49-F238E27FC236}">
                  <a16:creationId xmlns:a16="http://schemas.microsoft.com/office/drawing/2014/main" xmlns="" id="{909E8D1B-D978-44C4-B1E9-F45797007D4D}"/>
                </a:ext>
              </a:extLst>
            </p:cNvPr>
            <p:cNvSpPr/>
            <p:nvPr>
              <p:custDataLst>
                <p:tags r:id="rId2"/>
              </p:custDataLst>
            </p:nvPr>
          </p:nvSpPr>
          <p:spPr>
            <a:xfrm>
              <a:off x="-15564015" y="12451720"/>
              <a:ext cx="957262" cy="104775"/>
            </a:xfrm>
            <a:custGeom>
              <a:avLst/>
              <a:gdLst>
                <a:gd name="connsiteX0" fmla="*/ 910945 w 957262"/>
                <a:gd name="connsiteY0" fmla="*/ 1784 h 104775"/>
                <a:gd name="connsiteX1" fmla="*/ 958380 w 957262"/>
                <a:gd name="connsiteY1" fmla="*/ 49218 h 104775"/>
                <a:gd name="connsiteX2" fmla="*/ 958380 w 957262"/>
                <a:gd name="connsiteY2" fmla="*/ 57648 h 104775"/>
                <a:gd name="connsiteX3" fmla="*/ 910945 w 957262"/>
                <a:gd name="connsiteY3" fmla="*/ 105083 h 104775"/>
                <a:gd name="connsiteX4" fmla="*/ 49218 w 957262"/>
                <a:gd name="connsiteY4" fmla="*/ 105083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80" y="23021"/>
                    <a:pt x="958380" y="49218"/>
                  </a:cubicBezTo>
                  <a:lnTo>
                    <a:pt x="958380" y="57648"/>
                  </a:lnTo>
                  <a:cubicBezTo>
                    <a:pt x="958380" y="83845"/>
                    <a:pt x="937143" y="105083"/>
                    <a:pt x="910945" y="105083"/>
                  </a:cubicBezTo>
                  <a:lnTo>
                    <a:pt x="49218" y="105083"/>
                  </a:lnTo>
                  <a:cubicBezTo>
                    <a:pt x="23021" y="105083"/>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2" name="PA-任意多边形 3">
              <a:extLst>
                <a:ext uri="{FF2B5EF4-FFF2-40B4-BE49-F238E27FC236}">
                  <a16:creationId xmlns:a16="http://schemas.microsoft.com/office/drawing/2014/main" xmlns="" id="{682D7E3F-AEE1-4879-B118-BF12B4EACA4A}"/>
                </a:ext>
              </a:extLst>
            </p:cNvPr>
            <p:cNvSpPr/>
            <p:nvPr>
              <p:custDataLst>
                <p:tags r:id="rId3"/>
              </p:custDataLst>
            </p:nvPr>
          </p:nvSpPr>
          <p:spPr>
            <a:xfrm>
              <a:off x="-15349750" y="12539731"/>
              <a:ext cx="957262" cy="104775"/>
            </a:xfrm>
            <a:custGeom>
              <a:avLst/>
              <a:gdLst>
                <a:gd name="connsiteX0" fmla="*/ 910945 w 957262"/>
                <a:gd name="connsiteY0" fmla="*/ 1784 h 104775"/>
                <a:gd name="connsiteX1" fmla="*/ 958380 w 957262"/>
                <a:gd name="connsiteY1" fmla="*/ 49218 h 104775"/>
                <a:gd name="connsiteX2" fmla="*/ 958380 w 957262"/>
                <a:gd name="connsiteY2" fmla="*/ 57648 h 104775"/>
                <a:gd name="connsiteX3" fmla="*/ 910945 w 957262"/>
                <a:gd name="connsiteY3" fmla="*/ 105083 h 104775"/>
                <a:gd name="connsiteX4" fmla="*/ 49218 w 957262"/>
                <a:gd name="connsiteY4" fmla="*/ 105083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80" y="23021"/>
                    <a:pt x="958380" y="49218"/>
                  </a:cubicBezTo>
                  <a:lnTo>
                    <a:pt x="958380" y="57648"/>
                  </a:lnTo>
                  <a:cubicBezTo>
                    <a:pt x="958380" y="83845"/>
                    <a:pt x="937143" y="105083"/>
                    <a:pt x="910945" y="105083"/>
                  </a:cubicBezTo>
                  <a:lnTo>
                    <a:pt x="49218" y="105083"/>
                  </a:lnTo>
                  <a:cubicBezTo>
                    <a:pt x="23021" y="105083"/>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3" name="PA-任意多边形 4">
              <a:extLst>
                <a:ext uri="{FF2B5EF4-FFF2-40B4-BE49-F238E27FC236}">
                  <a16:creationId xmlns:a16="http://schemas.microsoft.com/office/drawing/2014/main" xmlns="" id="{6D5C1876-AE1F-44E3-9630-EFF4ACFCB4FB}"/>
                </a:ext>
              </a:extLst>
            </p:cNvPr>
            <p:cNvSpPr/>
            <p:nvPr>
              <p:custDataLst>
                <p:tags r:id="rId4"/>
              </p:custDataLst>
            </p:nvPr>
          </p:nvSpPr>
          <p:spPr>
            <a:xfrm>
              <a:off x="-15713272" y="12616264"/>
              <a:ext cx="957262" cy="104775"/>
            </a:xfrm>
            <a:custGeom>
              <a:avLst/>
              <a:gdLst>
                <a:gd name="connsiteX0" fmla="*/ 910945 w 957262"/>
                <a:gd name="connsiteY0" fmla="*/ 1784 h 104775"/>
                <a:gd name="connsiteX1" fmla="*/ 958380 w 957262"/>
                <a:gd name="connsiteY1" fmla="*/ 49218 h 104775"/>
                <a:gd name="connsiteX2" fmla="*/ 958380 w 957262"/>
                <a:gd name="connsiteY2" fmla="*/ 57648 h 104775"/>
                <a:gd name="connsiteX3" fmla="*/ 910945 w 957262"/>
                <a:gd name="connsiteY3" fmla="*/ 105083 h 104775"/>
                <a:gd name="connsiteX4" fmla="*/ 49219 w 957262"/>
                <a:gd name="connsiteY4" fmla="*/ 105083 h 104775"/>
                <a:gd name="connsiteX5" fmla="*/ 1784 w 957262"/>
                <a:gd name="connsiteY5" fmla="*/ 57648 h 104775"/>
                <a:gd name="connsiteX6" fmla="*/ 1784 w 957262"/>
                <a:gd name="connsiteY6" fmla="*/ 49218 h 104775"/>
                <a:gd name="connsiteX7" fmla="*/ 49219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80" y="23021"/>
                    <a:pt x="958380" y="49218"/>
                  </a:cubicBezTo>
                  <a:lnTo>
                    <a:pt x="958380" y="57648"/>
                  </a:lnTo>
                  <a:cubicBezTo>
                    <a:pt x="958380" y="83845"/>
                    <a:pt x="937143" y="105083"/>
                    <a:pt x="910945" y="105083"/>
                  </a:cubicBezTo>
                  <a:lnTo>
                    <a:pt x="49219" y="105083"/>
                  </a:lnTo>
                  <a:cubicBezTo>
                    <a:pt x="23021" y="105083"/>
                    <a:pt x="1784" y="83845"/>
                    <a:pt x="1784" y="57648"/>
                  </a:cubicBezTo>
                  <a:lnTo>
                    <a:pt x="1784" y="49218"/>
                  </a:lnTo>
                  <a:cubicBezTo>
                    <a:pt x="1784" y="23021"/>
                    <a:pt x="23021" y="1784"/>
                    <a:pt x="49219"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4" name="PA-任意多边形 5">
              <a:extLst>
                <a:ext uri="{FF2B5EF4-FFF2-40B4-BE49-F238E27FC236}">
                  <a16:creationId xmlns:a16="http://schemas.microsoft.com/office/drawing/2014/main" xmlns="" id="{B91FC1FE-D7EF-4B12-B464-F6B28E88D36A}"/>
                </a:ext>
              </a:extLst>
            </p:cNvPr>
            <p:cNvSpPr/>
            <p:nvPr>
              <p:custDataLst>
                <p:tags r:id="rId5"/>
              </p:custDataLst>
            </p:nvPr>
          </p:nvSpPr>
          <p:spPr>
            <a:xfrm>
              <a:off x="-17201743" y="13634106"/>
              <a:ext cx="957262" cy="104775"/>
            </a:xfrm>
            <a:custGeom>
              <a:avLst/>
              <a:gdLst>
                <a:gd name="connsiteX0" fmla="*/ 910945 w 957262"/>
                <a:gd name="connsiteY0" fmla="*/ 1784 h 104775"/>
                <a:gd name="connsiteX1" fmla="*/ 958379 w 957262"/>
                <a:gd name="connsiteY1" fmla="*/ 49218 h 104775"/>
                <a:gd name="connsiteX2" fmla="*/ 958379 w 957262"/>
                <a:gd name="connsiteY2" fmla="*/ 57648 h 104775"/>
                <a:gd name="connsiteX3" fmla="*/ 910945 w 957262"/>
                <a:gd name="connsiteY3" fmla="*/ 105082 h 104775"/>
                <a:gd name="connsiteX4" fmla="*/ 49218 w 957262"/>
                <a:gd name="connsiteY4" fmla="*/ 105082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79" y="23021"/>
                    <a:pt x="958379" y="49218"/>
                  </a:cubicBezTo>
                  <a:lnTo>
                    <a:pt x="958379" y="57648"/>
                  </a:lnTo>
                  <a:cubicBezTo>
                    <a:pt x="958379" y="83845"/>
                    <a:pt x="937142" y="105082"/>
                    <a:pt x="910945" y="105082"/>
                  </a:cubicBezTo>
                  <a:lnTo>
                    <a:pt x="49218" y="105082"/>
                  </a:lnTo>
                  <a:cubicBezTo>
                    <a:pt x="23021" y="105082"/>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5" name="PA-任意多边形 6">
              <a:extLst>
                <a:ext uri="{FF2B5EF4-FFF2-40B4-BE49-F238E27FC236}">
                  <a16:creationId xmlns:a16="http://schemas.microsoft.com/office/drawing/2014/main" xmlns="" id="{5DD0F2B2-FFF9-4092-9F0E-278C09069CA6}"/>
                </a:ext>
              </a:extLst>
            </p:cNvPr>
            <p:cNvSpPr/>
            <p:nvPr>
              <p:custDataLst>
                <p:tags r:id="rId6"/>
              </p:custDataLst>
            </p:nvPr>
          </p:nvSpPr>
          <p:spPr>
            <a:xfrm>
              <a:off x="-16987478" y="13722117"/>
              <a:ext cx="957262" cy="104775"/>
            </a:xfrm>
            <a:custGeom>
              <a:avLst/>
              <a:gdLst>
                <a:gd name="connsiteX0" fmla="*/ 910945 w 957262"/>
                <a:gd name="connsiteY0" fmla="*/ 1784 h 104775"/>
                <a:gd name="connsiteX1" fmla="*/ 958380 w 957262"/>
                <a:gd name="connsiteY1" fmla="*/ 49218 h 104775"/>
                <a:gd name="connsiteX2" fmla="*/ 958380 w 957262"/>
                <a:gd name="connsiteY2" fmla="*/ 57648 h 104775"/>
                <a:gd name="connsiteX3" fmla="*/ 910945 w 957262"/>
                <a:gd name="connsiteY3" fmla="*/ 105082 h 104775"/>
                <a:gd name="connsiteX4" fmla="*/ 49218 w 957262"/>
                <a:gd name="connsiteY4" fmla="*/ 105082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80" y="23021"/>
                    <a:pt x="958380" y="49218"/>
                  </a:cubicBezTo>
                  <a:lnTo>
                    <a:pt x="958380" y="57648"/>
                  </a:lnTo>
                  <a:cubicBezTo>
                    <a:pt x="958380" y="83845"/>
                    <a:pt x="937142" y="105082"/>
                    <a:pt x="910945" y="105082"/>
                  </a:cubicBezTo>
                  <a:lnTo>
                    <a:pt x="49218" y="105082"/>
                  </a:lnTo>
                  <a:cubicBezTo>
                    <a:pt x="23021" y="105082"/>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6" name="PA-任意多边形 7">
              <a:extLst>
                <a:ext uri="{FF2B5EF4-FFF2-40B4-BE49-F238E27FC236}">
                  <a16:creationId xmlns:a16="http://schemas.microsoft.com/office/drawing/2014/main" xmlns="" id="{7822ADEA-D46A-4B7A-A235-3480EA618E27}"/>
                </a:ext>
              </a:extLst>
            </p:cNvPr>
            <p:cNvSpPr/>
            <p:nvPr>
              <p:custDataLst>
                <p:tags r:id="rId7"/>
              </p:custDataLst>
            </p:nvPr>
          </p:nvSpPr>
          <p:spPr>
            <a:xfrm>
              <a:off x="-17351000" y="13798603"/>
              <a:ext cx="957262" cy="104775"/>
            </a:xfrm>
            <a:custGeom>
              <a:avLst/>
              <a:gdLst>
                <a:gd name="connsiteX0" fmla="*/ 910945 w 957262"/>
                <a:gd name="connsiteY0" fmla="*/ 1784 h 104775"/>
                <a:gd name="connsiteX1" fmla="*/ 958379 w 957262"/>
                <a:gd name="connsiteY1" fmla="*/ 49218 h 104775"/>
                <a:gd name="connsiteX2" fmla="*/ 958379 w 957262"/>
                <a:gd name="connsiteY2" fmla="*/ 57648 h 104775"/>
                <a:gd name="connsiteX3" fmla="*/ 910945 w 957262"/>
                <a:gd name="connsiteY3" fmla="*/ 105082 h 104775"/>
                <a:gd name="connsiteX4" fmla="*/ 49218 w 957262"/>
                <a:gd name="connsiteY4" fmla="*/ 105082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79" y="23021"/>
                    <a:pt x="958379" y="49218"/>
                  </a:cubicBezTo>
                  <a:lnTo>
                    <a:pt x="958379" y="57648"/>
                  </a:lnTo>
                  <a:cubicBezTo>
                    <a:pt x="958379" y="83845"/>
                    <a:pt x="937142" y="105082"/>
                    <a:pt x="910945" y="105082"/>
                  </a:cubicBezTo>
                  <a:lnTo>
                    <a:pt x="49218" y="105082"/>
                  </a:lnTo>
                  <a:cubicBezTo>
                    <a:pt x="23021" y="105082"/>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7" name="PA-任意多边形 8">
              <a:extLst>
                <a:ext uri="{FF2B5EF4-FFF2-40B4-BE49-F238E27FC236}">
                  <a16:creationId xmlns:a16="http://schemas.microsoft.com/office/drawing/2014/main" xmlns="" id="{27E15B6C-2B5F-446C-B174-722F9DCB584F}"/>
                </a:ext>
              </a:extLst>
            </p:cNvPr>
            <p:cNvSpPr/>
            <p:nvPr>
              <p:custDataLst>
                <p:tags r:id="rId8"/>
              </p:custDataLst>
            </p:nvPr>
          </p:nvSpPr>
          <p:spPr>
            <a:xfrm>
              <a:off x="-18602537" y="14885901"/>
              <a:ext cx="4210049" cy="828675"/>
            </a:xfrm>
            <a:custGeom>
              <a:avLst/>
              <a:gdLst>
                <a:gd name="connsiteX0" fmla="*/ 4063793 w 4210049"/>
                <a:gd name="connsiteY0" fmla="*/ 716799 h 828675"/>
                <a:gd name="connsiteX1" fmla="*/ 2900553 w 4210049"/>
                <a:gd name="connsiteY1" fmla="*/ 341800 h 828675"/>
                <a:gd name="connsiteX2" fmla="*/ 2014204 w 4210049"/>
                <a:gd name="connsiteY2" fmla="*/ 15187 h 828675"/>
                <a:gd name="connsiteX3" fmla="*/ 1644443 w 4210049"/>
                <a:gd name="connsiteY3" fmla="*/ 205354 h 828675"/>
                <a:gd name="connsiteX4" fmla="*/ 902779 w 4210049"/>
                <a:gd name="connsiteY4" fmla="*/ 364803 h 828675"/>
                <a:gd name="connsiteX5" fmla="*/ 3572 w 4210049"/>
                <a:gd name="connsiteY5" fmla="*/ 827813 h 828675"/>
                <a:gd name="connsiteX6" fmla="*/ 4208859 w 4210049"/>
                <a:gd name="connsiteY6" fmla="*/ 827813 h 828675"/>
                <a:gd name="connsiteX7" fmla="*/ 4063793 w 4210049"/>
                <a:gd name="connsiteY7" fmla="*/ 716799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0049" h="828675">
                  <a:moveTo>
                    <a:pt x="4063793" y="716799"/>
                  </a:moveTo>
                  <a:cubicBezTo>
                    <a:pt x="4040838" y="716799"/>
                    <a:pt x="3512772" y="946399"/>
                    <a:pt x="2900553" y="341800"/>
                  </a:cubicBezTo>
                  <a:cubicBezTo>
                    <a:pt x="2568083" y="13520"/>
                    <a:pt x="2242423" y="-21436"/>
                    <a:pt x="2014204" y="15187"/>
                  </a:cubicBezTo>
                  <a:cubicBezTo>
                    <a:pt x="1873948" y="37666"/>
                    <a:pt x="1745885" y="106151"/>
                    <a:pt x="1644443" y="205354"/>
                  </a:cubicBezTo>
                  <a:cubicBezTo>
                    <a:pt x="1562862" y="285459"/>
                    <a:pt x="1365409" y="394616"/>
                    <a:pt x="902779" y="364803"/>
                  </a:cubicBezTo>
                  <a:cubicBezTo>
                    <a:pt x="191071" y="318892"/>
                    <a:pt x="3572" y="827813"/>
                    <a:pt x="3572" y="827813"/>
                  </a:cubicBezTo>
                  <a:lnTo>
                    <a:pt x="4208859" y="827813"/>
                  </a:lnTo>
                  <a:cubicBezTo>
                    <a:pt x="4208859" y="827813"/>
                    <a:pt x="4086606" y="716799"/>
                    <a:pt x="4063793" y="716799"/>
                  </a:cubicBezTo>
                  <a:close/>
                </a:path>
              </a:pathLst>
            </a:custGeom>
            <a:solidFill>
              <a:srgbClr val="E5E5E5"/>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68" name="PA-任意多边形 9">
              <a:extLst>
                <a:ext uri="{FF2B5EF4-FFF2-40B4-BE49-F238E27FC236}">
                  <a16:creationId xmlns:a16="http://schemas.microsoft.com/office/drawing/2014/main" xmlns="" id="{097C1E41-BC34-441D-B412-C889FAE371C5}"/>
                </a:ext>
              </a:extLst>
            </p:cNvPr>
            <p:cNvSpPr/>
            <p:nvPr>
              <p:custDataLst>
                <p:tags r:id="rId9"/>
              </p:custDataLst>
            </p:nvPr>
          </p:nvSpPr>
          <p:spPr>
            <a:xfrm>
              <a:off x="-18594584" y="14899126"/>
              <a:ext cx="4205287" cy="823913"/>
            </a:xfrm>
            <a:custGeom>
              <a:avLst/>
              <a:gdLst>
                <a:gd name="connsiteX0" fmla="*/ 1784 w 4205287"/>
                <a:gd name="connsiteY0" fmla="*/ 825977 h 823912"/>
                <a:gd name="connsiteX1" fmla="*/ 900991 w 4205287"/>
                <a:gd name="connsiteY1" fmla="*/ 362967 h 823912"/>
                <a:gd name="connsiteX2" fmla="*/ 1642465 w 4205287"/>
                <a:gd name="connsiteY2" fmla="*/ 203566 h 823912"/>
                <a:gd name="connsiteX3" fmla="*/ 2011844 w 4205287"/>
                <a:gd name="connsiteY3" fmla="*/ 13400 h 823912"/>
                <a:gd name="connsiteX4" fmla="*/ 2898193 w 4205287"/>
                <a:gd name="connsiteY4" fmla="*/ 340012 h 823912"/>
                <a:gd name="connsiteX5" fmla="*/ 4061434 w 4205287"/>
                <a:gd name="connsiteY5" fmla="*/ 715011 h 823912"/>
                <a:gd name="connsiteX6" fmla="*/ 4206833 w 4205287"/>
                <a:gd name="connsiteY6" fmla="*/ 825977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5287" h="823912">
                  <a:moveTo>
                    <a:pt x="1784" y="825977"/>
                  </a:moveTo>
                  <a:cubicBezTo>
                    <a:pt x="1784" y="825977"/>
                    <a:pt x="189284" y="317057"/>
                    <a:pt x="900991" y="362967"/>
                  </a:cubicBezTo>
                  <a:cubicBezTo>
                    <a:pt x="1363621" y="392923"/>
                    <a:pt x="1561122" y="283624"/>
                    <a:pt x="1642465" y="203566"/>
                  </a:cubicBezTo>
                  <a:cubicBezTo>
                    <a:pt x="1743716" y="104173"/>
                    <a:pt x="1871732" y="35879"/>
                    <a:pt x="2011844" y="13400"/>
                  </a:cubicBezTo>
                  <a:cubicBezTo>
                    <a:pt x="2240063" y="-23224"/>
                    <a:pt x="2565771" y="11733"/>
                    <a:pt x="2898193" y="340012"/>
                  </a:cubicBezTo>
                  <a:cubicBezTo>
                    <a:pt x="3510412" y="944611"/>
                    <a:pt x="4038478" y="715011"/>
                    <a:pt x="4061434" y="715011"/>
                  </a:cubicBezTo>
                  <a:cubicBezTo>
                    <a:pt x="4084389" y="715011"/>
                    <a:pt x="4206833" y="825977"/>
                    <a:pt x="4206833" y="825977"/>
                  </a:cubicBezTo>
                  <a:close/>
                </a:path>
              </a:pathLst>
            </a:custGeom>
            <a:solidFill>
              <a:srgbClr val="F2F2F2"/>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7" name="PA-任意多边形 10">
              <a:extLst>
                <a:ext uri="{FF2B5EF4-FFF2-40B4-BE49-F238E27FC236}">
                  <a16:creationId xmlns:a16="http://schemas.microsoft.com/office/drawing/2014/main" xmlns="" id="{B793AAEF-2894-429E-8A59-F5B4096A9C1C}"/>
                </a:ext>
              </a:extLst>
            </p:cNvPr>
            <p:cNvSpPr/>
            <p:nvPr>
              <p:custDataLst>
                <p:tags r:id="rId10"/>
              </p:custDataLst>
            </p:nvPr>
          </p:nvSpPr>
          <p:spPr>
            <a:xfrm>
              <a:off x="-18605728" y="14898845"/>
              <a:ext cx="4205287" cy="823913"/>
            </a:xfrm>
            <a:custGeom>
              <a:avLst/>
              <a:gdLst>
                <a:gd name="connsiteX0" fmla="*/ 1784 w 4205287"/>
                <a:gd name="connsiteY0" fmla="*/ 825977 h 823912"/>
                <a:gd name="connsiteX1" fmla="*/ 900991 w 4205287"/>
                <a:gd name="connsiteY1" fmla="*/ 362967 h 823912"/>
                <a:gd name="connsiteX2" fmla="*/ 1642465 w 4205287"/>
                <a:gd name="connsiteY2" fmla="*/ 203566 h 823912"/>
                <a:gd name="connsiteX3" fmla="*/ 2011844 w 4205287"/>
                <a:gd name="connsiteY3" fmla="*/ 13400 h 823912"/>
                <a:gd name="connsiteX4" fmla="*/ 2898193 w 4205287"/>
                <a:gd name="connsiteY4" fmla="*/ 340012 h 823912"/>
                <a:gd name="connsiteX5" fmla="*/ 4061434 w 4205287"/>
                <a:gd name="connsiteY5" fmla="*/ 715011 h 823912"/>
                <a:gd name="connsiteX6" fmla="*/ 4206833 w 4205287"/>
                <a:gd name="connsiteY6" fmla="*/ 825977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5287" h="823912">
                  <a:moveTo>
                    <a:pt x="1784" y="825977"/>
                  </a:moveTo>
                  <a:cubicBezTo>
                    <a:pt x="1784" y="825977"/>
                    <a:pt x="189284" y="317057"/>
                    <a:pt x="900991" y="362967"/>
                  </a:cubicBezTo>
                  <a:cubicBezTo>
                    <a:pt x="1363621" y="392923"/>
                    <a:pt x="1561122" y="283624"/>
                    <a:pt x="1642465" y="203566"/>
                  </a:cubicBezTo>
                  <a:cubicBezTo>
                    <a:pt x="1743716" y="104173"/>
                    <a:pt x="1871732" y="35879"/>
                    <a:pt x="2011844" y="13400"/>
                  </a:cubicBezTo>
                  <a:cubicBezTo>
                    <a:pt x="2240063" y="-23224"/>
                    <a:pt x="2565771" y="11733"/>
                    <a:pt x="2898193" y="340012"/>
                  </a:cubicBezTo>
                  <a:cubicBezTo>
                    <a:pt x="3510412" y="944611"/>
                    <a:pt x="4038478" y="715011"/>
                    <a:pt x="4061434" y="715011"/>
                  </a:cubicBezTo>
                  <a:cubicBezTo>
                    <a:pt x="4084389" y="715011"/>
                    <a:pt x="4206833" y="825977"/>
                    <a:pt x="4206833" y="825977"/>
                  </a:cubicBezTo>
                  <a:close/>
                </a:path>
              </a:pathLst>
            </a:custGeom>
            <a:solidFill>
              <a:srgbClr val="004952"/>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8" name="PA-任意多边形 11">
              <a:extLst>
                <a:ext uri="{FF2B5EF4-FFF2-40B4-BE49-F238E27FC236}">
                  <a16:creationId xmlns:a16="http://schemas.microsoft.com/office/drawing/2014/main" xmlns="" id="{E1E8B0EA-683F-4D43-B1EF-0EE5852C65E9}"/>
                </a:ext>
              </a:extLst>
            </p:cNvPr>
            <p:cNvSpPr/>
            <p:nvPr>
              <p:custDataLst>
                <p:tags r:id="rId11"/>
              </p:custDataLst>
            </p:nvPr>
          </p:nvSpPr>
          <p:spPr>
            <a:xfrm>
              <a:off x="-18158387" y="12922350"/>
              <a:ext cx="957262" cy="104775"/>
            </a:xfrm>
            <a:custGeom>
              <a:avLst/>
              <a:gdLst>
                <a:gd name="connsiteX0" fmla="*/ 910945 w 957262"/>
                <a:gd name="connsiteY0" fmla="*/ 1784 h 104775"/>
                <a:gd name="connsiteX1" fmla="*/ 958379 w 957262"/>
                <a:gd name="connsiteY1" fmla="*/ 49218 h 104775"/>
                <a:gd name="connsiteX2" fmla="*/ 958379 w 957262"/>
                <a:gd name="connsiteY2" fmla="*/ 57648 h 104775"/>
                <a:gd name="connsiteX3" fmla="*/ 910945 w 957262"/>
                <a:gd name="connsiteY3" fmla="*/ 105083 h 104775"/>
                <a:gd name="connsiteX4" fmla="*/ 49218 w 957262"/>
                <a:gd name="connsiteY4" fmla="*/ 105083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79" y="23021"/>
                    <a:pt x="958379" y="49218"/>
                  </a:cubicBezTo>
                  <a:lnTo>
                    <a:pt x="958379" y="57648"/>
                  </a:lnTo>
                  <a:cubicBezTo>
                    <a:pt x="958379" y="83845"/>
                    <a:pt x="937142" y="105083"/>
                    <a:pt x="910945" y="105083"/>
                  </a:cubicBezTo>
                  <a:lnTo>
                    <a:pt x="49218" y="105083"/>
                  </a:lnTo>
                  <a:cubicBezTo>
                    <a:pt x="23021" y="105083"/>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9" name="PA-任意多边形 12">
              <a:extLst>
                <a:ext uri="{FF2B5EF4-FFF2-40B4-BE49-F238E27FC236}">
                  <a16:creationId xmlns:a16="http://schemas.microsoft.com/office/drawing/2014/main" xmlns="" id="{B31B99F4-1B13-41C0-A81D-EA5CE39CECA2}"/>
                </a:ext>
              </a:extLst>
            </p:cNvPr>
            <p:cNvSpPr/>
            <p:nvPr>
              <p:custDataLst>
                <p:tags r:id="rId12"/>
              </p:custDataLst>
            </p:nvPr>
          </p:nvSpPr>
          <p:spPr>
            <a:xfrm>
              <a:off x="-17944074" y="13010361"/>
              <a:ext cx="957262" cy="104775"/>
            </a:xfrm>
            <a:custGeom>
              <a:avLst/>
              <a:gdLst>
                <a:gd name="connsiteX0" fmla="*/ 910945 w 957262"/>
                <a:gd name="connsiteY0" fmla="*/ 1784 h 104775"/>
                <a:gd name="connsiteX1" fmla="*/ 958379 w 957262"/>
                <a:gd name="connsiteY1" fmla="*/ 49218 h 104775"/>
                <a:gd name="connsiteX2" fmla="*/ 958379 w 957262"/>
                <a:gd name="connsiteY2" fmla="*/ 57648 h 104775"/>
                <a:gd name="connsiteX3" fmla="*/ 910945 w 957262"/>
                <a:gd name="connsiteY3" fmla="*/ 105083 h 104775"/>
                <a:gd name="connsiteX4" fmla="*/ 49218 w 957262"/>
                <a:gd name="connsiteY4" fmla="*/ 105083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79" y="23021"/>
                    <a:pt x="958379" y="49218"/>
                  </a:cubicBezTo>
                  <a:lnTo>
                    <a:pt x="958379" y="57648"/>
                  </a:lnTo>
                  <a:cubicBezTo>
                    <a:pt x="958379" y="83846"/>
                    <a:pt x="937142" y="105083"/>
                    <a:pt x="910945" y="105083"/>
                  </a:cubicBezTo>
                  <a:lnTo>
                    <a:pt x="49218" y="105083"/>
                  </a:lnTo>
                  <a:cubicBezTo>
                    <a:pt x="23021" y="105083"/>
                    <a:pt x="1784" y="83846"/>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0" name="PA-任意多边形 13">
              <a:extLst>
                <a:ext uri="{FF2B5EF4-FFF2-40B4-BE49-F238E27FC236}">
                  <a16:creationId xmlns:a16="http://schemas.microsoft.com/office/drawing/2014/main" xmlns="" id="{FF9790AA-7D78-4541-9FD2-6C9CC8186A3B}"/>
                </a:ext>
              </a:extLst>
            </p:cNvPr>
            <p:cNvSpPr/>
            <p:nvPr>
              <p:custDataLst>
                <p:tags r:id="rId13"/>
              </p:custDataLst>
            </p:nvPr>
          </p:nvSpPr>
          <p:spPr>
            <a:xfrm>
              <a:off x="-18307596" y="13086895"/>
              <a:ext cx="957262" cy="104775"/>
            </a:xfrm>
            <a:custGeom>
              <a:avLst/>
              <a:gdLst>
                <a:gd name="connsiteX0" fmla="*/ 910945 w 957262"/>
                <a:gd name="connsiteY0" fmla="*/ 1784 h 104775"/>
                <a:gd name="connsiteX1" fmla="*/ 958380 w 957262"/>
                <a:gd name="connsiteY1" fmla="*/ 49218 h 104775"/>
                <a:gd name="connsiteX2" fmla="*/ 958380 w 957262"/>
                <a:gd name="connsiteY2" fmla="*/ 57648 h 104775"/>
                <a:gd name="connsiteX3" fmla="*/ 910945 w 957262"/>
                <a:gd name="connsiteY3" fmla="*/ 105083 h 104775"/>
                <a:gd name="connsiteX4" fmla="*/ 49218 w 957262"/>
                <a:gd name="connsiteY4" fmla="*/ 105083 h 104775"/>
                <a:gd name="connsiteX5" fmla="*/ 1784 w 957262"/>
                <a:gd name="connsiteY5" fmla="*/ 57648 h 104775"/>
                <a:gd name="connsiteX6" fmla="*/ 1784 w 957262"/>
                <a:gd name="connsiteY6" fmla="*/ 49218 h 104775"/>
                <a:gd name="connsiteX7" fmla="*/ 49218 w 957262"/>
                <a:gd name="connsiteY7" fmla="*/ 178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262" h="104775">
                  <a:moveTo>
                    <a:pt x="910945" y="1784"/>
                  </a:moveTo>
                  <a:cubicBezTo>
                    <a:pt x="937142" y="1784"/>
                    <a:pt x="958380" y="23021"/>
                    <a:pt x="958380" y="49218"/>
                  </a:cubicBezTo>
                  <a:lnTo>
                    <a:pt x="958380" y="57648"/>
                  </a:lnTo>
                  <a:cubicBezTo>
                    <a:pt x="958380" y="83845"/>
                    <a:pt x="937142" y="105083"/>
                    <a:pt x="910945" y="105083"/>
                  </a:cubicBezTo>
                  <a:lnTo>
                    <a:pt x="49218" y="105083"/>
                  </a:lnTo>
                  <a:cubicBezTo>
                    <a:pt x="23021" y="105083"/>
                    <a:pt x="1784" y="83845"/>
                    <a:pt x="1784" y="57648"/>
                  </a:cubicBezTo>
                  <a:lnTo>
                    <a:pt x="1784" y="49218"/>
                  </a:lnTo>
                  <a:cubicBezTo>
                    <a:pt x="1784" y="23021"/>
                    <a:pt x="23021" y="1784"/>
                    <a:pt x="49218" y="1784"/>
                  </a:cubicBezTo>
                  <a:close/>
                </a:path>
              </a:pathLst>
            </a:custGeom>
            <a:solidFill>
              <a:srgbClr val="F4D4B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1" name="PA-任意多边形 14">
              <a:extLst>
                <a:ext uri="{FF2B5EF4-FFF2-40B4-BE49-F238E27FC236}">
                  <a16:creationId xmlns:a16="http://schemas.microsoft.com/office/drawing/2014/main" xmlns="" id="{2A1FD66E-7B5B-4BBC-A620-4F1EAEBB0636}"/>
                </a:ext>
              </a:extLst>
            </p:cNvPr>
            <p:cNvSpPr/>
            <p:nvPr>
              <p:custDataLst>
                <p:tags r:id="rId14"/>
              </p:custDataLst>
            </p:nvPr>
          </p:nvSpPr>
          <p:spPr>
            <a:xfrm>
              <a:off x="-18033873" y="12331298"/>
              <a:ext cx="776287" cy="776288"/>
            </a:xfrm>
            <a:custGeom>
              <a:avLst/>
              <a:gdLst>
                <a:gd name="connsiteX0" fmla="*/ 776526 w 776287"/>
                <a:gd name="connsiteY0" fmla="*/ 390049 h 776287"/>
                <a:gd name="connsiteX1" fmla="*/ 390049 w 776287"/>
                <a:gd name="connsiteY1" fmla="*/ 776526 h 776287"/>
                <a:gd name="connsiteX2" fmla="*/ 3572 w 776287"/>
                <a:gd name="connsiteY2" fmla="*/ 390049 h 776287"/>
                <a:gd name="connsiteX3" fmla="*/ 390049 w 776287"/>
                <a:gd name="connsiteY3" fmla="*/ 3572 h 776287"/>
                <a:gd name="connsiteX4" fmla="*/ 776526 w 776287"/>
                <a:gd name="connsiteY4" fmla="*/ 390049 h 776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287" h="776287">
                  <a:moveTo>
                    <a:pt x="776526" y="390049"/>
                  </a:moveTo>
                  <a:cubicBezTo>
                    <a:pt x="776526" y="603494"/>
                    <a:pt x="603494" y="776526"/>
                    <a:pt x="390049" y="776526"/>
                  </a:cubicBezTo>
                  <a:cubicBezTo>
                    <a:pt x="176604" y="776526"/>
                    <a:pt x="3572" y="603494"/>
                    <a:pt x="3572" y="390049"/>
                  </a:cubicBezTo>
                  <a:cubicBezTo>
                    <a:pt x="3572" y="176603"/>
                    <a:pt x="176604" y="3572"/>
                    <a:pt x="390049" y="3572"/>
                  </a:cubicBezTo>
                  <a:cubicBezTo>
                    <a:pt x="603494" y="3572"/>
                    <a:pt x="776526" y="176603"/>
                    <a:pt x="776526" y="390049"/>
                  </a:cubicBezTo>
                  <a:close/>
                </a:path>
              </a:pathLst>
            </a:custGeom>
            <a:no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2" name="PA-任意多边形 15">
              <a:extLst>
                <a:ext uri="{FF2B5EF4-FFF2-40B4-BE49-F238E27FC236}">
                  <a16:creationId xmlns:a16="http://schemas.microsoft.com/office/drawing/2014/main" xmlns="" id="{387D2107-6A24-4D17-98F6-2F74A590E83D}"/>
                </a:ext>
              </a:extLst>
            </p:cNvPr>
            <p:cNvSpPr/>
            <p:nvPr>
              <p:custDataLst>
                <p:tags r:id="rId15"/>
              </p:custDataLst>
            </p:nvPr>
          </p:nvSpPr>
          <p:spPr>
            <a:xfrm>
              <a:off x="-17989985" y="12375187"/>
              <a:ext cx="690562" cy="690563"/>
            </a:xfrm>
            <a:custGeom>
              <a:avLst/>
              <a:gdLst>
                <a:gd name="connsiteX0" fmla="*/ 690537 w 690562"/>
                <a:gd name="connsiteY0" fmla="*/ 346160 h 690562"/>
                <a:gd name="connsiteX1" fmla="*/ 346160 w 690562"/>
                <a:gd name="connsiteY1" fmla="*/ 690537 h 690562"/>
                <a:gd name="connsiteX2" fmla="*/ 1784 w 690562"/>
                <a:gd name="connsiteY2" fmla="*/ 346160 h 690562"/>
                <a:gd name="connsiteX3" fmla="*/ 346160 w 690562"/>
                <a:gd name="connsiteY3" fmla="*/ 1784 h 690562"/>
                <a:gd name="connsiteX4" fmla="*/ 690537 w 690562"/>
                <a:gd name="connsiteY4" fmla="*/ 346160 h 690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2" h="690562">
                  <a:moveTo>
                    <a:pt x="690537" y="346160"/>
                  </a:moveTo>
                  <a:cubicBezTo>
                    <a:pt x="690537" y="536354"/>
                    <a:pt x="536354" y="690537"/>
                    <a:pt x="346160" y="690537"/>
                  </a:cubicBezTo>
                  <a:cubicBezTo>
                    <a:pt x="155966" y="690537"/>
                    <a:pt x="1784" y="536354"/>
                    <a:pt x="1784" y="346160"/>
                  </a:cubicBezTo>
                  <a:cubicBezTo>
                    <a:pt x="1784" y="155967"/>
                    <a:pt x="155966" y="1784"/>
                    <a:pt x="346160" y="1784"/>
                  </a:cubicBezTo>
                  <a:cubicBezTo>
                    <a:pt x="536354" y="1784"/>
                    <a:pt x="690537" y="155967"/>
                    <a:pt x="690537" y="346160"/>
                  </a:cubicBezTo>
                  <a:close/>
                </a:path>
              </a:pathLst>
            </a:custGeom>
            <a:noFill/>
            <a:ln w="50800" cap="flat">
              <a:solidFill>
                <a:srgbClr val="018549"/>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3" name="PA-任意多边形 16">
              <a:extLst>
                <a:ext uri="{FF2B5EF4-FFF2-40B4-BE49-F238E27FC236}">
                  <a16:creationId xmlns:a16="http://schemas.microsoft.com/office/drawing/2014/main" xmlns="" id="{0129914D-60F0-4046-8A08-5143F1AB1054}"/>
                </a:ext>
              </a:extLst>
            </p:cNvPr>
            <p:cNvSpPr/>
            <p:nvPr>
              <p:custDataLst>
                <p:tags r:id="rId16"/>
              </p:custDataLst>
            </p:nvPr>
          </p:nvSpPr>
          <p:spPr>
            <a:xfrm>
              <a:off x="-17827917" y="15145961"/>
              <a:ext cx="300037" cy="223838"/>
            </a:xfrm>
            <a:custGeom>
              <a:avLst/>
              <a:gdLst>
                <a:gd name="connsiteX0" fmla="*/ 1784 w 300037"/>
                <a:gd name="connsiteY0" fmla="*/ 1784 h 223837"/>
                <a:gd name="connsiteX1" fmla="*/ 301345 w 300037"/>
                <a:gd name="connsiteY1" fmla="*/ 1784 h 223837"/>
                <a:gd name="connsiteX2" fmla="*/ 301345 w 300037"/>
                <a:gd name="connsiteY2" fmla="*/ 224335 h 223837"/>
                <a:gd name="connsiteX3" fmla="*/ 1784 w 300037"/>
                <a:gd name="connsiteY3" fmla="*/ 224335 h 223837"/>
              </a:gdLst>
              <a:ahLst/>
              <a:cxnLst>
                <a:cxn ang="0">
                  <a:pos x="connsiteX0" y="connsiteY0"/>
                </a:cxn>
                <a:cxn ang="0">
                  <a:pos x="connsiteX1" y="connsiteY1"/>
                </a:cxn>
                <a:cxn ang="0">
                  <a:pos x="connsiteX2" y="connsiteY2"/>
                </a:cxn>
                <a:cxn ang="0">
                  <a:pos x="connsiteX3" y="connsiteY3"/>
                </a:cxn>
              </a:cxnLst>
              <a:rect l="l" t="t" r="r" b="b"/>
              <a:pathLst>
                <a:path w="300037" h="223837">
                  <a:moveTo>
                    <a:pt x="1784" y="1784"/>
                  </a:moveTo>
                  <a:lnTo>
                    <a:pt x="301345" y="1784"/>
                  </a:lnTo>
                  <a:lnTo>
                    <a:pt x="301345" y="224335"/>
                  </a:lnTo>
                  <a:lnTo>
                    <a:pt x="1784" y="224335"/>
                  </a:lnTo>
                  <a:close/>
                </a:path>
              </a:pathLst>
            </a:custGeom>
            <a:solidFill>
              <a:srgbClr val="F2374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4" name="PA-任意多边形 17">
              <a:extLst>
                <a:ext uri="{FF2B5EF4-FFF2-40B4-BE49-F238E27FC236}">
                  <a16:creationId xmlns:a16="http://schemas.microsoft.com/office/drawing/2014/main" xmlns="" id="{AD3A5979-B94E-4896-85ED-823913BBE2DB}"/>
                </a:ext>
              </a:extLst>
            </p:cNvPr>
            <p:cNvSpPr/>
            <p:nvPr>
              <p:custDataLst>
                <p:tags r:id="rId17"/>
              </p:custDataLst>
            </p:nvPr>
          </p:nvSpPr>
          <p:spPr>
            <a:xfrm>
              <a:off x="-17857850" y="14965677"/>
              <a:ext cx="361950" cy="195263"/>
            </a:xfrm>
            <a:custGeom>
              <a:avLst/>
              <a:gdLst>
                <a:gd name="connsiteX0" fmla="*/ 5619 w 361949"/>
                <a:gd name="connsiteY0" fmla="*/ 173020 h 195262"/>
                <a:gd name="connsiteX1" fmla="*/ 173021 w 361949"/>
                <a:gd name="connsiteY1" fmla="*/ 5618 h 195262"/>
                <a:gd name="connsiteX2" fmla="*/ 191475 w 361949"/>
                <a:gd name="connsiteY2" fmla="*/ 5594 h 195262"/>
                <a:gd name="connsiteX3" fmla="*/ 191499 w 361949"/>
                <a:gd name="connsiteY3" fmla="*/ 5618 h 195262"/>
                <a:gd name="connsiteX4" fmla="*/ 357568 w 361949"/>
                <a:gd name="connsiteY4" fmla="*/ 171686 h 195262"/>
                <a:gd name="connsiteX5" fmla="*/ 357592 w 361949"/>
                <a:gd name="connsiteY5" fmla="*/ 190141 h 195262"/>
                <a:gd name="connsiteX6" fmla="*/ 348376 w 361949"/>
                <a:gd name="connsiteY6" fmla="*/ 193975 h 195262"/>
                <a:gd name="connsiteX7" fmla="*/ 15001 w 361949"/>
                <a:gd name="connsiteY7" fmla="*/ 195308 h 195262"/>
                <a:gd name="connsiteX8" fmla="*/ 1785 w 361949"/>
                <a:gd name="connsiteY8" fmla="*/ 182428 h 195262"/>
                <a:gd name="connsiteX9" fmla="*/ 5619 w 361949"/>
                <a:gd name="connsiteY9" fmla="*/ 173020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49" h="195262">
                  <a:moveTo>
                    <a:pt x="5619" y="173020"/>
                  </a:moveTo>
                  <a:lnTo>
                    <a:pt x="173021" y="5618"/>
                  </a:lnTo>
                  <a:cubicBezTo>
                    <a:pt x="178110" y="515"/>
                    <a:pt x="186373" y="505"/>
                    <a:pt x="191475" y="5594"/>
                  </a:cubicBezTo>
                  <a:cubicBezTo>
                    <a:pt x="191483" y="5602"/>
                    <a:pt x="191491" y="5610"/>
                    <a:pt x="191499" y="5618"/>
                  </a:cubicBezTo>
                  <a:lnTo>
                    <a:pt x="357568" y="171686"/>
                  </a:lnTo>
                  <a:cubicBezTo>
                    <a:pt x="362670" y="176776"/>
                    <a:pt x="362681" y="185038"/>
                    <a:pt x="357592" y="190141"/>
                  </a:cubicBezTo>
                  <a:cubicBezTo>
                    <a:pt x="355149" y="192589"/>
                    <a:pt x="351835" y="193969"/>
                    <a:pt x="348376" y="193975"/>
                  </a:cubicBezTo>
                  <a:lnTo>
                    <a:pt x="15001" y="195308"/>
                  </a:lnTo>
                  <a:cubicBezTo>
                    <a:pt x="7795" y="195401"/>
                    <a:pt x="1878" y="189634"/>
                    <a:pt x="1785" y="182428"/>
                  </a:cubicBezTo>
                  <a:cubicBezTo>
                    <a:pt x="1740" y="178903"/>
                    <a:pt x="3123" y="175509"/>
                    <a:pt x="5619" y="173020"/>
                  </a:cubicBezTo>
                  <a:close/>
                </a:path>
              </a:pathLst>
            </a:custGeom>
            <a:solidFill>
              <a:srgbClr val="FF6347"/>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5" name="PA-任意多边形 18">
              <a:extLst>
                <a:ext uri="{FF2B5EF4-FFF2-40B4-BE49-F238E27FC236}">
                  <a16:creationId xmlns:a16="http://schemas.microsoft.com/office/drawing/2014/main" xmlns="" id="{FD87D510-FC16-4D1D-A89E-5BE751818771}"/>
                </a:ext>
              </a:extLst>
            </p:cNvPr>
            <p:cNvSpPr/>
            <p:nvPr>
              <p:custDataLst>
                <p:tags r:id="rId18"/>
              </p:custDataLst>
            </p:nvPr>
          </p:nvSpPr>
          <p:spPr>
            <a:xfrm>
              <a:off x="-17857850" y="14965677"/>
              <a:ext cx="361950" cy="195263"/>
            </a:xfrm>
            <a:custGeom>
              <a:avLst/>
              <a:gdLst>
                <a:gd name="connsiteX0" fmla="*/ 5619 w 361949"/>
                <a:gd name="connsiteY0" fmla="*/ 173020 h 195262"/>
                <a:gd name="connsiteX1" fmla="*/ 173021 w 361949"/>
                <a:gd name="connsiteY1" fmla="*/ 5618 h 195262"/>
                <a:gd name="connsiteX2" fmla="*/ 191475 w 361949"/>
                <a:gd name="connsiteY2" fmla="*/ 5594 h 195262"/>
                <a:gd name="connsiteX3" fmla="*/ 191499 w 361949"/>
                <a:gd name="connsiteY3" fmla="*/ 5618 h 195262"/>
                <a:gd name="connsiteX4" fmla="*/ 357568 w 361949"/>
                <a:gd name="connsiteY4" fmla="*/ 171686 h 195262"/>
                <a:gd name="connsiteX5" fmla="*/ 357592 w 361949"/>
                <a:gd name="connsiteY5" fmla="*/ 190141 h 195262"/>
                <a:gd name="connsiteX6" fmla="*/ 348376 w 361949"/>
                <a:gd name="connsiteY6" fmla="*/ 193975 h 195262"/>
                <a:gd name="connsiteX7" fmla="*/ 15001 w 361949"/>
                <a:gd name="connsiteY7" fmla="*/ 195308 h 195262"/>
                <a:gd name="connsiteX8" fmla="*/ 1785 w 361949"/>
                <a:gd name="connsiteY8" fmla="*/ 182428 h 195262"/>
                <a:gd name="connsiteX9" fmla="*/ 5619 w 361949"/>
                <a:gd name="connsiteY9" fmla="*/ 173020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49" h="195262">
                  <a:moveTo>
                    <a:pt x="5619" y="173020"/>
                  </a:moveTo>
                  <a:lnTo>
                    <a:pt x="173021" y="5618"/>
                  </a:lnTo>
                  <a:cubicBezTo>
                    <a:pt x="178110" y="515"/>
                    <a:pt x="186373" y="505"/>
                    <a:pt x="191475" y="5594"/>
                  </a:cubicBezTo>
                  <a:cubicBezTo>
                    <a:pt x="191483" y="5602"/>
                    <a:pt x="191491" y="5610"/>
                    <a:pt x="191499" y="5618"/>
                  </a:cubicBezTo>
                  <a:lnTo>
                    <a:pt x="357568" y="171686"/>
                  </a:lnTo>
                  <a:cubicBezTo>
                    <a:pt x="362670" y="176776"/>
                    <a:pt x="362681" y="185038"/>
                    <a:pt x="357592" y="190141"/>
                  </a:cubicBezTo>
                  <a:cubicBezTo>
                    <a:pt x="355149" y="192589"/>
                    <a:pt x="351835" y="193969"/>
                    <a:pt x="348376" y="193975"/>
                  </a:cubicBezTo>
                  <a:lnTo>
                    <a:pt x="15001" y="195308"/>
                  </a:lnTo>
                  <a:cubicBezTo>
                    <a:pt x="7795" y="195401"/>
                    <a:pt x="1878" y="189634"/>
                    <a:pt x="1785" y="182428"/>
                  </a:cubicBezTo>
                  <a:cubicBezTo>
                    <a:pt x="1740" y="178903"/>
                    <a:pt x="3123" y="175509"/>
                    <a:pt x="5619" y="173020"/>
                  </a:cubicBezTo>
                  <a:close/>
                </a:path>
              </a:pathLst>
            </a:custGeom>
            <a:solidFill>
              <a:srgbClr val="F2374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6" name="PA-任意多边形 19">
              <a:extLst>
                <a:ext uri="{FF2B5EF4-FFF2-40B4-BE49-F238E27FC236}">
                  <a16:creationId xmlns:a16="http://schemas.microsoft.com/office/drawing/2014/main" xmlns="" id="{FDB18089-6EE6-48EB-80C2-F06D36223EC0}"/>
                </a:ext>
              </a:extLst>
            </p:cNvPr>
            <p:cNvSpPr/>
            <p:nvPr>
              <p:custDataLst>
                <p:tags r:id="rId19"/>
              </p:custDataLst>
            </p:nvPr>
          </p:nvSpPr>
          <p:spPr>
            <a:xfrm>
              <a:off x="-17715807" y="15268120"/>
              <a:ext cx="76200" cy="100013"/>
            </a:xfrm>
            <a:custGeom>
              <a:avLst/>
              <a:gdLst>
                <a:gd name="connsiteX0" fmla="*/ 35598 w 76199"/>
                <a:gd name="connsiteY0" fmla="*/ 1784 h 100012"/>
                <a:gd name="connsiteX1" fmla="*/ 41598 w 76199"/>
                <a:gd name="connsiteY1" fmla="*/ 1784 h 100012"/>
                <a:gd name="connsiteX2" fmla="*/ 75412 w 76199"/>
                <a:gd name="connsiteY2" fmla="*/ 35598 h 100012"/>
                <a:gd name="connsiteX3" fmla="*/ 75412 w 76199"/>
                <a:gd name="connsiteY3" fmla="*/ 102273 h 100012"/>
                <a:gd name="connsiteX4" fmla="*/ 75412 w 76199"/>
                <a:gd name="connsiteY4" fmla="*/ 102273 h 100012"/>
                <a:gd name="connsiteX5" fmla="*/ 1784 w 76199"/>
                <a:gd name="connsiteY5" fmla="*/ 102273 h 100012"/>
                <a:gd name="connsiteX6" fmla="*/ 1784 w 76199"/>
                <a:gd name="connsiteY6" fmla="*/ 102273 h 100012"/>
                <a:gd name="connsiteX7" fmla="*/ 1784 w 76199"/>
                <a:gd name="connsiteY7" fmla="*/ 35598 h 100012"/>
                <a:gd name="connsiteX8" fmla="*/ 35598 w 76199"/>
                <a:gd name="connsiteY8" fmla="*/ 1784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 h="100012">
                  <a:moveTo>
                    <a:pt x="35598" y="1784"/>
                  </a:moveTo>
                  <a:lnTo>
                    <a:pt x="41598" y="1784"/>
                  </a:lnTo>
                  <a:cubicBezTo>
                    <a:pt x="60273" y="1784"/>
                    <a:pt x="75412" y="16923"/>
                    <a:pt x="75412" y="35598"/>
                  </a:cubicBezTo>
                  <a:lnTo>
                    <a:pt x="75412" y="102273"/>
                  </a:lnTo>
                  <a:lnTo>
                    <a:pt x="75412" y="102273"/>
                  </a:lnTo>
                  <a:lnTo>
                    <a:pt x="1784" y="102273"/>
                  </a:lnTo>
                  <a:lnTo>
                    <a:pt x="1784" y="102273"/>
                  </a:lnTo>
                  <a:lnTo>
                    <a:pt x="1784" y="35598"/>
                  </a:lnTo>
                  <a:cubicBezTo>
                    <a:pt x="1784" y="16923"/>
                    <a:pt x="16923" y="1784"/>
                    <a:pt x="35598" y="1784"/>
                  </a:cubicBezTo>
                  <a:close/>
                </a:path>
              </a:pathLst>
            </a:custGeom>
            <a:solidFill>
              <a:srgbClr val="01BE6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7" name="PA-任意多边形 20">
              <a:extLst>
                <a:ext uri="{FF2B5EF4-FFF2-40B4-BE49-F238E27FC236}">
                  <a16:creationId xmlns:a16="http://schemas.microsoft.com/office/drawing/2014/main" xmlns="" id="{1EFCC02A-B70B-4EB9-A413-8EDB1D663EA3}"/>
                </a:ext>
              </a:extLst>
            </p:cNvPr>
            <p:cNvSpPr/>
            <p:nvPr>
              <p:custDataLst>
                <p:tags r:id="rId20"/>
              </p:custDataLst>
            </p:nvPr>
          </p:nvSpPr>
          <p:spPr>
            <a:xfrm>
              <a:off x="-17695757" y="14991990"/>
              <a:ext cx="38100" cy="38100"/>
            </a:xfrm>
            <a:custGeom>
              <a:avLst/>
              <a:gdLst>
                <a:gd name="connsiteX0" fmla="*/ 38646 w 38099"/>
                <a:gd name="connsiteY0" fmla="*/ 20215 h 38100"/>
                <a:gd name="connsiteX1" fmla="*/ 20215 w 38099"/>
                <a:gd name="connsiteY1" fmla="*/ 38646 h 38100"/>
                <a:gd name="connsiteX2" fmla="*/ 1784 w 38099"/>
                <a:gd name="connsiteY2" fmla="*/ 20215 h 38100"/>
                <a:gd name="connsiteX3" fmla="*/ 20215 w 38099"/>
                <a:gd name="connsiteY3" fmla="*/ 1784 h 38100"/>
                <a:gd name="connsiteX4" fmla="*/ 38646 w 38099"/>
                <a:gd name="connsiteY4" fmla="*/ 20215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 h="38100">
                  <a:moveTo>
                    <a:pt x="38646" y="20215"/>
                  </a:moveTo>
                  <a:cubicBezTo>
                    <a:pt x="38646" y="30394"/>
                    <a:pt x="30394" y="38646"/>
                    <a:pt x="20215" y="38646"/>
                  </a:cubicBezTo>
                  <a:cubicBezTo>
                    <a:pt x="10036" y="38646"/>
                    <a:pt x="1784" y="30394"/>
                    <a:pt x="1784" y="20215"/>
                  </a:cubicBezTo>
                  <a:cubicBezTo>
                    <a:pt x="1784" y="10036"/>
                    <a:pt x="10036" y="1784"/>
                    <a:pt x="20215" y="1784"/>
                  </a:cubicBezTo>
                  <a:cubicBezTo>
                    <a:pt x="30394" y="1784"/>
                    <a:pt x="38646" y="10036"/>
                    <a:pt x="38646" y="20215"/>
                  </a:cubicBezTo>
                  <a:close/>
                </a:path>
              </a:pathLst>
            </a:custGeom>
            <a:solidFill>
              <a:srgbClr val="FFFFFF"/>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8" name="PA-任意多边形 21">
              <a:extLst>
                <a:ext uri="{FF2B5EF4-FFF2-40B4-BE49-F238E27FC236}">
                  <a16:creationId xmlns:a16="http://schemas.microsoft.com/office/drawing/2014/main" xmlns="" id="{B6E88F4C-259C-4AF3-82C2-747BDE64269F}"/>
                </a:ext>
              </a:extLst>
            </p:cNvPr>
            <p:cNvSpPr/>
            <p:nvPr>
              <p:custDataLst>
                <p:tags r:id="rId21"/>
              </p:custDataLst>
            </p:nvPr>
          </p:nvSpPr>
          <p:spPr>
            <a:xfrm>
              <a:off x="-17804485" y="15174394"/>
              <a:ext cx="71437" cy="52388"/>
            </a:xfrm>
            <a:custGeom>
              <a:avLst/>
              <a:gdLst>
                <a:gd name="connsiteX0" fmla="*/ 1784 w 71437"/>
                <a:gd name="connsiteY0" fmla="*/ 1784 h 52387"/>
                <a:gd name="connsiteX1" fmla="*/ 72078 w 71437"/>
                <a:gd name="connsiteY1" fmla="*/ 1784 h 52387"/>
                <a:gd name="connsiteX2" fmla="*/ 72078 w 71437"/>
                <a:gd name="connsiteY2" fmla="*/ 55314 h 52387"/>
                <a:gd name="connsiteX3" fmla="*/ 1784 w 71437"/>
                <a:gd name="connsiteY3" fmla="*/ 55314 h 52387"/>
              </a:gdLst>
              <a:ahLst/>
              <a:cxnLst>
                <a:cxn ang="0">
                  <a:pos x="connsiteX0" y="connsiteY0"/>
                </a:cxn>
                <a:cxn ang="0">
                  <a:pos x="connsiteX1" y="connsiteY1"/>
                </a:cxn>
                <a:cxn ang="0">
                  <a:pos x="connsiteX2" y="connsiteY2"/>
                </a:cxn>
                <a:cxn ang="0">
                  <a:pos x="connsiteX3" y="connsiteY3"/>
                </a:cxn>
              </a:cxnLst>
              <a:rect l="l" t="t" r="r" b="b"/>
              <a:pathLst>
                <a:path w="71437" h="52387">
                  <a:moveTo>
                    <a:pt x="1784" y="1784"/>
                  </a:moveTo>
                  <a:lnTo>
                    <a:pt x="72078" y="1784"/>
                  </a:lnTo>
                  <a:lnTo>
                    <a:pt x="72078" y="55314"/>
                  </a:lnTo>
                  <a:lnTo>
                    <a:pt x="1784" y="55314"/>
                  </a:lnTo>
                  <a:close/>
                </a:path>
              </a:pathLst>
            </a:custGeom>
            <a:solidFill>
              <a:srgbClr val="01BE6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9" name="PA-任意多边形 22">
              <a:extLst>
                <a:ext uri="{FF2B5EF4-FFF2-40B4-BE49-F238E27FC236}">
                  <a16:creationId xmlns:a16="http://schemas.microsoft.com/office/drawing/2014/main" xmlns="" id="{013C334F-E7C4-4ADD-8110-25725B3FAA2C}"/>
                </a:ext>
              </a:extLst>
            </p:cNvPr>
            <p:cNvSpPr/>
            <p:nvPr>
              <p:custDataLst>
                <p:tags r:id="rId22"/>
              </p:custDataLst>
            </p:nvPr>
          </p:nvSpPr>
          <p:spPr>
            <a:xfrm>
              <a:off x="-17772719" y="15174394"/>
              <a:ext cx="9525" cy="52388"/>
            </a:xfrm>
            <a:custGeom>
              <a:avLst/>
              <a:gdLst>
                <a:gd name="connsiteX0" fmla="*/ 1784 w 9524"/>
                <a:gd name="connsiteY0" fmla="*/ 1784 h 52387"/>
                <a:gd name="connsiteX1" fmla="*/ 8499 w 9524"/>
                <a:gd name="connsiteY1" fmla="*/ 1784 h 52387"/>
                <a:gd name="connsiteX2" fmla="*/ 8499 w 9524"/>
                <a:gd name="connsiteY2" fmla="*/ 55314 h 52387"/>
                <a:gd name="connsiteX3" fmla="*/ 1784 w 9524"/>
                <a:gd name="connsiteY3" fmla="*/ 55314 h 52387"/>
              </a:gdLst>
              <a:ahLst/>
              <a:cxnLst>
                <a:cxn ang="0">
                  <a:pos x="connsiteX0" y="connsiteY0"/>
                </a:cxn>
                <a:cxn ang="0">
                  <a:pos x="connsiteX1" y="connsiteY1"/>
                </a:cxn>
                <a:cxn ang="0">
                  <a:pos x="connsiteX2" y="connsiteY2"/>
                </a:cxn>
                <a:cxn ang="0">
                  <a:pos x="connsiteX3" y="connsiteY3"/>
                </a:cxn>
              </a:cxnLst>
              <a:rect l="l" t="t" r="r" b="b"/>
              <a:pathLst>
                <a:path w="9524" h="52387">
                  <a:moveTo>
                    <a:pt x="1784" y="1784"/>
                  </a:moveTo>
                  <a:lnTo>
                    <a:pt x="8499" y="1784"/>
                  </a:lnTo>
                  <a:lnTo>
                    <a:pt x="8499" y="55314"/>
                  </a:lnTo>
                  <a:lnTo>
                    <a:pt x="1784" y="55314"/>
                  </a:lnTo>
                  <a:close/>
                </a:path>
              </a:pathLst>
            </a:custGeom>
            <a:solidFill>
              <a:srgbClr val="D9EBEB"/>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0" name="PA-任意多边形 23">
              <a:extLst>
                <a:ext uri="{FF2B5EF4-FFF2-40B4-BE49-F238E27FC236}">
                  <a16:creationId xmlns:a16="http://schemas.microsoft.com/office/drawing/2014/main" xmlns="" id="{54984FDA-ED0C-4A8E-80DA-584858529095}"/>
                </a:ext>
              </a:extLst>
            </p:cNvPr>
            <p:cNvSpPr/>
            <p:nvPr>
              <p:custDataLst>
                <p:tags r:id="rId23"/>
              </p:custDataLst>
            </p:nvPr>
          </p:nvSpPr>
          <p:spPr>
            <a:xfrm>
              <a:off x="-17617081" y="15174394"/>
              <a:ext cx="71437" cy="52388"/>
            </a:xfrm>
            <a:custGeom>
              <a:avLst/>
              <a:gdLst>
                <a:gd name="connsiteX0" fmla="*/ 1784 w 71437"/>
                <a:gd name="connsiteY0" fmla="*/ 1784 h 52387"/>
                <a:gd name="connsiteX1" fmla="*/ 72078 w 71437"/>
                <a:gd name="connsiteY1" fmla="*/ 1784 h 52387"/>
                <a:gd name="connsiteX2" fmla="*/ 72078 w 71437"/>
                <a:gd name="connsiteY2" fmla="*/ 55314 h 52387"/>
                <a:gd name="connsiteX3" fmla="*/ 1784 w 71437"/>
                <a:gd name="connsiteY3" fmla="*/ 55314 h 52387"/>
              </a:gdLst>
              <a:ahLst/>
              <a:cxnLst>
                <a:cxn ang="0">
                  <a:pos x="connsiteX0" y="connsiteY0"/>
                </a:cxn>
                <a:cxn ang="0">
                  <a:pos x="connsiteX1" y="connsiteY1"/>
                </a:cxn>
                <a:cxn ang="0">
                  <a:pos x="connsiteX2" y="connsiteY2"/>
                </a:cxn>
                <a:cxn ang="0">
                  <a:pos x="connsiteX3" y="connsiteY3"/>
                </a:cxn>
              </a:cxnLst>
              <a:rect l="l" t="t" r="r" b="b"/>
              <a:pathLst>
                <a:path w="71437" h="52387">
                  <a:moveTo>
                    <a:pt x="1784" y="1784"/>
                  </a:moveTo>
                  <a:lnTo>
                    <a:pt x="72078" y="1784"/>
                  </a:lnTo>
                  <a:lnTo>
                    <a:pt x="72078" y="55314"/>
                  </a:lnTo>
                  <a:lnTo>
                    <a:pt x="1784" y="55314"/>
                  </a:lnTo>
                  <a:close/>
                </a:path>
              </a:pathLst>
            </a:custGeom>
            <a:solidFill>
              <a:srgbClr val="D9EBEB"/>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1" name="PA-任意多边形 24">
              <a:extLst>
                <a:ext uri="{FF2B5EF4-FFF2-40B4-BE49-F238E27FC236}">
                  <a16:creationId xmlns:a16="http://schemas.microsoft.com/office/drawing/2014/main" xmlns="" id="{9298AF1B-EFE3-4A16-AA93-605E460079CF}"/>
                </a:ext>
              </a:extLst>
            </p:cNvPr>
            <p:cNvSpPr/>
            <p:nvPr>
              <p:custDataLst>
                <p:tags r:id="rId24"/>
              </p:custDataLst>
            </p:nvPr>
          </p:nvSpPr>
          <p:spPr>
            <a:xfrm>
              <a:off x="-17585267" y="15174394"/>
              <a:ext cx="9525" cy="52388"/>
            </a:xfrm>
            <a:custGeom>
              <a:avLst/>
              <a:gdLst>
                <a:gd name="connsiteX0" fmla="*/ 1784 w 9524"/>
                <a:gd name="connsiteY0" fmla="*/ 1784 h 52387"/>
                <a:gd name="connsiteX1" fmla="*/ 8499 w 9524"/>
                <a:gd name="connsiteY1" fmla="*/ 1784 h 52387"/>
                <a:gd name="connsiteX2" fmla="*/ 8499 w 9524"/>
                <a:gd name="connsiteY2" fmla="*/ 55314 h 52387"/>
                <a:gd name="connsiteX3" fmla="*/ 1784 w 9524"/>
                <a:gd name="connsiteY3" fmla="*/ 55314 h 52387"/>
              </a:gdLst>
              <a:ahLst/>
              <a:cxnLst>
                <a:cxn ang="0">
                  <a:pos x="connsiteX0" y="connsiteY0"/>
                </a:cxn>
                <a:cxn ang="0">
                  <a:pos x="connsiteX1" y="connsiteY1"/>
                </a:cxn>
                <a:cxn ang="0">
                  <a:pos x="connsiteX2" y="connsiteY2"/>
                </a:cxn>
                <a:cxn ang="0">
                  <a:pos x="connsiteX3" y="connsiteY3"/>
                </a:cxn>
              </a:cxnLst>
              <a:rect l="l" t="t" r="r" b="b"/>
              <a:pathLst>
                <a:path w="9524" h="52387">
                  <a:moveTo>
                    <a:pt x="1784" y="1784"/>
                  </a:moveTo>
                  <a:lnTo>
                    <a:pt x="8499" y="1784"/>
                  </a:lnTo>
                  <a:lnTo>
                    <a:pt x="8499" y="55314"/>
                  </a:lnTo>
                  <a:lnTo>
                    <a:pt x="1784" y="55314"/>
                  </a:lnTo>
                  <a:close/>
                </a:path>
              </a:pathLst>
            </a:custGeom>
            <a:solidFill>
              <a:srgbClr val="D9EBEB"/>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2" name="PA-任意多边形 25">
              <a:extLst>
                <a:ext uri="{FF2B5EF4-FFF2-40B4-BE49-F238E27FC236}">
                  <a16:creationId xmlns:a16="http://schemas.microsoft.com/office/drawing/2014/main" xmlns="" id="{24D57CF4-F4C7-4997-8DCA-983DE6E32C71}"/>
                </a:ext>
              </a:extLst>
            </p:cNvPr>
            <p:cNvSpPr/>
            <p:nvPr>
              <p:custDataLst>
                <p:tags r:id="rId25"/>
              </p:custDataLst>
            </p:nvPr>
          </p:nvSpPr>
          <p:spPr>
            <a:xfrm>
              <a:off x="-16441616" y="14908461"/>
              <a:ext cx="4762" cy="4763"/>
            </a:xfrm>
            <a:custGeom>
              <a:avLst/>
              <a:gdLst>
                <a:gd name="connsiteX0" fmla="*/ 3847 w 4762"/>
                <a:gd name="connsiteY0" fmla="*/ 3635 h 4762"/>
                <a:gd name="connsiteX1" fmla="*/ 3847 w 4762"/>
                <a:gd name="connsiteY1" fmla="*/ 3635 h 4762"/>
                <a:gd name="connsiteX2" fmla="*/ 3847 w 4762"/>
                <a:gd name="connsiteY2" fmla="*/ 3635 h 4762"/>
              </a:gdLst>
              <a:ahLst/>
              <a:cxnLst>
                <a:cxn ang="0">
                  <a:pos x="connsiteX0" y="connsiteY0"/>
                </a:cxn>
                <a:cxn ang="0">
                  <a:pos x="connsiteX1" y="connsiteY1"/>
                </a:cxn>
                <a:cxn ang="0">
                  <a:pos x="connsiteX2" y="connsiteY2"/>
                </a:cxn>
              </a:cxnLst>
              <a:rect l="l" t="t" r="r" b="b"/>
              <a:pathLst>
                <a:path w="4762" h="4762">
                  <a:moveTo>
                    <a:pt x="3847" y="3635"/>
                  </a:moveTo>
                  <a:lnTo>
                    <a:pt x="3847" y="3635"/>
                  </a:lnTo>
                  <a:cubicBezTo>
                    <a:pt x="3228" y="3493"/>
                    <a:pt x="3847" y="3635"/>
                    <a:pt x="3847" y="3635"/>
                  </a:cubicBezTo>
                  <a:close/>
                </a:path>
              </a:pathLst>
            </a:custGeom>
            <a:solidFill>
              <a:srgbClr val="E5E5E5"/>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3" name="PA-任意多边形 26">
              <a:extLst>
                <a:ext uri="{FF2B5EF4-FFF2-40B4-BE49-F238E27FC236}">
                  <a16:creationId xmlns:a16="http://schemas.microsoft.com/office/drawing/2014/main" xmlns="" id="{4F5819D5-2920-44AE-8B68-7FA06AB3CD64}"/>
                </a:ext>
              </a:extLst>
            </p:cNvPr>
            <p:cNvSpPr/>
            <p:nvPr>
              <p:custDataLst>
                <p:tags r:id="rId26"/>
              </p:custDataLst>
            </p:nvPr>
          </p:nvSpPr>
          <p:spPr>
            <a:xfrm>
              <a:off x="-16447532" y="14904938"/>
              <a:ext cx="66675" cy="147638"/>
            </a:xfrm>
            <a:custGeom>
              <a:avLst/>
              <a:gdLst>
                <a:gd name="connsiteX0" fmla="*/ 16669 w 66674"/>
                <a:gd name="connsiteY0" fmla="*/ 145462 h 147637"/>
                <a:gd name="connsiteX1" fmla="*/ 17240 w 66674"/>
                <a:gd name="connsiteY1" fmla="*/ 145462 h 147637"/>
                <a:gd name="connsiteX2" fmla="*/ 17669 w 66674"/>
                <a:gd name="connsiteY2" fmla="*/ 144890 h 147637"/>
                <a:gd name="connsiteX3" fmla="*/ 17669 w 66674"/>
                <a:gd name="connsiteY3" fmla="*/ 144319 h 147637"/>
                <a:gd name="connsiteX4" fmla="*/ 17669 w 66674"/>
                <a:gd name="connsiteY4" fmla="*/ 143842 h 147637"/>
                <a:gd name="connsiteX5" fmla="*/ 15478 w 66674"/>
                <a:gd name="connsiteY5" fmla="*/ 139842 h 147637"/>
                <a:gd name="connsiteX6" fmla="*/ 15192 w 66674"/>
                <a:gd name="connsiteY6" fmla="*/ 139128 h 147637"/>
                <a:gd name="connsiteX7" fmla="*/ 15192 w 66674"/>
                <a:gd name="connsiteY7" fmla="*/ 138175 h 147637"/>
                <a:gd name="connsiteX8" fmla="*/ 15192 w 66674"/>
                <a:gd name="connsiteY8" fmla="*/ 137747 h 147637"/>
                <a:gd name="connsiteX9" fmla="*/ 25479 w 66674"/>
                <a:gd name="connsiteY9" fmla="*/ 103980 h 147637"/>
                <a:gd name="connsiteX10" fmla="*/ 25479 w 66674"/>
                <a:gd name="connsiteY10" fmla="*/ 103980 h 147637"/>
                <a:gd name="connsiteX11" fmla="*/ 25717 w 66674"/>
                <a:gd name="connsiteY11" fmla="*/ 103171 h 147637"/>
                <a:gd name="connsiteX12" fmla="*/ 42196 w 66674"/>
                <a:gd name="connsiteY12" fmla="*/ 120030 h 147637"/>
                <a:gd name="connsiteX13" fmla="*/ 42481 w 66674"/>
                <a:gd name="connsiteY13" fmla="*/ 136937 h 147637"/>
                <a:gd name="connsiteX14" fmla="*/ 42481 w 66674"/>
                <a:gd name="connsiteY14" fmla="*/ 136937 h 147637"/>
                <a:gd name="connsiteX15" fmla="*/ 42481 w 66674"/>
                <a:gd name="connsiteY15" fmla="*/ 136937 h 147637"/>
                <a:gd name="connsiteX16" fmla="*/ 42243 w 66674"/>
                <a:gd name="connsiteY16" fmla="*/ 137509 h 147637"/>
                <a:gd name="connsiteX17" fmla="*/ 42481 w 66674"/>
                <a:gd name="connsiteY17" fmla="*/ 137509 h 147637"/>
                <a:gd name="connsiteX18" fmla="*/ 42481 w 66674"/>
                <a:gd name="connsiteY18" fmla="*/ 143700 h 147637"/>
                <a:gd name="connsiteX19" fmla="*/ 56769 w 66674"/>
                <a:gd name="connsiteY19" fmla="*/ 143700 h 147637"/>
                <a:gd name="connsiteX20" fmla="*/ 55102 w 66674"/>
                <a:gd name="connsiteY20" fmla="*/ 140747 h 147637"/>
                <a:gd name="connsiteX21" fmla="*/ 54769 w 66674"/>
                <a:gd name="connsiteY21" fmla="*/ 140414 h 147637"/>
                <a:gd name="connsiteX22" fmla="*/ 53912 w 66674"/>
                <a:gd name="connsiteY22" fmla="*/ 139509 h 147637"/>
                <a:gd name="connsiteX23" fmla="*/ 53912 w 66674"/>
                <a:gd name="connsiteY23" fmla="*/ 139509 h 147637"/>
                <a:gd name="connsiteX24" fmla="*/ 53292 w 66674"/>
                <a:gd name="connsiteY24" fmla="*/ 138604 h 147637"/>
                <a:gd name="connsiteX25" fmla="*/ 53054 w 66674"/>
                <a:gd name="connsiteY25" fmla="*/ 138032 h 147637"/>
                <a:gd name="connsiteX26" fmla="*/ 53054 w 66674"/>
                <a:gd name="connsiteY26" fmla="*/ 137699 h 147637"/>
                <a:gd name="connsiteX27" fmla="*/ 52626 w 66674"/>
                <a:gd name="connsiteY27" fmla="*/ 137699 h 147637"/>
                <a:gd name="connsiteX28" fmla="*/ 52626 w 66674"/>
                <a:gd name="connsiteY28" fmla="*/ 137175 h 147637"/>
                <a:gd name="connsiteX29" fmla="*/ 38052 w 66674"/>
                <a:gd name="connsiteY29" fmla="*/ 91170 h 147637"/>
                <a:gd name="connsiteX30" fmla="*/ 38052 w 66674"/>
                <a:gd name="connsiteY30" fmla="*/ 91169 h 147637"/>
                <a:gd name="connsiteX31" fmla="*/ 38052 w 66674"/>
                <a:gd name="connsiteY31" fmla="*/ 59498 h 147637"/>
                <a:gd name="connsiteX32" fmla="*/ 65151 w 66674"/>
                <a:gd name="connsiteY32" fmla="*/ 15493 h 147637"/>
                <a:gd name="connsiteX33" fmla="*/ 65151 w 66674"/>
                <a:gd name="connsiteY33" fmla="*/ 11588 h 147637"/>
                <a:gd name="connsiteX34" fmla="*/ 65151 w 66674"/>
                <a:gd name="connsiteY34" fmla="*/ 6349 h 147637"/>
                <a:gd name="connsiteX35" fmla="*/ 65151 w 66674"/>
                <a:gd name="connsiteY35" fmla="*/ 6063 h 147637"/>
                <a:gd name="connsiteX36" fmla="*/ 65151 w 66674"/>
                <a:gd name="connsiteY36" fmla="*/ 6063 h 147637"/>
                <a:gd name="connsiteX37" fmla="*/ 65151 w 66674"/>
                <a:gd name="connsiteY37" fmla="*/ 6063 h 147637"/>
                <a:gd name="connsiteX38" fmla="*/ 65151 w 66674"/>
                <a:gd name="connsiteY38" fmla="*/ 6063 h 147637"/>
                <a:gd name="connsiteX39" fmla="*/ 65151 w 66674"/>
                <a:gd name="connsiteY39" fmla="*/ 6063 h 147637"/>
                <a:gd name="connsiteX40" fmla="*/ 65151 w 66674"/>
                <a:gd name="connsiteY40" fmla="*/ 6063 h 147637"/>
                <a:gd name="connsiteX41" fmla="*/ 65151 w 66674"/>
                <a:gd name="connsiteY41" fmla="*/ 6063 h 147637"/>
                <a:gd name="connsiteX42" fmla="*/ 65151 w 66674"/>
                <a:gd name="connsiteY42" fmla="*/ 6063 h 147637"/>
                <a:gd name="connsiteX43" fmla="*/ 65151 w 66674"/>
                <a:gd name="connsiteY43" fmla="*/ 6063 h 147637"/>
                <a:gd name="connsiteX44" fmla="*/ 65151 w 66674"/>
                <a:gd name="connsiteY44" fmla="*/ 6063 h 147637"/>
                <a:gd name="connsiteX45" fmla="*/ 65151 w 66674"/>
                <a:gd name="connsiteY45" fmla="*/ 6063 h 147637"/>
                <a:gd name="connsiteX46" fmla="*/ 65151 w 66674"/>
                <a:gd name="connsiteY46" fmla="*/ 6063 h 147637"/>
                <a:gd name="connsiteX47" fmla="*/ 65151 w 66674"/>
                <a:gd name="connsiteY47" fmla="*/ 6063 h 147637"/>
                <a:gd name="connsiteX48" fmla="*/ 65151 w 66674"/>
                <a:gd name="connsiteY48" fmla="*/ 6063 h 147637"/>
                <a:gd name="connsiteX49" fmla="*/ 64913 w 66674"/>
                <a:gd name="connsiteY49" fmla="*/ 6063 h 147637"/>
                <a:gd name="connsiteX50" fmla="*/ 63341 w 66674"/>
                <a:gd name="connsiteY50" fmla="*/ 6063 h 147637"/>
                <a:gd name="connsiteX51" fmla="*/ 60436 w 66674"/>
                <a:gd name="connsiteY51" fmla="*/ 7016 h 147637"/>
                <a:gd name="connsiteX52" fmla="*/ 60436 w 66674"/>
                <a:gd name="connsiteY52" fmla="*/ 13017 h 147637"/>
                <a:gd name="connsiteX53" fmla="*/ 60055 w 66674"/>
                <a:gd name="connsiteY53" fmla="*/ 13017 h 147637"/>
                <a:gd name="connsiteX54" fmla="*/ 34385 w 66674"/>
                <a:gd name="connsiteY54" fmla="*/ 51117 h 147637"/>
                <a:gd name="connsiteX55" fmla="*/ 33671 w 66674"/>
                <a:gd name="connsiteY55" fmla="*/ 50688 h 147637"/>
                <a:gd name="connsiteX56" fmla="*/ 33671 w 66674"/>
                <a:gd name="connsiteY56" fmla="*/ 46354 h 147637"/>
                <a:gd name="connsiteX57" fmla="*/ 33671 w 66674"/>
                <a:gd name="connsiteY57" fmla="*/ 45783 h 147637"/>
                <a:gd name="connsiteX58" fmla="*/ 33671 w 66674"/>
                <a:gd name="connsiteY58" fmla="*/ 45783 h 147637"/>
                <a:gd name="connsiteX59" fmla="*/ 33671 w 66674"/>
                <a:gd name="connsiteY59" fmla="*/ 45259 h 147637"/>
                <a:gd name="connsiteX60" fmla="*/ 36767 w 66674"/>
                <a:gd name="connsiteY60" fmla="*/ 42925 h 147637"/>
                <a:gd name="connsiteX61" fmla="*/ 36766 w 66674"/>
                <a:gd name="connsiteY61" fmla="*/ 42925 h 147637"/>
                <a:gd name="connsiteX62" fmla="*/ 37719 w 66674"/>
                <a:gd name="connsiteY62" fmla="*/ 41782 h 147637"/>
                <a:gd name="connsiteX63" fmla="*/ 37719 w 66674"/>
                <a:gd name="connsiteY63" fmla="*/ 41782 h 147637"/>
                <a:gd name="connsiteX64" fmla="*/ 38100 w 66674"/>
                <a:gd name="connsiteY64" fmla="*/ 41211 h 147637"/>
                <a:gd name="connsiteX65" fmla="*/ 38100 w 66674"/>
                <a:gd name="connsiteY65" fmla="*/ 41211 h 147637"/>
                <a:gd name="connsiteX66" fmla="*/ 38481 w 66674"/>
                <a:gd name="connsiteY66" fmla="*/ 40544 h 147637"/>
                <a:gd name="connsiteX67" fmla="*/ 38481 w 66674"/>
                <a:gd name="connsiteY67" fmla="*/ 40544 h 147637"/>
                <a:gd name="connsiteX68" fmla="*/ 38767 w 66674"/>
                <a:gd name="connsiteY68" fmla="*/ 39925 h 147637"/>
                <a:gd name="connsiteX69" fmla="*/ 38767 w 66674"/>
                <a:gd name="connsiteY69" fmla="*/ 39925 h 147637"/>
                <a:gd name="connsiteX70" fmla="*/ 39291 w 66674"/>
                <a:gd name="connsiteY70" fmla="*/ 38544 h 147637"/>
                <a:gd name="connsiteX71" fmla="*/ 39291 w 66674"/>
                <a:gd name="connsiteY71" fmla="*/ 38544 h 147637"/>
                <a:gd name="connsiteX72" fmla="*/ 39291 w 66674"/>
                <a:gd name="connsiteY72" fmla="*/ 37972 h 147637"/>
                <a:gd name="connsiteX73" fmla="*/ 39291 w 66674"/>
                <a:gd name="connsiteY73" fmla="*/ 37972 h 147637"/>
                <a:gd name="connsiteX74" fmla="*/ 39291 w 66674"/>
                <a:gd name="connsiteY74" fmla="*/ 37258 h 147637"/>
                <a:gd name="connsiteX75" fmla="*/ 39291 w 66674"/>
                <a:gd name="connsiteY75" fmla="*/ 37258 h 147637"/>
                <a:gd name="connsiteX76" fmla="*/ 39291 w 66674"/>
                <a:gd name="connsiteY76" fmla="*/ 36686 h 147637"/>
                <a:gd name="connsiteX77" fmla="*/ 39291 w 66674"/>
                <a:gd name="connsiteY77" fmla="*/ 36686 h 147637"/>
                <a:gd name="connsiteX78" fmla="*/ 39291 w 66674"/>
                <a:gd name="connsiteY78" fmla="*/ 35924 h 147637"/>
                <a:gd name="connsiteX79" fmla="*/ 38576 w 66674"/>
                <a:gd name="connsiteY79" fmla="*/ 31924 h 147637"/>
                <a:gd name="connsiteX80" fmla="*/ 38148 w 66674"/>
                <a:gd name="connsiteY80" fmla="*/ 30876 h 147637"/>
                <a:gd name="connsiteX81" fmla="*/ 37909 w 66674"/>
                <a:gd name="connsiteY81" fmla="*/ 30352 h 147637"/>
                <a:gd name="connsiteX82" fmla="*/ 37576 w 66674"/>
                <a:gd name="connsiteY82" fmla="*/ 29781 h 147637"/>
                <a:gd name="connsiteX83" fmla="*/ 38481 w 66674"/>
                <a:gd name="connsiteY83" fmla="*/ 28971 h 147637"/>
                <a:gd name="connsiteX84" fmla="*/ 40624 w 66674"/>
                <a:gd name="connsiteY84" fmla="*/ 28304 h 147637"/>
                <a:gd name="connsiteX85" fmla="*/ 42481 w 66674"/>
                <a:gd name="connsiteY85" fmla="*/ 28304 h 147637"/>
                <a:gd name="connsiteX86" fmla="*/ 42862 w 66674"/>
                <a:gd name="connsiteY86" fmla="*/ 28304 h 147637"/>
                <a:gd name="connsiteX87" fmla="*/ 43624 w 66674"/>
                <a:gd name="connsiteY87" fmla="*/ 27875 h 147637"/>
                <a:gd name="connsiteX88" fmla="*/ 44863 w 66674"/>
                <a:gd name="connsiteY88" fmla="*/ 27209 h 147637"/>
                <a:gd name="connsiteX89" fmla="*/ 42053 w 66674"/>
                <a:gd name="connsiteY89" fmla="*/ 27209 h 147637"/>
                <a:gd name="connsiteX90" fmla="*/ 41624 w 66674"/>
                <a:gd name="connsiteY90" fmla="*/ 27209 h 147637"/>
                <a:gd name="connsiteX91" fmla="*/ 41243 w 66674"/>
                <a:gd name="connsiteY91" fmla="*/ 27209 h 147637"/>
                <a:gd name="connsiteX92" fmla="*/ 40815 w 66674"/>
                <a:gd name="connsiteY92" fmla="*/ 27209 h 147637"/>
                <a:gd name="connsiteX93" fmla="*/ 40434 w 66674"/>
                <a:gd name="connsiteY93" fmla="*/ 27209 h 147637"/>
                <a:gd name="connsiteX94" fmla="*/ 40052 w 66674"/>
                <a:gd name="connsiteY94" fmla="*/ 27209 h 147637"/>
                <a:gd name="connsiteX95" fmla="*/ 39672 w 66674"/>
                <a:gd name="connsiteY95" fmla="*/ 27209 h 147637"/>
                <a:gd name="connsiteX96" fmla="*/ 39291 w 66674"/>
                <a:gd name="connsiteY96" fmla="*/ 27209 h 147637"/>
                <a:gd name="connsiteX97" fmla="*/ 38910 w 66674"/>
                <a:gd name="connsiteY97" fmla="*/ 27209 h 147637"/>
                <a:gd name="connsiteX98" fmla="*/ 38910 w 66674"/>
                <a:gd name="connsiteY98" fmla="*/ 27209 h 147637"/>
                <a:gd name="connsiteX99" fmla="*/ 38148 w 66674"/>
                <a:gd name="connsiteY99" fmla="*/ 26875 h 147637"/>
                <a:gd name="connsiteX100" fmla="*/ 39386 w 66674"/>
                <a:gd name="connsiteY100" fmla="*/ 27161 h 147637"/>
                <a:gd name="connsiteX101" fmla="*/ 41005 w 66674"/>
                <a:gd name="connsiteY101" fmla="*/ 27161 h 147637"/>
                <a:gd name="connsiteX102" fmla="*/ 41291 w 66674"/>
                <a:gd name="connsiteY102" fmla="*/ 27161 h 147637"/>
                <a:gd name="connsiteX103" fmla="*/ 41291 w 66674"/>
                <a:gd name="connsiteY103" fmla="*/ 27161 h 147637"/>
                <a:gd name="connsiteX104" fmla="*/ 41291 w 66674"/>
                <a:gd name="connsiteY104" fmla="*/ 27161 h 147637"/>
                <a:gd name="connsiteX105" fmla="*/ 41291 w 66674"/>
                <a:gd name="connsiteY105" fmla="*/ 27161 h 147637"/>
                <a:gd name="connsiteX106" fmla="*/ 41291 w 66674"/>
                <a:gd name="connsiteY106" fmla="*/ 27161 h 147637"/>
                <a:gd name="connsiteX107" fmla="*/ 41291 w 66674"/>
                <a:gd name="connsiteY107" fmla="*/ 27161 h 147637"/>
                <a:gd name="connsiteX108" fmla="*/ 41291 w 66674"/>
                <a:gd name="connsiteY108" fmla="*/ 27161 h 147637"/>
                <a:gd name="connsiteX109" fmla="*/ 41291 w 66674"/>
                <a:gd name="connsiteY109" fmla="*/ 27161 h 147637"/>
                <a:gd name="connsiteX110" fmla="*/ 41291 w 66674"/>
                <a:gd name="connsiteY110" fmla="*/ 27161 h 147637"/>
                <a:gd name="connsiteX111" fmla="*/ 41577 w 66674"/>
                <a:gd name="connsiteY111" fmla="*/ 26923 h 147637"/>
                <a:gd name="connsiteX112" fmla="*/ 41577 w 66674"/>
                <a:gd name="connsiteY112" fmla="*/ 26923 h 147637"/>
                <a:gd name="connsiteX113" fmla="*/ 41577 w 66674"/>
                <a:gd name="connsiteY113" fmla="*/ 26923 h 147637"/>
                <a:gd name="connsiteX114" fmla="*/ 41577 w 66674"/>
                <a:gd name="connsiteY114" fmla="*/ 26923 h 147637"/>
                <a:gd name="connsiteX115" fmla="*/ 41577 w 66674"/>
                <a:gd name="connsiteY115" fmla="*/ 26923 h 147637"/>
                <a:gd name="connsiteX116" fmla="*/ 41577 w 66674"/>
                <a:gd name="connsiteY116" fmla="*/ 26923 h 147637"/>
                <a:gd name="connsiteX117" fmla="*/ 41577 w 66674"/>
                <a:gd name="connsiteY117" fmla="*/ 26923 h 147637"/>
                <a:gd name="connsiteX118" fmla="*/ 41577 w 66674"/>
                <a:gd name="connsiteY118" fmla="*/ 26923 h 147637"/>
                <a:gd name="connsiteX119" fmla="*/ 41577 w 66674"/>
                <a:gd name="connsiteY119" fmla="*/ 26542 h 147637"/>
                <a:gd name="connsiteX120" fmla="*/ 41053 w 66674"/>
                <a:gd name="connsiteY120" fmla="*/ 26542 h 147637"/>
                <a:gd name="connsiteX121" fmla="*/ 40719 w 66674"/>
                <a:gd name="connsiteY121" fmla="*/ 26542 h 147637"/>
                <a:gd name="connsiteX122" fmla="*/ 40719 w 66674"/>
                <a:gd name="connsiteY122" fmla="*/ 26542 h 147637"/>
                <a:gd name="connsiteX123" fmla="*/ 38767 w 66674"/>
                <a:gd name="connsiteY123" fmla="*/ 26542 h 147637"/>
                <a:gd name="connsiteX124" fmla="*/ 37386 w 66674"/>
                <a:gd name="connsiteY124" fmla="*/ 26542 h 147637"/>
                <a:gd name="connsiteX125" fmla="*/ 37386 w 66674"/>
                <a:gd name="connsiteY125" fmla="*/ 26542 h 147637"/>
                <a:gd name="connsiteX126" fmla="*/ 36766 w 66674"/>
                <a:gd name="connsiteY126" fmla="*/ 26542 h 147637"/>
                <a:gd name="connsiteX127" fmla="*/ 36766 w 66674"/>
                <a:gd name="connsiteY127" fmla="*/ 26542 h 147637"/>
                <a:gd name="connsiteX128" fmla="*/ 36195 w 66674"/>
                <a:gd name="connsiteY128" fmla="*/ 26304 h 147637"/>
                <a:gd name="connsiteX129" fmla="*/ 36195 w 66674"/>
                <a:gd name="connsiteY129" fmla="*/ 26304 h 147637"/>
                <a:gd name="connsiteX130" fmla="*/ 40219 w 66674"/>
                <a:gd name="connsiteY130" fmla="*/ 24423 h 147637"/>
                <a:gd name="connsiteX131" fmla="*/ 38338 w 66674"/>
                <a:gd name="connsiteY131" fmla="*/ 20399 h 147637"/>
                <a:gd name="connsiteX132" fmla="*/ 38862 w 66674"/>
                <a:gd name="connsiteY132" fmla="*/ 20065 h 147637"/>
                <a:gd name="connsiteX133" fmla="*/ 39814 w 66674"/>
                <a:gd name="connsiteY133" fmla="*/ 18208 h 147637"/>
                <a:gd name="connsiteX134" fmla="*/ 39814 w 66674"/>
                <a:gd name="connsiteY134" fmla="*/ 17303 h 147637"/>
                <a:gd name="connsiteX135" fmla="*/ 39481 w 66674"/>
                <a:gd name="connsiteY135" fmla="*/ 17589 h 147637"/>
                <a:gd name="connsiteX136" fmla="*/ 39195 w 66674"/>
                <a:gd name="connsiteY136" fmla="*/ 17589 h 147637"/>
                <a:gd name="connsiteX137" fmla="*/ 36100 w 66674"/>
                <a:gd name="connsiteY137" fmla="*/ 18446 h 147637"/>
                <a:gd name="connsiteX138" fmla="*/ 35719 w 66674"/>
                <a:gd name="connsiteY138" fmla="*/ 18446 h 147637"/>
                <a:gd name="connsiteX139" fmla="*/ 32909 w 66674"/>
                <a:gd name="connsiteY139" fmla="*/ 17398 h 147637"/>
                <a:gd name="connsiteX140" fmla="*/ 32099 w 66674"/>
                <a:gd name="connsiteY140" fmla="*/ 17112 h 147637"/>
                <a:gd name="connsiteX141" fmla="*/ 31861 w 66674"/>
                <a:gd name="connsiteY141" fmla="*/ 17112 h 147637"/>
                <a:gd name="connsiteX142" fmla="*/ 31194 w 66674"/>
                <a:gd name="connsiteY142" fmla="*/ 17112 h 147637"/>
                <a:gd name="connsiteX143" fmla="*/ 30813 w 66674"/>
                <a:gd name="connsiteY143" fmla="*/ 17112 h 147637"/>
                <a:gd name="connsiteX144" fmla="*/ 30289 w 66674"/>
                <a:gd name="connsiteY144" fmla="*/ 17112 h 147637"/>
                <a:gd name="connsiteX145" fmla="*/ 27765 w 66674"/>
                <a:gd name="connsiteY145" fmla="*/ 17112 h 147637"/>
                <a:gd name="connsiteX146" fmla="*/ 18240 w 66674"/>
                <a:gd name="connsiteY146" fmla="*/ 21113 h 147637"/>
                <a:gd name="connsiteX147" fmla="*/ 16621 w 66674"/>
                <a:gd name="connsiteY147" fmla="*/ 23018 h 147637"/>
                <a:gd name="connsiteX148" fmla="*/ 18479 w 66674"/>
                <a:gd name="connsiteY148" fmla="*/ 12874 h 147637"/>
                <a:gd name="connsiteX149" fmla="*/ 18193 w 66674"/>
                <a:gd name="connsiteY149" fmla="*/ 12874 h 147637"/>
                <a:gd name="connsiteX150" fmla="*/ 18193 w 66674"/>
                <a:gd name="connsiteY150" fmla="*/ 12874 h 147637"/>
                <a:gd name="connsiteX151" fmla="*/ 17336 w 66674"/>
                <a:gd name="connsiteY151" fmla="*/ 12874 h 147637"/>
                <a:gd name="connsiteX152" fmla="*/ 16907 w 66674"/>
                <a:gd name="connsiteY152" fmla="*/ 13684 h 147637"/>
                <a:gd name="connsiteX153" fmla="*/ 18193 w 66674"/>
                <a:gd name="connsiteY153" fmla="*/ 10445 h 147637"/>
                <a:gd name="connsiteX154" fmla="*/ 17907 w 66674"/>
                <a:gd name="connsiteY154" fmla="*/ 10445 h 147637"/>
                <a:gd name="connsiteX155" fmla="*/ 17907 w 66674"/>
                <a:gd name="connsiteY155" fmla="*/ 5301 h 147637"/>
                <a:gd name="connsiteX156" fmla="*/ 11525 w 66674"/>
                <a:gd name="connsiteY156" fmla="*/ 4539 h 147637"/>
                <a:gd name="connsiteX157" fmla="*/ 10858 w 66674"/>
                <a:gd name="connsiteY157" fmla="*/ 7921 h 147637"/>
                <a:gd name="connsiteX158" fmla="*/ 10192 w 66674"/>
                <a:gd name="connsiteY158" fmla="*/ 7635 h 147637"/>
                <a:gd name="connsiteX159" fmla="*/ 14954 w 66674"/>
                <a:gd name="connsiteY159" fmla="*/ 58594 h 147637"/>
                <a:gd name="connsiteX160" fmla="*/ 14954 w 66674"/>
                <a:gd name="connsiteY160" fmla="*/ 59784 h 147637"/>
                <a:gd name="connsiteX161" fmla="*/ 14954 w 66674"/>
                <a:gd name="connsiteY161" fmla="*/ 91598 h 147637"/>
                <a:gd name="connsiteX162" fmla="*/ 5429 w 66674"/>
                <a:gd name="connsiteY162" fmla="*/ 135222 h 147637"/>
                <a:gd name="connsiteX163" fmla="*/ 5429 w 66674"/>
                <a:gd name="connsiteY163" fmla="*/ 135222 h 147637"/>
                <a:gd name="connsiteX164" fmla="*/ 5429 w 66674"/>
                <a:gd name="connsiteY164" fmla="*/ 135222 h 147637"/>
                <a:gd name="connsiteX165" fmla="*/ 5429 w 66674"/>
                <a:gd name="connsiteY165" fmla="*/ 135222 h 147637"/>
                <a:gd name="connsiteX166" fmla="*/ 3572 w 66674"/>
                <a:gd name="connsiteY166" fmla="*/ 143462 h 147637"/>
                <a:gd name="connsiteX167" fmla="*/ 16954 w 66674"/>
                <a:gd name="connsiteY167" fmla="*/ 145652 h 147637"/>
                <a:gd name="connsiteX168" fmla="*/ 19050 w 66674"/>
                <a:gd name="connsiteY168" fmla="*/ 42354 h 147637"/>
                <a:gd name="connsiteX169" fmla="*/ 21527 w 66674"/>
                <a:gd name="connsiteY169" fmla="*/ 43925 h 147637"/>
                <a:gd name="connsiteX170" fmla="*/ 21527 w 66674"/>
                <a:gd name="connsiteY170" fmla="*/ 44830 h 147637"/>
                <a:gd name="connsiteX171" fmla="*/ 21526 w 66674"/>
                <a:gd name="connsiteY171" fmla="*/ 48974 h 147637"/>
                <a:gd name="connsiteX172" fmla="*/ 20717 w 66674"/>
                <a:gd name="connsiteY172" fmla="*/ 49355 h 147637"/>
                <a:gd name="connsiteX173" fmla="*/ 19002 w 66674"/>
                <a:gd name="connsiteY173" fmla="*/ 42354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66674" h="147637">
                  <a:moveTo>
                    <a:pt x="16669" y="145462"/>
                  </a:moveTo>
                  <a:lnTo>
                    <a:pt x="17240" y="145462"/>
                  </a:lnTo>
                  <a:cubicBezTo>
                    <a:pt x="17482" y="145370"/>
                    <a:pt x="17649" y="145148"/>
                    <a:pt x="17669" y="144890"/>
                  </a:cubicBezTo>
                  <a:cubicBezTo>
                    <a:pt x="17705" y="144702"/>
                    <a:pt x="17705" y="144508"/>
                    <a:pt x="17669" y="144319"/>
                  </a:cubicBezTo>
                  <a:lnTo>
                    <a:pt x="17669" y="143842"/>
                  </a:lnTo>
                  <a:cubicBezTo>
                    <a:pt x="17193" y="142700"/>
                    <a:pt x="16097" y="141175"/>
                    <a:pt x="15478" y="139842"/>
                  </a:cubicBezTo>
                  <a:lnTo>
                    <a:pt x="15192" y="139128"/>
                  </a:lnTo>
                  <a:cubicBezTo>
                    <a:pt x="15165" y="138811"/>
                    <a:pt x="15165" y="138492"/>
                    <a:pt x="15192" y="138175"/>
                  </a:cubicBezTo>
                  <a:cubicBezTo>
                    <a:pt x="15192" y="138175"/>
                    <a:pt x="15192" y="137889"/>
                    <a:pt x="15192" y="137747"/>
                  </a:cubicBezTo>
                  <a:lnTo>
                    <a:pt x="25479" y="103980"/>
                  </a:lnTo>
                  <a:lnTo>
                    <a:pt x="25479" y="103980"/>
                  </a:lnTo>
                  <a:lnTo>
                    <a:pt x="25717" y="103171"/>
                  </a:lnTo>
                  <a:cubicBezTo>
                    <a:pt x="25717" y="103171"/>
                    <a:pt x="38814" y="108791"/>
                    <a:pt x="42196" y="120030"/>
                  </a:cubicBezTo>
                  <a:cubicBezTo>
                    <a:pt x="44143" y="125482"/>
                    <a:pt x="44244" y="131423"/>
                    <a:pt x="42481" y="136937"/>
                  </a:cubicBezTo>
                  <a:lnTo>
                    <a:pt x="42481" y="136937"/>
                  </a:lnTo>
                  <a:lnTo>
                    <a:pt x="42481" y="136937"/>
                  </a:lnTo>
                  <a:lnTo>
                    <a:pt x="42243" y="137509"/>
                  </a:lnTo>
                  <a:lnTo>
                    <a:pt x="42481" y="137509"/>
                  </a:lnTo>
                  <a:lnTo>
                    <a:pt x="42481" y="143700"/>
                  </a:lnTo>
                  <a:lnTo>
                    <a:pt x="56769" y="143700"/>
                  </a:lnTo>
                  <a:cubicBezTo>
                    <a:pt x="57769" y="143223"/>
                    <a:pt x="56436" y="141985"/>
                    <a:pt x="55102" y="140747"/>
                  </a:cubicBezTo>
                  <a:lnTo>
                    <a:pt x="54769" y="140414"/>
                  </a:lnTo>
                  <a:lnTo>
                    <a:pt x="53912" y="139509"/>
                  </a:lnTo>
                  <a:lnTo>
                    <a:pt x="53912" y="139509"/>
                  </a:lnTo>
                  <a:cubicBezTo>
                    <a:pt x="53669" y="139234"/>
                    <a:pt x="53461" y="138930"/>
                    <a:pt x="53292" y="138604"/>
                  </a:cubicBezTo>
                  <a:lnTo>
                    <a:pt x="53054" y="138032"/>
                  </a:lnTo>
                  <a:lnTo>
                    <a:pt x="53054" y="137699"/>
                  </a:lnTo>
                  <a:lnTo>
                    <a:pt x="52626" y="137699"/>
                  </a:lnTo>
                  <a:lnTo>
                    <a:pt x="52626" y="137175"/>
                  </a:lnTo>
                  <a:cubicBezTo>
                    <a:pt x="56257" y="120341"/>
                    <a:pt x="50714" y="102842"/>
                    <a:pt x="38052" y="91170"/>
                  </a:cubicBezTo>
                  <a:lnTo>
                    <a:pt x="38052" y="91169"/>
                  </a:lnTo>
                  <a:cubicBezTo>
                    <a:pt x="41497" y="80893"/>
                    <a:pt x="41497" y="69774"/>
                    <a:pt x="38052" y="59498"/>
                  </a:cubicBezTo>
                  <a:cubicBezTo>
                    <a:pt x="39386" y="58546"/>
                    <a:pt x="65341" y="39782"/>
                    <a:pt x="65151" y="15493"/>
                  </a:cubicBezTo>
                  <a:cubicBezTo>
                    <a:pt x="65227" y="14193"/>
                    <a:pt x="65227" y="12889"/>
                    <a:pt x="65151" y="11588"/>
                  </a:cubicBezTo>
                  <a:cubicBezTo>
                    <a:pt x="65151" y="11588"/>
                    <a:pt x="67389" y="9731"/>
                    <a:pt x="65151" y="6349"/>
                  </a:cubicBezTo>
                  <a:lnTo>
                    <a:pt x="65151" y="6063"/>
                  </a:lnTo>
                  <a:lnTo>
                    <a:pt x="65151" y="6063"/>
                  </a:lnTo>
                  <a:lnTo>
                    <a:pt x="65151" y="6063"/>
                  </a:lnTo>
                  <a:lnTo>
                    <a:pt x="65151" y="6063"/>
                  </a:lnTo>
                  <a:lnTo>
                    <a:pt x="65151" y="6063"/>
                  </a:lnTo>
                  <a:lnTo>
                    <a:pt x="65151" y="6063"/>
                  </a:lnTo>
                  <a:lnTo>
                    <a:pt x="65151" y="6063"/>
                  </a:lnTo>
                  <a:lnTo>
                    <a:pt x="65151" y="6063"/>
                  </a:lnTo>
                  <a:lnTo>
                    <a:pt x="65151" y="6063"/>
                  </a:lnTo>
                  <a:lnTo>
                    <a:pt x="65151" y="6063"/>
                  </a:lnTo>
                  <a:lnTo>
                    <a:pt x="65151" y="6063"/>
                  </a:lnTo>
                  <a:lnTo>
                    <a:pt x="65151" y="6063"/>
                  </a:lnTo>
                  <a:lnTo>
                    <a:pt x="65151" y="6063"/>
                  </a:lnTo>
                  <a:lnTo>
                    <a:pt x="65151" y="6063"/>
                  </a:lnTo>
                  <a:lnTo>
                    <a:pt x="64913" y="6063"/>
                  </a:lnTo>
                  <a:lnTo>
                    <a:pt x="63341" y="6063"/>
                  </a:lnTo>
                  <a:cubicBezTo>
                    <a:pt x="62315" y="6165"/>
                    <a:pt x="61323" y="6489"/>
                    <a:pt x="60436" y="7016"/>
                  </a:cubicBezTo>
                  <a:cubicBezTo>
                    <a:pt x="60436" y="7016"/>
                    <a:pt x="58960" y="11778"/>
                    <a:pt x="60436" y="13017"/>
                  </a:cubicBezTo>
                  <a:lnTo>
                    <a:pt x="60055" y="13017"/>
                  </a:lnTo>
                  <a:cubicBezTo>
                    <a:pt x="60055" y="13017"/>
                    <a:pt x="44672" y="46354"/>
                    <a:pt x="34385" y="51117"/>
                  </a:cubicBezTo>
                  <a:lnTo>
                    <a:pt x="33671" y="50688"/>
                  </a:lnTo>
                  <a:lnTo>
                    <a:pt x="33671" y="46354"/>
                  </a:lnTo>
                  <a:cubicBezTo>
                    <a:pt x="33681" y="46164"/>
                    <a:pt x="33681" y="45973"/>
                    <a:pt x="33671" y="45783"/>
                  </a:cubicBezTo>
                  <a:lnTo>
                    <a:pt x="33671" y="45783"/>
                  </a:lnTo>
                  <a:cubicBezTo>
                    <a:pt x="33680" y="45608"/>
                    <a:pt x="33680" y="45433"/>
                    <a:pt x="33671" y="45259"/>
                  </a:cubicBezTo>
                  <a:cubicBezTo>
                    <a:pt x="34826" y="44659"/>
                    <a:pt x="35872" y="43870"/>
                    <a:pt x="36767" y="42925"/>
                  </a:cubicBezTo>
                  <a:lnTo>
                    <a:pt x="36766" y="42925"/>
                  </a:lnTo>
                  <a:cubicBezTo>
                    <a:pt x="37108" y="42565"/>
                    <a:pt x="37426" y="42183"/>
                    <a:pt x="37719" y="41782"/>
                  </a:cubicBezTo>
                  <a:lnTo>
                    <a:pt x="37719" y="41782"/>
                  </a:lnTo>
                  <a:lnTo>
                    <a:pt x="38100" y="41211"/>
                  </a:lnTo>
                  <a:lnTo>
                    <a:pt x="38100" y="41211"/>
                  </a:lnTo>
                  <a:lnTo>
                    <a:pt x="38481" y="40544"/>
                  </a:lnTo>
                  <a:lnTo>
                    <a:pt x="38481" y="40544"/>
                  </a:lnTo>
                  <a:lnTo>
                    <a:pt x="38767" y="39925"/>
                  </a:lnTo>
                  <a:lnTo>
                    <a:pt x="38767" y="39925"/>
                  </a:lnTo>
                  <a:cubicBezTo>
                    <a:pt x="38971" y="39476"/>
                    <a:pt x="39146" y="39015"/>
                    <a:pt x="39291" y="38544"/>
                  </a:cubicBezTo>
                  <a:lnTo>
                    <a:pt x="39291" y="38544"/>
                  </a:lnTo>
                  <a:lnTo>
                    <a:pt x="39291" y="37972"/>
                  </a:lnTo>
                  <a:lnTo>
                    <a:pt x="39291" y="37972"/>
                  </a:lnTo>
                  <a:lnTo>
                    <a:pt x="39291" y="37258"/>
                  </a:lnTo>
                  <a:lnTo>
                    <a:pt x="39291" y="37258"/>
                  </a:lnTo>
                  <a:cubicBezTo>
                    <a:pt x="39291" y="37258"/>
                    <a:pt x="39291" y="36877"/>
                    <a:pt x="39291" y="36686"/>
                  </a:cubicBezTo>
                  <a:lnTo>
                    <a:pt x="39291" y="36686"/>
                  </a:lnTo>
                  <a:cubicBezTo>
                    <a:pt x="39291" y="36448"/>
                    <a:pt x="39291" y="36210"/>
                    <a:pt x="39291" y="35924"/>
                  </a:cubicBezTo>
                  <a:cubicBezTo>
                    <a:pt x="39290" y="34559"/>
                    <a:pt x="39048" y="33205"/>
                    <a:pt x="38576" y="31924"/>
                  </a:cubicBezTo>
                  <a:cubicBezTo>
                    <a:pt x="38576" y="31575"/>
                    <a:pt x="38433" y="31225"/>
                    <a:pt x="38148" y="30876"/>
                  </a:cubicBezTo>
                  <a:lnTo>
                    <a:pt x="37909" y="30352"/>
                  </a:lnTo>
                  <a:lnTo>
                    <a:pt x="37576" y="29781"/>
                  </a:lnTo>
                  <a:cubicBezTo>
                    <a:pt x="37833" y="29464"/>
                    <a:pt x="38138" y="29191"/>
                    <a:pt x="38481" y="28971"/>
                  </a:cubicBezTo>
                  <a:cubicBezTo>
                    <a:pt x="39141" y="28601"/>
                    <a:pt x="39871" y="28373"/>
                    <a:pt x="40624" y="28304"/>
                  </a:cubicBezTo>
                  <a:lnTo>
                    <a:pt x="42481" y="28304"/>
                  </a:lnTo>
                  <a:lnTo>
                    <a:pt x="42862" y="28304"/>
                  </a:lnTo>
                  <a:cubicBezTo>
                    <a:pt x="43134" y="28195"/>
                    <a:pt x="43390" y="28051"/>
                    <a:pt x="43624" y="27875"/>
                  </a:cubicBezTo>
                  <a:cubicBezTo>
                    <a:pt x="43987" y="27571"/>
                    <a:pt x="44409" y="27344"/>
                    <a:pt x="44863" y="27209"/>
                  </a:cubicBezTo>
                  <a:lnTo>
                    <a:pt x="42053" y="27209"/>
                  </a:lnTo>
                  <a:lnTo>
                    <a:pt x="41624" y="27209"/>
                  </a:lnTo>
                  <a:lnTo>
                    <a:pt x="41243" y="27209"/>
                  </a:lnTo>
                  <a:lnTo>
                    <a:pt x="40815" y="27209"/>
                  </a:lnTo>
                  <a:lnTo>
                    <a:pt x="40434" y="27209"/>
                  </a:lnTo>
                  <a:lnTo>
                    <a:pt x="40052" y="27209"/>
                  </a:lnTo>
                  <a:lnTo>
                    <a:pt x="39672" y="27209"/>
                  </a:lnTo>
                  <a:lnTo>
                    <a:pt x="39291" y="27209"/>
                  </a:lnTo>
                  <a:lnTo>
                    <a:pt x="38910" y="27209"/>
                  </a:lnTo>
                  <a:lnTo>
                    <a:pt x="38910" y="27209"/>
                  </a:lnTo>
                  <a:lnTo>
                    <a:pt x="38148" y="26875"/>
                  </a:lnTo>
                  <a:cubicBezTo>
                    <a:pt x="38543" y="27034"/>
                    <a:pt x="38961" y="27131"/>
                    <a:pt x="39386" y="27161"/>
                  </a:cubicBezTo>
                  <a:lnTo>
                    <a:pt x="41005" y="27161"/>
                  </a:lnTo>
                  <a:lnTo>
                    <a:pt x="41291" y="27161"/>
                  </a:lnTo>
                  <a:lnTo>
                    <a:pt x="41291" y="27161"/>
                  </a:lnTo>
                  <a:lnTo>
                    <a:pt x="41291" y="27161"/>
                  </a:lnTo>
                  <a:lnTo>
                    <a:pt x="41291" y="27161"/>
                  </a:lnTo>
                  <a:lnTo>
                    <a:pt x="41291" y="27161"/>
                  </a:lnTo>
                  <a:lnTo>
                    <a:pt x="41291" y="27161"/>
                  </a:lnTo>
                  <a:lnTo>
                    <a:pt x="41291" y="27161"/>
                  </a:lnTo>
                  <a:lnTo>
                    <a:pt x="41291" y="27161"/>
                  </a:lnTo>
                  <a:lnTo>
                    <a:pt x="41291" y="27161"/>
                  </a:lnTo>
                  <a:lnTo>
                    <a:pt x="41577" y="26923"/>
                  </a:lnTo>
                  <a:lnTo>
                    <a:pt x="41577" y="26923"/>
                  </a:lnTo>
                  <a:lnTo>
                    <a:pt x="41577" y="26923"/>
                  </a:lnTo>
                  <a:lnTo>
                    <a:pt x="41577" y="26923"/>
                  </a:lnTo>
                  <a:lnTo>
                    <a:pt x="41577" y="26923"/>
                  </a:lnTo>
                  <a:lnTo>
                    <a:pt x="41577" y="26923"/>
                  </a:lnTo>
                  <a:lnTo>
                    <a:pt x="41577" y="26923"/>
                  </a:lnTo>
                  <a:lnTo>
                    <a:pt x="41577" y="26923"/>
                  </a:lnTo>
                  <a:lnTo>
                    <a:pt x="41577" y="26542"/>
                  </a:lnTo>
                  <a:lnTo>
                    <a:pt x="41053" y="26542"/>
                  </a:lnTo>
                  <a:lnTo>
                    <a:pt x="40719" y="26542"/>
                  </a:lnTo>
                  <a:lnTo>
                    <a:pt x="40719" y="26542"/>
                  </a:lnTo>
                  <a:cubicBezTo>
                    <a:pt x="40071" y="26630"/>
                    <a:pt x="39414" y="26630"/>
                    <a:pt x="38767" y="26542"/>
                  </a:cubicBezTo>
                  <a:lnTo>
                    <a:pt x="37386" y="26542"/>
                  </a:lnTo>
                  <a:lnTo>
                    <a:pt x="37386" y="26542"/>
                  </a:lnTo>
                  <a:lnTo>
                    <a:pt x="36766" y="26542"/>
                  </a:lnTo>
                  <a:lnTo>
                    <a:pt x="36766" y="26542"/>
                  </a:lnTo>
                  <a:lnTo>
                    <a:pt x="36195" y="26304"/>
                  </a:lnTo>
                  <a:lnTo>
                    <a:pt x="36195" y="26304"/>
                  </a:lnTo>
                  <a:cubicBezTo>
                    <a:pt x="37826" y="26896"/>
                    <a:pt x="39628" y="26053"/>
                    <a:pt x="40219" y="24423"/>
                  </a:cubicBezTo>
                  <a:cubicBezTo>
                    <a:pt x="40811" y="22792"/>
                    <a:pt x="39968" y="20990"/>
                    <a:pt x="38338" y="20399"/>
                  </a:cubicBezTo>
                  <a:lnTo>
                    <a:pt x="38862" y="20065"/>
                  </a:lnTo>
                  <a:cubicBezTo>
                    <a:pt x="39410" y="19595"/>
                    <a:pt x="39752" y="18928"/>
                    <a:pt x="39814" y="18208"/>
                  </a:cubicBezTo>
                  <a:cubicBezTo>
                    <a:pt x="39880" y="17910"/>
                    <a:pt x="39880" y="17601"/>
                    <a:pt x="39814" y="17303"/>
                  </a:cubicBezTo>
                  <a:lnTo>
                    <a:pt x="39481" y="17589"/>
                  </a:lnTo>
                  <a:lnTo>
                    <a:pt x="39195" y="17589"/>
                  </a:lnTo>
                  <a:cubicBezTo>
                    <a:pt x="38294" y="18224"/>
                    <a:pt x="37200" y="18527"/>
                    <a:pt x="36100" y="18446"/>
                  </a:cubicBezTo>
                  <a:lnTo>
                    <a:pt x="35719" y="18446"/>
                  </a:lnTo>
                  <a:cubicBezTo>
                    <a:pt x="34748" y="18196"/>
                    <a:pt x="33806" y="17845"/>
                    <a:pt x="32909" y="17398"/>
                  </a:cubicBezTo>
                  <a:lnTo>
                    <a:pt x="32099" y="17112"/>
                  </a:lnTo>
                  <a:lnTo>
                    <a:pt x="31861" y="17112"/>
                  </a:lnTo>
                  <a:lnTo>
                    <a:pt x="31194" y="17112"/>
                  </a:lnTo>
                  <a:lnTo>
                    <a:pt x="30813" y="17112"/>
                  </a:lnTo>
                  <a:lnTo>
                    <a:pt x="30289" y="17112"/>
                  </a:lnTo>
                  <a:lnTo>
                    <a:pt x="27765" y="17112"/>
                  </a:lnTo>
                  <a:cubicBezTo>
                    <a:pt x="24208" y="17234"/>
                    <a:pt x="20818" y="18657"/>
                    <a:pt x="18240" y="21113"/>
                  </a:cubicBezTo>
                  <a:cubicBezTo>
                    <a:pt x="17646" y="21700"/>
                    <a:pt x="17104" y="22337"/>
                    <a:pt x="16621" y="23018"/>
                  </a:cubicBezTo>
                  <a:cubicBezTo>
                    <a:pt x="16275" y="19529"/>
                    <a:pt x="16919" y="16014"/>
                    <a:pt x="18479" y="12874"/>
                  </a:cubicBezTo>
                  <a:lnTo>
                    <a:pt x="18193" y="12874"/>
                  </a:lnTo>
                  <a:lnTo>
                    <a:pt x="18193" y="12874"/>
                  </a:lnTo>
                  <a:lnTo>
                    <a:pt x="17336" y="12874"/>
                  </a:lnTo>
                  <a:lnTo>
                    <a:pt x="16907" y="13684"/>
                  </a:lnTo>
                  <a:cubicBezTo>
                    <a:pt x="17133" y="12534"/>
                    <a:pt x="17569" y="11436"/>
                    <a:pt x="18193" y="10445"/>
                  </a:cubicBezTo>
                  <a:lnTo>
                    <a:pt x="17907" y="10445"/>
                  </a:lnTo>
                  <a:cubicBezTo>
                    <a:pt x="19217" y="8980"/>
                    <a:pt x="19217" y="6766"/>
                    <a:pt x="17907" y="5301"/>
                  </a:cubicBezTo>
                  <a:cubicBezTo>
                    <a:pt x="15669" y="1920"/>
                    <a:pt x="11525" y="4539"/>
                    <a:pt x="11525" y="4539"/>
                  </a:cubicBezTo>
                  <a:cubicBezTo>
                    <a:pt x="11191" y="5642"/>
                    <a:pt x="10968" y="6774"/>
                    <a:pt x="10858" y="7921"/>
                  </a:cubicBezTo>
                  <a:lnTo>
                    <a:pt x="10192" y="7635"/>
                  </a:lnTo>
                  <a:cubicBezTo>
                    <a:pt x="9430" y="10207"/>
                    <a:pt x="953" y="39734"/>
                    <a:pt x="14954" y="58594"/>
                  </a:cubicBezTo>
                  <a:cubicBezTo>
                    <a:pt x="14934" y="58990"/>
                    <a:pt x="14934" y="59388"/>
                    <a:pt x="14954" y="59784"/>
                  </a:cubicBezTo>
                  <a:lnTo>
                    <a:pt x="14954" y="91598"/>
                  </a:lnTo>
                  <a:lnTo>
                    <a:pt x="5429" y="135222"/>
                  </a:lnTo>
                  <a:lnTo>
                    <a:pt x="5429" y="135222"/>
                  </a:lnTo>
                  <a:lnTo>
                    <a:pt x="5429" y="135222"/>
                  </a:lnTo>
                  <a:lnTo>
                    <a:pt x="5429" y="135222"/>
                  </a:lnTo>
                  <a:lnTo>
                    <a:pt x="3572" y="143462"/>
                  </a:lnTo>
                  <a:lnTo>
                    <a:pt x="16954" y="145652"/>
                  </a:lnTo>
                  <a:close/>
                  <a:moveTo>
                    <a:pt x="19050" y="42354"/>
                  </a:moveTo>
                  <a:cubicBezTo>
                    <a:pt x="19806" y="42980"/>
                    <a:pt x="20638" y="43508"/>
                    <a:pt x="21527" y="43925"/>
                  </a:cubicBezTo>
                  <a:cubicBezTo>
                    <a:pt x="21500" y="44226"/>
                    <a:pt x="21500" y="44529"/>
                    <a:pt x="21527" y="44830"/>
                  </a:cubicBezTo>
                  <a:lnTo>
                    <a:pt x="21526" y="48974"/>
                  </a:lnTo>
                  <a:lnTo>
                    <a:pt x="20717" y="49355"/>
                  </a:lnTo>
                  <a:cubicBezTo>
                    <a:pt x="20098" y="47307"/>
                    <a:pt x="19574" y="44926"/>
                    <a:pt x="19002" y="42354"/>
                  </a:cubicBezTo>
                  <a:close/>
                </a:path>
              </a:pathLst>
            </a:custGeom>
            <a:solidFill>
              <a:srgbClr val="4BC5B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4" name="PA-任意多边形 27">
              <a:extLst>
                <a:ext uri="{FF2B5EF4-FFF2-40B4-BE49-F238E27FC236}">
                  <a16:creationId xmlns:a16="http://schemas.microsoft.com/office/drawing/2014/main" xmlns="" id="{3B8CF810-8E90-44C4-BE8A-ADADD715E1F9}"/>
                </a:ext>
              </a:extLst>
            </p:cNvPr>
            <p:cNvSpPr/>
            <p:nvPr>
              <p:custDataLst>
                <p:tags r:id="rId27"/>
              </p:custDataLst>
            </p:nvPr>
          </p:nvSpPr>
          <p:spPr>
            <a:xfrm>
              <a:off x="-16391811" y="14910756"/>
              <a:ext cx="9525" cy="9525"/>
            </a:xfrm>
            <a:custGeom>
              <a:avLst/>
              <a:gdLst>
                <a:gd name="connsiteX0" fmla="*/ 9573 w 9524"/>
                <a:gd name="connsiteY0" fmla="*/ 9485 h 9525"/>
                <a:gd name="connsiteX1" fmla="*/ 9573 w 9524"/>
                <a:gd name="connsiteY1" fmla="*/ 3675 h 9525"/>
                <a:gd name="connsiteX2" fmla="*/ 2525 w 9524"/>
                <a:gd name="connsiteY2" fmla="*/ 2865 h 9525"/>
                <a:gd name="connsiteX3" fmla="*/ 2525 w 9524"/>
                <a:gd name="connsiteY3" fmla="*/ 9485 h 9525"/>
                <a:gd name="connsiteX4" fmla="*/ 9573 w 9524"/>
                <a:gd name="connsiteY4" fmla="*/ 9485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9525">
                  <a:moveTo>
                    <a:pt x="9573" y="9485"/>
                  </a:moveTo>
                  <a:cubicBezTo>
                    <a:pt x="9573" y="9485"/>
                    <a:pt x="12050" y="7389"/>
                    <a:pt x="9573" y="3675"/>
                  </a:cubicBezTo>
                  <a:cubicBezTo>
                    <a:pt x="7097" y="-40"/>
                    <a:pt x="2525" y="2865"/>
                    <a:pt x="2525" y="2865"/>
                  </a:cubicBezTo>
                  <a:cubicBezTo>
                    <a:pt x="2525" y="2865"/>
                    <a:pt x="858" y="8246"/>
                    <a:pt x="2525" y="9485"/>
                  </a:cubicBezTo>
                  <a:cubicBezTo>
                    <a:pt x="4192" y="10723"/>
                    <a:pt x="9573" y="9485"/>
                    <a:pt x="9573" y="9485"/>
                  </a:cubicBezTo>
                  <a:close/>
                </a:path>
              </a:pathLst>
            </a:custGeom>
            <a:solidFill>
              <a:srgbClr val="CA707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5" name="PA-任意多边形 28">
              <a:extLst>
                <a:ext uri="{FF2B5EF4-FFF2-40B4-BE49-F238E27FC236}">
                  <a16:creationId xmlns:a16="http://schemas.microsoft.com/office/drawing/2014/main" xmlns="" id="{FAA66477-A0AB-4679-8F9A-8ADDACB2C141}"/>
                </a:ext>
              </a:extLst>
            </p:cNvPr>
            <p:cNvSpPr/>
            <p:nvPr>
              <p:custDataLst>
                <p:tags r:id="rId28"/>
              </p:custDataLst>
            </p:nvPr>
          </p:nvSpPr>
          <p:spPr>
            <a:xfrm>
              <a:off x="-16409644" y="15057331"/>
              <a:ext cx="19050" cy="9525"/>
            </a:xfrm>
            <a:custGeom>
              <a:avLst/>
              <a:gdLst>
                <a:gd name="connsiteX0" fmla="*/ 1784 w 19049"/>
                <a:gd name="connsiteY0" fmla="*/ 1784 h 9525"/>
                <a:gd name="connsiteX1" fmla="*/ 13214 w 19049"/>
                <a:gd name="connsiteY1" fmla="*/ 1784 h 9525"/>
                <a:gd name="connsiteX2" fmla="*/ 14309 w 19049"/>
                <a:gd name="connsiteY2" fmla="*/ 4737 h 9525"/>
                <a:gd name="connsiteX3" fmla="*/ 17500 w 19049"/>
                <a:gd name="connsiteY3" fmla="*/ 9499 h 9525"/>
                <a:gd name="connsiteX4" fmla="*/ 1784 w 19049"/>
                <a:gd name="connsiteY4" fmla="*/ 9499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 h="9525">
                  <a:moveTo>
                    <a:pt x="1784" y="1784"/>
                  </a:moveTo>
                  <a:lnTo>
                    <a:pt x="13214" y="1784"/>
                  </a:lnTo>
                  <a:cubicBezTo>
                    <a:pt x="13129" y="2881"/>
                    <a:pt x="13530" y="3960"/>
                    <a:pt x="14309" y="4737"/>
                  </a:cubicBezTo>
                  <a:cubicBezTo>
                    <a:pt x="15833" y="6499"/>
                    <a:pt x="19072" y="8642"/>
                    <a:pt x="17500" y="9499"/>
                  </a:cubicBezTo>
                  <a:lnTo>
                    <a:pt x="1784" y="9499"/>
                  </a:lnTo>
                  <a:close/>
                </a:path>
              </a:pathLst>
            </a:custGeom>
            <a:solidFill>
              <a:srgbClr val="00695C"/>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6" name="PA-任意多边形 29">
              <a:extLst>
                <a:ext uri="{FF2B5EF4-FFF2-40B4-BE49-F238E27FC236}">
                  <a16:creationId xmlns:a16="http://schemas.microsoft.com/office/drawing/2014/main" xmlns="" id="{8EAB8AC1-EFE5-43E4-92A0-1714A95CA42B}"/>
                </a:ext>
              </a:extLst>
            </p:cNvPr>
            <p:cNvSpPr/>
            <p:nvPr>
              <p:custDataLst>
                <p:tags r:id="rId29"/>
              </p:custDataLst>
            </p:nvPr>
          </p:nvSpPr>
          <p:spPr>
            <a:xfrm>
              <a:off x="-16399083" y="15057331"/>
              <a:ext cx="4762" cy="9525"/>
            </a:xfrm>
            <a:custGeom>
              <a:avLst/>
              <a:gdLst>
                <a:gd name="connsiteX0" fmla="*/ 2890 w 4762"/>
                <a:gd name="connsiteY0" fmla="*/ 4737 h 9525"/>
                <a:gd name="connsiteX1" fmla="*/ 1795 w 4762"/>
                <a:gd name="connsiteY1" fmla="*/ 1784 h 9525"/>
                <a:gd name="connsiteX2" fmla="*/ 2605 w 4762"/>
                <a:gd name="connsiteY2" fmla="*/ 1784 h 9525"/>
                <a:gd name="connsiteX3" fmla="*/ 3700 w 4762"/>
                <a:gd name="connsiteY3" fmla="*/ 4737 h 9525"/>
                <a:gd name="connsiteX4" fmla="*/ 6891 w 4762"/>
                <a:gd name="connsiteY4" fmla="*/ 9499 h 9525"/>
                <a:gd name="connsiteX5" fmla="*/ 6081 w 4762"/>
                <a:gd name="connsiteY5" fmla="*/ 9499 h 9525"/>
                <a:gd name="connsiteX6" fmla="*/ 2890 w 4762"/>
                <a:gd name="connsiteY6" fmla="*/ 4737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 h="9525">
                  <a:moveTo>
                    <a:pt x="2890" y="4737"/>
                  </a:moveTo>
                  <a:cubicBezTo>
                    <a:pt x="2111" y="3960"/>
                    <a:pt x="1711" y="2881"/>
                    <a:pt x="1795" y="1784"/>
                  </a:cubicBezTo>
                  <a:lnTo>
                    <a:pt x="2605" y="1784"/>
                  </a:lnTo>
                  <a:cubicBezTo>
                    <a:pt x="2520" y="2881"/>
                    <a:pt x="2920" y="3960"/>
                    <a:pt x="3700" y="4737"/>
                  </a:cubicBezTo>
                  <a:cubicBezTo>
                    <a:pt x="5224" y="6499"/>
                    <a:pt x="8463" y="8642"/>
                    <a:pt x="6891" y="9499"/>
                  </a:cubicBezTo>
                  <a:lnTo>
                    <a:pt x="6081" y="9499"/>
                  </a:lnTo>
                  <a:cubicBezTo>
                    <a:pt x="7510" y="8642"/>
                    <a:pt x="4414" y="6499"/>
                    <a:pt x="2890" y="4737"/>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7" name="PA-任意多边形 30">
              <a:extLst>
                <a:ext uri="{FF2B5EF4-FFF2-40B4-BE49-F238E27FC236}">
                  <a16:creationId xmlns:a16="http://schemas.microsoft.com/office/drawing/2014/main" xmlns="" id="{E6BBF2F0-0CE1-44DB-9D93-0CFF13E597CF}"/>
                </a:ext>
              </a:extLst>
            </p:cNvPr>
            <p:cNvSpPr/>
            <p:nvPr>
              <p:custDataLst>
                <p:tags r:id="rId30"/>
              </p:custDataLst>
            </p:nvPr>
          </p:nvSpPr>
          <p:spPr>
            <a:xfrm>
              <a:off x="-16452316" y="15054998"/>
              <a:ext cx="19050" cy="14288"/>
            </a:xfrm>
            <a:custGeom>
              <a:avLst/>
              <a:gdLst>
                <a:gd name="connsiteX0" fmla="*/ 3689 w 19049"/>
                <a:gd name="connsiteY0" fmla="*/ 1784 h 14287"/>
                <a:gd name="connsiteX1" fmla="*/ 14547 w 19049"/>
                <a:gd name="connsiteY1" fmla="*/ 3689 h 14287"/>
                <a:gd name="connsiteX2" fmla="*/ 15024 w 19049"/>
                <a:gd name="connsiteY2" fmla="*/ 7451 h 14287"/>
                <a:gd name="connsiteX3" fmla="*/ 17262 w 19049"/>
                <a:gd name="connsiteY3" fmla="*/ 13690 h 14287"/>
                <a:gd name="connsiteX4" fmla="*/ 1784 w 19049"/>
                <a:gd name="connsiteY4" fmla="*/ 11166 h 14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 h="14287">
                  <a:moveTo>
                    <a:pt x="3689" y="1784"/>
                  </a:moveTo>
                  <a:lnTo>
                    <a:pt x="14547" y="3689"/>
                  </a:lnTo>
                  <a:cubicBezTo>
                    <a:pt x="14253" y="4960"/>
                    <a:pt x="14422" y="6294"/>
                    <a:pt x="15024" y="7451"/>
                  </a:cubicBezTo>
                  <a:cubicBezTo>
                    <a:pt x="16214" y="9880"/>
                    <a:pt x="18834" y="13024"/>
                    <a:pt x="17262" y="13690"/>
                  </a:cubicBezTo>
                  <a:lnTo>
                    <a:pt x="1784" y="11166"/>
                  </a:lnTo>
                  <a:close/>
                </a:path>
              </a:pathLst>
            </a:custGeom>
            <a:solidFill>
              <a:srgbClr val="00695C"/>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8" name="PA-任意多边形 31">
              <a:extLst>
                <a:ext uri="{FF2B5EF4-FFF2-40B4-BE49-F238E27FC236}">
                  <a16:creationId xmlns:a16="http://schemas.microsoft.com/office/drawing/2014/main" xmlns="" id="{86877843-1E9F-4354-8FD9-489DA0D46173}"/>
                </a:ext>
              </a:extLst>
            </p:cNvPr>
            <p:cNvSpPr/>
            <p:nvPr>
              <p:custDataLst>
                <p:tags r:id="rId31"/>
              </p:custDataLst>
            </p:nvPr>
          </p:nvSpPr>
          <p:spPr>
            <a:xfrm>
              <a:off x="-16448794" y="14913378"/>
              <a:ext cx="19050" cy="61913"/>
            </a:xfrm>
            <a:custGeom>
              <a:avLst/>
              <a:gdLst>
                <a:gd name="connsiteX0" fmla="*/ 5405 w 19049"/>
                <a:gd name="connsiteY0" fmla="*/ 1815 h 61912"/>
                <a:gd name="connsiteX1" fmla="*/ 13692 w 19049"/>
                <a:gd name="connsiteY1" fmla="*/ 61822 h 61912"/>
                <a:gd name="connsiteX2" fmla="*/ 19645 w 19049"/>
                <a:gd name="connsiteY2" fmla="*/ 57060 h 61912"/>
                <a:gd name="connsiteX3" fmla="*/ 14311 w 19049"/>
                <a:gd name="connsiteY3" fmla="*/ 5006 h 61912"/>
                <a:gd name="connsiteX4" fmla="*/ 5405 w 19049"/>
                <a:gd name="connsiteY4" fmla="*/ 1815 h 61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 h="61912">
                  <a:moveTo>
                    <a:pt x="5405" y="1815"/>
                  </a:moveTo>
                  <a:cubicBezTo>
                    <a:pt x="5405" y="1815"/>
                    <a:pt x="-6835" y="40439"/>
                    <a:pt x="13692" y="61822"/>
                  </a:cubicBezTo>
                  <a:lnTo>
                    <a:pt x="19645" y="57060"/>
                  </a:lnTo>
                  <a:cubicBezTo>
                    <a:pt x="19645" y="57060"/>
                    <a:pt x="7500" y="14912"/>
                    <a:pt x="14311" y="5006"/>
                  </a:cubicBezTo>
                  <a:cubicBezTo>
                    <a:pt x="2309" y="1243"/>
                    <a:pt x="5405" y="1815"/>
                    <a:pt x="5405" y="1815"/>
                  </a:cubicBezTo>
                  <a:close/>
                </a:path>
              </a:pathLst>
            </a:custGeom>
            <a:solidFill>
              <a:srgbClr val="00695C"/>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99" name="PA-任意多边形 32">
              <a:extLst>
                <a:ext uri="{FF2B5EF4-FFF2-40B4-BE49-F238E27FC236}">
                  <a16:creationId xmlns:a16="http://schemas.microsoft.com/office/drawing/2014/main" xmlns="" id="{BD8FCD25-C00F-4D64-B80E-6F3C483ECA7D}"/>
                </a:ext>
              </a:extLst>
            </p:cNvPr>
            <p:cNvSpPr/>
            <p:nvPr>
              <p:custDataLst>
                <p:tags r:id="rId32"/>
              </p:custDataLst>
            </p:nvPr>
          </p:nvSpPr>
          <p:spPr>
            <a:xfrm>
              <a:off x="-16444485" y="14909089"/>
              <a:ext cx="9525" cy="9525"/>
            </a:xfrm>
            <a:custGeom>
              <a:avLst/>
              <a:gdLst>
                <a:gd name="connsiteX0" fmla="*/ 9573 w 9524"/>
                <a:gd name="connsiteY0" fmla="*/ 9485 h 9525"/>
                <a:gd name="connsiteX1" fmla="*/ 9573 w 9524"/>
                <a:gd name="connsiteY1" fmla="*/ 3674 h 9525"/>
                <a:gd name="connsiteX2" fmla="*/ 2525 w 9524"/>
                <a:gd name="connsiteY2" fmla="*/ 2865 h 9525"/>
                <a:gd name="connsiteX3" fmla="*/ 2525 w 9524"/>
                <a:gd name="connsiteY3" fmla="*/ 9485 h 9525"/>
                <a:gd name="connsiteX4" fmla="*/ 9573 w 9524"/>
                <a:gd name="connsiteY4" fmla="*/ 9485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9525">
                  <a:moveTo>
                    <a:pt x="9573" y="9485"/>
                  </a:moveTo>
                  <a:cubicBezTo>
                    <a:pt x="9573" y="9485"/>
                    <a:pt x="12050" y="7389"/>
                    <a:pt x="9573" y="3674"/>
                  </a:cubicBezTo>
                  <a:cubicBezTo>
                    <a:pt x="7097" y="-40"/>
                    <a:pt x="2525" y="2865"/>
                    <a:pt x="2525" y="2865"/>
                  </a:cubicBezTo>
                  <a:cubicBezTo>
                    <a:pt x="2525" y="2865"/>
                    <a:pt x="858" y="8247"/>
                    <a:pt x="2525" y="9485"/>
                  </a:cubicBezTo>
                  <a:cubicBezTo>
                    <a:pt x="4191" y="10723"/>
                    <a:pt x="9573" y="9485"/>
                    <a:pt x="9573" y="9485"/>
                  </a:cubicBezTo>
                  <a:close/>
                </a:path>
              </a:pathLst>
            </a:custGeom>
            <a:solidFill>
              <a:srgbClr val="CA707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0" name="PA-任意多边形 33">
              <a:extLst>
                <a:ext uri="{FF2B5EF4-FFF2-40B4-BE49-F238E27FC236}">
                  <a16:creationId xmlns:a16="http://schemas.microsoft.com/office/drawing/2014/main" xmlns="" id="{CFE5C573-9BD3-4912-BA8F-A167685C202A}"/>
                </a:ext>
              </a:extLst>
            </p:cNvPr>
            <p:cNvSpPr/>
            <p:nvPr>
              <p:custDataLst>
                <p:tags r:id="rId33"/>
              </p:custDataLst>
            </p:nvPr>
          </p:nvSpPr>
          <p:spPr>
            <a:xfrm>
              <a:off x="-16450412" y="15055093"/>
              <a:ext cx="14287" cy="14288"/>
            </a:xfrm>
            <a:custGeom>
              <a:avLst/>
              <a:gdLst>
                <a:gd name="connsiteX0" fmla="*/ 12166 w 14287"/>
                <a:gd name="connsiteY0" fmla="*/ 7166 h 14287"/>
                <a:gd name="connsiteX1" fmla="*/ 11690 w 14287"/>
                <a:gd name="connsiteY1" fmla="*/ 3403 h 14287"/>
                <a:gd name="connsiteX2" fmla="*/ 1784 w 14287"/>
                <a:gd name="connsiteY2" fmla="*/ 1784 h 14287"/>
                <a:gd name="connsiteX3" fmla="*/ 1784 w 14287"/>
                <a:gd name="connsiteY3" fmla="*/ 1784 h 14287"/>
                <a:gd name="connsiteX4" fmla="*/ 12643 w 14287"/>
                <a:gd name="connsiteY4" fmla="*/ 3594 h 14287"/>
                <a:gd name="connsiteX5" fmla="*/ 13119 w 14287"/>
                <a:gd name="connsiteY5" fmla="*/ 7356 h 14287"/>
                <a:gd name="connsiteX6" fmla="*/ 15357 w 14287"/>
                <a:gd name="connsiteY6" fmla="*/ 13595 h 14287"/>
                <a:gd name="connsiteX7" fmla="*/ 14690 w 14287"/>
                <a:gd name="connsiteY7" fmla="*/ 13595 h 14287"/>
                <a:gd name="connsiteX8" fmla="*/ 12166 w 14287"/>
                <a:gd name="connsiteY8" fmla="*/ 7166 h 1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87" h="14287">
                  <a:moveTo>
                    <a:pt x="12166" y="7166"/>
                  </a:moveTo>
                  <a:cubicBezTo>
                    <a:pt x="11565" y="6008"/>
                    <a:pt x="11396" y="4674"/>
                    <a:pt x="11690" y="3403"/>
                  </a:cubicBezTo>
                  <a:lnTo>
                    <a:pt x="1784" y="1784"/>
                  </a:lnTo>
                  <a:lnTo>
                    <a:pt x="1784" y="1784"/>
                  </a:lnTo>
                  <a:lnTo>
                    <a:pt x="12643" y="3594"/>
                  </a:lnTo>
                  <a:cubicBezTo>
                    <a:pt x="12348" y="4865"/>
                    <a:pt x="12517" y="6199"/>
                    <a:pt x="13119" y="7356"/>
                  </a:cubicBezTo>
                  <a:cubicBezTo>
                    <a:pt x="14309" y="9785"/>
                    <a:pt x="16929" y="12928"/>
                    <a:pt x="15357" y="13595"/>
                  </a:cubicBezTo>
                  <a:lnTo>
                    <a:pt x="14690" y="13595"/>
                  </a:lnTo>
                  <a:cubicBezTo>
                    <a:pt x="15738" y="12452"/>
                    <a:pt x="13309" y="9499"/>
                    <a:pt x="12166" y="7166"/>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1" name="PA-任意多边形 34">
              <a:extLst>
                <a:ext uri="{FF2B5EF4-FFF2-40B4-BE49-F238E27FC236}">
                  <a16:creationId xmlns:a16="http://schemas.microsoft.com/office/drawing/2014/main" xmlns="" id="{856649B9-9015-4B9F-BEDB-0A1A29A85B9A}"/>
                </a:ext>
              </a:extLst>
            </p:cNvPr>
            <p:cNvSpPr/>
            <p:nvPr>
              <p:custDataLst>
                <p:tags r:id="rId34"/>
              </p:custDataLst>
            </p:nvPr>
          </p:nvSpPr>
          <p:spPr>
            <a:xfrm>
              <a:off x="-16432314" y="14949365"/>
              <a:ext cx="14287" cy="19050"/>
            </a:xfrm>
            <a:custGeom>
              <a:avLst/>
              <a:gdLst>
                <a:gd name="connsiteX0" fmla="*/ 7118 w 14287"/>
                <a:gd name="connsiteY0" fmla="*/ 19024 h 19050"/>
                <a:gd name="connsiteX1" fmla="*/ 1784 w 14287"/>
                <a:gd name="connsiteY1" fmla="*/ 13690 h 19050"/>
                <a:gd name="connsiteX2" fmla="*/ 1784 w 14287"/>
                <a:gd name="connsiteY2" fmla="*/ 7118 h 19050"/>
                <a:gd name="connsiteX3" fmla="*/ 7118 w 14287"/>
                <a:gd name="connsiteY3" fmla="*/ 1784 h 19050"/>
                <a:gd name="connsiteX4" fmla="*/ 8070 w 14287"/>
                <a:gd name="connsiteY4" fmla="*/ 1784 h 19050"/>
                <a:gd name="connsiteX5" fmla="*/ 13404 w 14287"/>
                <a:gd name="connsiteY5" fmla="*/ 7118 h 19050"/>
                <a:gd name="connsiteX6" fmla="*/ 13404 w 14287"/>
                <a:gd name="connsiteY6" fmla="*/ 13690 h 19050"/>
                <a:gd name="connsiteX7" fmla="*/ 8070 w 14287"/>
                <a:gd name="connsiteY7" fmla="*/ 1902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 h="19050">
                  <a:moveTo>
                    <a:pt x="7118" y="19024"/>
                  </a:moveTo>
                  <a:cubicBezTo>
                    <a:pt x="4172" y="19024"/>
                    <a:pt x="1784" y="16636"/>
                    <a:pt x="1784" y="13690"/>
                  </a:cubicBezTo>
                  <a:lnTo>
                    <a:pt x="1784" y="7118"/>
                  </a:lnTo>
                  <a:cubicBezTo>
                    <a:pt x="1784" y="4172"/>
                    <a:pt x="4172" y="1784"/>
                    <a:pt x="7118" y="1784"/>
                  </a:cubicBezTo>
                  <a:lnTo>
                    <a:pt x="8070" y="1784"/>
                  </a:lnTo>
                  <a:cubicBezTo>
                    <a:pt x="11016" y="1784"/>
                    <a:pt x="13404" y="4172"/>
                    <a:pt x="13404" y="7118"/>
                  </a:cubicBezTo>
                  <a:lnTo>
                    <a:pt x="13404" y="13690"/>
                  </a:lnTo>
                  <a:cubicBezTo>
                    <a:pt x="13404" y="16636"/>
                    <a:pt x="11016" y="19024"/>
                    <a:pt x="8070" y="19024"/>
                  </a:cubicBezTo>
                  <a:close/>
                </a:path>
              </a:pathLst>
            </a:custGeom>
            <a:solidFill>
              <a:srgbClr val="CA707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2" name="PA-任意多边形 35">
              <a:extLst>
                <a:ext uri="{FF2B5EF4-FFF2-40B4-BE49-F238E27FC236}">
                  <a16:creationId xmlns:a16="http://schemas.microsoft.com/office/drawing/2014/main" xmlns="" id="{A0ED0155-5D6B-42BC-B95E-6C4DADCB382F}"/>
                </a:ext>
              </a:extLst>
            </p:cNvPr>
            <p:cNvSpPr/>
            <p:nvPr>
              <p:custDataLst>
                <p:tags r:id="rId35"/>
              </p:custDataLst>
            </p:nvPr>
          </p:nvSpPr>
          <p:spPr>
            <a:xfrm>
              <a:off x="-16439210" y="14919314"/>
              <a:ext cx="9525" cy="57150"/>
            </a:xfrm>
            <a:custGeom>
              <a:avLst/>
              <a:gdLst>
                <a:gd name="connsiteX0" fmla="*/ 9204 w 9524"/>
                <a:gd name="connsiteY0" fmla="*/ 53648 h 57150"/>
                <a:gd name="connsiteX1" fmla="*/ 3727 w 9524"/>
                <a:gd name="connsiteY1" fmla="*/ 1784 h 57150"/>
                <a:gd name="connsiteX2" fmla="*/ 4679 w 9524"/>
                <a:gd name="connsiteY2" fmla="*/ 1784 h 57150"/>
                <a:gd name="connsiteX3" fmla="*/ 4679 w 9524"/>
                <a:gd name="connsiteY3" fmla="*/ 1784 h 57150"/>
                <a:gd name="connsiteX4" fmla="*/ 4965 w 9524"/>
                <a:gd name="connsiteY4" fmla="*/ 1784 h 57150"/>
                <a:gd name="connsiteX5" fmla="*/ 10299 w 9524"/>
                <a:gd name="connsiteY5" fmla="*/ 53838 h 57150"/>
                <a:gd name="connsiteX6" fmla="*/ 4346 w 9524"/>
                <a:gd name="connsiteY6" fmla="*/ 58601 h 57150"/>
                <a:gd name="connsiteX7" fmla="*/ 3822 w 9524"/>
                <a:gd name="connsiteY7" fmla="*/ 5802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4" h="57150">
                  <a:moveTo>
                    <a:pt x="9204" y="53648"/>
                  </a:moveTo>
                  <a:cubicBezTo>
                    <a:pt x="9204" y="53648"/>
                    <a:pt x="-2798" y="12023"/>
                    <a:pt x="3727" y="1784"/>
                  </a:cubicBezTo>
                  <a:lnTo>
                    <a:pt x="4679" y="1784"/>
                  </a:lnTo>
                  <a:lnTo>
                    <a:pt x="4679" y="1784"/>
                  </a:lnTo>
                  <a:lnTo>
                    <a:pt x="4965" y="1784"/>
                  </a:lnTo>
                  <a:cubicBezTo>
                    <a:pt x="-1845" y="11690"/>
                    <a:pt x="10299" y="53838"/>
                    <a:pt x="10299" y="53838"/>
                  </a:cubicBezTo>
                  <a:lnTo>
                    <a:pt x="4346" y="58601"/>
                  </a:lnTo>
                  <a:lnTo>
                    <a:pt x="3822" y="58029"/>
                  </a:ln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3" name="PA-任意多边形 36">
              <a:extLst>
                <a:ext uri="{FF2B5EF4-FFF2-40B4-BE49-F238E27FC236}">
                  <a16:creationId xmlns:a16="http://schemas.microsoft.com/office/drawing/2014/main" xmlns="" id="{5FE509AA-50BB-42A8-B741-4BBC184AB560}"/>
                </a:ext>
              </a:extLst>
            </p:cNvPr>
            <p:cNvSpPr/>
            <p:nvPr>
              <p:custDataLst>
                <p:tags r:id="rId36"/>
              </p:custDataLst>
            </p:nvPr>
          </p:nvSpPr>
          <p:spPr>
            <a:xfrm>
              <a:off x="-16439601" y="14929696"/>
              <a:ext cx="28575" cy="28575"/>
            </a:xfrm>
            <a:custGeom>
              <a:avLst/>
              <a:gdLst>
                <a:gd name="connsiteX0" fmla="*/ 27501 w 28574"/>
                <a:gd name="connsiteY0" fmla="*/ 14643 h 28575"/>
                <a:gd name="connsiteX1" fmla="*/ 14643 w 28574"/>
                <a:gd name="connsiteY1" fmla="*/ 27501 h 28575"/>
                <a:gd name="connsiteX2" fmla="*/ 1784 w 28574"/>
                <a:gd name="connsiteY2" fmla="*/ 14643 h 28575"/>
                <a:gd name="connsiteX3" fmla="*/ 14643 w 28574"/>
                <a:gd name="connsiteY3" fmla="*/ 1784 h 28575"/>
                <a:gd name="connsiteX4" fmla="*/ 27501 w 28574"/>
                <a:gd name="connsiteY4" fmla="*/ 14643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4" h="28575">
                  <a:moveTo>
                    <a:pt x="27501" y="14643"/>
                  </a:moveTo>
                  <a:cubicBezTo>
                    <a:pt x="27501" y="21744"/>
                    <a:pt x="21744" y="27501"/>
                    <a:pt x="14643" y="27501"/>
                  </a:cubicBezTo>
                  <a:cubicBezTo>
                    <a:pt x="7541" y="27501"/>
                    <a:pt x="1784" y="21744"/>
                    <a:pt x="1784" y="14643"/>
                  </a:cubicBezTo>
                  <a:cubicBezTo>
                    <a:pt x="1784" y="7541"/>
                    <a:pt x="7541" y="1784"/>
                    <a:pt x="14643" y="1784"/>
                  </a:cubicBezTo>
                  <a:cubicBezTo>
                    <a:pt x="21744" y="1784"/>
                    <a:pt x="27501" y="7541"/>
                    <a:pt x="27501" y="14643"/>
                  </a:cubicBez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4" name="PA-任意多边形 37">
              <a:extLst>
                <a:ext uri="{FF2B5EF4-FFF2-40B4-BE49-F238E27FC236}">
                  <a16:creationId xmlns:a16="http://schemas.microsoft.com/office/drawing/2014/main" xmlns="" id="{504C8067-F781-4B31-B64E-10FB61E370FD}"/>
                </a:ext>
              </a:extLst>
            </p:cNvPr>
            <p:cNvSpPr/>
            <p:nvPr>
              <p:custDataLst>
                <p:tags r:id="rId37"/>
              </p:custDataLst>
            </p:nvPr>
          </p:nvSpPr>
          <p:spPr>
            <a:xfrm>
              <a:off x="-16427313" y="14929649"/>
              <a:ext cx="14287" cy="38100"/>
            </a:xfrm>
            <a:custGeom>
              <a:avLst/>
              <a:gdLst>
                <a:gd name="connsiteX0" fmla="*/ 6927 w 14287"/>
                <a:gd name="connsiteY0" fmla="*/ 32931 h 38100"/>
                <a:gd name="connsiteX1" fmla="*/ 6927 w 14287"/>
                <a:gd name="connsiteY1" fmla="*/ 27311 h 38100"/>
                <a:gd name="connsiteX2" fmla="*/ 6927 w 14287"/>
                <a:gd name="connsiteY2" fmla="*/ 26073 h 38100"/>
                <a:gd name="connsiteX3" fmla="*/ 12524 w 14287"/>
                <a:gd name="connsiteY3" fmla="*/ 8770 h 38100"/>
                <a:gd name="connsiteX4" fmla="*/ 1784 w 14287"/>
                <a:gd name="connsiteY4" fmla="*/ 1784 h 38100"/>
                <a:gd name="connsiteX5" fmla="*/ 2498 w 14287"/>
                <a:gd name="connsiteY5" fmla="*/ 1784 h 38100"/>
                <a:gd name="connsiteX6" fmla="*/ 15371 w 14287"/>
                <a:gd name="connsiteY6" fmla="*/ 14628 h 38100"/>
                <a:gd name="connsiteX7" fmla="*/ 8404 w 14287"/>
                <a:gd name="connsiteY7" fmla="*/ 26073 h 38100"/>
                <a:gd name="connsiteX8" fmla="*/ 8404 w 14287"/>
                <a:gd name="connsiteY8" fmla="*/ 27311 h 38100"/>
                <a:gd name="connsiteX9" fmla="*/ 8404 w 14287"/>
                <a:gd name="connsiteY9" fmla="*/ 32931 h 38100"/>
                <a:gd name="connsiteX10" fmla="*/ 2594 w 14287"/>
                <a:gd name="connsiteY10" fmla="*/ 38741 h 38100"/>
                <a:gd name="connsiteX11" fmla="*/ 1879 w 14287"/>
                <a:gd name="connsiteY11" fmla="*/ 38741 h 38100"/>
                <a:gd name="connsiteX12" fmla="*/ 6927 w 14287"/>
                <a:gd name="connsiteY12" fmla="*/ 3293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 h="38100">
                  <a:moveTo>
                    <a:pt x="6927" y="32931"/>
                  </a:moveTo>
                  <a:lnTo>
                    <a:pt x="6927" y="27311"/>
                  </a:lnTo>
                  <a:cubicBezTo>
                    <a:pt x="6972" y="26900"/>
                    <a:pt x="6972" y="26484"/>
                    <a:pt x="6927" y="26073"/>
                  </a:cubicBezTo>
                  <a:cubicBezTo>
                    <a:pt x="13251" y="22840"/>
                    <a:pt x="15757" y="15094"/>
                    <a:pt x="12524" y="8770"/>
                  </a:cubicBezTo>
                  <a:cubicBezTo>
                    <a:pt x="10442" y="4697"/>
                    <a:pt x="6352" y="2036"/>
                    <a:pt x="1784" y="1784"/>
                  </a:cubicBezTo>
                  <a:lnTo>
                    <a:pt x="2498" y="1784"/>
                  </a:lnTo>
                  <a:cubicBezTo>
                    <a:pt x="9600" y="1776"/>
                    <a:pt x="15363" y="7527"/>
                    <a:pt x="15371" y="14628"/>
                  </a:cubicBezTo>
                  <a:cubicBezTo>
                    <a:pt x="15377" y="19447"/>
                    <a:pt x="12687" y="23865"/>
                    <a:pt x="8404" y="26073"/>
                  </a:cubicBezTo>
                  <a:cubicBezTo>
                    <a:pt x="8448" y="26484"/>
                    <a:pt x="8448" y="26900"/>
                    <a:pt x="8404" y="27311"/>
                  </a:cubicBezTo>
                  <a:lnTo>
                    <a:pt x="8404" y="32931"/>
                  </a:lnTo>
                  <a:cubicBezTo>
                    <a:pt x="8404" y="36140"/>
                    <a:pt x="5803" y="38741"/>
                    <a:pt x="2594" y="38741"/>
                  </a:cubicBezTo>
                  <a:lnTo>
                    <a:pt x="1879" y="38741"/>
                  </a:lnTo>
                  <a:cubicBezTo>
                    <a:pt x="4788" y="38356"/>
                    <a:pt x="6953" y="35864"/>
                    <a:pt x="6927" y="32931"/>
                  </a:cubicBezTo>
                  <a:close/>
                </a:path>
              </a:pathLst>
            </a:custGeom>
            <a:solidFill>
              <a:srgbClr val="1C9A88">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5" name="PA-任意多边形 38">
              <a:extLst>
                <a:ext uri="{FF2B5EF4-FFF2-40B4-BE49-F238E27FC236}">
                  <a16:creationId xmlns:a16="http://schemas.microsoft.com/office/drawing/2014/main" xmlns="" id="{8D2F3765-3EF9-4108-A7E5-67E88C5C003D}"/>
                </a:ext>
              </a:extLst>
            </p:cNvPr>
            <p:cNvSpPr/>
            <p:nvPr>
              <p:custDataLst>
                <p:tags r:id="rId38"/>
              </p:custDataLst>
            </p:nvPr>
          </p:nvSpPr>
          <p:spPr>
            <a:xfrm>
              <a:off x="-16439791" y="14958510"/>
              <a:ext cx="28575" cy="52388"/>
            </a:xfrm>
            <a:custGeom>
              <a:avLst/>
              <a:gdLst>
                <a:gd name="connsiteX0" fmla="*/ 1784 w 28574"/>
                <a:gd name="connsiteY0" fmla="*/ 49933 h 52387"/>
                <a:gd name="connsiteX1" fmla="*/ 27501 w 28574"/>
                <a:gd name="connsiteY1" fmla="*/ 49933 h 52387"/>
                <a:gd name="connsiteX2" fmla="*/ 27501 w 28574"/>
                <a:gd name="connsiteY2" fmla="*/ 14643 h 52387"/>
                <a:gd name="connsiteX3" fmla="*/ 14642 w 28574"/>
                <a:gd name="connsiteY3" fmla="*/ 1784 h 52387"/>
                <a:gd name="connsiteX4" fmla="*/ 14643 w 28574"/>
                <a:gd name="connsiteY4" fmla="*/ 1784 h 52387"/>
                <a:gd name="connsiteX5" fmla="*/ 1784 w 28574"/>
                <a:gd name="connsiteY5" fmla="*/ 14643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74" h="52387">
                  <a:moveTo>
                    <a:pt x="1784" y="49933"/>
                  </a:moveTo>
                  <a:cubicBezTo>
                    <a:pt x="1784" y="49933"/>
                    <a:pt x="26596" y="52742"/>
                    <a:pt x="27501" y="49933"/>
                  </a:cubicBezTo>
                  <a:cubicBezTo>
                    <a:pt x="31388" y="38490"/>
                    <a:pt x="31388" y="26085"/>
                    <a:pt x="27501" y="14643"/>
                  </a:cubicBezTo>
                  <a:cubicBezTo>
                    <a:pt x="27501" y="7541"/>
                    <a:pt x="21744" y="1784"/>
                    <a:pt x="14642" y="1784"/>
                  </a:cubicBezTo>
                  <a:lnTo>
                    <a:pt x="14643" y="1784"/>
                  </a:lnTo>
                  <a:cubicBezTo>
                    <a:pt x="7541" y="1784"/>
                    <a:pt x="1784" y="7541"/>
                    <a:pt x="1784" y="14643"/>
                  </a:cubicBez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6" name="PA-任意多边形 39">
              <a:extLst>
                <a:ext uri="{FF2B5EF4-FFF2-40B4-BE49-F238E27FC236}">
                  <a16:creationId xmlns:a16="http://schemas.microsoft.com/office/drawing/2014/main" xmlns="" id="{9430522A-B9CE-44FE-AAE6-EC910652BE31}"/>
                </a:ext>
              </a:extLst>
            </p:cNvPr>
            <p:cNvSpPr/>
            <p:nvPr>
              <p:custDataLst>
                <p:tags r:id="rId39"/>
              </p:custDataLst>
            </p:nvPr>
          </p:nvSpPr>
          <p:spPr>
            <a:xfrm>
              <a:off x="-16450983" y="15006658"/>
              <a:ext cx="57150" cy="52388"/>
            </a:xfrm>
            <a:custGeom>
              <a:avLst/>
              <a:gdLst>
                <a:gd name="connsiteX0" fmla="*/ 12976 w 57149"/>
                <a:gd name="connsiteY0" fmla="*/ 1784 h 52387"/>
                <a:gd name="connsiteX1" fmla="*/ 1784 w 57149"/>
                <a:gd name="connsiteY1" fmla="*/ 53219 h 52387"/>
                <a:gd name="connsiteX2" fmla="*/ 12976 w 57149"/>
                <a:gd name="connsiteY2" fmla="*/ 53219 h 52387"/>
                <a:gd name="connsiteX3" fmla="*/ 24596 w 57149"/>
                <a:gd name="connsiteY3" fmla="*/ 15119 h 52387"/>
                <a:gd name="connsiteX4" fmla="*/ 42837 w 57149"/>
                <a:gd name="connsiteY4" fmla="*/ 33788 h 52387"/>
                <a:gd name="connsiteX5" fmla="*/ 42837 w 57149"/>
                <a:gd name="connsiteY5" fmla="*/ 53267 h 52387"/>
                <a:gd name="connsiteX6" fmla="*/ 54886 w 57149"/>
                <a:gd name="connsiteY6" fmla="*/ 53267 h 52387"/>
                <a:gd name="connsiteX7" fmla="*/ 54886 w 57149"/>
                <a:gd name="connsiteY7" fmla="*/ 52695 h 52387"/>
                <a:gd name="connsiteX8" fmla="*/ 38598 w 57149"/>
                <a:gd name="connsiteY8" fmla="*/ 1784 h 52387"/>
                <a:gd name="connsiteX9" fmla="*/ 38598 w 57149"/>
                <a:gd name="connsiteY9" fmla="*/ 178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49" h="52387">
                  <a:moveTo>
                    <a:pt x="12976" y="1784"/>
                  </a:moveTo>
                  <a:lnTo>
                    <a:pt x="1784" y="53219"/>
                  </a:lnTo>
                  <a:lnTo>
                    <a:pt x="12976" y="53219"/>
                  </a:lnTo>
                  <a:lnTo>
                    <a:pt x="24596" y="15119"/>
                  </a:lnTo>
                  <a:cubicBezTo>
                    <a:pt x="24596" y="15119"/>
                    <a:pt x="38884" y="21358"/>
                    <a:pt x="42837" y="33788"/>
                  </a:cubicBezTo>
                  <a:cubicBezTo>
                    <a:pt x="45233" y="40059"/>
                    <a:pt x="45233" y="46995"/>
                    <a:pt x="42837" y="53267"/>
                  </a:cubicBezTo>
                  <a:lnTo>
                    <a:pt x="54886" y="53267"/>
                  </a:lnTo>
                  <a:lnTo>
                    <a:pt x="54886" y="52695"/>
                  </a:lnTo>
                  <a:cubicBezTo>
                    <a:pt x="58934" y="34034"/>
                    <a:pt x="52727" y="14630"/>
                    <a:pt x="38598" y="1784"/>
                  </a:cubicBezTo>
                  <a:lnTo>
                    <a:pt x="38598" y="1784"/>
                  </a:lnTo>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7" name="PA-任意多边形 40">
              <a:extLst>
                <a:ext uri="{FF2B5EF4-FFF2-40B4-BE49-F238E27FC236}">
                  <a16:creationId xmlns:a16="http://schemas.microsoft.com/office/drawing/2014/main" xmlns="" id="{2314DB5B-CE50-4D9F-BA8E-3FD8988F15CD}"/>
                </a:ext>
              </a:extLst>
            </p:cNvPr>
            <p:cNvSpPr/>
            <p:nvPr>
              <p:custDataLst>
                <p:tags r:id="rId40"/>
              </p:custDataLst>
            </p:nvPr>
          </p:nvSpPr>
          <p:spPr>
            <a:xfrm>
              <a:off x="-16427790" y="14958557"/>
              <a:ext cx="19050" cy="52388"/>
            </a:xfrm>
            <a:custGeom>
              <a:avLst/>
              <a:gdLst>
                <a:gd name="connsiteX0" fmla="*/ 13833 w 19049"/>
                <a:gd name="connsiteY0" fmla="*/ 49885 h 52387"/>
                <a:gd name="connsiteX1" fmla="*/ 13833 w 19049"/>
                <a:gd name="connsiteY1" fmla="*/ 14595 h 52387"/>
                <a:gd name="connsiteX2" fmla="*/ 1784 w 19049"/>
                <a:gd name="connsiteY2" fmla="*/ 1784 h 52387"/>
                <a:gd name="connsiteX3" fmla="*/ 2594 w 19049"/>
                <a:gd name="connsiteY3" fmla="*/ 1784 h 52387"/>
                <a:gd name="connsiteX4" fmla="*/ 15453 w 19049"/>
                <a:gd name="connsiteY4" fmla="*/ 14643 h 52387"/>
                <a:gd name="connsiteX5" fmla="*/ 15453 w 19049"/>
                <a:gd name="connsiteY5" fmla="*/ 49933 h 52387"/>
                <a:gd name="connsiteX6" fmla="*/ 7499 w 19049"/>
                <a:gd name="connsiteY6" fmla="*/ 51171 h 52387"/>
                <a:gd name="connsiteX7" fmla="*/ 13833 w 19049"/>
                <a:gd name="connsiteY7" fmla="*/ 49885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49" h="52387">
                  <a:moveTo>
                    <a:pt x="13833" y="49885"/>
                  </a:moveTo>
                  <a:cubicBezTo>
                    <a:pt x="17720" y="38443"/>
                    <a:pt x="17720" y="26038"/>
                    <a:pt x="13833" y="14595"/>
                  </a:cubicBezTo>
                  <a:cubicBezTo>
                    <a:pt x="13822" y="7816"/>
                    <a:pt x="8549" y="2211"/>
                    <a:pt x="1784" y="1784"/>
                  </a:cubicBezTo>
                  <a:lnTo>
                    <a:pt x="2594" y="1784"/>
                  </a:lnTo>
                  <a:cubicBezTo>
                    <a:pt x="9695" y="1784"/>
                    <a:pt x="15453" y="7541"/>
                    <a:pt x="15453" y="14643"/>
                  </a:cubicBezTo>
                  <a:cubicBezTo>
                    <a:pt x="19339" y="26085"/>
                    <a:pt x="19339" y="38490"/>
                    <a:pt x="15453" y="49933"/>
                  </a:cubicBezTo>
                  <a:cubicBezTo>
                    <a:pt x="15119" y="50933"/>
                    <a:pt x="11738" y="51219"/>
                    <a:pt x="7499" y="51171"/>
                  </a:cubicBezTo>
                  <a:cubicBezTo>
                    <a:pt x="11166" y="51076"/>
                    <a:pt x="13833" y="50743"/>
                    <a:pt x="13833" y="49885"/>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8" name="PA-任意多边形 41">
              <a:extLst>
                <a:ext uri="{FF2B5EF4-FFF2-40B4-BE49-F238E27FC236}">
                  <a16:creationId xmlns:a16="http://schemas.microsoft.com/office/drawing/2014/main" xmlns="" id="{1615F06E-6473-40BE-8BE5-D3D47B01031D}"/>
                </a:ext>
              </a:extLst>
            </p:cNvPr>
            <p:cNvSpPr/>
            <p:nvPr>
              <p:custDataLst>
                <p:tags r:id="rId41"/>
              </p:custDataLst>
            </p:nvPr>
          </p:nvSpPr>
          <p:spPr>
            <a:xfrm>
              <a:off x="-16424439" y="14918504"/>
              <a:ext cx="42862" cy="52388"/>
            </a:xfrm>
            <a:custGeom>
              <a:avLst/>
              <a:gdLst>
                <a:gd name="connsiteX0" fmla="*/ 12340 w 42862"/>
                <a:gd name="connsiteY0" fmla="*/ 54457 h 52387"/>
                <a:gd name="connsiteX1" fmla="*/ 42200 w 42862"/>
                <a:gd name="connsiteY1" fmla="*/ 1784 h 52387"/>
                <a:gd name="connsiteX2" fmla="*/ 34771 w 42862"/>
                <a:gd name="connsiteY2" fmla="*/ 1784 h 52387"/>
                <a:gd name="connsiteX3" fmla="*/ 5529 w 42862"/>
                <a:gd name="connsiteY3" fmla="*/ 44123 h 52387"/>
                <a:gd name="connsiteX4" fmla="*/ 12340 w 42862"/>
                <a:gd name="connsiteY4" fmla="*/ 54457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2" h="52387">
                  <a:moveTo>
                    <a:pt x="12340" y="54457"/>
                  </a:moveTo>
                  <a:cubicBezTo>
                    <a:pt x="12340" y="54457"/>
                    <a:pt x="45677" y="31216"/>
                    <a:pt x="42200" y="1784"/>
                  </a:cubicBezTo>
                  <a:lnTo>
                    <a:pt x="34771" y="1784"/>
                  </a:lnTo>
                  <a:cubicBezTo>
                    <a:pt x="34771" y="1784"/>
                    <a:pt x="16911" y="40360"/>
                    <a:pt x="5529" y="44123"/>
                  </a:cubicBezTo>
                  <a:cubicBezTo>
                    <a:pt x="-5853" y="47885"/>
                    <a:pt x="12340" y="54457"/>
                    <a:pt x="12340" y="54457"/>
                  </a:cubicBezTo>
                  <a:close/>
                </a:path>
              </a:pathLst>
            </a:custGeom>
            <a:solidFill>
              <a:srgbClr val="01BE6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09" name="PA-任意多边形 42">
              <a:extLst>
                <a:ext uri="{FF2B5EF4-FFF2-40B4-BE49-F238E27FC236}">
                  <a16:creationId xmlns:a16="http://schemas.microsoft.com/office/drawing/2014/main" xmlns="" id="{34585D89-74CC-4F16-A315-09F6E9E5C018}"/>
                </a:ext>
              </a:extLst>
            </p:cNvPr>
            <p:cNvSpPr/>
            <p:nvPr>
              <p:custDataLst>
                <p:tags r:id="rId42"/>
              </p:custDataLst>
            </p:nvPr>
          </p:nvSpPr>
          <p:spPr>
            <a:xfrm>
              <a:off x="-16443246" y="15018396"/>
              <a:ext cx="19050" cy="42863"/>
            </a:xfrm>
            <a:custGeom>
              <a:avLst/>
              <a:gdLst>
                <a:gd name="connsiteX0" fmla="*/ 16621 w 19049"/>
                <a:gd name="connsiteY0" fmla="*/ 4191 h 42862"/>
                <a:gd name="connsiteX1" fmla="*/ 5239 w 19049"/>
                <a:gd name="connsiteY1" fmla="*/ 41672 h 42862"/>
                <a:gd name="connsiteX2" fmla="*/ 3572 w 19049"/>
                <a:gd name="connsiteY2" fmla="*/ 41672 h 42862"/>
                <a:gd name="connsiteX3" fmla="*/ 15192 w 19049"/>
                <a:gd name="connsiteY3" fmla="*/ 3572 h 42862"/>
              </a:gdLst>
              <a:ahLst/>
              <a:cxnLst>
                <a:cxn ang="0">
                  <a:pos x="connsiteX0" y="connsiteY0"/>
                </a:cxn>
                <a:cxn ang="0">
                  <a:pos x="connsiteX1" y="connsiteY1"/>
                </a:cxn>
                <a:cxn ang="0">
                  <a:pos x="connsiteX2" y="connsiteY2"/>
                </a:cxn>
                <a:cxn ang="0">
                  <a:pos x="connsiteX3" y="connsiteY3"/>
                </a:cxn>
              </a:cxnLst>
              <a:rect l="l" t="t" r="r" b="b"/>
              <a:pathLst>
                <a:path w="19049" h="42862">
                  <a:moveTo>
                    <a:pt x="16621" y="4191"/>
                  </a:moveTo>
                  <a:lnTo>
                    <a:pt x="5239" y="41672"/>
                  </a:lnTo>
                  <a:lnTo>
                    <a:pt x="3572" y="41672"/>
                  </a:lnTo>
                  <a:lnTo>
                    <a:pt x="15192" y="3572"/>
                  </a:lnTo>
                  <a:close/>
                </a:path>
              </a:pathLst>
            </a:custGeom>
            <a:solidFill>
              <a:srgbClr val="107D66"/>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0" name="PA-任意多边形 43">
              <a:extLst>
                <a:ext uri="{FF2B5EF4-FFF2-40B4-BE49-F238E27FC236}">
                  <a16:creationId xmlns:a16="http://schemas.microsoft.com/office/drawing/2014/main" xmlns="" id="{7DCF599E-A0BB-4071-90A5-20C41C6D4D50}"/>
                </a:ext>
              </a:extLst>
            </p:cNvPr>
            <p:cNvSpPr/>
            <p:nvPr>
              <p:custDataLst>
                <p:tags r:id="rId43"/>
              </p:custDataLst>
            </p:nvPr>
          </p:nvSpPr>
          <p:spPr>
            <a:xfrm>
              <a:off x="-16417528" y="15005061"/>
              <a:ext cx="23812" cy="57150"/>
            </a:xfrm>
            <a:custGeom>
              <a:avLst/>
              <a:gdLst>
                <a:gd name="connsiteX0" fmla="*/ 3572 w 23812"/>
                <a:gd name="connsiteY0" fmla="*/ 3572 h 57150"/>
                <a:gd name="connsiteX1" fmla="*/ 5239 w 23812"/>
                <a:gd name="connsiteY1" fmla="*/ 3572 h 57150"/>
                <a:gd name="connsiteX2" fmla="*/ 21526 w 23812"/>
                <a:gd name="connsiteY2" fmla="*/ 54483 h 57150"/>
                <a:gd name="connsiteX3" fmla="*/ 21527 w 23812"/>
                <a:gd name="connsiteY3" fmla="*/ 55054 h 57150"/>
                <a:gd name="connsiteX4" fmla="*/ 19860 w 23812"/>
                <a:gd name="connsiteY4" fmla="*/ 55054 h 57150"/>
                <a:gd name="connsiteX5" fmla="*/ 19860 w 23812"/>
                <a:gd name="connsiteY5" fmla="*/ 54483 h 57150"/>
                <a:gd name="connsiteX6" fmla="*/ 3572 w 23812"/>
                <a:gd name="connsiteY6" fmla="*/ 357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12" h="57150">
                  <a:moveTo>
                    <a:pt x="3572" y="3572"/>
                  </a:moveTo>
                  <a:lnTo>
                    <a:pt x="5239" y="3572"/>
                  </a:lnTo>
                  <a:cubicBezTo>
                    <a:pt x="19367" y="16418"/>
                    <a:pt x="25575" y="35822"/>
                    <a:pt x="21526" y="54483"/>
                  </a:cubicBezTo>
                  <a:lnTo>
                    <a:pt x="21527" y="55054"/>
                  </a:lnTo>
                  <a:lnTo>
                    <a:pt x="19860" y="55054"/>
                  </a:lnTo>
                  <a:lnTo>
                    <a:pt x="19860" y="54483"/>
                  </a:lnTo>
                  <a:cubicBezTo>
                    <a:pt x="23908" y="35822"/>
                    <a:pt x="17700" y="16418"/>
                    <a:pt x="3572" y="3572"/>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1" name="PA-任意多边形 44">
              <a:extLst>
                <a:ext uri="{FF2B5EF4-FFF2-40B4-BE49-F238E27FC236}">
                  <a16:creationId xmlns:a16="http://schemas.microsoft.com/office/drawing/2014/main" xmlns="" id="{F044DCDE-EDE6-4B16-AB8A-8E295A5C6824}"/>
                </a:ext>
              </a:extLst>
            </p:cNvPr>
            <p:cNvSpPr/>
            <p:nvPr>
              <p:custDataLst>
                <p:tags r:id="rId44"/>
              </p:custDataLst>
            </p:nvPr>
          </p:nvSpPr>
          <p:spPr>
            <a:xfrm>
              <a:off x="-16414693" y="14918790"/>
              <a:ext cx="33337" cy="52388"/>
            </a:xfrm>
            <a:custGeom>
              <a:avLst/>
              <a:gdLst>
                <a:gd name="connsiteX0" fmla="*/ 31216 w 33337"/>
                <a:gd name="connsiteY0" fmla="*/ 1784 h 52387"/>
                <a:gd name="connsiteX1" fmla="*/ 32454 w 33337"/>
                <a:gd name="connsiteY1" fmla="*/ 1784 h 52387"/>
                <a:gd name="connsiteX2" fmla="*/ 2594 w 33337"/>
                <a:gd name="connsiteY2" fmla="*/ 54457 h 52387"/>
                <a:gd name="connsiteX3" fmla="*/ 1784 w 33337"/>
                <a:gd name="connsiteY3" fmla="*/ 54124 h 52387"/>
                <a:gd name="connsiteX4" fmla="*/ 31216 w 33337"/>
                <a:gd name="connsiteY4" fmla="*/ 1784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 h="52387">
                  <a:moveTo>
                    <a:pt x="31216" y="1784"/>
                  </a:moveTo>
                  <a:lnTo>
                    <a:pt x="32454" y="1784"/>
                  </a:lnTo>
                  <a:cubicBezTo>
                    <a:pt x="35788" y="31264"/>
                    <a:pt x="2594" y="54457"/>
                    <a:pt x="2594" y="54457"/>
                  </a:cubicBezTo>
                  <a:lnTo>
                    <a:pt x="1784" y="54124"/>
                  </a:lnTo>
                  <a:cubicBezTo>
                    <a:pt x="5499" y="51409"/>
                    <a:pt x="34312" y="29359"/>
                    <a:pt x="31216" y="1784"/>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2" name="PA-任意多边形 45">
              <a:extLst>
                <a:ext uri="{FF2B5EF4-FFF2-40B4-BE49-F238E27FC236}">
                  <a16:creationId xmlns:a16="http://schemas.microsoft.com/office/drawing/2014/main" xmlns="" id="{0785159D-3C3B-4D70-940D-B4B93BA03535}"/>
                </a:ext>
              </a:extLst>
            </p:cNvPr>
            <p:cNvSpPr/>
            <p:nvPr>
              <p:custDataLst>
                <p:tags r:id="rId45"/>
              </p:custDataLst>
            </p:nvPr>
          </p:nvSpPr>
          <p:spPr>
            <a:xfrm>
              <a:off x="-16441207" y="14923968"/>
              <a:ext cx="33337" cy="28575"/>
            </a:xfrm>
            <a:custGeom>
              <a:avLst/>
              <a:gdLst>
                <a:gd name="connsiteX0" fmla="*/ 26489 w 33337"/>
                <a:gd name="connsiteY0" fmla="*/ 14608 h 28575"/>
                <a:gd name="connsiteX1" fmla="*/ 25012 w 33337"/>
                <a:gd name="connsiteY1" fmla="*/ 19800 h 28575"/>
                <a:gd name="connsiteX2" fmla="*/ 19107 w 33337"/>
                <a:gd name="connsiteY2" fmla="*/ 28849 h 28575"/>
                <a:gd name="connsiteX3" fmla="*/ 13344 w 33337"/>
                <a:gd name="connsiteY3" fmla="*/ 30420 h 28575"/>
                <a:gd name="connsiteX4" fmla="*/ 4820 w 33337"/>
                <a:gd name="connsiteY4" fmla="*/ 27849 h 28575"/>
                <a:gd name="connsiteX5" fmla="*/ 2200 w 33337"/>
                <a:gd name="connsiteY5" fmla="*/ 22610 h 28575"/>
                <a:gd name="connsiteX6" fmla="*/ 6963 w 33337"/>
                <a:gd name="connsiteY6" fmla="*/ 6227 h 28575"/>
                <a:gd name="connsiteX7" fmla="*/ 23393 w 33337"/>
                <a:gd name="connsiteY7" fmla="*/ 2750 h 28575"/>
                <a:gd name="connsiteX8" fmla="*/ 26537 w 33337"/>
                <a:gd name="connsiteY8" fmla="*/ 3893 h 28575"/>
                <a:gd name="connsiteX9" fmla="*/ 31299 w 33337"/>
                <a:gd name="connsiteY9" fmla="*/ 2369 h 28575"/>
                <a:gd name="connsiteX10" fmla="*/ 29431 w 33337"/>
                <a:gd name="connsiteY10" fmla="*/ 5953 h 28575"/>
                <a:gd name="connsiteX11" fmla="*/ 28537 w 33337"/>
                <a:gd name="connsiteY11" fmla="*/ 6084 h 28575"/>
                <a:gd name="connsiteX12" fmla="*/ 34680 w 33337"/>
                <a:gd name="connsiteY12" fmla="*/ 6417 h 28575"/>
                <a:gd name="connsiteX13" fmla="*/ 28108 w 33337"/>
                <a:gd name="connsiteY13" fmla="*/ 9037 h 28575"/>
                <a:gd name="connsiteX14" fmla="*/ 35538 w 33337"/>
                <a:gd name="connsiteY14" fmla="*/ 10561 h 28575"/>
                <a:gd name="connsiteX15" fmla="*/ 33299 w 33337"/>
                <a:gd name="connsiteY15" fmla="*/ 11751 h 28575"/>
                <a:gd name="connsiteX16" fmla="*/ 30823 w 33337"/>
                <a:gd name="connsiteY16" fmla="*/ 11751 h 28575"/>
                <a:gd name="connsiteX17" fmla="*/ 26489 w 33337"/>
                <a:gd name="connsiteY17" fmla="*/ 14608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37" h="28575">
                  <a:moveTo>
                    <a:pt x="26489" y="14608"/>
                  </a:moveTo>
                  <a:cubicBezTo>
                    <a:pt x="25778" y="16269"/>
                    <a:pt x="25282" y="18013"/>
                    <a:pt x="25012" y="19800"/>
                  </a:cubicBezTo>
                  <a:cubicBezTo>
                    <a:pt x="24344" y="23489"/>
                    <a:pt x="22215" y="26752"/>
                    <a:pt x="19107" y="28849"/>
                  </a:cubicBezTo>
                  <a:cubicBezTo>
                    <a:pt x="17334" y="29811"/>
                    <a:pt x="15361" y="30349"/>
                    <a:pt x="13344" y="30420"/>
                  </a:cubicBezTo>
                  <a:cubicBezTo>
                    <a:pt x="10267" y="30803"/>
                    <a:pt x="7172" y="29869"/>
                    <a:pt x="4820" y="27849"/>
                  </a:cubicBezTo>
                  <a:cubicBezTo>
                    <a:pt x="3470" y="26384"/>
                    <a:pt x="2562" y="24568"/>
                    <a:pt x="2200" y="22610"/>
                  </a:cubicBezTo>
                  <a:cubicBezTo>
                    <a:pt x="899" y="16694"/>
                    <a:pt x="2693" y="10523"/>
                    <a:pt x="6963" y="6227"/>
                  </a:cubicBezTo>
                  <a:cubicBezTo>
                    <a:pt x="11321" y="2015"/>
                    <a:pt x="17703" y="664"/>
                    <a:pt x="23393" y="2750"/>
                  </a:cubicBezTo>
                  <a:cubicBezTo>
                    <a:pt x="24397" y="3242"/>
                    <a:pt x="25451" y="3625"/>
                    <a:pt x="26537" y="3893"/>
                  </a:cubicBezTo>
                  <a:cubicBezTo>
                    <a:pt x="28280" y="4234"/>
                    <a:pt x="30077" y="3659"/>
                    <a:pt x="31299" y="2369"/>
                  </a:cubicBezTo>
                  <a:cubicBezTo>
                    <a:pt x="31773" y="3875"/>
                    <a:pt x="30936" y="5479"/>
                    <a:pt x="29431" y="5953"/>
                  </a:cubicBezTo>
                  <a:cubicBezTo>
                    <a:pt x="29142" y="6044"/>
                    <a:pt x="28840" y="6088"/>
                    <a:pt x="28537" y="6084"/>
                  </a:cubicBezTo>
                  <a:cubicBezTo>
                    <a:pt x="30459" y="7009"/>
                    <a:pt x="32670" y="7130"/>
                    <a:pt x="34680" y="6417"/>
                  </a:cubicBezTo>
                  <a:cubicBezTo>
                    <a:pt x="33516" y="8879"/>
                    <a:pt x="30647" y="10023"/>
                    <a:pt x="28108" y="9037"/>
                  </a:cubicBezTo>
                  <a:cubicBezTo>
                    <a:pt x="30444" y="10079"/>
                    <a:pt x="32980" y="10599"/>
                    <a:pt x="35538" y="10561"/>
                  </a:cubicBezTo>
                  <a:cubicBezTo>
                    <a:pt x="35014" y="10560"/>
                    <a:pt x="33966" y="11560"/>
                    <a:pt x="33299" y="11751"/>
                  </a:cubicBezTo>
                  <a:cubicBezTo>
                    <a:pt x="32475" y="11823"/>
                    <a:pt x="31647" y="11823"/>
                    <a:pt x="30823" y="11751"/>
                  </a:cubicBezTo>
                  <a:cubicBezTo>
                    <a:pt x="28940" y="11763"/>
                    <a:pt x="27242" y="12883"/>
                    <a:pt x="26489" y="14608"/>
                  </a:cubicBez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3" name="PA-任意多边形 46">
              <a:extLst>
                <a:ext uri="{FF2B5EF4-FFF2-40B4-BE49-F238E27FC236}">
                  <a16:creationId xmlns:a16="http://schemas.microsoft.com/office/drawing/2014/main" xmlns="" id="{DE3ECCDF-F478-4825-98D9-5FA47E13C37D}"/>
                </a:ext>
              </a:extLst>
            </p:cNvPr>
            <p:cNvSpPr/>
            <p:nvPr>
              <p:custDataLst>
                <p:tags r:id="rId46"/>
              </p:custDataLst>
            </p:nvPr>
          </p:nvSpPr>
          <p:spPr>
            <a:xfrm>
              <a:off x="-16417528" y="14922812"/>
              <a:ext cx="9525" cy="9525"/>
            </a:xfrm>
            <a:custGeom>
              <a:avLst/>
              <a:gdLst>
                <a:gd name="connsiteX0" fmla="*/ 4524 w 9524"/>
                <a:gd name="connsiteY0" fmla="*/ 7287 h 9525"/>
                <a:gd name="connsiteX1" fmla="*/ 7573 w 9524"/>
                <a:gd name="connsiteY1" fmla="*/ 8049 h 9525"/>
                <a:gd name="connsiteX2" fmla="*/ 3572 w 9524"/>
                <a:gd name="connsiteY2" fmla="*/ 7287 h 9525"/>
                <a:gd name="connsiteX3" fmla="*/ 6487 w 9524"/>
                <a:gd name="connsiteY3" fmla="*/ 4391 h 9525"/>
                <a:gd name="connsiteX4" fmla="*/ 6477 w 9524"/>
                <a:gd name="connsiteY4" fmla="*/ 4143 h 9525"/>
                <a:gd name="connsiteX5" fmla="*/ 7144 w 9524"/>
                <a:gd name="connsiteY5" fmla="*/ 3572 h 9525"/>
                <a:gd name="connsiteX6" fmla="*/ 5278 w 9524"/>
                <a:gd name="connsiteY6" fmla="*/ 7156 h 9525"/>
                <a:gd name="connsiteX7" fmla="*/ 4524 w 9524"/>
                <a:gd name="connsiteY7" fmla="*/ 7286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4" h="9525">
                  <a:moveTo>
                    <a:pt x="4524" y="7287"/>
                  </a:moveTo>
                  <a:cubicBezTo>
                    <a:pt x="5480" y="7741"/>
                    <a:pt x="6516" y="8000"/>
                    <a:pt x="7573" y="8049"/>
                  </a:cubicBezTo>
                  <a:cubicBezTo>
                    <a:pt x="6196" y="8144"/>
                    <a:pt x="4817" y="7881"/>
                    <a:pt x="3572" y="7287"/>
                  </a:cubicBezTo>
                  <a:cubicBezTo>
                    <a:pt x="5176" y="7292"/>
                    <a:pt x="6481" y="5996"/>
                    <a:pt x="6487" y="4391"/>
                  </a:cubicBezTo>
                  <a:cubicBezTo>
                    <a:pt x="6487" y="4308"/>
                    <a:pt x="6484" y="4226"/>
                    <a:pt x="6477" y="4143"/>
                  </a:cubicBezTo>
                  <a:lnTo>
                    <a:pt x="7144" y="3572"/>
                  </a:lnTo>
                  <a:cubicBezTo>
                    <a:pt x="7618" y="5077"/>
                    <a:pt x="6783" y="6682"/>
                    <a:pt x="5278" y="7156"/>
                  </a:cubicBezTo>
                  <a:cubicBezTo>
                    <a:pt x="5033" y="7233"/>
                    <a:pt x="4780" y="7277"/>
                    <a:pt x="4524" y="7286"/>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4" name="PA-任意多边形 47">
              <a:extLst>
                <a:ext uri="{FF2B5EF4-FFF2-40B4-BE49-F238E27FC236}">
                  <a16:creationId xmlns:a16="http://schemas.microsoft.com/office/drawing/2014/main" xmlns="" id="{7634CFCD-A7DD-45B7-A6AD-50E9EA6F1261}"/>
                </a:ext>
              </a:extLst>
            </p:cNvPr>
            <p:cNvSpPr/>
            <p:nvPr>
              <p:custDataLst>
                <p:tags r:id="rId47"/>
              </p:custDataLst>
            </p:nvPr>
          </p:nvSpPr>
          <p:spPr>
            <a:xfrm>
              <a:off x="-16427053" y="14922137"/>
              <a:ext cx="14287" cy="4763"/>
            </a:xfrm>
            <a:custGeom>
              <a:avLst/>
              <a:gdLst>
                <a:gd name="connsiteX0" fmla="*/ 11477 w 14287"/>
                <a:gd name="connsiteY0" fmla="*/ 5723 h 4762"/>
                <a:gd name="connsiteX1" fmla="*/ 8334 w 14287"/>
                <a:gd name="connsiteY1" fmla="*/ 4580 h 4762"/>
                <a:gd name="connsiteX2" fmla="*/ 3572 w 14287"/>
                <a:gd name="connsiteY2" fmla="*/ 3580 h 4762"/>
                <a:gd name="connsiteX3" fmla="*/ 9335 w 14287"/>
                <a:gd name="connsiteY3" fmla="*/ 4580 h 4762"/>
                <a:gd name="connsiteX4" fmla="*/ 12478 w 14287"/>
                <a:gd name="connsiteY4" fmla="*/ 5723 h 4762"/>
                <a:gd name="connsiteX5" fmla="*/ 12906 w 14287"/>
                <a:gd name="connsiteY5" fmla="*/ 5723 h 4762"/>
                <a:gd name="connsiteX6" fmla="*/ 11478 w 14287"/>
                <a:gd name="connsiteY6" fmla="*/ 5723 h 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87" h="4762">
                  <a:moveTo>
                    <a:pt x="11477" y="5723"/>
                  </a:moveTo>
                  <a:cubicBezTo>
                    <a:pt x="10392" y="5455"/>
                    <a:pt x="9338" y="5072"/>
                    <a:pt x="8334" y="4580"/>
                  </a:cubicBezTo>
                  <a:cubicBezTo>
                    <a:pt x="6816" y="3977"/>
                    <a:pt x="5205" y="3639"/>
                    <a:pt x="3572" y="3580"/>
                  </a:cubicBezTo>
                  <a:cubicBezTo>
                    <a:pt x="5541" y="3513"/>
                    <a:pt x="7503" y="3853"/>
                    <a:pt x="9335" y="4580"/>
                  </a:cubicBezTo>
                  <a:cubicBezTo>
                    <a:pt x="10339" y="5072"/>
                    <a:pt x="11392" y="5455"/>
                    <a:pt x="12478" y="5723"/>
                  </a:cubicBezTo>
                  <a:lnTo>
                    <a:pt x="12906" y="5723"/>
                  </a:lnTo>
                  <a:cubicBezTo>
                    <a:pt x="12433" y="5795"/>
                    <a:pt x="11951" y="5795"/>
                    <a:pt x="11478" y="5723"/>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5" name="PA-任意多边形 48">
              <a:extLst>
                <a:ext uri="{FF2B5EF4-FFF2-40B4-BE49-F238E27FC236}">
                  <a16:creationId xmlns:a16="http://schemas.microsoft.com/office/drawing/2014/main" xmlns="" id="{ECE667AC-D4DA-4715-BFC9-F9AF65A17867}"/>
                </a:ext>
              </a:extLst>
            </p:cNvPr>
            <p:cNvSpPr/>
            <p:nvPr>
              <p:custDataLst>
                <p:tags r:id="rId48"/>
              </p:custDataLst>
            </p:nvPr>
          </p:nvSpPr>
          <p:spPr>
            <a:xfrm>
              <a:off x="-16417957" y="14929432"/>
              <a:ext cx="14287" cy="9525"/>
            </a:xfrm>
            <a:custGeom>
              <a:avLst/>
              <a:gdLst>
                <a:gd name="connsiteX0" fmla="*/ 8763 w 14287"/>
                <a:gd name="connsiteY0" fmla="*/ 6287 h 9525"/>
                <a:gd name="connsiteX1" fmla="*/ 11001 w 14287"/>
                <a:gd name="connsiteY1" fmla="*/ 5096 h 9525"/>
                <a:gd name="connsiteX2" fmla="*/ 3572 w 14287"/>
                <a:gd name="connsiteY2" fmla="*/ 3572 h 9525"/>
                <a:gd name="connsiteX3" fmla="*/ 5239 w 14287"/>
                <a:gd name="connsiteY3" fmla="*/ 3905 h 9525"/>
                <a:gd name="connsiteX4" fmla="*/ 11859 w 14287"/>
                <a:gd name="connsiteY4" fmla="*/ 5048 h 9525"/>
                <a:gd name="connsiteX5" fmla="*/ 9620 w 14287"/>
                <a:gd name="connsiteY5" fmla="*/ 6239 h 9525"/>
                <a:gd name="connsiteX6" fmla="*/ 7906 w 14287"/>
                <a:gd name="connsiteY6" fmla="*/ 6239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87" h="9525">
                  <a:moveTo>
                    <a:pt x="8763" y="6287"/>
                  </a:moveTo>
                  <a:cubicBezTo>
                    <a:pt x="9430" y="6287"/>
                    <a:pt x="10478" y="5096"/>
                    <a:pt x="11001" y="5096"/>
                  </a:cubicBezTo>
                  <a:cubicBezTo>
                    <a:pt x="8443" y="5135"/>
                    <a:pt x="5908" y="4615"/>
                    <a:pt x="3572" y="3572"/>
                  </a:cubicBezTo>
                  <a:cubicBezTo>
                    <a:pt x="4103" y="3782"/>
                    <a:pt x="4668" y="3895"/>
                    <a:pt x="5239" y="3905"/>
                  </a:cubicBezTo>
                  <a:cubicBezTo>
                    <a:pt x="7351" y="4708"/>
                    <a:pt x="9599" y="5096"/>
                    <a:pt x="11859" y="5048"/>
                  </a:cubicBezTo>
                  <a:cubicBezTo>
                    <a:pt x="11335" y="5048"/>
                    <a:pt x="10287" y="6048"/>
                    <a:pt x="9620" y="6239"/>
                  </a:cubicBezTo>
                  <a:cubicBezTo>
                    <a:pt x="9052" y="6328"/>
                    <a:pt x="8474" y="6328"/>
                    <a:pt x="7906" y="6239"/>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6" name="PA-任意多边形 49">
              <a:extLst>
                <a:ext uri="{FF2B5EF4-FFF2-40B4-BE49-F238E27FC236}">
                  <a16:creationId xmlns:a16="http://schemas.microsoft.com/office/drawing/2014/main" xmlns="" id="{F2693363-68AF-4E0F-8FFB-0DBB0801D5C2}"/>
                </a:ext>
              </a:extLst>
            </p:cNvPr>
            <p:cNvSpPr/>
            <p:nvPr>
              <p:custDataLst>
                <p:tags r:id="rId49"/>
              </p:custDataLst>
            </p:nvPr>
          </p:nvSpPr>
          <p:spPr>
            <a:xfrm>
              <a:off x="-16432292" y="14932337"/>
              <a:ext cx="23812" cy="23813"/>
            </a:xfrm>
            <a:custGeom>
              <a:avLst/>
              <a:gdLst>
                <a:gd name="connsiteX0" fmla="*/ 3572 w 23812"/>
                <a:gd name="connsiteY0" fmla="*/ 22051 h 23812"/>
                <a:gd name="connsiteX1" fmla="*/ 9335 w 23812"/>
                <a:gd name="connsiteY1" fmla="*/ 20479 h 23812"/>
                <a:gd name="connsiteX2" fmla="*/ 15240 w 23812"/>
                <a:gd name="connsiteY2" fmla="*/ 11430 h 23812"/>
                <a:gd name="connsiteX3" fmla="*/ 16716 w 23812"/>
                <a:gd name="connsiteY3" fmla="*/ 6239 h 23812"/>
                <a:gd name="connsiteX4" fmla="*/ 20764 w 23812"/>
                <a:gd name="connsiteY4" fmla="*/ 3572 h 23812"/>
                <a:gd name="connsiteX5" fmla="*/ 21574 w 23812"/>
                <a:gd name="connsiteY5" fmla="*/ 3572 h 23812"/>
                <a:gd name="connsiteX6" fmla="*/ 17526 w 23812"/>
                <a:gd name="connsiteY6" fmla="*/ 6239 h 23812"/>
                <a:gd name="connsiteX7" fmla="*/ 16050 w 23812"/>
                <a:gd name="connsiteY7" fmla="*/ 11430 h 23812"/>
                <a:gd name="connsiteX8" fmla="*/ 10144 w 23812"/>
                <a:gd name="connsiteY8" fmla="*/ 20479 h 23812"/>
                <a:gd name="connsiteX9" fmla="*/ 4381 w 23812"/>
                <a:gd name="connsiteY9" fmla="*/ 22051 h 23812"/>
                <a:gd name="connsiteX10" fmla="*/ 3572 w 23812"/>
                <a:gd name="connsiteY10" fmla="*/ 22051 h 2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12" h="23812">
                  <a:moveTo>
                    <a:pt x="3572" y="22051"/>
                  </a:moveTo>
                  <a:cubicBezTo>
                    <a:pt x="5588" y="21979"/>
                    <a:pt x="7561" y="21441"/>
                    <a:pt x="9335" y="20479"/>
                  </a:cubicBezTo>
                  <a:cubicBezTo>
                    <a:pt x="12442" y="18382"/>
                    <a:pt x="14572" y="15119"/>
                    <a:pt x="15240" y="11430"/>
                  </a:cubicBezTo>
                  <a:cubicBezTo>
                    <a:pt x="15510" y="9644"/>
                    <a:pt x="16006" y="7900"/>
                    <a:pt x="16716" y="6239"/>
                  </a:cubicBezTo>
                  <a:cubicBezTo>
                    <a:pt x="17479" y="4678"/>
                    <a:pt x="19030" y="3656"/>
                    <a:pt x="20764" y="3572"/>
                  </a:cubicBezTo>
                  <a:lnTo>
                    <a:pt x="21574" y="3572"/>
                  </a:lnTo>
                  <a:cubicBezTo>
                    <a:pt x="19839" y="3656"/>
                    <a:pt x="18288" y="4678"/>
                    <a:pt x="17526" y="6239"/>
                  </a:cubicBezTo>
                  <a:cubicBezTo>
                    <a:pt x="16816" y="7900"/>
                    <a:pt x="16319" y="9644"/>
                    <a:pt x="16050" y="11430"/>
                  </a:cubicBezTo>
                  <a:cubicBezTo>
                    <a:pt x="15381" y="15119"/>
                    <a:pt x="13252" y="18382"/>
                    <a:pt x="10144" y="20479"/>
                  </a:cubicBezTo>
                  <a:cubicBezTo>
                    <a:pt x="8371" y="21442"/>
                    <a:pt x="6398" y="21979"/>
                    <a:pt x="4381" y="22051"/>
                  </a:cubicBezTo>
                  <a:lnTo>
                    <a:pt x="3572" y="22051"/>
                  </a:lnTo>
                  <a:close/>
                </a:path>
              </a:pathLst>
            </a:custGeom>
            <a:solidFill>
              <a:srgbClr val="1C9A88"/>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7" name="PA-任意多边形 50">
              <a:extLst>
                <a:ext uri="{FF2B5EF4-FFF2-40B4-BE49-F238E27FC236}">
                  <a16:creationId xmlns:a16="http://schemas.microsoft.com/office/drawing/2014/main" xmlns="" id="{531D900D-6795-42CA-90E7-7C5844435CFF}"/>
                </a:ext>
              </a:extLst>
            </p:cNvPr>
            <p:cNvSpPr/>
            <p:nvPr>
              <p:custDataLst>
                <p:tags r:id="rId50"/>
              </p:custDataLst>
            </p:nvPr>
          </p:nvSpPr>
          <p:spPr>
            <a:xfrm>
              <a:off x="-16415576" y="14926813"/>
              <a:ext cx="9525" cy="9525"/>
            </a:xfrm>
            <a:custGeom>
              <a:avLst/>
              <a:gdLst>
                <a:gd name="connsiteX0" fmla="*/ 3572 w 9524"/>
                <a:gd name="connsiteY0" fmla="*/ 6572 h 9525"/>
                <a:gd name="connsiteX1" fmla="*/ 7811 w 9524"/>
                <a:gd name="connsiteY1" fmla="*/ 3858 h 9525"/>
                <a:gd name="connsiteX2" fmla="*/ 8763 w 9524"/>
                <a:gd name="connsiteY2" fmla="*/ 3572 h 9525"/>
                <a:gd name="connsiteX3" fmla="*/ 3572 w 9524"/>
                <a:gd name="connsiteY3" fmla="*/ 6572 h 9525"/>
              </a:gdLst>
              <a:ahLst/>
              <a:cxnLst>
                <a:cxn ang="0">
                  <a:pos x="connsiteX0" y="connsiteY0"/>
                </a:cxn>
                <a:cxn ang="0">
                  <a:pos x="connsiteX1" y="connsiteY1"/>
                </a:cxn>
                <a:cxn ang="0">
                  <a:pos x="connsiteX2" y="connsiteY2"/>
                </a:cxn>
                <a:cxn ang="0">
                  <a:pos x="connsiteX3" y="connsiteY3"/>
                </a:cxn>
              </a:cxnLst>
              <a:rect l="l" t="t" r="r" b="b"/>
              <a:pathLst>
                <a:path w="9524" h="9525">
                  <a:moveTo>
                    <a:pt x="3572" y="6572"/>
                  </a:moveTo>
                  <a:cubicBezTo>
                    <a:pt x="5355" y="6450"/>
                    <a:pt x="6953" y="5426"/>
                    <a:pt x="7811" y="3858"/>
                  </a:cubicBezTo>
                  <a:lnTo>
                    <a:pt x="8763" y="3572"/>
                  </a:lnTo>
                  <a:cubicBezTo>
                    <a:pt x="7833" y="5561"/>
                    <a:pt x="5760" y="6759"/>
                    <a:pt x="3572" y="6572"/>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8" name="PA-任意多边形 51">
              <a:extLst>
                <a:ext uri="{FF2B5EF4-FFF2-40B4-BE49-F238E27FC236}">
                  <a16:creationId xmlns:a16="http://schemas.microsoft.com/office/drawing/2014/main" xmlns="" id="{8B9D1979-902D-432B-AF29-4499A337290F}"/>
                </a:ext>
              </a:extLst>
            </p:cNvPr>
            <p:cNvSpPr/>
            <p:nvPr>
              <p:custDataLst>
                <p:tags r:id="rId51"/>
              </p:custDataLst>
            </p:nvPr>
          </p:nvSpPr>
          <p:spPr>
            <a:xfrm>
              <a:off x="-16388785" y="14910716"/>
              <a:ext cx="4762" cy="9525"/>
            </a:xfrm>
            <a:custGeom>
              <a:avLst/>
              <a:gdLst>
                <a:gd name="connsiteX0" fmla="*/ 5737 w 4762"/>
                <a:gd name="connsiteY0" fmla="*/ 9525 h 9525"/>
                <a:gd name="connsiteX1" fmla="*/ 5737 w 4762"/>
                <a:gd name="connsiteY1" fmla="*/ 3715 h 9525"/>
                <a:gd name="connsiteX2" fmla="*/ 2641 w 4762"/>
                <a:gd name="connsiteY2" fmla="*/ 1810 h 9525"/>
                <a:gd name="connsiteX3" fmla="*/ 6546 w 4762"/>
                <a:gd name="connsiteY3" fmla="*/ 3715 h 9525"/>
                <a:gd name="connsiteX4" fmla="*/ 6546 w 4762"/>
                <a:gd name="connsiteY4" fmla="*/ 9525 h 9525"/>
                <a:gd name="connsiteX5" fmla="*/ 1784 w 4762"/>
                <a:gd name="connsiteY5" fmla="*/ 10049 h 9525"/>
                <a:gd name="connsiteX6" fmla="*/ 5737 w 4762"/>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 h="9525">
                  <a:moveTo>
                    <a:pt x="5737" y="9525"/>
                  </a:moveTo>
                  <a:cubicBezTo>
                    <a:pt x="5737" y="9525"/>
                    <a:pt x="8213" y="7429"/>
                    <a:pt x="5737" y="3715"/>
                  </a:cubicBezTo>
                  <a:cubicBezTo>
                    <a:pt x="5076" y="2615"/>
                    <a:pt x="3921" y="1904"/>
                    <a:pt x="2641" y="1810"/>
                  </a:cubicBezTo>
                  <a:cubicBezTo>
                    <a:pt x="4202" y="1633"/>
                    <a:pt x="5725" y="2376"/>
                    <a:pt x="6546" y="3715"/>
                  </a:cubicBezTo>
                  <a:cubicBezTo>
                    <a:pt x="9023" y="7429"/>
                    <a:pt x="6546" y="9525"/>
                    <a:pt x="6546" y="9525"/>
                  </a:cubicBezTo>
                  <a:cubicBezTo>
                    <a:pt x="4982" y="9869"/>
                    <a:pt x="3386" y="10044"/>
                    <a:pt x="1784" y="10049"/>
                  </a:cubicBezTo>
                  <a:cubicBezTo>
                    <a:pt x="3113" y="9982"/>
                    <a:pt x="4435" y="9806"/>
                    <a:pt x="5737" y="9525"/>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19" name="PA-任意多边形 52">
              <a:extLst>
                <a:ext uri="{FF2B5EF4-FFF2-40B4-BE49-F238E27FC236}">
                  <a16:creationId xmlns:a16="http://schemas.microsoft.com/office/drawing/2014/main" xmlns="" id="{49C6E5E6-79C7-4358-98C9-54A4737C36AD}"/>
                </a:ext>
              </a:extLst>
            </p:cNvPr>
            <p:cNvSpPr/>
            <p:nvPr>
              <p:custDataLst>
                <p:tags r:id="rId52"/>
              </p:custDataLst>
            </p:nvPr>
          </p:nvSpPr>
          <p:spPr>
            <a:xfrm>
              <a:off x="-16331684" y="14872182"/>
              <a:ext cx="19050" cy="61913"/>
            </a:xfrm>
            <a:custGeom>
              <a:avLst/>
              <a:gdLst>
                <a:gd name="connsiteX0" fmla="*/ 5405 w 19049"/>
                <a:gd name="connsiteY0" fmla="*/ 1815 h 61912"/>
                <a:gd name="connsiteX1" fmla="*/ 13692 w 19049"/>
                <a:gd name="connsiteY1" fmla="*/ 61823 h 61912"/>
                <a:gd name="connsiteX2" fmla="*/ 19645 w 19049"/>
                <a:gd name="connsiteY2" fmla="*/ 57060 h 61912"/>
                <a:gd name="connsiteX3" fmla="*/ 14311 w 19049"/>
                <a:gd name="connsiteY3" fmla="*/ 5006 h 61912"/>
                <a:gd name="connsiteX4" fmla="*/ 5405 w 19049"/>
                <a:gd name="connsiteY4" fmla="*/ 1815 h 61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 h="61912">
                  <a:moveTo>
                    <a:pt x="5405" y="1815"/>
                  </a:moveTo>
                  <a:cubicBezTo>
                    <a:pt x="5405" y="1815"/>
                    <a:pt x="-6835" y="40439"/>
                    <a:pt x="13692" y="61823"/>
                  </a:cubicBezTo>
                  <a:lnTo>
                    <a:pt x="19645" y="57060"/>
                  </a:lnTo>
                  <a:cubicBezTo>
                    <a:pt x="19645" y="57060"/>
                    <a:pt x="7500" y="14912"/>
                    <a:pt x="14311" y="5006"/>
                  </a:cubicBezTo>
                  <a:cubicBezTo>
                    <a:pt x="2309" y="1243"/>
                    <a:pt x="5405" y="1815"/>
                    <a:pt x="5405" y="1815"/>
                  </a:cubicBezTo>
                  <a:close/>
                </a:path>
              </a:pathLst>
            </a:custGeom>
            <a:solidFill>
              <a:srgbClr val="4BC5B9"/>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0" name="PA-任意多边形 53">
              <a:extLst>
                <a:ext uri="{FF2B5EF4-FFF2-40B4-BE49-F238E27FC236}">
                  <a16:creationId xmlns:a16="http://schemas.microsoft.com/office/drawing/2014/main" xmlns="" id="{4446E483-C4B1-4EAA-B809-21A8D7FF13E5}"/>
                </a:ext>
              </a:extLst>
            </p:cNvPr>
            <p:cNvSpPr/>
            <p:nvPr>
              <p:custDataLst>
                <p:tags r:id="rId53"/>
              </p:custDataLst>
            </p:nvPr>
          </p:nvSpPr>
          <p:spPr>
            <a:xfrm>
              <a:off x="-16327375" y="14867941"/>
              <a:ext cx="9525" cy="9525"/>
            </a:xfrm>
            <a:custGeom>
              <a:avLst/>
              <a:gdLst>
                <a:gd name="connsiteX0" fmla="*/ 9573 w 9524"/>
                <a:gd name="connsiteY0" fmla="*/ 9485 h 9525"/>
                <a:gd name="connsiteX1" fmla="*/ 9573 w 9524"/>
                <a:gd name="connsiteY1" fmla="*/ 3674 h 9525"/>
                <a:gd name="connsiteX2" fmla="*/ 2525 w 9524"/>
                <a:gd name="connsiteY2" fmla="*/ 2865 h 9525"/>
                <a:gd name="connsiteX3" fmla="*/ 2525 w 9524"/>
                <a:gd name="connsiteY3" fmla="*/ 9485 h 9525"/>
                <a:gd name="connsiteX4" fmla="*/ 9573 w 9524"/>
                <a:gd name="connsiteY4" fmla="*/ 9485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9525">
                  <a:moveTo>
                    <a:pt x="9573" y="9485"/>
                  </a:moveTo>
                  <a:cubicBezTo>
                    <a:pt x="9573" y="9485"/>
                    <a:pt x="12050" y="7389"/>
                    <a:pt x="9573" y="3674"/>
                  </a:cubicBezTo>
                  <a:cubicBezTo>
                    <a:pt x="7097" y="-40"/>
                    <a:pt x="2525" y="2865"/>
                    <a:pt x="2525" y="2865"/>
                  </a:cubicBezTo>
                  <a:cubicBezTo>
                    <a:pt x="2525" y="2865"/>
                    <a:pt x="858" y="8247"/>
                    <a:pt x="2525" y="9485"/>
                  </a:cubicBezTo>
                  <a:cubicBezTo>
                    <a:pt x="4192" y="10723"/>
                    <a:pt x="9573" y="9485"/>
                    <a:pt x="9573" y="9485"/>
                  </a:cubicBezTo>
                  <a:close/>
                </a:path>
              </a:pathLst>
            </a:custGeom>
            <a:solidFill>
              <a:srgbClr val="F6B9AD"/>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1" name="PA-任意多边形 54">
              <a:extLst>
                <a:ext uri="{FF2B5EF4-FFF2-40B4-BE49-F238E27FC236}">
                  <a16:creationId xmlns:a16="http://schemas.microsoft.com/office/drawing/2014/main" xmlns="" id="{441A8FEB-258A-49EA-B0A5-A53020E7E6F4}"/>
                </a:ext>
              </a:extLst>
            </p:cNvPr>
            <p:cNvSpPr/>
            <p:nvPr>
              <p:custDataLst>
                <p:tags r:id="rId54"/>
              </p:custDataLst>
            </p:nvPr>
          </p:nvSpPr>
          <p:spPr>
            <a:xfrm>
              <a:off x="-16315204" y="14908217"/>
              <a:ext cx="14287" cy="19050"/>
            </a:xfrm>
            <a:custGeom>
              <a:avLst/>
              <a:gdLst>
                <a:gd name="connsiteX0" fmla="*/ 7118 w 14287"/>
                <a:gd name="connsiteY0" fmla="*/ 19024 h 19050"/>
                <a:gd name="connsiteX1" fmla="*/ 1784 w 14287"/>
                <a:gd name="connsiteY1" fmla="*/ 13690 h 19050"/>
                <a:gd name="connsiteX2" fmla="*/ 1784 w 14287"/>
                <a:gd name="connsiteY2" fmla="*/ 7118 h 19050"/>
                <a:gd name="connsiteX3" fmla="*/ 7118 w 14287"/>
                <a:gd name="connsiteY3" fmla="*/ 1784 h 19050"/>
                <a:gd name="connsiteX4" fmla="*/ 8071 w 14287"/>
                <a:gd name="connsiteY4" fmla="*/ 1784 h 19050"/>
                <a:gd name="connsiteX5" fmla="*/ 13405 w 14287"/>
                <a:gd name="connsiteY5" fmla="*/ 7118 h 19050"/>
                <a:gd name="connsiteX6" fmla="*/ 13405 w 14287"/>
                <a:gd name="connsiteY6" fmla="*/ 13690 h 19050"/>
                <a:gd name="connsiteX7" fmla="*/ 8071 w 14287"/>
                <a:gd name="connsiteY7" fmla="*/ 1902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 h="19050">
                  <a:moveTo>
                    <a:pt x="7118" y="19024"/>
                  </a:moveTo>
                  <a:cubicBezTo>
                    <a:pt x="4172" y="19024"/>
                    <a:pt x="1784" y="16636"/>
                    <a:pt x="1784" y="13690"/>
                  </a:cubicBezTo>
                  <a:lnTo>
                    <a:pt x="1784" y="7118"/>
                  </a:lnTo>
                  <a:cubicBezTo>
                    <a:pt x="1784" y="4172"/>
                    <a:pt x="4172" y="1784"/>
                    <a:pt x="7118" y="1784"/>
                  </a:cubicBezTo>
                  <a:lnTo>
                    <a:pt x="8071" y="1784"/>
                  </a:lnTo>
                  <a:cubicBezTo>
                    <a:pt x="11016" y="1784"/>
                    <a:pt x="13405" y="4172"/>
                    <a:pt x="13405" y="7118"/>
                  </a:cubicBezTo>
                  <a:lnTo>
                    <a:pt x="13405" y="13690"/>
                  </a:lnTo>
                  <a:cubicBezTo>
                    <a:pt x="13405" y="16636"/>
                    <a:pt x="11016" y="19024"/>
                    <a:pt x="8071" y="19024"/>
                  </a:cubicBezTo>
                  <a:close/>
                </a:path>
              </a:pathLst>
            </a:custGeom>
            <a:solidFill>
              <a:srgbClr val="F6B9AD"/>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2" name="PA-任意多边形 55">
              <a:extLst>
                <a:ext uri="{FF2B5EF4-FFF2-40B4-BE49-F238E27FC236}">
                  <a16:creationId xmlns:a16="http://schemas.microsoft.com/office/drawing/2014/main" xmlns="" id="{724EC132-ACDB-4189-A009-7427E675B824}"/>
                </a:ext>
              </a:extLst>
            </p:cNvPr>
            <p:cNvSpPr/>
            <p:nvPr>
              <p:custDataLst>
                <p:tags r:id="rId55"/>
              </p:custDataLst>
            </p:nvPr>
          </p:nvSpPr>
          <p:spPr>
            <a:xfrm>
              <a:off x="-16322100" y="14878309"/>
              <a:ext cx="9525" cy="57150"/>
            </a:xfrm>
            <a:custGeom>
              <a:avLst/>
              <a:gdLst>
                <a:gd name="connsiteX0" fmla="*/ 9203 w 9524"/>
                <a:gd name="connsiteY0" fmla="*/ 53648 h 57150"/>
                <a:gd name="connsiteX1" fmla="*/ 3727 w 9524"/>
                <a:gd name="connsiteY1" fmla="*/ 1784 h 57150"/>
                <a:gd name="connsiteX2" fmla="*/ 4679 w 9524"/>
                <a:gd name="connsiteY2" fmla="*/ 1784 h 57150"/>
                <a:gd name="connsiteX3" fmla="*/ 4679 w 9524"/>
                <a:gd name="connsiteY3" fmla="*/ 1784 h 57150"/>
                <a:gd name="connsiteX4" fmla="*/ 4965 w 9524"/>
                <a:gd name="connsiteY4" fmla="*/ 1784 h 57150"/>
                <a:gd name="connsiteX5" fmla="*/ 10299 w 9524"/>
                <a:gd name="connsiteY5" fmla="*/ 53838 h 57150"/>
                <a:gd name="connsiteX6" fmla="*/ 4346 w 9524"/>
                <a:gd name="connsiteY6" fmla="*/ 58601 h 57150"/>
                <a:gd name="connsiteX7" fmla="*/ 3822 w 9524"/>
                <a:gd name="connsiteY7" fmla="*/ 5802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4" h="57150">
                  <a:moveTo>
                    <a:pt x="9203" y="53648"/>
                  </a:moveTo>
                  <a:cubicBezTo>
                    <a:pt x="9203" y="53648"/>
                    <a:pt x="-2798" y="12023"/>
                    <a:pt x="3727" y="1784"/>
                  </a:cubicBezTo>
                  <a:lnTo>
                    <a:pt x="4679" y="1784"/>
                  </a:lnTo>
                  <a:lnTo>
                    <a:pt x="4679" y="1784"/>
                  </a:lnTo>
                  <a:lnTo>
                    <a:pt x="4965" y="1784"/>
                  </a:lnTo>
                  <a:cubicBezTo>
                    <a:pt x="-1845" y="11690"/>
                    <a:pt x="10299" y="53838"/>
                    <a:pt x="10299" y="53838"/>
                  </a:cubicBezTo>
                  <a:lnTo>
                    <a:pt x="4346" y="58601"/>
                  </a:lnTo>
                  <a:lnTo>
                    <a:pt x="3822" y="58029"/>
                  </a:ln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3" name="PA-任意多边形 56">
              <a:extLst>
                <a:ext uri="{FF2B5EF4-FFF2-40B4-BE49-F238E27FC236}">
                  <a16:creationId xmlns:a16="http://schemas.microsoft.com/office/drawing/2014/main" xmlns="" id="{D09C10BE-E09E-4075-97E8-A47A522DDBAD}"/>
                </a:ext>
              </a:extLst>
            </p:cNvPr>
            <p:cNvSpPr/>
            <p:nvPr>
              <p:custDataLst>
                <p:tags r:id="rId56"/>
              </p:custDataLst>
            </p:nvPr>
          </p:nvSpPr>
          <p:spPr>
            <a:xfrm>
              <a:off x="-16322491" y="14888501"/>
              <a:ext cx="28575" cy="28575"/>
            </a:xfrm>
            <a:custGeom>
              <a:avLst/>
              <a:gdLst>
                <a:gd name="connsiteX0" fmla="*/ 27501 w 28574"/>
                <a:gd name="connsiteY0" fmla="*/ 14643 h 28575"/>
                <a:gd name="connsiteX1" fmla="*/ 14643 w 28574"/>
                <a:gd name="connsiteY1" fmla="*/ 27502 h 28575"/>
                <a:gd name="connsiteX2" fmla="*/ 1784 w 28574"/>
                <a:gd name="connsiteY2" fmla="*/ 14643 h 28575"/>
                <a:gd name="connsiteX3" fmla="*/ 14643 w 28574"/>
                <a:gd name="connsiteY3" fmla="*/ 1784 h 28575"/>
                <a:gd name="connsiteX4" fmla="*/ 27501 w 28574"/>
                <a:gd name="connsiteY4" fmla="*/ 14643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4" h="28575">
                  <a:moveTo>
                    <a:pt x="27501" y="14643"/>
                  </a:moveTo>
                  <a:cubicBezTo>
                    <a:pt x="27501" y="21744"/>
                    <a:pt x="21744" y="27502"/>
                    <a:pt x="14643" y="27502"/>
                  </a:cubicBezTo>
                  <a:cubicBezTo>
                    <a:pt x="7541" y="27502"/>
                    <a:pt x="1784" y="21745"/>
                    <a:pt x="1784" y="14643"/>
                  </a:cubicBezTo>
                  <a:cubicBezTo>
                    <a:pt x="1784" y="7541"/>
                    <a:pt x="7541" y="1784"/>
                    <a:pt x="14643" y="1784"/>
                  </a:cubicBezTo>
                  <a:cubicBezTo>
                    <a:pt x="21744" y="1784"/>
                    <a:pt x="27501" y="7541"/>
                    <a:pt x="27501" y="14643"/>
                  </a:cubicBezTo>
                  <a:close/>
                </a:path>
              </a:pathLst>
            </a:custGeom>
            <a:solidFill>
              <a:srgbClr val="4BC5B9"/>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4" name="PA-任意多边形 57">
              <a:extLst>
                <a:ext uri="{FF2B5EF4-FFF2-40B4-BE49-F238E27FC236}">
                  <a16:creationId xmlns:a16="http://schemas.microsoft.com/office/drawing/2014/main" xmlns="" id="{4D7124AA-BF57-446C-8CDE-8F584403BCA2}"/>
                </a:ext>
              </a:extLst>
            </p:cNvPr>
            <p:cNvSpPr/>
            <p:nvPr>
              <p:custDataLst>
                <p:tags r:id="rId57"/>
              </p:custDataLst>
            </p:nvPr>
          </p:nvSpPr>
          <p:spPr>
            <a:xfrm>
              <a:off x="-16310204" y="14888500"/>
              <a:ext cx="14287" cy="38100"/>
            </a:xfrm>
            <a:custGeom>
              <a:avLst/>
              <a:gdLst>
                <a:gd name="connsiteX0" fmla="*/ 6927 w 14287"/>
                <a:gd name="connsiteY0" fmla="*/ 32883 h 38100"/>
                <a:gd name="connsiteX1" fmla="*/ 6927 w 14287"/>
                <a:gd name="connsiteY1" fmla="*/ 27311 h 38100"/>
                <a:gd name="connsiteX2" fmla="*/ 6927 w 14287"/>
                <a:gd name="connsiteY2" fmla="*/ 26073 h 38100"/>
                <a:gd name="connsiteX3" fmla="*/ 12524 w 14287"/>
                <a:gd name="connsiteY3" fmla="*/ 8770 h 38100"/>
                <a:gd name="connsiteX4" fmla="*/ 1784 w 14287"/>
                <a:gd name="connsiteY4" fmla="*/ 1784 h 38100"/>
                <a:gd name="connsiteX5" fmla="*/ 2498 w 14287"/>
                <a:gd name="connsiteY5" fmla="*/ 1784 h 38100"/>
                <a:gd name="connsiteX6" fmla="*/ 15372 w 14287"/>
                <a:gd name="connsiteY6" fmla="*/ 14628 h 38100"/>
                <a:gd name="connsiteX7" fmla="*/ 8404 w 14287"/>
                <a:gd name="connsiteY7" fmla="*/ 26073 h 38100"/>
                <a:gd name="connsiteX8" fmla="*/ 8404 w 14287"/>
                <a:gd name="connsiteY8" fmla="*/ 27311 h 38100"/>
                <a:gd name="connsiteX9" fmla="*/ 8404 w 14287"/>
                <a:gd name="connsiteY9" fmla="*/ 32931 h 38100"/>
                <a:gd name="connsiteX10" fmla="*/ 2594 w 14287"/>
                <a:gd name="connsiteY10" fmla="*/ 38741 h 38100"/>
                <a:gd name="connsiteX11" fmla="*/ 1879 w 14287"/>
                <a:gd name="connsiteY11" fmla="*/ 38741 h 38100"/>
                <a:gd name="connsiteX12" fmla="*/ 6927 w 14287"/>
                <a:gd name="connsiteY12" fmla="*/ 32883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 h="38100">
                  <a:moveTo>
                    <a:pt x="6927" y="32883"/>
                  </a:moveTo>
                  <a:lnTo>
                    <a:pt x="6927" y="27311"/>
                  </a:lnTo>
                  <a:cubicBezTo>
                    <a:pt x="6972" y="26900"/>
                    <a:pt x="6972" y="26484"/>
                    <a:pt x="6927" y="26073"/>
                  </a:cubicBezTo>
                  <a:cubicBezTo>
                    <a:pt x="13251" y="22840"/>
                    <a:pt x="15757" y="15094"/>
                    <a:pt x="12524" y="8770"/>
                  </a:cubicBezTo>
                  <a:cubicBezTo>
                    <a:pt x="10442" y="4697"/>
                    <a:pt x="6352" y="2036"/>
                    <a:pt x="1784" y="1784"/>
                  </a:cubicBezTo>
                  <a:lnTo>
                    <a:pt x="2498" y="1784"/>
                  </a:lnTo>
                  <a:cubicBezTo>
                    <a:pt x="9600" y="1776"/>
                    <a:pt x="15364" y="7527"/>
                    <a:pt x="15372" y="14628"/>
                  </a:cubicBezTo>
                  <a:cubicBezTo>
                    <a:pt x="15377" y="19447"/>
                    <a:pt x="12688" y="23865"/>
                    <a:pt x="8404" y="26073"/>
                  </a:cubicBezTo>
                  <a:cubicBezTo>
                    <a:pt x="8448" y="26484"/>
                    <a:pt x="8448" y="26900"/>
                    <a:pt x="8404" y="27311"/>
                  </a:cubicBezTo>
                  <a:lnTo>
                    <a:pt x="8404" y="32931"/>
                  </a:lnTo>
                  <a:cubicBezTo>
                    <a:pt x="8404" y="36140"/>
                    <a:pt x="5803" y="38741"/>
                    <a:pt x="2594" y="38741"/>
                  </a:cubicBezTo>
                  <a:lnTo>
                    <a:pt x="1879" y="38741"/>
                  </a:lnTo>
                  <a:cubicBezTo>
                    <a:pt x="4806" y="38355"/>
                    <a:pt x="6977" y="35835"/>
                    <a:pt x="6927" y="32883"/>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5" name="PA-任意多边形 58">
              <a:extLst>
                <a:ext uri="{FF2B5EF4-FFF2-40B4-BE49-F238E27FC236}">
                  <a16:creationId xmlns:a16="http://schemas.microsoft.com/office/drawing/2014/main" xmlns="" id="{C02C1255-3E75-4918-9825-D86DE0286D47}"/>
                </a:ext>
              </a:extLst>
            </p:cNvPr>
            <p:cNvSpPr/>
            <p:nvPr>
              <p:custDataLst>
                <p:tags r:id="rId58"/>
              </p:custDataLst>
            </p:nvPr>
          </p:nvSpPr>
          <p:spPr>
            <a:xfrm>
              <a:off x="-16322681" y="14917171"/>
              <a:ext cx="28575" cy="52388"/>
            </a:xfrm>
            <a:custGeom>
              <a:avLst/>
              <a:gdLst>
                <a:gd name="connsiteX0" fmla="*/ 1784 w 28574"/>
                <a:gd name="connsiteY0" fmla="*/ 50076 h 52387"/>
                <a:gd name="connsiteX1" fmla="*/ 27502 w 28574"/>
                <a:gd name="connsiteY1" fmla="*/ 50076 h 52387"/>
                <a:gd name="connsiteX2" fmla="*/ 26501 w 28574"/>
                <a:gd name="connsiteY2" fmla="*/ 26263 h 52387"/>
                <a:gd name="connsiteX3" fmla="*/ 27502 w 28574"/>
                <a:gd name="connsiteY3" fmla="*/ 14643 h 52387"/>
                <a:gd name="connsiteX4" fmla="*/ 14643 w 28574"/>
                <a:gd name="connsiteY4" fmla="*/ 1784 h 52387"/>
                <a:gd name="connsiteX5" fmla="*/ 14643 w 28574"/>
                <a:gd name="connsiteY5" fmla="*/ 1784 h 52387"/>
                <a:gd name="connsiteX6" fmla="*/ 1784 w 28574"/>
                <a:gd name="connsiteY6" fmla="*/ 14643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4" h="52387">
                  <a:moveTo>
                    <a:pt x="1784" y="50076"/>
                  </a:moveTo>
                  <a:cubicBezTo>
                    <a:pt x="1784" y="50076"/>
                    <a:pt x="26597" y="52886"/>
                    <a:pt x="27502" y="50076"/>
                  </a:cubicBezTo>
                  <a:cubicBezTo>
                    <a:pt x="30454" y="41027"/>
                    <a:pt x="22739" y="31026"/>
                    <a:pt x="26501" y="26263"/>
                  </a:cubicBezTo>
                  <a:cubicBezTo>
                    <a:pt x="28867" y="22839"/>
                    <a:pt x="29247" y="18420"/>
                    <a:pt x="27502" y="14643"/>
                  </a:cubicBezTo>
                  <a:cubicBezTo>
                    <a:pt x="27502" y="7541"/>
                    <a:pt x="21745" y="1784"/>
                    <a:pt x="14643" y="1784"/>
                  </a:cubicBezTo>
                  <a:lnTo>
                    <a:pt x="14643" y="1784"/>
                  </a:lnTo>
                  <a:cubicBezTo>
                    <a:pt x="7541" y="1784"/>
                    <a:pt x="1784" y="7541"/>
                    <a:pt x="1784" y="14643"/>
                  </a:cubicBezTo>
                  <a:close/>
                </a:path>
              </a:pathLst>
            </a:custGeom>
            <a:solidFill>
              <a:srgbClr val="0A4A3C"/>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6" name="PA-任意多边形 59">
              <a:extLst>
                <a:ext uri="{FF2B5EF4-FFF2-40B4-BE49-F238E27FC236}">
                  <a16:creationId xmlns:a16="http://schemas.microsoft.com/office/drawing/2014/main" xmlns="" id="{96AA2256-C912-477D-8CE5-270C20C68EE9}"/>
                </a:ext>
              </a:extLst>
            </p:cNvPr>
            <p:cNvSpPr/>
            <p:nvPr>
              <p:custDataLst>
                <p:tags r:id="rId59"/>
              </p:custDataLst>
            </p:nvPr>
          </p:nvSpPr>
          <p:spPr>
            <a:xfrm>
              <a:off x="-16310584" y="14917362"/>
              <a:ext cx="14287" cy="52388"/>
            </a:xfrm>
            <a:custGeom>
              <a:avLst/>
              <a:gdLst>
                <a:gd name="connsiteX0" fmla="*/ 14452 w 14287"/>
                <a:gd name="connsiteY0" fmla="*/ 26263 h 52387"/>
                <a:gd name="connsiteX1" fmla="*/ 15452 w 14287"/>
                <a:gd name="connsiteY1" fmla="*/ 14643 h 52387"/>
                <a:gd name="connsiteX2" fmla="*/ 2593 w 14287"/>
                <a:gd name="connsiteY2" fmla="*/ 1784 h 52387"/>
                <a:gd name="connsiteX3" fmla="*/ 1784 w 14287"/>
                <a:gd name="connsiteY3" fmla="*/ 1784 h 52387"/>
                <a:gd name="connsiteX4" fmla="*/ 13833 w 14287"/>
                <a:gd name="connsiteY4" fmla="*/ 14595 h 52387"/>
                <a:gd name="connsiteX5" fmla="*/ 12833 w 14287"/>
                <a:gd name="connsiteY5" fmla="*/ 26216 h 52387"/>
                <a:gd name="connsiteX6" fmla="*/ 13833 w 14287"/>
                <a:gd name="connsiteY6" fmla="*/ 50028 h 52387"/>
                <a:gd name="connsiteX7" fmla="*/ 7594 w 14287"/>
                <a:gd name="connsiteY7" fmla="*/ 51266 h 52387"/>
                <a:gd name="connsiteX8" fmla="*/ 15500 w 14287"/>
                <a:gd name="connsiteY8" fmla="*/ 50028 h 52387"/>
                <a:gd name="connsiteX9" fmla="*/ 14452 w 14287"/>
                <a:gd name="connsiteY9" fmla="*/ 26263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 h="52387">
                  <a:moveTo>
                    <a:pt x="14452" y="26263"/>
                  </a:moveTo>
                  <a:cubicBezTo>
                    <a:pt x="16817" y="22839"/>
                    <a:pt x="17198" y="18420"/>
                    <a:pt x="15452" y="14643"/>
                  </a:cubicBezTo>
                  <a:cubicBezTo>
                    <a:pt x="15452" y="7541"/>
                    <a:pt x="9695" y="1784"/>
                    <a:pt x="2593" y="1784"/>
                  </a:cubicBezTo>
                  <a:lnTo>
                    <a:pt x="1784" y="1784"/>
                  </a:lnTo>
                  <a:cubicBezTo>
                    <a:pt x="8549" y="2211"/>
                    <a:pt x="13821" y="7816"/>
                    <a:pt x="13833" y="14595"/>
                  </a:cubicBezTo>
                  <a:cubicBezTo>
                    <a:pt x="15579" y="18373"/>
                    <a:pt x="15199" y="22792"/>
                    <a:pt x="12833" y="26216"/>
                  </a:cubicBezTo>
                  <a:cubicBezTo>
                    <a:pt x="8832" y="30978"/>
                    <a:pt x="16786" y="40789"/>
                    <a:pt x="13833" y="50028"/>
                  </a:cubicBezTo>
                  <a:cubicBezTo>
                    <a:pt x="13547" y="50885"/>
                    <a:pt x="10976" y="51219"/>
                    <a:pt x="7594" y="51266"/>
                  </a:cubicBezTo>
                  <a:cubicBezTo>
                    <a:pt x="11785" y="51266"/>
                    <a:pt x="15167" y="51028"/>
                    <a:pt x="15500" y="50028"/>
                  </a:cubicBezTo>
                  <a:cubicBezTo>
                    <a:pt x="18405" y="40836"/>
                    <a:pt x="10452" y="31026"/>
                    <a:pt x="14452" y="26263"/>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7" name="PA-任意多边形 60">
              <a:extLst>
                <a:ext uri="{FF2B5EF4-FFF2-40B4-BE49-F238E27FC236}">
                  <a16:creationId xmlns:a16="http://schemas.microsoft.com/office/drawing/2014/main" xmlns="" id="{85D00C94-67C5-44DC-A18B-3C87851D575A}"/>
                </a:ext>
              </a:extLst>
            </p:cNvPr>
            <p:cNvSpPr/>
            <p:nvPr>
              <p:custDataLst>
                <p:tags r:id="rId60"/>
              </p:custDataLst>
            </p:nvPr>
          </p:nvSpPr>
          <p:spPr>
            <a:xfrm>
              <a:off x="-16325872" y="14964653"/>
              <a:ext cx="38100" cy="52388"/>
            </a:xfrm>
            <a:custGeom>
              <a:avLst/>
              <a:gdLst>
                <a:gd name="connsiteX0" fmla="*/ 25406 w 38099"/>
                <a:gd name="connsiteY0" fmla="*/ 1784 h 52387"/>
                <a:gd name="connsiteX1" fmla="*/ 25406 w 38099"/>
                <a:gd name="connsiteY1" fmla="*/ 1784 h 52387"/>
                <a:gd name="connsiteX2" fmla="*/ 35884 w 38099"/>
                <a:gd name="connsiteY2" fmla="*/ 52695 h 52387"/>
                <a:gd name="connsiteX3" fmla="*/ 35884 w 38099"/>
                <a:gd name="connsiteY3" fmla="*/ 53267 h 52387"/>
                <a:gd name="connsiteX4" fmla="*/ 28168 w 38099"/>
                <a:gd name="connsiteY4" fmla="*/ 53267 h 52387"/>
                <a:gd name="connsiteX5" fmla="*/ 28168 w 38099"/>
                <a:gd name="connsiteY5" fmla="*/ 33788 h 52387"/>
                <a:gd name="connsiteX6" fmla="*/ 16452 w 38099"/>
                <a:gd name="connsiteY6" fmla="*/ 15119 h 52387"/>
                <a:gd name="connsiteX7" fmla="*/ 8975 w 38099"/>
                <a:gd name="connsiteY7" fmla="*/ 53219 h 52387"/>
                <a:gd name="connsiteX8" fmla="*/ 1784 w 38099"/>
                <a:gd name="connsiteY8" fmla="*/ 53219 h 52387"/>
                <a:gd name="connsiteX9" fmla="*/ 8975 w 38099"/>
                <a:gd name="connsiteY9" fmla="*/ 178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99" h="52387">
                  <a:moveTo>
                    <a:pt x="25406" y="1784"/>
                  </a:moveTo>
                  <a:lnTo>
                    <a:pt x="25406" y="1784"/>
                  </a:lnTo>
                  <a:cubicBezTo>
                    <a:pt x="34972" y="16916"/>
                    <a:pt x="38696" y="35015"/>
                    <a:pt x="35884" y="52695"/>
                  </a:cubicBezTo>
                  <a:lnTo>
                    <a:pt x="35884" y="53267"/>
                  </a:lnTo>
                  <a:lnTo>
                    <a:pt x="28168" y="53267"/>
                  </a:lnTo>
                  <a:cubicBezTo>
                    <a:pt x="29716" y="46866"/>
                    <a:pt x="29716" y="40189"/>
                    <a:pt x="28168" y="33788"/>
                  </a:cubicBezTo>
                  <a:cubicBezTo>
                    <a:pt x="26702" y="26332"/>
                    <a:pt x="22529" y="19681"/>
                    <a:pt x="16452" y="15119"/>
                  </a:cubicBezTo>
                  <a:lnTo>
                    <a:pt x="8975" y="53219"/>
                  </a:lnTo>
                  <a:lnTo>
                    <a:pt x="1784" y="53219"/>
                  </a:lnTo>
                  <a:lnTo>
                    <a:pt x="8975" y="1784"/>
                  </a:lnTo>
                  <a:close/>
                </a:path>
              </a:pathLst>
            </a:custGeom>
            <a:solidFill>
              <a:srgbClr val="1C9A88"/>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8" name="PA-任意多边形 61">
              <a:extLst>
                <a:ext uri="{FF2B5EF4-FFF2-40B4-BE49-F238E27FC236}">
                  <a16:creationId xmlns:a16="http://schemas.microsoft.com/office/drawing/2014/main" xmlns="" id="{EDC50C65-9043-4D12-AA05-71AEDBCA95B1}"/>
                </a:ext>
              </a:extLst>
            </p:cNvPr>
            <p:cNvSpPr/>
            <p:nvPr>
              <p:custDataLst>
                <p:tags r:id="rId61"/>
              </p:custDataLst>
            </p:nvPr>
          </p:nvSpPr>
          <p:spPr>
            <a:xfrm>
              <a:off x="-16265578" y="14881972"/>
              <a:ext cx="9525" cy="9525"/>
            </a:xfrm>
            <a:custGeom>
              <a:avLst/>
              <a:gdLst>
                <a:gd name="connsiteX0" fmla="*/ 8784 w 9524"/>
                <a:gd name="connsiteY0" fmla="*/ 10456 h 9525"/>
                <a:gd name="connsiteX1" fmla="*/ 10499 w 9524"/>
                <a:gd name="connsiteY1" fmla="*/ 4884 h 9525"/>
                <a:gd name="connsiteX2" fmla="*/ 4022 w 9524"/>
                <a:gd name="connsiteY2" fmla="*/ 2026 h 9525"/>
                <a:gd name="connsiteX3" fmla="*/ 2069 w 9524"/>
                <a:gd name="connsiteY3" fmla="*/ 8361 h 9525"/>
                <a:gd name="connsiteX4" fmla="*/ 8784 w 9524"/>
                <a:gd name="connsiteY4" fmla="*/ 10456 h 9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9525">
                  <a:moveTo>
                    <a:pt x="8784" y="10456"/>
                  </a:moveTo>
                  <a:cubicBezTo>
                    <a:pt x="8784" y="10456"/>
                    <a:pt x="11785" y="9218"/>
                    <a:pt x="10499" y="4884"/>
                  </a:cubicBezTo>
                  <a:cubicBezTo>
                    <a:pt x="9213" y="550"/>
                    <a:pt x="4022" y="2026"/>
                    <a:pt x="4022" y="2026"/>
                  </a:cubicBezTo>
                  <a:cubicBezTo>
                    <a:pt x="4022" y="2026"/>
                    <a:pt x="831" y="6789"/>
                    <a:pt x="2069" y="8361"/>
                  </a:cubicBezTo>
                  <a:cubicBezTo>
                    <a:pt x="3307" y="9932"/>
                    <a:pt x="8784" y="10456"/>
                    <a:pt x="8784" y="10456"/>
                  </a:cubicBezTo>
                  <a:close/>
                </a:path>
              </a:pathLst>
            </a:custGeom>
            <a:solidFill>
              <a:srgbClr val="F6B9AD"/>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29" name="PA-任意多边形 62">
              <a:extLst>
                <a:ext uri="{FF2B5EF4-FFF2-40B4-BE49-F238E27FC236}">
                  <a16:creationId xmlns:a16="http://schemas.microsoft.com/office/drawing/2014/main" xmlns="" id="{2FE58932-479E-4F3D-A8D8-A0403FA0A147}"/>
                </a:ext>
              </a:extLst>
            </p:cNvPr>
            <p:cNvSpPr/>
            <p:nvPr>
              <p:custDataLst>
                <p:tags r:id="rId62"/>
              </p:custDataLst>
            </p:nvPr>
          </p:nvSpPr>
          <p:spPr>
            <a:xfrm>
              <a:off x="-16310624" y="14888453"/>
              <a:ext cx="52387" cy="42863"/>
            </a:xfrm>
            <a:custGeom>
              <a:avLst/>
              <a:gdLst>
                <a:gd name="connsiteX0" fmla="*/ 9777 w 52387"/>
                <a:gd name="connsiteY0" fmla="*/ 45599 h 42862"/>
                <a:gd name="connsiteX1" fmla="*/ 53783 w 52387"/>
                <a:gd name="connsiteY1" fmla="*/ 3975 h 42862"/>
                <a:gd name="connsiteX2" fmla="*/ 46639 w 52387"/>
                <a:gd name="connsiteY2" fmla="*/ 1784 h 42862"/>
                <a:gd name="connsiteX3" fmla="*/ 6253 w 52387"/>
                <a:gd name="connsiteY3" fmla="*/ 33693 h 42862"/>
                <a:gd name="connsiteX4" fmla="*/ 9777 w 52387"/>
                <a:gd name="connsiteY4" fmla="*/ 45599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42862">
                  <a:moveTo>
                    <a:pt x="9777" y="45599"/>
                  </a:moveTo>
                  <a:cubicBezTo>
                    <a:pt x="9777" y="45599"/>
                    <a:pt x="48306" y="33121"/>
                    <a:pt x="53783" y="3975"/>
                  </a:cubicBezTo>
                  <a:lnTo>
                    <a:pt x="46639" y="1784"/>
                  </a:lnTo>
                  <a:cubicBezTo>
                    <a:pt x="46639" y="1784"/>
                    <a:pt x="18064" y="33455"/>
                    <a:pt x="6253" y="33693"/>
                  </a:cubicBezTo>
                  <a:cubicBezTo>
                    <a:pt x="-5558" y="33931"/>
                    <a:pt x="9777" y="45599"/>
                    <a:pt x="9777" y="45599"/>
                  </a:cubicBez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0" name="PA-任意多边形 63">
              <a:extLst>
                <a:ext uri="{FF2B5EF4-FFF2-40B4-BE49-F238E27FC236}">
                  <a16:creationId xmlns:a16="http://schemas.microsoft.com/office/drawing/2014/main" xmlns="" id="{AFFC296C-CD7F-4093-BDE3-F7A65D53CA88}"/>
                </a:ext>
              </a:extLst>
            </p:cNvPr>
            <p:cNvSpPr/>
            <p:nvPr>
              <p:custDataLst>
                <p:tags r:id="rId63"/>
              </p:custDataLst>
            </p:nvPr>
          </p:nvSpPr>
          <p:spPr>
            <a:xfrm>
              <a:off x="-16303441" y="14890691"/>
              <a:ext cx="47625" cy="42863"/>
            </a:xfrm>
            <a:custGeom>
              <a:avLst/>
              <a:gdLst>
                <a:gd name="connsiteX0" fmla="*/ 45266 w 47624"/>
                <a:gd name="connsiteY0" fmla="*/ 1784 h 42862"/>
                <a:gd name="connsiteX1" fmla="*/ 46456 w 47624"/>
                <a:gd name="connsiteY1" fmla="*/ 2165 h 42862"/>
                <a:gd name="connsiteX2" fmla="*/ 2450 w 47624"/>
                <a:gd name="connsiteY2" fmla="*/ 43789 h 42862"/>
                <a:gd name="connsiteX3" fmla="*/ 1784 w 47624"/>
                <a:gd name="connsiteY3" fmla="*/ 43265 h 42862"/>
                <a:gd name="connsiteX4" fmla="*/ 45266 w 47624"/>
                <a:gd name="connsiteY4" fmla="*/ 1784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4" h="42862">
                  <a:moveTo>
                    <a:pt x="45266" y="1784"/>
                  </a:moveTo>
                  <a:lnTo>
                    <a:pt x="46456" y="2165"/>
                  </a:lnTo>
                  <a:cubicBezTo>
                    <a:pt x="40979" y="31311"/>
                    <a:pt x="2450" y="43789"/>
                    <a:pt x="2450" y="43789"/>
                  </a:cubicBezTo>
                  <a:lnTo>
                    <a:pt x="1784" y="43265"/>
                  </a:lnTo>
                  <a:cubicBezTo>
                    <a:pt x="6308" y="41646"/>
                    <a:pt x="40170" y="28978"/>
                    <a:pt x="45266" y="1784"/>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1" name="PA-任意多边形 64">
              <a:extLst>
                <a:ext uri="{FF2B5EF4-FFF2-40B4-BE49-F238E27FC236}">
                  <a16:creationId xmlns:a16="http://schemas.microsoft.com/office/drawing/2014/main" xmlns="" id="{7CBA3199-0507-43A9-9CE7-F91F1E1B1518}"/>
                </a:ext>
              </a:extLst>
            </p:cNvPr>
            <p:cNvSpPr/>
            <p:nvPr>
              <p:custDataLst>
                <p:tags r:id="rId64"/>
              </p:custDataLst>
            </p:nvPr>
          </p:nvSpPr>
          <p:spPr>
            <a:xfrm>
              <a:off x="-16322231" y="14976152"/>
              <a:ext cx="14287" cy="42863"/>
            </a:xfrm>
            <a:custGeom>
              <a:avLst/>
              <a:gdLst>
                <a:gd name="connsiteX0" fmla="*/ 11049 w 14287"/>
                <a:gd name="connsiteY0" fmla="*/ 3572 h 42862"/>
                <a:gd name="connsiteX1" fmla="*/ 3572 w 14287"/>
                <a:gd name="connsiteY1" fmla="*/ 41672 h 42862"/>
                <a:gd name="connsiteX2" fmla="*/ 5239 w 14287"/>
                <a:gd name="connsiteY2" fmla="*/ 41672 h 42862"/>
                <a:gd name="connsiteX3" fmla="*/ 12478 w 14287"/>
                <a:gd name="connsiteY3" fmla="*/ 4620 h 42862"/>
                <a:gd name="connsiteX4" fmla="*/ 11049 w 14287"/>
                <a:gd name="connsiteY4" fmla="*/ 3572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 h="42862">
                  <a:moveTo>
                    <a:pt x="11049" y="3572"/>
                  </a:moveTo>
                  <a:lnTo>
                    <a:pt x="3572" y="41672"/>
                  </a:lnTo>
                  <a:lnTo>
                    <a:pt x="5239" y="41672"/>
                  </a:lnTo>
                  <a:lnTo>
                    <a:pt x="12478" y="4620"/>
                  </a:lnTo>
                  <a:cubicBezTo>
                    <a:pt x="12019" y="4247"/>
                    <a:pt x="11542" y="3897"/>
                    <a:pt x="11049" y="3572"/>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2" name="PA-任意多边形 65">
              <a:extLst>
                <a:ext uri="{FF2B5EF4-FFF2-40B4-BE49-F238E27FC236}">
                  <a16:creationId xmlns:a16="http://schemas.microsoft.com/office/drawing/2014/main" xmlns="" id="{8F03DD42-0998-439B-984C-32E563E2E58A}"/>
                </a:ext>
              </a:extLst>
            </p:cNvPr>
            <p:cNvSpPr/>
            <p:nvPr>
              <p:custDataLst>
                <p:tags r:id="rId65"/>
              </p:custDataLst>
            </p:nvPr>
          </p:nvSpPr>
          <p:spPr>
            <a:xfrm>
              <a:off x="-16305705" y="14962865"/>
              <a:ext cx="19050" cy="57150"/>
            </a:xfrm>
            <a:custGeom>
              <a:avLst/>
              <a:gdLst>
                <a:gd name="connsiteX0" fmla="*/ 5239 w 19049"/>
                <a:gd name="connsiteY0" fmla="*/ 3572 h 57150"/>
                <a:gd name="connsiteX1" fmla="*/ 3572 w 19049"/>
                <a:gd name="connsiteY1" fmla="*/ 3572 h 57150"/>
                <a:gd name="connsiteX2" fmla="*/ 14049 w 19049"/>
                <a:gd name="connsiteY2" fmla="*/ 54483 h 57150"/>
                <a:gd name="connsiteX3" fmla="*/ 14049 w 19049"/>
                <a:gd name="connsiteY3" fmla="*/ 55054 h 57150"/>
                <a:gd name="connsiteX4" fmla="*/ 15573 w 19049"/>
                <a:gd name="connsiteY4" fmla="*/ 55054 h 57150"/>
                <a:gd name="connsiteX5" fmla="*/ 15573 w 19049"/>
                <a:gd name="connsiteY5" fmla="*/ 54483 h 57150"/>
                <a:gd name="connsiteX6" fmla="*/ 5239 w 19049"/>
                <a:gd name="connsiteY6" fmla="*/ 357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49" h="57150">
                  <a:moveTo>
                    <a:pt x="5239" y="3572"/>
                  </a:moveTo>
                  <a:lnTo>
                    <a:pt x="3572" y="3572"/>
                  </a:lnTo>
                  <a:cubicBezTo>
                    <a:pt x="13138" y="18704"/>
                    <a:pt x="16862" y="36803"/>
                    <a:pt x="14049" y="54483"/>
                  </a:cubicBezTo>
                  <a:lnTo>
                    <a:pt x="14049" y="55054"/>
                  </a:lnTo>
                  <a:lnTo>
                    <a:pt x="15573" y="55054"/>
                  </a:lnTo>
                  <a:lnTo>
                    <a:pt x="15573" y="54483"/>
                  </a:lnTo>
                  <a:cubicBezTo>
                    <a:pt x="18429" y="36821"/>
                    <a:pt x="14755" y="18723"/>
                    <a:pt x="5239" y="3572"/>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3" name="PA-任意多边形 66">
              <a:extLst>
                <a:ext uri="{FF2B5EF4-FFF2-40B4-BE49-F238E27FC236}">
                  <a16:creationId xmlns:a16="http://schemas.microsoft.com/office/drawing/2014/main" xmlns="" id="{620DB526-ED63-4515-A97C-CFE1CD2EB704}"/>
                </a:ext>
              </a:extLst>
            </p:cNvPr>
            <p:cNvSpPr/>
            <p:nvPr>
              <p:custDataLst>
                <p:tags r:id="rId66"/>
              </p:custDataLst>
            </p:nvPr>
          </p:nvSpPr>
          <p:spPr>
            <a:xfrm>
              <a:off x="-16263388" y="14881929"/>
              <a:ext cx="9525" cy="9525"/>
            </a:xfrm>
            <a:custGeom>
              <a:avLst/>
              <a:gdLst>
                <a:gd name="connsiteX0" fmla="*/ 5737 w 9524"/>
                <a:gd name="connsiteY0" fmla="*/ 10071 h 9525"/>
                <a:gd name="connsiteX1" fmla="*/ 7451 w 9524"/>
                <a:gd name="connsiteY1" fmla="*/ 4499 h 9525"/>
                <a:gd name="connsiteX2" fmla="*/ 5070 w 9524"/>
                <a:gd name="connsiteY2" fmla="*/ 1784 h 9525"/>
                <a:gd name="connsiteX3" fmla="*/ 8261 w 9524"/>
                <a:gd name="connsiteY3" fmla="*/ 4737 h 9525"/>
                <a:gd name="connsiteX4" fmla="*/ 6546 w 9524"/>
                <a:gd name="connsiteY4" fmla="*/ 10309 h 9525"/>
                <a:gd name="connsiteX5" fmla="*/ 1784 w 9524"/>
                <a:gd name="connsiteY5" fmla="*/ 9404 h 9525"/>
                <a:gd name="connsiteX6" fmla="*/ 5737 w 9524"/>
                <a:gd name="connsiteY6" fmla="*/ 10071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4" h="9525">
                  <a:moveTo>
                    <a:pt x="5737" y="10071"/>
                  </a:moveTo>
                  <a:cubicBezTo>
                    <a:pt x="5737" y="10071"/>
                    <a:pt x="8737" y="8832"/>
                    <a:pt x="7451" y="4499"/>
                  </a:cubicBezTo>
                  <a:cubicBezTo>
                    <a:pt x="7141" y="3263"/>
                    <a:pt x="6255" y="2252"/>
                    <a:pt x="5070" y="1784"/>
                  </a:cubicBezTo>
                  <a:cubicBezTo>
                    <a:pt x="6617" y="2065"/>
                    <a:pt x="7861" y="3216"/>
                    <a:pt x="8261" y="4737"/>
                  </a:cubicBezTo>
                  <a:cubicBezTo>
                    <a:pt x="9547" y="9023"/>
                    <a:pt x="6546" y="10309"/>
                    <a:pt x="6546" y="10309"/>
                  </a:cubicBezTo>
                  <a:cubicBezTo>
                    <a:pt x="4931" y="10180"/>
                    <a:pt x="3334" y="9876"/>
                    <a:pt x="1784" y="9404"/>
                  </a:cubicBezTo>
                  <a:cubicBezTo>
                    <a:pt x="3081" y="9733"/>
                    <a:pt x="4403" y="9956"/>
                    <a:pt x="5737" y="10071"/>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4" name="PA-任意多边形 67">
              <a:extLst>
                <a:ext uri="{FF2B5EF4-FFF2-40B4-BE49-F238E27FC236}">
                  <a16:creationId xmlns:a16="http://schemas.microsoft.com/office/drawing/2014/main" xmlns="" id="{B20B1C41-CFF5-4DC2-A742-FD380E093ABA}"/>
                </a:ext>
              </a:extLst>
            </p:cNvPr>
            <p:cNvSpPr/>
            <p:nvPr>
              <p:custDataLst>
                <p:tags r:id="rId67"/>
              </p:custDataLst>
            </p:nvPr>
          </p:nvSpPr>
          <p:spPr>
            <a:xfrm>
              <a:off x="-16338302" y="14964082"/>
              <a:ext cx="52387" cy="38100"/>
            </a:xfrm>
            <a:custGeom>
              <a:avLst/>
              <a:gdLst>
                <a:gd name="connsiteX0" fmla="*/ 17405 w 52387"/>
                <a:gd name="connsiteY0" fmla="*/ 1784 h 38100"/>
                <a:gd name="connsiteX1" fmla="*/ 1784 w 52387"/>
                <a:gd name="connsiteY1" fmla="*/ 34740 h 38100"/>
                <a:gd name="connsiteX2" fmla="*/ 28978 w 52387"/>
                <a:gd name="connsiteY2" fmla="*/ 38026 h 38100"/>
                <a:gd name="connsiteX3" fmla="*/ 54505 w 52387"/>
                <a:gd name="connsiteY3" fmla="*/ 33264 h 38100"/>
                <a:gd name="connsiteX4" fmla="*/ 43408 w 52387"/>
                <a:gd name="connsiteY4" fmla="*/ 17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38100">
                  <a:moveTo>
                    <a:pt x="17405" y="1784"/>
                  </a:moveTo>
                  <a:lnTo>
                    <a:pt x="1784" y="34740"/>
                  </a:lnTo>
                  <a:cubicBezTo>
                    <a:pt x="10915" y="35192"/>
                    <a:pt x="20002" y="36290"/>
                    <a:pt x="28978" y="38026"/>
                  </a:cubicBezTo>
                  <a:cubicBezTo>
                    <a:pt x="46265" y="41313"/>
                    <a:pt x="54505" y="33264"/>
                    <a:pt x="54505" y="33264"/>
                  </a:cubicBezTo>
                  <a:lnTo>
                    <a:pt x="43408" y="1784"/>
                  </a:lnTo>
                  <a:close/>
                </a:path>
              </a:pathLst>
            </a:custGeom>
            <a:solidFill>
              <a:srgbClr val="01BE6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5" name="PA-任意多边形 68">
              <a:extLst>
                <a:ext uri="{FF2B5EF4-FFF2-40B4-BE49-F238E27FC236}">
                  <a16:creationId xmlns:a16="http://schemas.microsoft.com/office/drawing/2014/main" xmlns="" id="{EF1A8C9A-29E9-40F6-8764-4EBCE8519B50}"/>
                </a:ext>
              </a:extLst>
            </p:cNvPr>
            <p:cNvSpPr/>
            <p:nvPr>
              <p:custDataLst>
                <p:tags r:id="rId68"/>
              </p:custDataLst>
            </p:nvPr>
          </p:nvSpPr>
          <p:spPr>
            <a:xfrm>
              <a:off x="-16326777" y="15015945"/>
              <a:ext cx="14287" cy="4763"/>
            </a:xfrm>
            <a:custGeom>
              <a:avLst/>
              <a:gdLst>
                <a:gd name="connsiteX0" fmla="*/ 10023 w 14287"/>
                <a:gd name="connsiteY0" fmla="*/ 1784 h 4762"/>
                <a:gd name="connsiteX1" fmla="*/ 16595 w 14287"/>
                <a:gd name="connsiteY1" fmla="*/ 6546 h 4762"/>
                <a:gd name="connsiteX2" fmla="*/ 1784 w 14287"/>
                <a:gd name="connsiteY2" fmla="*/ 6546 h 4762"/>
                <a:gd name="connsiteX3" fmla="*/ 2593 w 14287"/>
                <a:gd name="connsiteY3" fmla="*/ 1784 h 4762"/>
              </a:gdLst>
              <a:ahLst/>
              <a:cxnLst>
                <a:cxn ang="0">
                  <a:pos x="connsiteX0" y="connsiteY0"/>
                </a:cxn>
                <a:cxn ang="0">
                  <a:pos x="connsiteX1" y="connsiteY1"/>
                </a:cxn>
                <a:cxn ang="0">
                  <a:pos x="connsiteX2" y="connsiteY2"/>
                </a:cxn>
                <a:cxn ang="0">
                  <a:pos x="connsiteX3" y="connsiteY3"/>
                </a:cxn>
              </a:cxnLst>
              <a:rect l="l" t="t" r="r" b="b"/>
              <a:pathLst>
                <a:path w="14287" h="4762">
                  <a:moveTo>
                    <a:pt x="10023" y="1784"/>
                  </a:moveTo>
                  <a:cubicBezTo>
                    <a:pt x="10023" y="1784"/>
                    <a:pt x="18262" y="3451"/>
                    <a:pt x="16595" y="6546"/>
                  </a:cubicBezTo>
                  <a:lnTo>
                    <a:pt x="1784" y="6546"/>
                  </a:lnTo>
                  <a:lnTo>
                    <a:pt x="2593" y="1784"/>
                  </a:ln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6" name="PA-任意多边形 69">
              <a:extLst>
                <a:ext uri="{FF2B5EF4-FFF2-40B4-BE49-F238E27FC236}">
                  <a16:creationId xmlns:a16="http://schemas.microsoft.com/office/drawing/2014/main" xmlns="" id="{B1E902E6-E5EB-4A04-94E1-0C3C9FEC864A}"/>
                </a:ext>
              </a:extLst>
            </p:cNvPr>
            <p:cNvSpPr/>
            <p:nvPr>
              <p:custDataLst>
                <p:tags r:id="rId69"/>
              </p:custDataLst>
            </p:nvPr>
          </p:nvSpPr>
          <p:spPr>
            <a:xfrm>
              <a:off x="-16300440" y="15015945"/>
              <a:ext cx="14287" cy="4763"/>
            </a:xfrm>
            <a:custGeom>
              <a:avLst/>
              <a:gdLst>
                <a:gd name="connsiteX0" fmla="*/ 10023 w 14287"/>
                <a:gd name="connsiteY0" fmla="*/ 1784 h 4762"/>
                <a:gd name="connsiteX1" fmla="*/ 16595 w 14287"/>
                <a:gd name="connsiteY1" fmla="*/ 6546 h 4762"/>
                <a:gd name="connsiteX2" fmla="*/ 1784 w 14287"/>
                <a:gd name="connsiteY2" fmla="*/ 6546 h 4762"/>
                <a:gd name="connsiteX3" fmla="*/ 2593 w 14287"/>
                <a:gd name="connsiteY3" fmla="*/ 1784 h 4762"/>
              </a:gdLst>
              <a:ahLst/>
              <a:cxnLst>
                <a:cxn ang="0">
                  <a:pos x="connsiteX0" y="connsiteY0"/>
                </a:cxn>
                <a:cxn ang="0">
                  <a:pos x="connsiteX1" y="connsiteY1"/>
                </a:cxn>
                <a:cxn ang="0">
                  <a:pos x="connsiteX2" y="connsiteY2"/>
                </a:cxn>
                <a:cxn ang="0">
                  <a:pos x="connsiteX3" y="connsiteY3"/>
                </a:cxn>
              </a:cxnLst>
              <a:rect l="l" t="t" r="r" b="b"/>
              <a:pathLst>
                <a:path w="14287" h="4762">
                  <a:moveTo>
                    <a:pt x="10023" y="1784"/>
                  </a:moveTo>
                  <a:cubicBezTo>
                    <a:pt x="10023" y="1784"/>
                    <a:pt x="18262" y="3451"/>
                    <a:pt x="16595" y="6546"/>
                  </a:cubicBezTo>
                  <a:lnTo>
                    <a:pt x="1784" y="6546"/>
                  </a:lnTo>
                  <a:lnTo>
                    <a:pt x="2593" y="1784"/>
                  </a:ln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7" name="PA-任意多边形 70">
              <a:extLst>
                <a:ext uri="{FF2B5EF4-FFF2-40B4-BE49-F238E27FC236}">
                  <a16:creationId xmlns:a16="http://schemas.microsoft.com/office/drawing/2014/main" xmlns="" id="{4CF3A183-DC9F-4AAA-ACDC-8F40E8C11309}"/>
                </a:ext>
              </a:extLst>
            </p:cNvPr>
            <p:cNvSpPr/>
            <p:nvPr>
              <p:custDataLst>
                <p:tags r:id="rId70"/>
              </p:custDataLst>
            </p:nvPr>
          </p:nvSpPr>
          <p:spPr>
            <a:xfrm>
              <a:off x="-16344065" y="14885070"/>
              <a:ext cx="47625" cy="47625"/>
            </a:xfrm>
            <a:custGeom>
              <a:avLst/>
              <a:gdLst>
                <a:gd name="connsiteX0" fmla="*/ 47885 w 47624"/>
                <a:gd name="connsiteY0" fmla="*/ 7501 h 47625"/>
                <a:gd name="connsiteX1" fmla="*/ 37169 w 47624"/>
                <a:gd name="connsiteY1" fmla="*/ 47029 h 47625"/>
                <a:gd name="connsiteX2" fmla="*/ 1784 w 47624"/>
                <a:gd name="connsiteY2" fmla="*/ 46220 h 47625"/>
                <a:gd name="connsiteX3" fmla="*/ 47885 w 47624"/>
                <a:gd name="connsiteY3" fmla="*/ 7501 h 47625"/>
              </a:gdLst>
              <a:ahLst/>
              <a:cxnLst>
                <a:cxn ang="0">
                  <a:pos x="connsiteX0" y="connsiteY0"/>
                </a:cxn>
                <a:cxn ang="0">
                  <a:pos x="connsiteX1" y="connsiteY1"/>
                </a:cxn>
                <a:cxn ang="0">
                  <a:pos x="connsiteX2" y="connsiteY2"/>
                </a:cxn>
                <a:cxn ang="0">
                  <a:pos x="connsiteX3" y="connsiteY3"/>
                </a:cxn>
              </a:cxnLst>
              <a:rect l="l" t="t" r="r" b="b"/>
              <a:pathLst>
                <a:path w="47624" h="47625">
                  <a:moveTo>
                    <a:pt x="47885" y="7501"/>
                  </a:moveTo>
                  <a:cubicBezTo>
                    <a:pt x="47885" y="7501"/>
                    <a:pt x="28121" y="35504"/>
                    <a:pt x="37169" y="47029"/>
                  </a:cubicBezTo>
                  <a:lnTo>
                    <a:pt x="1784" y="46220"/>
                  </a:lnTo>
                  <a:cubicBezTo>
                    <a:pt x="1784" y="46220"/>
                    <a:pt x="11642" y="-17217"/>
                    <a:pt x="47885" y="7501"/>
                  </a:cubicBez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8" name="PA-任意多边形 71">
              <a:extLst>
                <a:ext uri="{FF2B5EF4-FFF2-40B4-BE49-F238E27FC236}">
                  <a16:creationId xmlns:a16="http://schemas.microsoft.com/office/drawing/2014/main" xmlns="" id="{7234038C-AAFC-47FE-A38F-52E8C3EE6C91}"/>
                </a:ext>
              </a:extLst>
            </p:cNvPr>
            <p:cNvSpPr/>
            <p:nvPr>
              <p:custDataLst>
                <p:tags r:id="rId71"/>
              </p:custDataLst>
            </p:nvPr>
          </p:nvSpPr>
          <p:spPr>
            <a:xfrm>
              <a:off x="-16344113" y="14885167"/>
              <a:ext cx="47625" cy="47625"/>
            </a:xfrm>
            <a:custGeom>
              <a:avLst/>
              <a:gdLst>
                <a:gd name="connsiteX0" fmla="*/ 47933 w 47624"/>
                <a:gd name="connsiteY0" fmla="*/ 7404 h 47625"/>
                <a:gd name="connsiteX1" fmla="*/ 34121 w 47624"/>
                <a:gd name="connsiteY1" fmla="*/ 1784 h 47625"/>
                <a:gd name="connsiteX2" fmla="*/ 43646 w 47624"/>
                <a:gd name="connsiteY2" fmla="*/ 6546 h 47625"/>
                <a:gd name="connsiteX3" fmla="*/ 32931 w 47624"/>
                <a:gd name="connsiteY3" fmla="*/ 46075 h 47625"/>
                <a:gd name="connsiteX4" fmla="*/ 1784 w 47624"/>
                <a:gd name="connsiteY4" fmla="*/ 45361 h 47625"/>
                <a:gd name="connsiteX5" fmla="*/ 1784 w 47624"/>
                <a:gd name="connsiteY5" fmla="*/ 46075 h 47625"/>
                <a:gd name="connsiteX6" fmla="*/ 37169 w 47624"/>
                <a:gd name="connsiteY6" fmla="*/ 46885 h 47625"/>
                <a:gd name="connsiteX7" fmla="*/ 47933 w 47624"/>
                <a:gd name="connsiteY7" fmla="*/ 740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4" h="47625">
                  <a:moveTo>
                    <a:pt x="47933" y="7404"/>
                  </a:moveTo>
                  <a:cubicBezTo>
                    <a:pt x="43874" y="4400"/>
                    <a:pt x="39124" y="2467"/>
                    <a:pt x="34121" y="1784"/>
                  </a:cubicBezTo>
                  <a:cubicBezTo>
                    <a:pt x="37521" y="2874"/>
                    <a:pt x="40734" y="4481"/>
                    <a:pt x="43646" y="6546"/>
                  </a:cubicBezTo>
                  <a:cubicBezTo>
                    <a:pt x="43646" y="6546"/>
                    <a:pt x="23882" y="34550"/>
                    <a:pt x="32931" y="46075"/>
                  </a:cubicBezTo>
                  <a:lnTo>
                    <a:pt x="1784" y="45361"/>
                  </a:lnTo>
                  <a:lnTo>
                    <a:pt x="1784" y="46075"/>
                  </a:lnTo>
                  <a:lnTo>
                    <a:pt x="37169" y="46885"/>
                  </a:lnTo>
                  <a:cubicBezTo>
                    <a:pt x="28168" y="35407"/>
                    <a:pt x="47933" y="7404"/>
                    <a:pt x="47933" y="7404"/>
                  </a:cubicBezTo>
                  <a:close/>
                </a:path>
              </a:pathLst>
            </a:custGeom>
            <a:solidFill>
              <a:srgbClr val="1C9A88">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39" name="PA-任意多边形 72">
              <a:extLst>
                <a:ext uri="{FF2B5EF4-FFF2-40B4-BE49-F238E27FC236}">
                  <a16:creationId xmlns:a16="http://schemas.microsoft.com/office/drawing/2014/main" xmlns="" id="{8B184097-146A-458A-8E6A-F25442CFAC6C}"/>
                </a:ext>
              </a:extLst>
            </p:cNvPr>
            <p:cNvSpPr/>
            <p:nvPr>
              <p:custDataLst>
                <p:tags r:id="rId72"/>
              </p:custDataLst>
            </p:nvPr>
          </p:nvSpPr>
          <p:spPr>
            <a:xfrm>
              <a:off x="-16304393" y="14964082"/>
              <a:ext cx="19050" cy="38100"/>
            </a:xfrm>
            <a:custGeom>
              <a:avLst/>
              <a:gdLst>
                <a:gd name="connsiteX0" fmla="*/ 9499 w 19049"/>
                <a:gd name="connsiteY0" fmla="*/ 1784 h 38100"/>
                <a:gd name="connsiteX1" fmla="*/ 7023 w 19049"/>
                <a:gd name="connsiteY1" fmla="*/ 1784 h 38100"/>
                <a:gd name="connsiteX2" fmla="*/ 18167 w 19049"/>
                <a:gd name="connsiteY2" fmla="*/ 33074 h 38100"/>
                <a:gd name="connsiteX3" fmla="*/ 1784 w 19049"/>
                <a:gd name="connsiteY3" fmla="*/ 38789 h 38100"/>
                <a:gd name="connsiteX4" fmla="*/ 20834 w 19049"/>
                <a:gd name="connsiteY4" fmla="*/ 3307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9" h="38100">
                  <a:moveTo>
                    <a:pt x="9499" y="1784"/>
                  </a:moveTo>
                  <a:lnTo>
                    <a:pt x="7023" y="1784"/>
                  </a:lnTo>
                  <a:lnTo>
                    <a:pt x="18167" y="33074"/>
                  </a:lnTo>
                  <a:cubicBezTo>
                    <a:pt x="13557" y="36862"/>
                    <a:pt x="7750" y="38888"/>
                    <a:pt x="1784" y="38789"/>
                  </a:cubicBezTo>
                  <a:cubicBezTo>
                    <a:pt x="8638" y="39462"/>
                    <a:pt x="15482" y="37409"/>
                    <a:pt x="20834" y="33074"/>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0" name="PA-任意多边形 73">
              <a:extLst>
                <a:ext uri="{FF2B5EF4-FFF2-40B4-BE49-F238E27FC236}">
                  <a16:creationId xmlns:a16="http://schemas.microsoft.com/office/drawing/2014/main" xmlns="" id="{EA7B1529-3888-4D76-8EFE-6A6B01767212}"/>
                </a:ext>
              </a:extLst>
            </p:cNvPr>
            <p:cNvSpPr/>
            <p:nvPr>
              <p:custDataLst>
                <p:tags r:id="rId73"/>
              </p:custDataLst>
            </p:nvPr>
          </p:nvSpPr>
          <p:spPr>
            <a:xfrm>
              <a:off x="-16320205" y="15015945"/>
              <a:ext cx="9525" cy="4763"/>
            </a:xfrm>
            <a:custGeom>
              <a:avLst/>
              <a:gdLst>
                <a:gd name="connsiteX0" fmla="*/ 3451 w 9524"/>
                <a:gd name="connsiteY0" fmla="*/ 1784 h 4762"/>
                <a:gd name="connsiteX1" fmla="*/ 1784 w 9524"/>
                <a:gd name="connsiteY1" fmla="*/ 1784 h 4762"/>
                <a:gd name="connsiteX2" fmla="*/ 8356 w 9524"/>
                <a:gd name="connsiteY2" fmla="*/ 6546 h 4762"/>
                <a:gd name="connsiteX3" fmla="*/ 10023 w 9524"/>
                <a:gd name="connsiteY3" fmla="*/ 6546 h 4762"/>
                <a:gd name="connsiteX4" fmla="*/ 3451 w 9524"/>
                <a:gd name="connsiteY4" fmla="*/ 1784 h 4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4762">
                  <a:moveTo>
                    <a:pt x="3451" y="1784"/>
                  </a:moveTo>
                  <a:lnTo>
                    <a:pt x="1784" y="1784"/>
                  </a:lnTo>
                  <a:cubicBezTo>
                    <a:pt x="1784" y="1784"/>
                    <a:pt x="10023" y="3451"/>
                    <a:pt x="8356" y="6546"/>
                  </a:cubicBezTo>
                  <a:lnTo>
                    <a:pt x="10023" y="6546"/>
                  </a:lnTo>
                  <a:cubicBezTo>
                    <a:pt x="11690" y="3403"/>
                    <a:pt x="3451" y="1784"/>
                    <a:pt x="3451" y="1784"/>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1" name="PA-任意多边形 74">
              <a:extLst>
                <a:ext uri="{FF2B5EF4-FFF2-40B4-BE49-F238E27FC236}">
                  <a16:creationId xmlns:a16="http://schemas.microsoft.com/office/drawing/2014/main" xmlns="" id="{8D2AA5D1-A6A2-4CEC-A7EF-C35941001308}"/>
                </a:ext>
              </a:extLst>
            </p:cNvPr>
            <p:cNvSpPr/>
            <p:nvPr>
              <p:custDataLst>
                <p:tags r:id="rId74"/>
              </p:custDataLst>
            </p:nvPr>
          </p:nvSpPr>
          <p:spPr>
            <a:xfrm>
              <a:off x="-16293868" y="15015945"/>
              <a:ext cx="9525" cy="4763"/>
            </a:xfrm>
            <a:custGeom>
              <a:avLst/>
              <a:gdLst>
                <a:gd name="connsiteX0" fmla="*/ 3451 w 9524"/>
                <a:gd name="connsiteY0" fmla="*/ 1784 h 4762"/>
                <a:gd name="connsiteX1" fmla="*/ 1784 w 9524"/>
                <a:gd name="connsiteY1" fmla="*/ 1784 h 4762"/>
                <a:gd name="connsiteX2" fmla="*/ 8356 w 9524"/>
                <a:gd name="connsiteY2" fmla="*/ 6546 h 4762"/>
                <a:gd name="connsiteX3" fmla="*/ 10023 w 9524"/>
                <a:gd name="connsiteY3" fmla="*/ 6546 h 4762"/>
                <a:gd name="connsiteX4" fmla="*/ 3451 w 9524"/>
                <a:gd name="connsiteY4" fmla="*/ 1784 h 4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4" h="4762">
                  <a:moveTo>
                    <a:pt x="3451" y="1784"/>
                  </a:moveTo>
                  <a:lnTo>
                    <a:pt x="1784" y="1784"/>
                  </a:lnTo>
                  <a:cubicBezTo>
                    <a:pt x="1784" y="1784"/>
                    <a:pt x="10023" y="3451"/>
                    <a:pt x="8356" y="6546"/>
                  </a:cubicBezTo>
                  <a:lnTo>
                    <a:pt x="10023" y="6546"/>
                  </a:lnTo>
                  <a:cubicBezTo>
                    <a:pt x="11690" y="3403"/>
                    <a:pt x="3451" y="1784"/>
                    <a:pt x="3451" y="1784"/>
                  </a:cubicBezTo>
                  <a:close/>
                </a:path>
              </a:pathLst>
            </a:custGeom>
            <a:solidFill>
              <a:srgbClr val="FFFFFF">
                <a:alpha val="20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2" name="PA-任意多边形 75">
              <a:extLst>
                <a:ext uri="{FF2B5EF4-FFF2-40B4-BE49-F238E27FC236}">
                  <a16:creationId xmlns:a16="http://schemas.microsoft.com/office/drawing/2014/main" xmlns="" id="{10DD1E09-5D51-475A-9130-990B71DBF52D}"/>
                </a:ext>
              </a:extLst>
            </p:cNvPr>
            <p:cNvSpPr/>
            <p:nvPr>
              <p:custDataLst>
                <p:tags r:id="rId75"/>
              </p:custDataLst>
            </p:nvPr>
          </p:nvSpPr>
          <p:spPr>
            <a:xfrm>
              <a:off x="-15185206" y="13959337"/>
              <a:ext cx="347662" cy="285750"/>
            </a:xfrm>
            <a:custGeom>
              <a:avLst/>
              <a:gdLst>
                <a:gd name="connsiteX0" fmla="*/ 47694 w 347662"/>
                <a:gd name="connsiteY0" fmla="*/ 284962 h 285750"/>
                <a:gd name="connsiteX1" fmla="*/ 1784 w 347662"/>
                <a:gd name="connsiteY1" fmla="*/ 28549 h 285750"/>
                <a:gd name="connsiteX2" fmla="*/ 147183 w 347662"/>
                <a:gd name="connsiteY2" fmla="*/ 21453 h 285750"/>
                <a:gd name="connsiteX3" fmla="*/ 147183 w 347662"/>
                <a:gd name="connsiteY3" fmla="*/ 284962 h 285750"/>
                <a:gd name="connsiteX4" fmla="*/ 246672 w 347662"/>
                <a:gd name="connsiteY4" fmla="*/ 284962 h 285750"/>
                <a:gd name="connsiteX5" fmla="*/ 346160 w 347662"/>
                <a:gd name="connsiteY5" fmla="*/ 178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7662" h="285750">
                  <a:moveTo>
                    <a:pt x="47694" y="284962"/>
                  </a:moveTo>
                  <a:lnTo>
                    <a:pt x="1784" y="28549"/>
                  </a:lnTo>
                  <a:lnTo>
                    <a:pt x="147183" y="21453"/>
                  </a:lnTo>
                  <a:lnTo>
                    <a:pt x="147183" y="284962"/>
                  </a:lnTo>
                  <a:lnTo>
                    <a:pt x="246672" y="284962"/>
                  </a:lnTo>
                  <a:lnTo>
                    <a:pt x="346160" y="1784"/>
                  </a:lnTo>
                </a:path>
              </a:pathLst>
            </a:custGeom>
            <a:noFill/>
            <a:ln w="4757" cap="flat">
              <a:solidFill>
                <a:srgbClr val="107D88"/>
              </a:solid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3" name="PA-任意多边形 76">
              <a:extLst>
                <a:ext uri="{FF2B5EF4-FFF2-40B4-BE49-F238E27FC236}">
                  <a16:creationId xmlns:a16="http://schemas.microsoft.com/office/drawing/2014/main" xmlns="" id="{2372A586-3CE0-4ADB-BB2F-6A0742EB6B94}"/>
                </a:ext>
              </a:extLst>
            </p:cNvPr>
            <p:cNvSpPr/>
            <p:nvPr>
              <p:custDataLst>
                <p:tags r:id="rId76"/>
              </p:custDataLst>
            </p:nvPr>
          </p:nvSpPr>
          <p:spPr>
            <a:xfrm>
              <a:off x="-15238784" y="14215702"/>
              <a:ext cx="400050" cy="285750"/>
            </a:xfrm>
            <a:custGeom>
              <a:avLst/>
              <a:gdLst>
                <a:gd name="connsiteX0" fmla="*/ 269722 w 400049"/>
                <a:gd name="connsiteY0" fmla="*/ 1784 h 285750"/>
                <a:gd name="connsiteX1" fmla="*/ 399738 w 400049"/>
                <a:gd name="connsiteY1" fmla="*/ 131800 h 285750"/>
                <a:gd name="connsiteX2" fmla="*/ 399738 w 400049"/>
                <a:gd name="connsiteY2" fmla="*/ 154946 h 285750"/>
                <a:gd name="connsiteX3" fmla="*/ 269722 w 400049"/>
                <a:gd name="connsiteY3" fmla="*/ 284962 h 285750"/>
                <a:gd name="connsiteX4" fmla="*/ 131800 w 400049"/>
                <a:gd name="connsiteY4" fmla="*/ 284962 h 285750"/>
                <a:gd name="connsiteX5" fmla="*/ 1784 w 400049"/>
                <a:gd name="connsiteY5" fmla="*/ 154946 h 285750"/>
                <a:gd name="connsiteX6" fmla="*/ 1784 w 400049"/>
                <a:gd name="connsiteY6" fmla="*/ 131800 h 285750"/>
                <a:gd name="connsiteX7" fmla="*/ 131800 w 400049"/>
                <a:gd name="connsiteY7" fmla="*/ 1784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49" h="285750">
                  <a:moveTo>
                    <a:pt x="269722" y="1784"/>
                  </a:moveTo>
                  <a:cubicBezTo>
                    <a:pt x="341528" y="1784"/>
                    <a:pt x="399738" y="59994"/>
                    <a:pt x="399738" y="131800"/>
                  </a:cubicBezTo>
                  <a:lnTo>
                    <a:pt x="399738" y="154946"/>
                  </a:lnTo>
                  <a:cubicBezTo>
                    <a:pt x="399738" y="226752"/>
                    <a:pt x="341528" y="284962"/>
                    <a:pt x="269722" y="284962"/>
                  </a:cubicBezTo>
                  <a:lnTo>
                    <a:pt x="131800" y="284962"/>
                  </a:lnTo>
                  <a:cubicBezTo>
                    <a:pt x="59994" y="284962"/>
                    <a:pt x="1784" y="226752"/>
                    <a:pt x="1784" y="154946"/>
                  </a:cubicBezTo>
                  <a:lnTo>
                    <a:pt x="1784" y="131800"/>
                  </a:lnTo>
                  <a:cubicBezTo>
                    <a:pt x="1784" y="59994"/>
                    <a:pt x="59994" y="1784"/>
                    <a:pt x="131800" y="1784"/>
                  </a:cubicBezTo>
                  <a:close/>
                </a:path>
              </a:pathLst>
            </a:custGeom>
            <a:solidFill>
              <a:srgbClr val="018549"/>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4" name="PA-任意多边形 77">
              <a:extLst>
                <a:ext uri="{FF2B5EF4-FFF2-40B4-BE49-F238E27FC236}">
                  <a16:creationId xmlns:a16="http://schemas.microsoft.com/office/drawing/2014/main" xmlns="" id="{2C1EF1D3-B08E-4436-9DDC-08CB206B4CCE}"/>
                </a:ext>
              </a:extLst>
            </p:cNvPr>
            <p:cNvSpPr/>
            <p:nvPr>
              <p:custDataLst>
                <p:tags r:id="rId77"/>
              </p:custDataLst>
            </p:nvPr>
          </p:nvSpPr>
          <p:spPr>
            <a:xfrm>
              <a:off x="-15234926" y="14215702"/>
              <a:ext cx="400050" cy="152400"/>
            </a:xfrm>
            <a:custGeom>
              <a:avLst/>
              <a:gdLst>
                <a:gd name="connsiteX0" fmla="*/ 258149 w 400049"/>
                <a:gd name="connsiteY0" fmla="*/ 1784 h 152400"/>
                <a:gd name="connsiteX1" fmla="*/ 143373 w 400049"/>
                <a:gd name="connsiteY1" fmla="*/ 1784 h 152400"/>
                <a:gd name="connsiteX2" fmla="*/ 1784 w 400049"/>
                <a:gd name="connsiteY2" fmla="*/ 143373 h 152400"/>
                <a:gd name="connsiteX3" fmla="*/ 1784 w 400049"/>
                <a:gd name="connsiteY3" fmla="*/ 143373 h 152400"/>
                <a:gd name="connsiteX4" fmla="*/ 2165 w 400049"/>
                <a:gd name="connsiteY4" fmla="*/ 152898 h 152400"/>
                <a:gd name="connsiteX5" fmla="*/ 143373 w 400049"/>
                <a:gd name="connsiteY5" fmla="*/ 20882 h 152400"/>
                <a:gd name="connsiteX6" fmla="*/ 258149 w 400049"/>
                <a:gd name="connsiteY6" fmla="*/ 20882 h 152400"/>
                <a:gd name="connsiteX7" fmla="*/ 399358 w 400049"/>
                <a:gd name="connsiteY7" fmla="*/ 152898 h 152400"/>
                <a:gd name="connsiteX8" fmla="*/ 399738 w 400049"/>
                <a:gd name="connsiteY8" fmla="*/ 143373 h 152400"/>
                <a:gd name="connsiteX9" fmla="*/ 399738 w 400049"/>
                <a:gd name="connsiteY9" fmla="*/ 143373 h 152400"/>
                <a:gd name="connsiteX10" fmla="*/ 258149 w 400049"/>
                <a:gd name="connsiteY10" fmla="*/ 178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49" h="152400">
                  <a:moveTo>
                    <a:pt x="258149" y="1784"/>
                  </a:moveTo>
                  <a:lnTo>
                    <a:pt x="143373" y="1784"/>
                  </a:lnTo>
                  <a:cubicBezTo>
                    <a:pt x="65273" y="2019"/>
                    <a:pt x="2019" y="65273"/>
                    <a:pt x="1784" y="143373"/>
                  </a:cubicBezTo>
                  <a:lnTo>
                    <a:pt x="1784" y="143373"/>
                  </a:lnTo>
                  <a:cubicBezTo>
                    <a:pt x="1784" y="146612"/>
                    <a:pt x="1784" y="149755"/>
                    <a:pt x="2165" y="152898"/>
                  </a:cubicBezTo>
                  <a:cubicBezTo>
                    <a:pt x="7402" y="78705"/>
                    <a:pt x="68996" y="21121"/>
                    <a:pt x="143373" y="20882"/>
                  </a:cubicBezTo>
                  <a:lnTo>
                    <a:pt x="258149" y="20882"/>
                  </a:lnTo>
                  <a:cubicBezTo>
                    <a:pt x="332526" y="21121"/>
                    <a:pt x="394120" y="78705"/>
                    <a:pt x="399358" y="152898"/>
                  </a:cubicBezTo>
                  <a:cubicBezTo>
                    <a:pt x="399357" y="149755"/>
                    <a:pt x="399738" y="146564"/>
                    <a:pt x="399738" y="143373"/>
                  </a:cubicBezTo>
                  <a:lnTo>
                    <a:pt x="399738" y="143373"/>
                  </a:lnTo>
                  <a:cubicBezTo>
                    <a:pt x="399503" y="65273"/>
                    <a:pt x="336249" y="2019"/>
                    <a:pt x="258149" y="1784"/>
                  </a:cubicBezTo>
                  <a:close/>
                </a:path>
              </a:pathLst>
            </a:custGeom>
            <a:solidFill>
              <a:srgbClr val="000000">
                <a:alpha val="5000"/>
              </a:srgbClr>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5" name="PA-任意多边形 78">
              <a:extLst>
                <a:ext uri="{FF2B5EF4-FFF2-40B4-BE49-F238E27FC236}">
                  <a16:creationId xmlns:a16="http://schemas.microsoft.com/office/drawing/2014/main" xmlns="" id="{FC98D14C-D450-446C-90B2-CEBE4222D290}"/>
                </a:ext>
              </a:extLst>
            </p:cNvPr>
            <p:cNvSpPr/>
            <p:nvPr>
              <p:custDataLst>
                <p:tags r:id="rId78"/>
              </p:custDataLst>
            </p:nvPr>
          </p:nvSpPr>
          <p:spPr>
            <a:xfrm>
              <a:off x="-15156012" y="14270566"/>
              <a:ext cx="209550" cy="185738"/>
            </a:xfrm>
            <a:custGeom>
              <a:avLst/>
              <a:gdLst>
                <a:gd name="connsiteX0" fmla="*/ 209667 w 209549"/>
                <a:gd name="connsiteY0" fmla="*/ 31264 h 185737"/>
                <a:gd name="connsiteX1" fmla="*/ 172091 w 209549"/>
                <a:gd name="connsiteY1" fmla="*/ 1784 h 185737"/>
                <a:gd name="connsiteX2" fmla="*/ 81222 w 209549"/>
                <a:gd name="connsiteY2" fmla="*/ 116893 h 185737"/>
                <a:gd name="connsiteX3" fmla="*/ 32359 w 209549"/>
                <a:gd name="connsiteY3" fmla="*/ 79032 h 185737"/>
                <a:gd name="connsiteX4" fmla="*/ 1784 w 209549"/>
                <a:gd name="connsiteY4" fmla="*/ 117894 h 185737"/>
                <a:gd name="connsiteX5" fmla="*/ 72840 w 209549"/>
                <a:gd name="connsiteY5" fmla="*/ 172186 h 185737"/>
                <a:gd name="connsiteX6" fmla="*/ 72840 w 209549"/>
                <a:gd name="connsiteY6" fmla="*/ 172186 h 185737"/>
                <a:gd name="connsiteX7" fmla="*/ 90462 w 209549"/>
                <a:gd name="connsiteY7" fmla="*/ 186331 h 185737"/>
                <a:gd name="connsiteX8" fmla="*/ 209667 w 209549"/>
                <a:gd name="connsiteY8" fmla="*/ 31264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49" h="185737">
                  <a:moveTo>
                    <a:pt x="209667" y="31264"/>
                  </a:moveTo>
                  <a:lnTo>
                    <a:pt x="172091" y="1784"/>
                  </a:lnTo>
                  <a:lnTo>
                    <a:pt x="81222" y="116893"/>
                  </a:lnTo>
                  <a:lnTo>
                    <a:pt x="32359" y="79032"/>
                  </a:lnTo>
                  <a:lnTo>
                    <a:pt x="1784" y="117894"/>
                  </a:lnTo>
                  <a:lnTo>
                    <a:pt x="72840" y="172186"/>
                  </a:lnTo>
                  <a:lnTo>
                    <a:pt x="72840" y="172186"/>
                  </a:lnTo>
                  <a:lnTo>
                    <a:pt x="90462" y="186331"/>
                  </a:lnTo>
                  <a:lnTo>
                    <a:pt x="209667" y="31264"/>
                  </a:lnTo>
                  <a:close/>
                </a:path>
              </a:pathLst>
            </a:custGeom>
            <a:solidFill>
              <a:srgbClr val="00000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6" name="PA-任意多边形 79">
              <a:extLst>
                <a:ext uri="{FF2B5EF4-FFF2-40B4-BE49-F238E27FC236}">
                  <a16:creationId xmlns:a16="http://schemas.microsoft.com/office/drawing/2014/main" xmlns="" id="{B7BE675C-3BFC-468F-BFDC-80EB47ECADF5}"/>
                </a:ext>
              </a:extLst>
            </p:cNvPr>
            <p:cNvSpPr/>
            <p:nvPr>
              <p:custDataLst>
                <p:tags r:id="rId79"/>
              </p:custDataLst>
            </p:nvPr>
          </p:nvSpPr>
          <p:spPr>
            <a:xfrm>
              <a:off x="-15151535" y="14273233"/>
              <a:ext cx="200025" cy="180975"/>
            </a:xfrm>
            <a:custGeom>
              <a:avLst/>
              <a:gdLst>
                <a:gd name="connsiteX0" fmla="*/ 202428 w 200024"/>
                <a:gd name="connsiteY0" fmla="*/ 27882 h 180975"/>
                <a:gd name="connsiteX1" fmla="*/ 168328 w 200024"/>
                <a:gd name="connsiteY1" fmla="*/ 1784 h 180975"/>
                <a:gd name="connsiteX2" fmla="*/ 78079 w 200024"/>
                <a:gd name="connsiteY2" fmla="*/ 119513 h 180975"/>
                <a:gd name="connsiteX3" fmla="*/ 27930 w 200024"/>
                <a:gd name="connsiteY3" fmla="*/ 81032 h 180975"/>
                <a:gd name="connsiteX4" fmla="*/ 1784 w 200024"/>
                <a:gd name="connsiteY4" fmla="*/ 115131 h 180975"/>
                <a:gd name="connsiteX5" fmla="*/ 68983 w 200024"/>
                <a:gd name="connsiteY5" fmla="*/ 166566 h 180975"/>
                <a:gd name="connsiteX6" fmla="*/ 68983 w 200024"/>
                <a:gd name="connsiteY6" fmla="*/ 166566 h 180975"/>
                <a:gd name="connsiteX7" fmla="*/ 86223 w 200024"/>
                <a:gd name="connsiteY7" fmla="*/ 179473 h 180975"/>
                <a:gd name="connsiteX8" fmla="*/ 202428 w 200024"/>
                <a:gd name="connsiteY8" fmla="*/ 27882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024" h="180975">
                  <a:moveTo>
                    <a:pt x="202428" y="27882"/>
                  </a:moveTo>
                  <a:lnTo>
                    <a:pt x="168328" y="1784"/>
                  </a:lnTo>
                  <a:lnTo>
                    <a:pt x="78079" y="119513"/>
                  </a:lnTo>
                  <a:lnTo>
                    <a:pt x="27930" y="81032"/>
                  </a:lnTo>
                  <a:lnTo>
                    <a:pt x="1784" y="115131"/>
                  </a:lnTo>
                  <a:lnTo>
                    <a:pt x="68983" y="166566"/>
                  </a:lnTo>
                  <a:lnTo>
                    <a:pt x="68983" y="166566"/>
                  </a:lnTo>
                  <a:lnTo>
                    <a:pt x="86223" y="179473"/>
                  </a:lnTo>
                  <a:lnTo>
                    <a:pt x="202428" y="27882"/>
                  </a:lnTo>
                  <a:close/>
                </a:path>
              </a:pathLst>
            </a:custGeom>
            <a:solidFill>
              <a:srgbClr val="BEEFEE"/>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7" name="PA-任意多边形 80">
              <a:extLst>
                <a:ext uri="{FF2B5EF4-FFF2-40B4-BE49-F238E27FC236}">
                  <a16:creationId xmlns:a16="http://schemas.microsoft.com/office/drawing/2014/main" xmlns="" id="{E4C942E5-8447-42BD-861A-CB4D32D5505A}"/>
                </a:ext>
              </a:extLst>
            </p:cNvPr>
            <p:cNvSpPr/>
            <p:nvPr>
              <p:custDataLst>
                <p:tags r:id="rId80"/>
              </p:custDataLst>
            </p:nvPr>
          </p:nvSpPr>
          <p:spPr>
            <a:xfrm>
              <a:off x="-15589066" y="12857294"/>
              <a:ext cx="1152525" cy="1185863"/>
            </a:xfrm>
            <a:custGeom>
              <a:avLst/>
              <a:gdLst>
                <a:gd name="connsiteX0" fmla="*/ 1154738 w 1152524"/>
                <a:gd name="connsiteY0" fmla="*/ 593858 h 1185862"/>
                <a:gd name="connsiteX1" fmla="*/ 590714 w 1152524"/>
                <a:gd name="connsiteY1" fmla="*/ 1185932 h 1185862"/>
                <a:gd name="connsiteX2" fmla="*/ 1784 w 1152524"/>
                <a:gd name="connsiteY2" fmla="*/ 593858 h 1185862"/>
                <a:gd name="connsiteX3" fmla="*/ 590762 w 1152524"/>
                <a:gd name="connsiteY3" fmla="*/ 1784 h 1185862"/>
                <a:gd name="connsiteX4" fmla="*/ 1154738 w 1152524"/>
                <a:gd name="connsiteY4" fmla="*/ 593858 h 1185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524" h="1185862">
                  <a:moveTo>
                    <a:pt x="1154738" y="593858"/>
                  </a:moveTo>
                  <a:cubicBezTo>
                    <a:pt x="1154738" y="920851"/>
                    <a:pt x="881560" y="1185932"/>
                    <a:pt x="590714" y="1185932"/>
                  </a:cubicBezTo>
                  <a:cubicBezTo>
                    <a:pt x="299869" y="1185932"/>
                    <a:pt x="1784" y="920851"/>
                    <a:pt x="1784" y="593858"/>
                  </a:cubicBezTo>
                  <a:cubicBezTo>
                    <a:pt x="1784" y="266865"/>
                    <a:pt x="299869" y="1784"/>
                    <a:pt x="590762" y="1784"/>
                  </a:cubicBezTo>
                  <a:cubicBezTo>
                    <a:pt x="881656" y="1784"/>
                    <a:pt x="1154738" y="266865"/>
                    <a:pt x="1154738" y="593858"/>
                  </a:cubicBezTo>
                  <a:close/>
                </a:path>
              </a:pathLst>
            </a:custGeom>
            <a:solidFill>
              <a:srgbClr val="E5E5E5"/>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8" name="PA-任意多边形 81">
              <a:extLst>
                <a:ext uri="{FF2B5EF4-FFF2-40B4-BE49-F238E27FC236}">
                  <a16:creationId xmlns:a16="http://schemas.microsoft.com/office/drawing/2014/main" xmlns="" id="{C4F4B100-9BAC-48FB-B257-BAC9822AB19F}"/>
                </a:ext>
              </a:extLst>
            </p:cNvPr>
            <p:cNvSpPr/>
            <p:nvPr>
              <p:custDataLst>
                <p:tags r:id="rId81"/>
              </p:custDataLst>
            </p:nvPr>
          </p:nvSpPr>
          <p:spPr>
            <a:xfrm>
              <a:off x="-15562158" y="12885203"/>
              <a:ext cx="1100137" cy="1128713"/>
            </a:xfrm>
            <a:custGeom>
              <a:avLst/>
              <a:gdLst>
                <a:gd name="connsiteX0" fmla="*/ 1100826 w 1100137"/>
                <a:gd name="connsiteY0" fmla="*/ 565950 h 1128712"/>
                <a:gd name="connsiteX1" fmla="*/ 563187 w 1100137"/>
                <a:gd name="connsiteY1" fmla="*/ 1130306 h 1128712"/>
                <a:gd name="connsiteX2" fmla="*/ 1784 w 1100137"/>
                <a:gd name="connsiteY2" fmla="*/ 565950 h 1128712"/>
                <a:gd name="connsiteX3" fmla="*/ 563235 w 1100137"/>
                <a:gd name="connsiteY3" fmla="*/ 1784 h 1128712"/>
                <a:gd name="connsiteX4" fmla="*/ 1100826 w 1100137"/>
                <a:gd name="connsiteY4" fmla="*/ 565950 h 1128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37" h="1128712">
                  <a:moveTo>
                    <a:pt x="1100826" y="565950"/>
                  </a:moveTo>
                  <a:cubicBezTo>
                    <a:pt x="1100826" y="877655"/>
                    <a:pt x="840460" y="1130306"/>
                    <a:pt x="563187" y="1130306"/>
                  </a:cubicBezTo>
                  <a:cubicBezTo>
                    <a:pt x="285915" y="1130306"/>
                    <a:pt x="1784" y="877655"/>
                    <a:pt x="1784" y="565950"/>
                  </a:cubicBezTo>
                  <a:cubicBezTo>
                    <a:pt x="1784" y="254244"/>
                    <a:pt x="286010" y="1784"/>
                    <a:pt x="563235" y="1784"/>
                  </a:cubicBezTo>
                  <a:cubicBezTo>
                    <a:pt x="840460" y="1784"/>
                    <a:pt x="1100826" y="254196"/>
                    <a:pt x="1100826" y="565950"/>
                  </a:cubicBezTo>
                  <a:close/>
                </a:path>
              </a:pathLst>
            </a:custGeom>
            <a:solidFill>
              <a:srgbClr val="01BE6A"/>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49" name="PA-任意多边形 82">
              <a:extLst>
                <a:ext uri="{FF2B5EF4-FFF2-40B4-BE49-F238E27FC236}">
                  <a16:creationId xmlns:a16="http://schemas.microsoft.com/office/drawing/2014/main" xmlns="" id="{8091877C-A3EC-40BA-925E-825202DA1AC6}"/>
                </a:ext>
              </a:extLst>
            </p:cNvPr>
            <p:cNvSpPr/>
            <p:nvPr>
              <p:custDataLst>
                <p:tags r:id="rId82"/>
              </p:custDataLst>
            </p:nvPr>
          </p:nvSpPr>
          <p:spPr>
            <a:xfrm>
              <a:off x="-15086860" y="14033537"/>
              <a:ext cx="123825" cy="42863"/>
            </a:xfrm>
            <a:custGeom>
              <a:avLst/>
              <a:gdLst>
                <a:gd name="connsiteX0" fmla="*/ 1784 w 123824"/>
                <a:gd name="connsiteY0" fmla="*/ 1784 h 42862"/>
                <a:gd name="connsiteX1" fmla="*/ 126514 w 123824"/>
                <a:gd name="connsiteY1" fmla="*/ 1784 h 42862"/>
                <a:gd name="connsiteX2" fmla="*/ 126514 w 123824"/>
                <a:gd name="connsiteY2" fmla="*/ 45361 h 42862"/>
                <a:gd name="connsiteX3" fmla="*/ 1784 w 123824"/>
                <a:gd name="connsiteY3" fmla="*/ 45361 h 42862"/>
              </a:gdLst>
              <a:ahLst/>
              <a:cxnLst>
                <a:cxn ang="0">
                  <a:pos x="connsiteX0" y="connsiteY0"/>
                </a:cxn>
                <a:cxn ang="0">
                  <a:pos x="connsiteX1" y="connsiteY1"/>
                </a:cxn>
                <a:cxn ang="0">
                  <a:pos x="connsiteX2" y="connsiteY2"/>
                </a:cxn>
                <a:cxn ang="0">
                  <a:pos x="connsiteX3" y="connsiteY3"/>
                </a:cxn>
              </a:cxnLst>
              <a:rect l="l" t="t" r="r" b="b"/>
              <a:pathLst>
                <a:path w="123824" h="42862">
                  <a:moveTo>
                    <a:pt x="1784" y="1784"/>
                  </a:moveTo>
                  <a:lnTo>
                    <a:pt x="126514" y="1784"/>
                  </a:lnTo>
                  <a:lnTo>
                    <a:pt x="126514" y="45361"/>
                  </a:lnTo>
                  <a:lnTo>
                    <a:pt x="1784" y="45361"/>
                  </a:lnTo>
                  <a:close/>
                </a:path>
              </a:pathLst>
            </a:custGeom>
            <a:solidFill>
              <a:srgbClr val="107D66"/>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50" name="PA-任意多边形 83">
              <a:extLst>
                <a:ext uri="{FF2B5EF4-FFF2-40B4-BE49-F238E27FC236}">
                  <a16:creationId xmlns:a16="http://schemas.microsoft.com/office/drawing/2014/main" xmlns="" id="{FA82B9CB-9C76-4FC7-8036-0196DAB2921A}"/>
                </a:ext>
              </a:extLst>
            </p:cNvPr>
            <p:cNvSpPr/>
            <p:nvPr>
              <p:custDataLst>
                <p:tags r:id="rId83"/>
              </p:custDataLst>
            </p:nvPr>
          </p:nvSpPr>
          <p:spPr>
            <a:xfrm>
              <a:off x="-15022306" y="12881272"/>
              <a:ext cx="561975" cy="1133475"/>
            </a:xfrm>
            <a:custGeom>
              <a:avLst/>
              <a:gdLst>
                <a:gd name="connsiteX0" fmla="*/ 23384 w 561974"/>
                <a:gd name="connsiteY0" fmla="*/ 3572 h 1133475"/>
                <a:gd name="connsiteX1" fmla="*/ 3572 w 561974"/>
                <a:gd name="connsiteY1" fmla="*/ 4048 h 1133475"/>
                <a:gd name="connsiteX2" fmla="*/ 521398 w 561974"/>
                <a:gd name="connsiteY2" fmla="*/ 567928 h 1133475"/>
                <a:gd name="connsiteX3" fmla="*/ 3762 w 561974"/>
                <a:gd name="connsiteY3" fmla="*/ 1131808 h 1133475"/>
                <a:gd name="connsiteX4" fmla="*/ 23574 w 561974"/>
                <a:gd name="connsiteY4" fmla="*/ 1132284 h 1133475"/>
                <a:gd name="connsiteX5" fmla="*/ 561213 w 561974"/>
                <a:gd name="connsiteY5" fmla="*/ 567928 h 1133475"/>
                <a:gd name="connsiteX6" fmla="*/ 23384 w 561974"/>
                <a:gd name="connsiteY6" fmla="*/ 3572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974" h="1133475">
                  <a:moveTo>
                    <a:pt x="23384" y="3572"/>
                  </a:moveTo>
                  <a:cubicBezTo>
                    <a:pt x="16764" y="3572"/>
                    <a:pt x="10192" y="3572"/>
                    <a:pt x="3572" y="4048"/>
                  </a:cubicBezTo>
                  <a:cubicBezTo>
                    <a:pt x="273272" y="15716"/>
                    <a:pt x="521398" y="263652"/>
                    <a:pt x="521398" y="567928"/>
                  </a:cubicBezTo>
                  <a:cubicBezTo>
                    <a:pt x="521398" y="872204"/>
                    <a:pt x="273272" y="1120140"/>
                    <a:pt x="3762" y="1131808"/>
                  </a:cubicBezTo>
                  <a:cubicBezTo>
                    <a:pt x="10382" y="1132094"/>
                    <a:pt x="17002" y="1132284"/>
                    <a:pt x="23574" y="1132284"/>
                  </a:cubicBezTo>
                  <a:cubicBezTo>
                    <a:pt x="300799" y="1132284"/>
                    <a:pt x="561213" y="879634"/>
                    <a:pt x="561213" y="567928"/>
                  </a:cubicBezTo>
                  <a:cubicBezTo>
                    <a:pt x="561213" y="256223"/>
                    <a:pt x="300609" y="3572"/>
                    <a:pt x="23384" y="3572"/>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51" name="PA-任意多边形 84">
              <a:extLst>
                <a:ext uri="{FF2B5EF4-FFF2-40B4-BE49-F238E27FC236}">
                  <a16:creationId xmlns:a16="http://schemas.microsoft.com/office/drawing/2014/main" xmlns="" id="{34504238-D6AB-443D-B84E-E0DAE22CF400}"/>
                </a:ext>
              </a:extLst>
            </p:cNvPr>
            <p:cNvSpPr/>
            <p:nvPr>
              <p:custDataLst>
                <p:tags r:id="rId84"/>
              </p:custDataLst>
            </p:nvPr>
          </p:nvSpPr>
          <p:spPr>
            <a:xfrm>
              <a:off x="-15555945" y="12883415"/>
              <a:ext cx="576262" cy="1133475"/>
            </a:xfrm>
            <a:custGeom>
              <a:avLst/>
              <a:gdLst>
                <a:gd name="connsiteX0" fmla="*/ 27337 w 576262"/>
                <a:gd name="connsiteY0" fmla="*/ 567738 h 1133475"/>
                <a:gd name="connsiteX1" fmla="*/ 576834 w 576262"/>
                <a:gd name="connsiteY1" fmla="*/ 3572 h 1133475"/>
                <a:gd name="connsiteX2" fmla="*/ 564975 w 576262"/>
                <a:gd name="connsiteY2" fmla="*/ 3572 h 1133475"/>
                <a:gd name="connsiteX3" fmla="*/ 3572 w 576262"/>
                <a:gd name="connsiteY3" fmla="*/ 567928 h 1133475"/>
                <a:gd name="connsiteX4" fmla="*/ 564928 w 576262"/>
                <a:gd name="connsiteY4" fmla="*/ 1132284 h 1133475"/>
                <a:gd name="connsiteX5" fmla="*/ 576787 w 576262"/>
                <a:gd name="connsiteY5" fmla="*/ 1132284 h 1133475"/>
                <a:gd name="connsiteX6" fmla="*/ 27337 w 576262"/>
                <a:gd name="connsiteY6" fmla="*/ 567738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262" h="1133475">
                  <a:moveTo>
                    <a:pt x="27337" y="567738"/>
                  </a:moveTo>
                  <a:cubicBezTo>
                    <a:pt x="27337" y="260509"/>
                    <a:pt x="303562" y="10525"/>
                    <a:pt x="576834" y="3572"/>
                  </a:cubicBezTo>
                  <a:cubicBezTo>
                    <a:pt x="572881" y="3572"/>
                    <a:pt x="568928" y="3572"/>
                    <a:pt x="564975" y="3572"/>
                  </a:cubicBezTo>
                  <a:cubicBezTo>
                    <a:pt x="287750" y="3572"/>
                    <a:pt x="3572" y="256222"/>
                    <a:pt x="3572" y="567928"/>
                  </a:cubicBezTo>
                  <a:cubicBezTo>
                    <a:pt x="3572" y="879634"/>
                    <a:pt x="287703" y="1132284"/>
                    <a:pt x="564928" y="1132284"/>
                  </a:cubicBezTo>
                  <a:cubicBezTo>
                    <a:pt x="568881" y="1132284"/>
                    <a:pt x="572834" y="1132284"/>
                    <a:pt x="576787" y="1132284"/>
                  </a:cubicBezTo>
                  <a:cubicBezTo>
                    <a:pt x="303419" y="1124855"/>
                    <a:pt x="27337" y="875109"/>
                    <a:pt x="27337" y="567738"/>
                  </a:cubicBezTo>
                  <a:close/>
                </a:path>
              </a:pathLst>
            </a:custGeom>
            <a:solidFill>
              <a:srgbClr val="FFFFFF"/>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52" name="PA-任意多边形 85">
              <a:extLst>
                <a:ext uri="{FF2B5EF4-FFF2-40B4-BE49-F238E27FC236}">
                  <a16:creationId xmlns:a16="http://schemas.microsoft.com/office/drawing/2014/main" xmlns="" id="{487542E9-54BD-4504-94A8-3267975AA5D0}"/>
                </a:ext>
              </a:extLst>
            </p:cNvPr>
            <p:cNvSpPr/>
            <p:nvPr>
              <p:custDataLst>
                <p:tags r:id="rId85"/>
              </p:custDataLst>
            </p:nvPr>
          </p:nvSpPr>
          <p:spPr>
            <a:xfrm>
              <a:off x="-15197731" y="13934524"/>
              <a:ext cx="361950" cy="119063"/>
            </a:xfrm>
            <a:custGeom>
              <a:avLst/>
              <a:gdLst>
                <a:gd name="connsiteX0" fmla="*/ 1784 w 361949"/>
                <a:gd name="connsiteY0" fmla="*/ 1784 h 119062"/>
                <a:gd name="connsiteX1" fmla="*/ 360210 w 361949"/>
                <a:gd name="connsiteY1" fmla="*/ 1784 h 119062"/>
                <a:gd name="connsiteX2" fmla="*/ 360210 w 361949"/>
                <a:gd name="connsiteY2" fmla="*/ 118608 h 119062"/>
                <a:gd name="connsiteX3" fmla="*/ 1784 w 361949"/>
                <a:gd name="connsiteY3" fmla="*/ 118608 h 119062"/>
              </a:gdLst>
              <a:ahLst/>
              <a:cxnLst>
                <a:cxn ang="0">
                  <a:pos x="connsiteX0" y="connsiteY0"/>
                </a:cxn>
                <a:cxn ang="0">
                  <a:pos x="connsiteX1" y="connsiteY1"/>
                </a:cxn>
                <a:cxn ang="0">
                  <a:pos x="connsiteX2" y="connsiteY2"/>
                </a:cxn>
                <a:cxn ang="0">
                  <a:pos x="connsiteX3" y="connsiteY3"/>
                </a:cxn>
              </a:cxnLst>
              <a:rect l="l" t="t" r="r" b="b"/>
              <a:pathLst>
                <a:path w="361949" h="119062">
                  <a:moveTo>
                    <a:pt x="1784" y="1784"/>
                  </a:moveTo>
                  <a:lnTo>
                    <a:pt x="360210" y="1784"/>
                  </a:lnTo>
                  <a:lnTo>
                    <a:pt x="360210" y="118608"/>
                  </a:lnTo>
                  <a:lnTo>
                    <a:pt x="1784" y="118608"/>
                  </a:lnTo>
                  <a:close/>
                </a:path>
              </a:pathLst>
            </a:custGeom>
            <a:solidFill>
              <a:srgbClr val="018549"/>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53" name="PA-任意多边形 86">
              <a:extLst>
                <a:ext uri="{FF2B5EF4-FFF2-40B4-BE49-F238E27FC236}">
                  <a16:creationId xmlns:a16="http://schemas.microsoft.com/office/drawing/2014/main" xmlns="" id="{CCFE07DE-46E8-42D4-9045-8F36973F32AB}"/>
                </a:ext>
              </a:extLst>
            </p:cNvPr>
            <p:cNvSpPr/>
            <p:nvPr>
              <p:custDataLst>
                <p:tags r:id="rId86"/>
              </p:custDataLst>
            </p:nvPr>
          </p:nvSpPr>
          <p:spPr>
            <a:xfrm>
              <a:off x="-15386940" y="12891061"/>
              <a:ext cx="328612" cy="1081088"/>
            </a:xfrm>
            <a:custGeom>
              <a:avLst/>
              <a:gdLst>
                <a:gd name="connsiteX0" fmla="*/ 190993 w 328612"/>
                <a:gd name="connsiteY0" fmla="*/ 36836 h 1081087"/>
                <a:gd name="connsiteX1" fmla="*/ 190993 w 328612"/>
                <a:gd name="connsiteY1" fmla="*/ 1083348 h 1081087"/>
                <a:gd name="connsiteX2" fmla="*/ 331582 w 328612"/>
                <a:gd name="connsiteY2" fmla="*/ 1082872 h 1081087"/>
                <a:gd name="connsiteX3" fmla="*/ 313770 w 328612"/>
                <a:gd name="connsiteY3" fmla="*/ 1784 h 1081087"/>
                <a:gd name="connsiteX4" fmla="*/ 244571 w 328612"/>
                <a:gd name="connsiteY4" fmla="*/ 17548 h 108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612" h="1081087">
                  <a:moveTo>
                    <a:pt x="190993" y="36836"/>
                  </a:moveTo>
                  <a:cubicBezTo>
                    <a:pt x="190993" y="36836"/>
                    <a:pt x="-234727" y="523468"/>
                    <a:pt x="190993" y="1083348"/>
                  </a:cubicBezTo>
                  <a:lnTo>
                    <a:pt x="331582" y="1082872"/>
                  </a:lnTo>
                  <a:cubicBezTo>
                    <a:pt x="331582" y="1082872"/>
                    <a:pt x="-56514" y="620337"/>
                    <a:pt x="313770" y="1784"/>
                  </a:cubicBezTo>
                  <a:lnTo>
                    <a:pt x="244571" y="17548"/>
                  </a:lnTo>
                  <a:close/>
                </a:path>
              </a:pathLst>
            </a:custGeom>
            <a:solidFill>
              <a:srgbClr val="E69D6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54" name="PA-任意多边形 87">
              <a:extLst>
                <a:ext uri="{FF2B5EF4-FFF2-40B4-BE49-F238E27FC236}">
                  <a16:creationId xmlns:a16="http://schemas.microsoft.com/office/drawing/2014/main" xmlns="" id="{F01DD0CF-7DCA-459D-A8B5-E16BD5738331}"/>
                </a:ext>
              </a:extLst>
            </p:cNvPr>
            <p:cNvSpPr/>
            <p:nvPr>
              <p:custDataLst>
                <p:tags r:id="rId87"/>
              </p:custDataLst>
            </p:nvPr>
          </p:nvSpPr>
          <p:spPr>
            <a:xfrm>
              <a:off x="-14968036" y="12886870"/>
              <a:ext cx="328612" cy="1085850"/>
            </a:xfrm>
            <a:custGeom>
              <a:avLst/>
              <a:gdLst>
                <a:gd name="connsiteX0" fmla="*/ 142373 w 328612"/>
                <a:gd name="connsiteY0" fmla="*/ 33455 h 1085850"/>
                <a:gd name="connsiteX1" fmla="*/ 142373 w 328612"/>
                <a:gd name="connsiteY1" fmla="*/ 1087396 h 1085850"/>
                <a:gd name="connsiteX2" fmla="*/ 1784 w 328612"/>
                <a:gd name="connsiteY2" fmla="*/ 1086920 h 1085850"/>
                <a:gd name="connsiteX3" fmla="*/ 19596 w 328612"/>
                <a:gd name="connsiteY3" fmla="*/ 1784 h 1085850"/>
                <a:gd name="connsiteX4" fmla="*/ 88890 w 328612"/>
                <a:gd name="connsiteY4" fmla="*/ 15643 h 108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612" h="1085850">
                  <a:moveTo>
                    <a:pt x="142373" y="33455"/>
                  </a:moveTo>
                  <a:cubicBezTo>
                    <a:pt x="142373" y="33455"/>
                    <a:pt x="568093" y="527516"/>
                    <a:pt x="142373" y="1087396"/>
                  </a:cubicBezTo>
                  <a:lnTo>
                    <a:pt x="1784" y="1086920"/>
                  </a:lnTo>
                  <a:cubicBezTo>
                    <a:pt x="1784" y="1086920"/>
                    <a:pt x="389880" y="620195"/>
                    <a:pt x="19596" y="1784"/>
                  </a:cubicBezTo>
                  <a:lnTo>
                    <a:pt x="88890" y="15643"/>
                  </a:lnTo>
                  <a:close/>
                </a:path>
              </a:pathLst>
            </a:custGeom>
            <a:solidFill>
              <a:srgbClr val="E69D60"/>
            </a:solidFill>
            <a:ln w="475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155" name="原创设计师QQ：598969553           _26">
            <a:extLst>
              <a:ext uri="{FF2B5EF4-FFF2-40B4-BE49-F238E27FC236}">
                <a16:creationId xmlns:a16="http://schemas.microsoft.com/office/drawing/2014/main" xmlns="" id="{11E0062C-6509-40D7-A53E-94AFBD56D3EE}"/>
              </a:ext>
            </a:extLst>
          </p:cNvPr>
          <p:cNvSpPr/>
          <p:nvPr/>
        </p:nvSpPr>
        <p:spPr>
          <a:xfrm>
            <a:off x="1173738" y="2181744"/>
            <a:ext cx="4581384" cy="791755"/>
          </a:xfrm>
          <a:prstGeom prst="rect">
            <a:avLst/>
          </a:prstGeom>
        </p:spPr>
        <p:txBody>
          <a:bodyPr wrap="square">
            <a:spAutoFit/>
          </a:bodyPr>
          <a:lstStyle/>
          <a:p>
            <a:pPr algn="r"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用一批纸装订练习本每本</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30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页，可装订</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200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本，每本</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50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页，可装订</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120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本</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159" name="原创设计师QQ：598969553           _26">
            <a:extLst>
              <a:ext uri="{FF2B5EF4-FFF2-40B4-BE49-F238E27FC236}">
                <a16:creationId xmlns:a16="http://schemas.microsoft.com/office/drawing/2014/main" xmlns="" id="{621CE3C1-58C9-4810-9563-FA63FA0670D7}"/>
              </a:ext>
            </a:extLst>
          </p:cNvPr>
          <p:cNvSpPr/>
          <p:nvPr/>
        </p:nvSpPr>
        <p:spPr>
          <a:xfrm>
            <a:off x="1184021" y="3894160"/>
            <a:ext cx="4581384"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一列火车从甲地到乙地，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2</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小时行驶</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60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千米照这样的速度，</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8</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小时可行</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240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千米</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161" name="原创设计师QQ：598969553           _26">
            <a:extLst>
              <a:ext uri="{FF2B5EF4-FFF2-40B4-BE49-F238E27FC236}">
                <a16:creationId xmlns:a16="http://schemas.microsoft.com/office/drawing/2014/main" xmlns="" id="{002611E8-04BD-4AA9-9555-EB7262BEC66B}"/>
              </a:ext>
            </a:extLst>
          </p:cNvPr>
          <p:cNvSpPr/>
          <p:nvPr/>
        </p:nvSpPr>
        <p:spPr>
          <a:xfrm>
            <a:off x="1233843" y="5524863"/>
            <a:ext cx="4523968"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读一本书，每天读</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20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页，</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6</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天可以读完，如果每天读</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5</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页，需要</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天读完</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167" name="KSO_Shape">
            <a:extLst>
              <a:ext uri="{FF2B5EF4-FFF2-40B4-BE49-F238E27FC236}">
                <a16:creationId xmlns:a16="http://schemas.microsoft.com/office/drawing/2014/main" xmlns="" id="{F1F86CB7-F76D-4C9A-90C3-DDE1137F4F0F}"/>
              </a:ext>
            </a:extLst>
          </p:cNvPr>
          <p:cNvSpPr>
            <a:spLocks noChangeAspect="1"/>
          </p:cNvSpPr>
          <p:nvPr/>
        </p:nvSpPr>
        <p:spPr bwMode="auto">
          <a:xfrm>
            <a:off x="5856552" y="4171990"/>
            <a:ext cx="412216" cy="360000"/>
          </a:xfrm>
          <a:custGeom>
            <a:avLst/>
            <a:gdLst>
              <a:gd name="T0" fmla="*/ 293283150 w 6361"/>
              <a:gd name="T1" fmla="*/ 212252054 h 5554"/>
              <a:gd name="T2" fmla="*/ 271937028 w 6361"/>
              <a:gd name="T3" fmla="*/ 183646839 h 5554"/>
              <a:gd name="T4" fmla="*/ 259380679 w 6361"/>
              <a:gd name="T5" fmla="*/ 149392412 h 5554"/>
              <a:gd name="T6" fmla="*/ 257228008 w 6361"/>
              <a:gd name="T7" fmla="*/ 114868989 h 5554"/>
              <a:gd name="T8" fmla="*/ 265569159 w 6361"/>
              <a:gd name="T9" fmla="*/ 78731292 h 5554"/>
              <a:gd name="T10" fmla="*/ 283417341 w 6361"/>
              <a:gd name="T11" fmla="*/ 47615549 h 5554"/>
              <a:gd name="T12" fmla="*/ 306825990 w 6361"/>
              <a:gd name="T13" fmla="*/ 24749410 h 5554"/>
              <a:gd name="T14" fmla="*/ 338486246 w 6361"/>
              <a:gd name="T15" fmla="*/ 7532481 h 5554"/>
              <a:gd name="T16" fmla="*/ 374810322 w 6361"/>
              <a:gd name="T17" fmla="*/ 179430 h 5554"/>
              <a:gd name="T18" fmla="*/ 409250961 w 6361"/>
              <a:gd name="T19" fmla="*/ 3228249 h 5554"/>
              <a:gd name="T20" fmla="*/ 443063588 w 6361"/>
              <a:gd name="T21" fmla="*/ 16499507 h 5554"/>
              <a:gd name="T22" fmla="*/ 469163077 w 6361"/>
              <a:gd name="T23" fmla="*/ 36496258 h 5554"/>
              <a:gd name="T24" fmla="*/ 490509199 w 6361"/>
              <a:gd name="T25" fmla="*/ 65101474 h 5554"/>
              <a:gd name="T26" fmla="*/ 502976003 w 6361"/>
              <a:gd name="T27" fmla="*/ 99266035 h 5554"/>
              <a:gd name="T28" fmla="*/ 505128374 w 6361"/>
              <a:gd name="T29" fmla="*/ 133968888 h 5554"/>
              <a:gd name="T30" fmla="*/ 496877068 w 6361"/>
              <a:gd name="T31" fmla="*/ 169927155 h 5554"/>
              <a:gd name="T32" fmla="*/ 478939341 w 6361"/>
              <a:gd name="T33" fmla="*/ 201132763 h 5554"/>
              <a:gd name="T34" fmla="*/ 445395648 w 6361"/>
              <a:gd name="T35" fmla="*/ 230903827 h 5554"/>
              <a:gd name="T36" fmla="*/ 493737906 w 6361"/>
              <a:gd name="T37" fmla="*/ 469160405 h 5554"/>
              <a:gd name="T38" fmla="*/ 488894696 w 6361"/>
              <a:gd name="T39" fmla="*/ 485211485 h 5554"/>
              <a:gd name="T40" fmla="*/ 476069113 w 6361"/>
              <a:gd name="T41" fmla="*/ 495792785 h 5554"/>
              <a:gd name="T42" fmla="*/ 139825083 w 6361"/>
              <a:gd name="T43" fmla="*/ 497945051 h 5554"/>
              <a:gd name="T44" fmla="*/ 124398507 w 6361"/>
              <a:gd name="T45" fmla="*/ 491488553 h 5554"/>
              <a:gd name="T46" fmla="*/ 115070865 w 6361"/>
              <a:gd name="T47" fmla="*/ 477679303 h 5554"/>
              <a:gd name="T48" fmla="*/ 40539574 w 6361"/>
              <a:gd name="T49" fmla="*/ 287755397 h 5554"/>
              <a:gd name="T50" fmla="*/ 116954601 w 6361"/>
              <a:gd name="T51" fmla="*/ 251617700 h 5554"/>
              <a:gd name="T52" fmla="*/ 113187427 w 6361"/>
              <a:gd name="T53" fmla="*/ 235566620 h 5554"/>
              <a:gd name="T54" fmla="*/ 79912968 w 6361"/>
              <a:gd name="T55" fmla="*/ 200774202 h 5554"/>
              <a:gd name="T56" fmla="*/ 68881278 w 6361"/>
              <a:gd name="T57" fmla="*/ 161767117 h 5554"/>
              <a:gd name="T58" fmla="*/ 71661362 w 6361"/>
              <a:gd name="T59" fmla="*/ 134237884 h 5554"/>
              <a:gd name="T60" fmla="*/ 95608479 w 6361"/>
              <a:gd name="T61" fmla="*/ 92361411 h 5554"/>
              <a:gd name="T62" fmla="*/ 141887910 w 6361"/>
              <a:gd name="T63" fmla="*/ 67432870 h 5554"/>
              <a:gd name="T64" fmla="*/ 167449230 w 6361"/>
              <a:gd name="T65" fmla="*/ 65818896 h 5554"/>
              <a:gd name="T66" fmla="*/ 207898960 w 6361"/>
              <a:gd name="T67" fmla="*/ 78731292 h 5554"/>
              <a:gd name="T68" fmla="*/ 240904785 w 6361"/>
              <a:gd name="T69" fmla="*/ 113524010 h 5554"/>
              <a:gd name="T70" fmla="*/ 251846630 w 6361"/>
              <a:gd name="T71" fmla="*/ 152351665 h 5554"/>
              <a:gd name="T72" fmla="*/ 249156091 w 6361"/>
              <a:gd name="T73" fmla="*/ 180060028 h 5554"/>
              <a:gd name="T74" fmla="*/ 225119429 w 6361"/>
              <a:gd name="T75" fmla="*/ 221846936 h 5554"/>
              <a:gd name="T76" fmla="*/ 397950038 w 6361"/>
              <a:gd name="T77" fmla="*/ 210638079 h 5554"/>
              <a:gd name="T78" fmla="*/ 430955563 w 6361"/>
              <a:gd name="T79" fmla="*/ 196828531 h 5554"/>
              <a:gd name="T80" fmla="*/ 296332468 w 6361"/>
              <a:gd name="T81" fmla="*/ 101507867 h 5554"/>
              <a:gd name="T82" fmla="*/ 294717965 w 6361"/>
              <a:gd name="T83" fmla="*/ 140245956 h 5554"/>
              <a:gd name="T84" fmla="*/ 357679697 w 6361"/>
              <a:gd name="T85" fmla="*/ 39724507 h 5554"/>
              <a:gd name="T86" fmla="*/ 323777226 w 6361"/>
              <a:gd name="T87" fmla="*/ 57837988 h 5554"/>
              <a:gd name="T88" fmla="*/ 466831316 w 6361"/>
              <a:gd name="T89" fmla="*/ 144101762 h 5554"/>
              <a:gd name="T90" fmla="*/ 466831316 w 6361"/>
              <a:gd name="T91" fmla="*/ 104556685 h 5554"/>
              <a:gd name="T92" fmla="*/ 326198831 w 6361"/>
              <a:gd name="T93" fmla="*/ 192883159 h 5554"/>
              <a:gd name="T94" fmla="*/ 360908404 w 6361"/>
              <a:gd name="T95" fmla="*/ 209920658 h 5554"/>
              <a:gd name="T96" fmla="*/ 436068007 w 6361"/>
              <a:gd name="T97" fmla="*/ 55775587 h 5554"/>
              <a:gd name="T98" fmla="*/ 401178745 w 6361"/>
              <a:gd name="T99" fmla="*/ 38738089 h 5554"/>
              <a:gd name="T100" fmla="*/ 184400466 w 6361"/>
              <a:gd name="T101" fmla="*/ 217273708 h 5554"/>
              <a:gd name="T102" fmla="*/ 206194912 w 6361"/>
              <a:gd name="T103" fmla="*/ 202836603 h 5554"/>
              <a:gd name="T104" fmla="*/ 95698024 w 6361"/>
              <a:gd name="T105" fmla="*/ 154683062 h 5554"/>
              <a:gd name="T106" fmla="*/ 135340652 w 6361"/>
              <a:gd name="T107" fmla="*/ 159256290 h 5554"/>
              <a:gd name="T108" fmla="*/ 129690340 w 6361"/>
              <a:gd name="T109" fmla="*/ 100073322 h 5554"/>
              <a:gd name="T110" fmla="*/ 110317499 w 6361"/>
              <a:gd name="T111" fmla="*/ 116124403 h 5554"/>
              <a:gd name="T112" fmla="*/ 225119429 w 6361"/>
              <a:gd name="T113" fmla="*/ 157104323 h 5554"/>
              <a:gd name="T114" fmla="*/ 112828649 w 6361"/>
              <a:gd name="T115" fmla="*/ 201043197 h 5554"/>
              <a:gd name="T116" fmla="*/ 131842711 w 6361"/>
              <a:gd name="T117" fmla="*/ 215211307 h 5554"/>
              <a:gd name="T118" fmla="*/ 210320565 w 6361"/>
              <a:gd name="T119" fmla="*/ 115855407 h 5554"/>
              <a:gd name="T120" fmla="*/ 188795353 w 6361"/>
              <a:gd name="T121" fmla="*/ 98907474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rgbClr val="1C9A88"/>
          </a:solidFill>
          <a:ln>
            <a:noFill/>
          </a:ln>
          <a:extLst/>
        </p:spPr>
        <p:txBody>
          <a:bodyPr tIns="72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85000"/>
                  <a:lumOff val="15000"/>
                </a:schemeClr>
              </a:solidFill>
            </a:endParaRPr>
          </a:p>
        </p:txBody>
      </p:sp>
      <p:sp>
        <p:nvSpPr>
          <p:cNvPr id="168" name="KSO_Shape">
            <a:extLst>
              <a:ext uri="{FF2B5EF4-FFF2-40B4-BE49-F238E27FC236}">
                <a16:creationId xmlns:a16="http://schemas.microsoft.com/office/drawing/2014/main" xmlns="" id="{993AD14D-DB40-4A1D-A678-43E8B658E390}"/>
              </a:ext>
            </a:extLst>
          </p:cNvPr>
          <p:cNvSpPr>
            <a:spLocks noChangeAspect="1"/>
          </p:cNvSpPr>
          <p:nvPr/>
        </p:nvSpPr>
        <p:spPr>
          <a:xfrm>
            <a:off x="5841139" y="5812740"/>
            <a:ext cx="468547" cy="360000"/>
          </a:xfrm>
          <a:custGeom>
            <a:avLst/>
            <a:gdLst/>
            <a:ahLst/>
            <a:cxnLst/>
            <a:rect l="l" t="t" r="r" b="b"/>
            <a:pathLst>
              <a:path w="3710374" h="2848566">
                <a:moveTo>
                  <a:pt x="132902" y="1177607"/>
                </a:moveTo>
                <a:cubicBezTo>
                  <a:pt x="206302" y="1177607"/>
                  <a:pt x="265804" y="1237109"/>
                  <a:pt x="265804" y="1310509"/>
                </a:cubicBezTo>
                <a:lnTo>
                  <a:pt x="265804" y="1822976"/>
                </a:lnTo>
                <a:cubicBezTo>
                  <a:pt x="265804" y="1896376"/>
                  <a:pt x="206302" y="1955878"/>
                  <a:pt x="132902" y="1955878"/>
                </a:cubicBezTo>
                <a:cubicBezTo>
                  <a:pt x="59502" y="1955878"/>
                  <a:pt x="0" y="1896376"/>
                  <a:pt x="0" y="1822976"/>
                </a:cubicBezTo>
                <a:lnTo>
                  <a:pt x="0" y="1310509"/>
                </a:lnTo>
                <a:cubicBezTo>
                  <a:pt x="0" y="1237109"/>
                  <a:pt x="59502" y="1177607"/>
                  <a:pt x="132902" y="1177607"/>
                </a:cubicBezTo>
                <a:close/>
                <a:moveTo>
                  <a:pt x="3676647" y="1014899"/>
                </a:moveTo>
                <a:cubicBezTo>
                  <a:pt x="3699953" y="1011726"/>
                  <a:pt x="3709766" y="1038156"/>
                  <a:pt x="3709762" y="1126078"/>
                </a:cubicBezTo>
                <a:lnTo>
                  <a:pt x="3709762" y="2733814"/>
                </a:lnTo>
                <a:cubicBezTo>
                  <a:pt x="3714789" y="2810852"/>
                  <a:pt x="3689665" y="2852720"/>
                  <a:pt x="3604255" y="2784056"/>
                </a:cubicBezTo>
                <a:cubicBezTo>
                  <a:pt x="3539382" y="2731902"/>
                  <a:pt x="3308368" y="2542961"/>
                  <a:pt x="3100502" y="2373078"/>
                </a:cubicBezTo>
                <a:lnTo>
                  <a:pt x="2983265" y="2373078"/>
                </a:lnTo>
                <a:lnTo>
                  <a:pt x="2983265" y="2692091"/>
                </a:lnTo>
                <a:cubicBezTo>
                  <a:pt x="2983265" y="2778510"/>
                  <a:pt x="2913209" y="2848566"/>
                  <a:pt x="2826790" y="2848566"/>
                </a:cubicBezTo>
                <a:lnTo>
                  <a:pt x="542844" y="2848566"/>
                </a:lnTo>
                <a:cubicBezTo>
                  <a:pt x="456425" y="2848566"/>
                  <a:pt x="386369" y="2778510"/>
                  <a:pt x="386369" y="2692091"/>
                </a:cubicBezTo>
                <a:lnTo>
                  <a:pt x="386369" y="1261585"/>
                </a:lnTo>
                <a:cubicBezTo>
                  <a:pt x="386369" y="1175166"/>
                  <a:pt x="456425" y="1105110"/>
                  <a:pt x="542844" y="1105110"/>
                </a:cubicBezTo>
                <a:lnTo>
                  <a:pt x="2826790" y="1105110"/>
                </a:lnTo>
                <a:cubicBezTo>
                  <a:pt x="2913209" y="1105110"/>
                  <a:pt x="2983265" y="1175166"/>
                  <a:pt x="2983265" y="1261585"/>
                </a:cubicBezTo>
                <a:lnTo>
                  <a:pt x="2983265" y="1470870"/>
                </a:lnTo>
                <a:lnTo>
                  <a:pt x="3095401" y="1470870"/>
                </a:lnTo>
                <a:cubicBezTo>
                  <a:pt x="3315877" y="1289257"/>
                  <a:pt x="3568799" y="1079374"/>
                  <a:pt x="3619327" y="1045691"/>
                </a:cubicBezTo>
                <a:cubicBezTo>
                  <a:pt x="3643821" y="1029362"/>
                  <a:pt x="3662662" y="1016802"/>
                  <a:pt x="3676647" y="1014899"/>
                </a:cubicBezTo>
                <a:close/>
                <a:moveTo>
                  <a:pt x="2266043" y="0"/>
                </a:moveTo>
                <a:cubicBezTo>
                  <a:pt x="2555481" y="0"/>
                  <a:pt x="2790117" y="234636"/>
                  <a:pt x="2790117" y="524074"/>
                </a:cubicBezTo>
                <a:cubicBezTo>
                  <a:pt x="2790117" y="813512"/>
                  <a:pt x="2555481" y="1048148"/>
                  <a:pt x="2266043" y="1048148"/>
                </a:cubicBezTo>
                <a:cubicBezTo>
                  <a:pt x="1976605" y="1048148"/>
                  <a:pt x="1741969" y="813512"/>
                  <a:pt x="1741969" y="524074"/>
                </a:cubicBezTo>
                <a:cubicBezTo>
                  <a:pt x="1741969" y="234636"/>
                  <a:pt x="1976605" y="0"/>
                  <a:pt x="2266043" y="0"/>
                </a:cubicBezTo>
                <a:close/>
                <a:moveTo>
                  <a:pt x="1041907" y="0"/>
                </a:moveTo>
                <a:cubicBezTo>
                  <a:pt x="1331345" y="0"/>
                  <a:pt x="1565981" y="234636"/>
                  <a:pt x="1565981" y="524074"/>
                </a:cubicBezTo>
                <a:cubicBezTo>
                  <a:pt x="1565981" y="813512"/>
                  <a:pt x="1331345" y="1048148"/>
                  <a:pt x="1041907" y="1048148"/>
                </a:cubicBezTo>
                <a:cubicBezTo>
                  <a:pt x="752469" y="1048148"/>
                  <a:pt x="517833" y="813512"/>
                  <a:pt x="517833" y="524074"/>
                </a:cubicBezTo>
                <a:cubicBezTo>
                  <a:pt x="517833" y="234636"/>
                  <a:pt x="752469" y="0"/>
                  <a:pt x="1041907" y="0"/>
                </a:cubicBezTo>
                <a:close/>
              </a:path>
            </a:pathLst>
          </a:custGeom>
          <a:solidFill>
            <a:srgbClr val="1C9A8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169" name="KSO_Shape">
            <a:extLst>
              <a:ext uri="{FF2B5EF4-FFF2-40B4-BE49-F238E27FC236}">
                <a16:creationId xmlns:a16="http://schemas.microsoft.com/office/drawing/2014/main" xmlns="" id="{98BC0C80-362A-471A-98D0-FEEBE7C619E6}"/>
              </a:ext>
            </a:extLst>
          </p:cNvPr>
          <p:cNvSpPr>
            <a:spLocks/>
          </p:cNvSpPr>
          <p:nvPr/>
        </p:nvSpPr>
        <p:spPr>
          <a:xfrm>
            <a:off x="5875864" y="2461475"/>
            <a:ext cx="396000" cy="360000"/>
          </a:xfrm>
          <a:custGeom>
            <a:avLst/>
            <a:gdLst/>
            <a:ahLst/>
            <a:cxnLst/>
            <a:rect l="l" t="t" r="r" b="b"/>
            <a:pathLst>
              <a:path w="893299" h="417236">
                <a:moveTo>
                  <a:pt x="823533" y="30778"/>
                </a:moveTo>
                <a:lnTo>
                  <a:pt x="823533" y="386609"/>
                </a:lnTo>
                <a:lnTo>
                  <a:pt x="643533" y="341609"/>
                </a:lnTo>
                <a:lnTo>
                  <a:pt x="643533" y="75778"/>
                </a:lnTo>
                <a:close/>
                <a:moveTo>
                  <a:pt x="839299" y="28693"/>
                </a:moveTo>
                <a:lnTo>
                  <a:pt x="893299" y="28693"/>
                </a:lnTo>
                <a:lnTo>
                  <a:pt x="893299" y="388693"/>
                </a:lnTo>
                <a:lnTo>
                  <a:pt x="839299" y="388693"/>
                </a:lnTo>
                <a:close/>
                <a:moveTo>
                  <a:pt x="69541" y="0"/>
                </a:moveTo>
                <a:lnTo>
                  <a:pt x="542459" y="0"/>
                </a:lnTo>
                <a:cubicBezTo>
                  <a:pt x="580865" y="0"/>
                  <a:pt x="612000" y="31135"/>
                  <a:pt x="612000" y="69541"/>
                </a:cubicBezTo>
                <a:lnTo>
                  <a:pt x="612000" y="347695"/>
                </a:lnTo>
                <a:cubicBezTo>
                  <a:pt x="612000" y="386101"/>
                  <a:pt x="580865" y="417236"/>
                  <a:pt x="542459" y="417236"/>
                </a:cubicBezTo>
                <a:lnTo>
                  <a:pt x="69541" y="417236"/>
                </a:lnTo>
                <a:cubicBezTo>
                  <a:pt x="31135" y="417236"/>
                  <a:pt x="0" y="386101"/>
                  <a:pt x="0" y="347695"/>
                </a:cubicBezTo>
                <a:lnTo>
                  <a:pt x="0" y="69541"/>
                </a:lnTo>
                <a:cubicBezTo>
                  <a:pt x="0" y="31135"/>
                  <a:pt x="31135" y="0"/>
                  <a:pt x="69541" y="0"/>
                </a:cubicBezTo>
                <a:close/>
              </a:path>
            </a:pathLst>
          </a:custGeom>
          <a:solidFill>
            <a:srgbClr val="1C9A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tx1">
                  <a:lumMod val="85000"/>
                  <a:lumOff val="15000"/>
                </a:schemeClr>
              </a:solidFill>
            </a:endParaRPr>
          </a:p>
        </p:txBody>
      </p:sp>
    </p:spTree>
    <p:extLst>
      <p:ext uri="{BB962C8B-B14F-4D97-AF65-F5344CB8AC3E}">
        <p14:creationId xmlns:p14="http://schemas.microsoft.com/office/powerpoint/2010/main" xmlns="" val="2307072212"/>
      </p:ext>
    </p:extLst>
  </p:cSld>
  <p:clrMapOvr>
    <a:masterClrMapping/>
  </p:clrMapOvr>
  <p:transition spd="slow" advClick="0"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p:cTn id="13" dur="1000" fill="hold"/>
                                        <p:tgtEl>
                                          <p:spTgt spid="155"/>
                                        </p:tgtEl>
                                        <p:attrNameLst>
                                          <p:attrName>ppt_w</p:attrName>
                                        </p:attrNameLst>
                                      </p:cBhvr>
                                      <p:tavLst>
                                        <p:tav tm="0">
                                          <p:val>
                                            <p:fltVal val="0"/>
                                          </p:val>
                                        </p:tav>
                                        <p:tav tm="100000">
                                          <p:val>
                                            <p:strVal val="#ppt_w"/>
                                          </p:val>
                                        </p:tav>
                                      </p:tavLst>
                                    </p:anim>
                                    <p:anim calcmode="lin" valueType="num">
                                      <p:cBhvr>
                                        <p:cTn id="14" dur="1000" fill="hold"/>
                                        <p:tgtEl>
                                          <p:spTgt spid="155"/>
                                        </p:tgtEl>
                                        <p:attrNameLst>
                                          <p:attrName>ppt_h</p:attrName>
                                        </p:attrNameLst>
                                      </p:cBhvr>
                                      <p:tavLst>
                                        <p:tav tm="0">
                                          <p:val>
                                            <p:fltVal val="0"/>
                                          </p:val>
                                        </p:tav>
                                        <p:tav tm="100000">
                                          <p:val>
                                            <p:strVal val="#ppt_h"/>
                                          </p:val>
                                        </p:tav>
                                      </p:tavLst>
                                    </p:anim>
                                    <p:anim calcmode="lin" valueType="num">
                                      <p:cBhvr>
                                        <p:cTn id="15" dur="1000" fill="hold"/>
                                        <p:tgtEl>
                                          <p:spTgt spid="155"/>
                                        </p:tgtEl>
                                        <p:attrNameLst>
                                          <p:attrName>style.rotation</p:attrName>
                                        </p:attrNameLst>
                                      </p:cBhvr>
                                      <p:tavLst>
                                        <p:tav tm="0">
                                          <p:val>
                                            <p:fltVal val="90"/>
                                          </p:val>
                                        </p:tav>
                                        <p:tav tm="100000">
                                          <p:val>
                                            <p:fltVal val="0"/>
                                          </p:val>
                                        </p:tav>
                                      </p:tavLst>
                                    </p:anim>
                                    <p:animEffect transition="in" filter="fade">
                                      <p:cBhvr>
                                        <p:cTn id="16" dur="1000"/>
                                        <p:tgtEl>
                                          <p:spTgt spid="15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p:cTn id="19" dur="1000" fill="hold"/>
                                        <p:tgtEl>
                                          <p:spTgt spid="159"/>
                                        </p:tgtEl>
                                        <p:attrNameLst>
                                          <p:attrName>ppt_w</p:attrName>
                                        </p:attrNameLst>
                                      </p:cBhvr>
                                      <p:tavLst>
                                        <p:tav tm="0">
                                          <p:val>
                                            <p:fltVal val="0"/>
                                          </p:val>
                                        </p:tav>
                                        <p:tav tm="100000">
                                          <p:val>
                                            <p:strVal val="#ppt_w"/>
                                          </p:val>
                                        </p:tav>
                                      </p:tavLst>
                                    </p:anim>
                                    <p:anim calcmode="lin" valueType="num">
                                      <p:cBhvr>
                                        <p:cTn id="20" dur="1000" fill="hold"/>
                                        <p:tgtEl>
                                          <p:spTgt spid="159"/>
                                        </p:tgtEl>
                                        <p:attrNameLst>
                                          <p:attrName>ppt_h</p:attrName>
                                        </p:attrNameLst>
                                      </p:cBhvr>
                                      <p:tavLst>
                                        <p:tav tm="0">
                                          <p:val>
                                            <p:fltVal val="0"/>
                                          </p:val>
                                        </p:tav>
                                        <p:tav tm="100000">
                                          <p:val>
                                            <p:strVal val="#ppt_h"/>
                                          </p:val>
                                        </p:tav>
                                      </p:tavLst>
                                    </p:anim>
                                    <p:anim calcmode="lin" valueType="num">
                                      <p:cBhvr>
                                        <p:cTn id="21" dur="1000" fill="hold"/>
                                        <p:tgtEl>
                                          <p:spTgt spid="159"/>
                                        </p:tgtEl>
                                        <p:attrNameLst>
                                          <p:attrName>style.rotation</p:attrName>
                                        </p:attrNameLst>
                                      </p:cBhvr>
                                      <p:tavLst>
                                        <p:tav tm="0">
                                          <p:val>
                                            <p:fltVal val="90"/>
                                          </p:val>
                                        </p:tav>
                                        <p:tav tm="100000">
                                          <p:val>
                                            <p:fltVal val="0"/>
                                          </p:val>
                                        </p:tav>
                                      </p:tavLst>
                                    </p:anim>
                                    <p:animEffect transition="in" filter="fade">
                                      <p:cBhvr>
                                        <p:cTn id="22" dur="1000"/>
                                        <p:tgtEl>
                                          <p:spTgt spid="15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1"/>
                                        </p:tgtEl>
                                        <p:attrNameLst>
                                          <p:attrName>style.visibility</p:attrName>
                                        </p:attrNameLst>
                                      </p:cBhvr>
                                      <p:to>
                                        <p:strVal val="visible"/>
                                      </p:to>
                                    </p:set>
                                    <p:anim calcmode="lin" valueType="num">
                                      <p:cBhvr>
                                        <p:cTn id="25" dur="1000" fill="hold"/>
                                        <p:tgtEl>
                                          <p:spTgt spid="161"/>
                                        </p:tgtEl>
                                        <p:attrNameLst>
                                          <p:attrName>ppt_w</p:attrName>
                                        </p:attrNameLst>
                                      </p:cBhvr>
                                      <p:tavLst>
                                        <p:tav tm="0">
                                          <p:val>
                                            <p:fltVal val="0"/>
                                          </p:val>
                                        </p:tav>
                                        <p:tav tm="100000">
                                          <p:val>
                                            <p:strVal val="#ppt_w"/>
                                          </p:val>
                                        </p:tav>
                                      </p:tavLst>
                                    </p:anim>
                                    <p:anim calcmode="lin" valueType="num">
                                      <p:cBhvr>
                                        <p:cTn id="26" dur="1000" fill="hold"/>
                                        <p:tgtEl>
                                          <p:spTgt spid="161"/>
                                        </p:tgtEl>
                                        <p:attrNameLst>
                                          <p:attrName>ppt_h</p:attrName>
                                        </p:attrNameLst>
                                      </p:cBhvr>
                                      <p:tavLst>
                                        <p:tav tm="0">
                                          <p:val>
                                            <p:fltVal val="0"/>
                                          </p:val>
                                        </p:tav>
                                        <p:tav tm="100000">
                                          <p:val>
                                            <p:strVal val="#ppt_h"/>
                                          </p:val>
                                        </p:tav>
                                      </p:tavLst>
                                    </p:anim>
                                    <p:anim calcmode="lin" valueType="num">
                                      <p:cBhvr>
                                        <p:cTn id="27" dur="1000" fill="hold"/>
                                        <p:tgtEl>
                                          <p:spTgt spid="161"/>
                                        </p:tgtEl>
                                        <p:attrNameLst>
                                          <p:attrName>style.rotation</p:attrName>
                                        </p:attrNameLst>
                                      </p:cBhvr>
                                      <p:tavLst>
                                        <p:tav tm="0">
                                          <p:val>
                                            <p:fltVal val="90"/>
                                          </p:val>
                                        </p:tav>
                                        <p:tav tm="100000">
                                          <p:val>
                                            <p:fltVal val="0"/>
                                          </p:val>
                                        </p:tav>
                                      </p:tavLst>
                                    </p:anim>
                                    <p:animEffect transition="in" filter="fade">
                                      <p:cBhvr>
                                        <p:cTn id="28"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55" grpId="0"/>
      <p:bldP spid="159" grpId="0"/>
      <p:bldP spid="1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KSO_Shape">
            <a:extLst>
              <a:ext uri="{FF2B5EF4-FFF2-40B4-BE49-F238E27FC236}">
                <a16:creationId xmlns:a16="http://schemas.microsoft.com/office/drawing/2014/main" xmlns="" id="{3B1E538E-82EF-4823-974D-8DBBC5D4236F}"/>
              </a:ext>
            </a:extLst>
          </p:cNvPr>
          <p:cNvSpPr/>
          <p:nvPr/>
        </p:nvSpPr>
        <p:spPr>
          <a:xfrm>
            <a:off x="6959599" y="4065533"/>
            <a:ext cx="4176713" cy="637428"/>
          </a:xfrm>
          <a:prstGeom prst="roundRect">
            <a:avLst/>
          </a:prstGeom>
          <a:solidFill>
            <a:srgbClr val="01BE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文本框 36">
            <a:extLst>
              <a:ext uri="{FF2B5EF4-FFF2-40B4-BE49-F238E27FC236}">
                <a16:creationId xmlns:a16="http://schemas.microsoft.com/office/drawing/2014/main" xmlns="" id="{D8C79B8B-AD9B-4E68-A864-0C183C15B7DC}"/>
              </a:ext>
            </a:extLst>
          </p:cNvPr>
          <p:cNvSpPr txBox="1"/>
          <p:nvPr/>
        </p:nvSpPr>
        <p:spPr>
          <a:xfrm>
            <a:off x="586588" y="968874"/>
            <a:ext cx="5333511"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你能说出这幅图的意思吗</a:t>
            </a:r>
            <a:r>
              <a:rPr lang="en-US" altLang="zh-CN"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endPar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nvGrpSpPr>
          <p:cNvPr id="34" name="PA-组合 130-41321">
            <a:extLst>
              <a:ext uri="{FF2B5EF4-FFF2-40B4-BE49-F238E27FC236}">
                <a16:creationId xmlns:a16="http://schemas.microsoft.com/office/drawing/2014/main" xmlns="" id="{4657A84D-7BB6-4789-937A-420BE58BDA25}"/>
              </a:ext>
            </a:extLst>
          </p:cNvPr>
          <p:cNvGrpSpPr>
            <a:grpSpLocks noChangeAspect="1"/>
          </p:cNvGrpSpPr>
          <p:nvPr>
            <p:custDataLst>
              <p:tags r:id="rId1"/>
            </p:custDataLst>
          </p:nvPr>
        </p:nvGrpSpPr>
        <p:grpSpPr>
          <a:xfrm>
            <a:off x="1793320" y="2061775"/>
            <a:ext cx="2457057" cy="3960000"/>
            <a:chOff x="11091863" y="715963"/>
            <a:chExt cx="923925" cy="1489075"/>
          </a:xfrm>
          <a:solidFill>
            <a:schemeClr val="tx2"/>
          </a:solidFill>
        </p:grpSpPr>
        <p:sp>
          <p:nvSpPr>
            <p:cNvPr id="35" name="PA-任意多边形 80">
              <a:extLst>
                <a:ext uri="{FF2B5EF4-FFF2-40B4-BE49-F238E27FC236}">
                  <a16:creationId xmlns:a16="http://schemas.microsoft.com/office/drawing/2014/main" xmlns="" id="{BC6C8657-EA2B-4F8D-9BE5-918DF8F18E8C}"/>
                </a:ext>
              </a:extLst>
            </p:cNvPr>
            <p:cNvSpPr>
              <a:spLocks/>
            </p:cNvSpPr>
            <p:nvPr>
              <p:custDataLst>
                <p:tags r:id="rId4"/>
              </p:custDataLst>
            </p:nvPr>
          </p:nvSpPr>
          <p:spPr bwMode="auto">
            <a:xfrm>
              <a:off x="11091863" y="1033463"/>
              <a:ext cx="923925" cy="1171575"/>
            </a:xfrm>
            <a:custGeom>
              <a:avLst/>
              <a:gdLst>
                <a:gd name="T0" fmla="*/ 541 w 542"/>
                <a:gd name="T1" fmla="*/ 239 h 688"/>
                <a:gd name="T2" fmla="*/ 460 w 542"/>
                <a:gd name="T3" fmla="*/ 53 h 688"/>
                <a:gd name="T4" fmla="*/ 388 w 542"/>
                <a:gd name="T5" fmla="*/ 3 h 688"/>
                <a:gd name="T6" fmla="*/ 369 w 542"/>
                <a:gd name="T7" fmla="*/ 2 h 688"/>
                <a:gd name="T8" fmla="*/ 367 w 542"/>
                <a:gd name="T9" fmla="*/ 2 h 688"/>
                <a:gd name="T10" fmla="*/ 366 w 542"/>
                <a:gd name="T11" fmla="*/ 3 h 688"/>
                <a:gd name="T12" fmla="*/ 349 w 542"/>
                <a:gd name="T13" fmla="*/ 18 h 688"/>
                <a:gd name="T14" fmla="*/ 295 w 542"/>
                <a:gd name="T15" fmla="*/ 34 h 688"/>
                <a:gd name="T16" fmla="*/ 274 w 542"/>
                <a:gd name="T17" fmla="*/ 32 h 688"/>
                <a:gd name="T18" fmla="*/ 256 w 542"/>
                <a:gd name="T19" fmla="*/ 26 h 688"/>
                <a:gd name="T20" fmla="*/ 224 w 542"/>
                <a:gd name="T21" fmla="*/ 2 h 688"/>
                <a:gd name="T22" fmla="*/ 222 w 542"/>
                <a:gd name="T23" fmla="*/ 0 h 688"/>
                <a:gd name="T24" fmla="*/ 222 w 542"/>
                <a:gd name="T25" fmla="*/ 0 h 688"/>
                <a:gd name="T26" fmla="*/ 134 w 542"/>
                <a:gd name="T27" fmla="*/ 33 h 688"/>
                <a:gd name="T28" fmla="*/ 72 w 542"/>
                <a:gd name="T29" fmla="*/ 100 h 688"/>
                <a:gd name="T30" fmla="*/ 42 w 542"/>
                <a:gd name="T31" fmla="*/ 198 h 688"/>
                <a:gd name="T32" fmla="*/ 0 w 542"/>
                <a:gd name="T33" fmla="*/ 262 h 688"/>
                <a:gd name="T34" fmla="*/ 0 w 542"/>
                <a:gd name="T35" fmla="*/ 669 h 688"/>
                <a:gd name="T36" fmla="*/ 18 w 542"/>
                <a:gd name="T37" fmla="*/ 687 h 688"/>
                <a:gd name="T38" fmla="*/ 36 w 542"/>
                <a:gd name="T39" fmla="*/ 669 h 688"/>
                <a:gd name="T40" fmla="*/ 36 w 542"/>
                <a:gd name="T41" fmla="*/ 262 h 688"/>
                <a:gd name="T42" fmla="*/ 46 w 542"/>
                <a:gd name="T43" fmla="*/ 238 h 688"/>
                <a:gd name="T44" fmla="*/ 71 w 542"/>
                <a:gd name="T45" fmla="*/ 252 h 688"/>
                <a:gd name="T46" fmla="*/ 73 w 542"/>
                <a:gd name="T47" fmla="*/ 252 h 688"/>
                <a:gd name="T48" fmla="*/ 97 w 542"/>
                <a:gd name="T49" fmla="*/ 241 h 688"/>
                <a:gd name="T50" fmla="*/ 105 w 542"/>
                <a:gd name="T51" fmla="*/ 262 h 688"/>
                <a:gd name="T52" fmla="*/ 105 w 542"/>
                <a:gd name="T53" fmla="*/ 262 h 688"/>
                <a:gd name="T54" fmla="*/ 122 w 542"/>
                <a:gd name="T55" fmla="*/ 280 h 688"/>
                <a:gd name="T56" fmla="*/ 140 w 542"/>
                <a:gd name="T57" fmla="*/ 262 h 688"/>
                <a:gd name="T58" fmla="*/ 106 w 542"/>
                <a:gd name="T59" fmla="*/ 202 h 688"/>
                <a:gd name="T60" fmla="*/ 128 w 542"/>
                <a:gd name="T61" fmla="*/ 132 h 688"/>
                <a:gd name="T62" fmla="*/ 186 w 542"/>
                <a:gd name="T63" fmla="*/ 76 h 688"/>
                <a:gd name="T64" fmla="*/ 149 w 542"/>
                <a:gd name="T65" fmla="*/ 457 h 688"/>
                <a:gd name="T66" fmla="*/ 182 w 542"/>
                <a:gd name="T67" fmla="*/ 476 h 688"/>
                <a:gd name="T68" fmla="*/ 177 w 542"/>
                <a:gd name="T69" fmla="*/ 642 h 688"/>
                <a:gd name="T70" fmla="*/ 223 w 542"/>
                <a:gd name="T71" fmla="*/ 688 h 688"/>
                <a:gd name="T72" fmla="*/ 269 w 542"/>
                <a:gd name="T73" fmla="*/ 642 h 688"/>
                <a:gd name="T74" fmla="*/ 273 w 542"/>
                <a:gd name="T75" fmla="*/ 495 h 688"/>
                <a:gd name="T76" fmla="*/ 295 w 542"/>
                <a:gd name="T77" fmla="*/ 497 h 688"/>
                <a:gd name="T78" fmla="*/ 318 w 542"/>
                <a:gd name="T79" fmla="*/ 495 h 688"/>
                <a:gd name="T80" fmla="*/ 321 w 542"/>
                <a:gd name="T81" fmla="*/ 642 h 688"/>
                <a:gd name="T82" fmla="*/ 367 w 542"/>
                <a:gd name="T83" fmla="*/ 688 h 688"/>
                <a:gd name="T84" fmla="*/ 413 w 542"/>
                <a:gd name="T85" fmla="*/ 642 h 688"/>
                <a:gd name="T86" fmla="*/ 409 w 542"/>
                <a:gd name="T87" fmla="*/ 476 h 688"/>
                <a:gd name="T88" fmla="*/ 442 w 542"/>
                <a:gd name="T89" fmla="*/ 457 h 688"/>
                <a:gd name="T90" fmla="*/ 407 w 542"/>
                <a:gd name="T91" fmla="*/ 91 h 688"/>
                <a:gd name="T92" fmla="*/ 416 w 542"/>
                <a:gd name="T93" fmla="*/ 101 h 688"/>
                <a:gd name="T94" fmla="*/ 477 w 542"/>
                <a:gd name="T95" fmla="*/ 245 h 688"/>
                <a:gd name="T96" fmla="*/ 509 w 542"/>
                <a:gd name="T97" fmla="*/ 274 h 688"/>
                <a:gd name="T98" fmla="*/ 512 w 542"/>
                <a:gd name="T99" fmla="*/ 274 h 688"/>
                <a:gd name="T100" fmla="*/ 541 w 542"/>
                <a:gd name="T101" fmla="*/ 23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2" h="688">
                  <a:moveTo>
                    <a:pt x="541" y="239"/>
                  </a:moveTo>
                  <a:cubicBezTo>
                    <a:pt x="532" y="150"/>
                    <a:pt x="495" y="90"/>
                    <a:pt x="460" y="53"/>
                  </a:cubicBezTo>
                  <a:cubicBezTo>
                    <a:pt x="424" y="17"/>
                    <a:pt x="391" y="4"/>
                    <a:pt x="388" y="3"/>
                  </a:cubicBezTo>
                  <a:cubicBezTo>
                    <a:pt x="382" y="0"/>
                    <a:pt x="375" y="0"/>
                    <a:pt x="369" y="2"/>
                  </a:cubicBezTo>
                  <a:cubicBezTo>
                    <a:pt x="368" y="2"/>
                    <a:pt x="367" y="2"/>
                    <a:pt x="367" y="2"/>
                  </a:cubicBezTo>
                  <a:cubicBezTo>
                    <a:pt x="366" y="2"/>
                    <a:pt x="366" y="2"/>
                    <a:pt x="366" y="3"/>
                  </a:cubicBezTo>
                  <a:cubicBezTo>
                    <a:pt x="361" y="9"/>
                    <a:pt x="355" y="14"/>
                    <a:pt x="349" y="18"/>
                  </a:cubicBezTo>
                  <a:cubicBezTo>
                    <a:pt x="333" y="28"/>
                    <a:pt x="315" y="34"/>
                    <a:pt x="295" y="34"/>
                  </a:cubicBezTo>
                  <a:cubicBezTo>
                    <a:pt x="288" y="34"/>
                    <a:pt x="281" y="33"/>
                    <a:pt x="274" y="32"/>
                  </a:cubicBezTo>
                  <a:cubicBezTo>
                    <a:pt x="268" y="30"/>
                    <a:pt x="262" y="28"/>
                    <a:pt x="256" y="26"/>
                  </a:cubicBezTo>
                  <a:cubicBezTo>
                    <a:pt x="244" y="20"/>
                    <a:pt x="233" y="12"/>
                    <a:pt x="224" y="2"/>
                  </a:cubicBezTo>
                  <a:cubicBezTo>
                    <a:pt x="223" y="1"/>
                    <a:pt x="223" y="0"/>
                    <a:pt x="222" y="0"/>
                  </a:cubicBezTo>
                  <a:cubicBezTo>
                    <a:pt x="222" y="0"/>
                    <a:pt x="222" y="0"/>
                    <a:pt x="222" y="0"/>
                  </a:cubicBezTo>
                  <a:cubicBezTo>
                    <a:pt x="219" y="0"/>
                    <a:pt x="178" y="3"/>
                    <a:pt x="134" y="33"/>
                  </a:cubicBezTo>
                  <a:cubicBezTo>
                    <a:pt x="112" y="48"/>
                    <a:pt x="89" y="70"/>
                    <a:pt x="72" y="100"/>
                  </a:cubicBezTo>
                  <a:cubicBezTo>
                    <a:pt x="57" y="127"/>
                    <a:pt x="47" y="159"/>
                    <a:pt x="42" y="198"/>
                  </a:cubicBezTo>
                  <a:cubicBezTo>
                    <a:pt x="18" y="208"/>
                    <a:pt x="0" y="233"/>
                    <a:pt x="0" y="262"/>
                  </a:cubicBezTo>
                  <a:cubicBezTo>
                    <a:pt x="0" y="669"/>
                    <a:pt x="0" y="669"/>
                    <a:pt x="0" y="669"/>
                  </a:cubicBezTo>
                  <a:cubicBezTo>
                    <a:pt x="0" y="679"/>
                    <a:pt x="8" y="687"/>
                    <a:pt x="18" y="687"/>
                  </a:cubicBezTo>
                  <a:cubicBezTo>
                    <a:pt x="28" y="687"/>
                    <a:pt x="36" y="679"/>
                    <a:pt x="36" y="669"/>
                  </a:cubicBezTo>
                  <a:cubicBezTo>
                    <a:pt x="36" y="262"/>
                    <a:pt x="36" y="262"/>
                    <a:pt x="36" y="262"/>
                  </a:cubicBezTo>
                  <a:cubicBezTo>
                    <a:pt x="36" y="252"/>
                    <a:pt x="40" y="244"/>
                    <a:pt x="46" y="238"/>
                  </a:cubicBezTo>
                  <a:cubicBezTo>
                    <a:pt x="52" y="246"/>
                    <a:pt x="61" y="252"/>
                    <a:pt x="71" y="252"/>
                  </a:cubicBezTo>
                  <a:cubicBezTo>
                    <a:pt x="72" y="252"/>
                    <a:pt x="72" y="252"/>
                    <a:pt x="73" y="252"/>
                  </a:cubicBezTo>
                  <a:cubicBezTo>
                    <a:pt x="83" y="252"/>
                    <a:pt x="91" y="248"/>
                    <a:pt x="97" y="241"/>
                  </a:cubicBezTo>
                  <a:cubicBezTo>
                    <a:pt x="102" y="247"/>
                    <a:pt x="105" y="254"/>
                    <a:pt x="105" y="262"/>
                  </a:cubicBezTo>
                  <a:cubicBezTo>
                    <a:pt x="105" y="262"/>
                    <a:pt x="105" y="262"/>
                    <a:pt x="105" y="262"/>
                  </a:cubicBezTo>
                  <a:cubicBezTo>
                    <a:pt x="105" y="272"/>
                    <a:pt x="113" y="280"/>
                    <a:pt x="122" y="280"/>
                  </a:cubicBezTo>
                  <a:cubicBezTo>
                    <a:pt x="132" y="280"/>
                    <a:pt x="140" y="272"/>
                    <a:pt x="140" y="262"/>
                  </a:cubicBezTo>
                  <a:cubicBezTo>
                    <a:pt x="140" y="236"/>
                    <a:pt x="127" y="214"/>
                    <a:pt x="106" y="202"/>
                  </a:cubicBezTo>
                  <a:cubicBezTo>
                    <a:pt x="110" y="172"/>
                    <a:pt x="118" y="149"/>
                    <a:pt x="128" y="132"/>
                  </a:cubicBezTo>
                  <a:cubicBezTo>
                    <a:pt x="144" y="103"/>
                    <a:pt x="166" y="86"/>
                    <a:pt x="186" y="76"/>
                  </a:cubicBezTo>
                  <a:cubicBezTo>
                    <a:pt x="166" y="179"/>
                    <a:pt x="121" y="424"/>
                    <a:pt x="149" y="457"/>
                  </a:cubicBezTo>
                  <a:cubicBezTo>
                    <a:pt x="155" y="464"/>
                    <a:pt x="166" y="471"/>
                    <a:pt x="182" y="476"/>
                  </a:cubicBezTo>
                  <a:cubicBezTo>
                    <a:pt x="179" y="522"/>
                    <a:pt x="177" y="577"/>
                    <a:pt x="177" y="642"/>
                  </a:cubicBezTo>
                  <a:cubicBezTo>
                    <a:pt x="177" y="667"/>
                    <a:pt x="198" y="688"/>
                    <a:pt x="223" y="688"/>
                  </a:cubicBezTo>
                  <a:cubicBezTo>
                    <a:pt x="249" y="688"/>
                    <a:pt x="269" y="667"/>
                    <a:pt x="269" y="642"/>
                  </a:cubicBezTo>
                  <a:cubicBezTo>
                    <a:pt x="269" y="585"/>
                    <a:pt x="271" y="536"/>
                    <a:pt x="273" y="495"/>
                  </a:cubicBezTo>
                  <a:cubicBezTo>
                    <a:pt x="280" y="496"/>
                    <a:pt x="288" y="496"/>
                    <a:pt x="295" y="497"/>
                  </a:cubicBezTo>
                  <a:cubicBezTo>
                    <a:pt x="303" y="496"/>
                    <a:pt x="310" y="496"/>
                    <a:pt x="318" y="495"/>
                  </a:cubicBezTo>
                  <a:cubicBezTo>
                    <a:pt x="320" y="536"/>
                    <a:pt x="321" y="585"/>
                    <a:pt x="321" y="642"/>
                  </a:cubicBezTo>
                  <a:cubicBezTo>
                    <a:pt x="321" y="667"/>
                    <a:pt x="342" y="688"/>
                    <a:pt x="367" y="688"/>
                  </a:cubicBezTo>
                  <a:cubicBezTo>
                    <a:pt x="392" y="688"/>
                    <a:pt x="413" y="667"/>
                    <a:pt x="413" y="642"/>
                  </a:cubicBezTo>
                  <a:cubicBezTo>
                    <a:pt x="413" y="577"/>
                    <a:pt x="411" y="522"/>
                    <a:pt x="409" y="476"/>
                  </a:cubicBezTo>
                  <a:cubicBezTo>
                    <a:pt x="424" y="471"/>
                    <a:pt x="436" y="464"/>
                    <a:pt x="442" y="457"/>
                  </a:cubicBezTo>
                  <a:cubicBezTo>
                    <a:pt x="468" y="426"/>
                    <a:pt x="428" y="201"/>
                    <a:pt x="407" y="91"/>
                  </a:cubicBezTo>
                  <a:cubicBezTo>
                    <a:pt x="410" y="94"/>
                    <a:pt x="413" y="97"/>
                    <a:pt x="416" y="101"/>
                  </a:cubicBezTo>
                  <a:cubicBezTo>
                    <a:pt x="442" y="128"/>
                    <a:pt x="470" y="173"/>
                    <a:pt x="477" y="245"/>
                  </a:cubicBezTo>
                  <a:cubicBezTo>
                    <a:pt x="479" y="262"/>
                    <a:pt x="492" y="274"/>
                    <a:pt x="509" y="274"/>
                  </a:cubicBezTo>
                  <a:cubicBezTo>
                    <a:pt x="510" y="274"/>
                    <a:pt x="511" y="274"/>
                    <a:pt x="512" y="274"/>
                  </a:cubicBezTo>
                  <a:cubicBezTo>
                    <a:pt x="529" y="272"/>
                    <a:pt x="542" y="257"/>
                    <a:pt x="541" y="239"/>
                  </a:cubicBezTo>
                  <a:close/>
                </a:path>
              </a:pathLst>
            </a:custGeom>
            <a:solidFill>
              <a:srgbClr val="DF843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7497" tIns="33748" rIns="67497" bIns="3374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9952"/>
              <a:endParaRPr lang="zh-CN" altLang="en-US" sz="1329" dirty="0">
                <a:solidFill>
                  <a:prstClr val="black"/>
                </a:solidFill>
                <a:latin typeface="Impact"/>
                <a:ea typeface="微软雅黑"/>
              </a:endParaRPr>
            </a:p>
          </p:txBody>
        </p:sp>
        <p:sp>
          <p:nvSpPr>
            <p:cNvPr id="36" name="PA-任意多边形 81">
              <a:extLst>
                <a:ext uri="{FF2B5EF4-FFF2-40B4-BE49-F238E27FC236}">
                  <a16:creationId xmlns:a16="http://schemas.microsoft.com/office/drawing/2014/main" xmlns="" id="{D37993A5-706C-4DB2-B6D6-FBED3C325D1F}"/>
                </a:ext>
              </a:extLst>
            </p:cNvPr>
            <p:cNvSpPr>
              <a:spLocks/>
            </p:cNvSpPr>
            <p:nvPr>
              <p:custDataLst>
                <p:tags r:id="rId5"/>
              </p:custDataLst>
            </p:nvPr>
          </p:nvSpPr>
          <p:spPr bwMode="auto">
            <a:xfrm>
              <a:off x="11514138" y="715963"/>
              <a:ext cx="161925" cy="74613"/>
            </a:xfrm>
            <a:custGeom>
              <a:avLst/>
              <a:gdLst>
                <a:gd name="T0" fmla="*/ 69 w 95"/>
                <a:gd name="T1" fmla="*/ 34 h 44"/>
                <a:gd name="T2" fmla="*/ 95 w 95"/>
                <a:gd name="T3" fmla="*/ 44 h 44"/>
                <a:gd name="T4" fmla="*/ 47 w 95"/>
                <a:gd name="T5" fmla="*/ 0 h 44"/>
                <a:gd name="T6" fmla="*/ 0 w 95"/>
                <a:gd name="T7" fmla="*/ 44 h 44"/>
                <a:gd name="T8" fmla="*/ 47 w 95"/>
                <a:gd name="T9" fmla="*/ 31 h 44"/>
                <a:gd name="T10" fmla="*/ 69 w 95"/>
                <a:gd name="T11" fmla="*/ 34 h 44"/>
              </a:gdLst>
              <a:ahLst/>
              <a:cxnLst>
                <a:cxn ang="0">
                  <a:pos x="T0" y="T1"/>
                </a:cxn>
                <a:cxn ang="0">
                  <a:pos x="T2" y="T3"/>
                </a:cxn>
                <a:cxn ang="0">
                  <a:pos x="T4" y="T5"/>
                </a:cxn>
                <a:cxn ang="0">
                  <a:pos x="T6" y="T7"/>
                </a:cxn>
                <a:cxn ang="0">
                  <a:pos x="T8" y="T9"/>
                </a:cxn>
                <a:cxn ang="0">
                  <a:pos x="T10" y="T11"/>
                </a:cxn>
              </a:cxnLst>
              <a:rect l="0" t="0" r="r" b="b"/>
              <a:pathLst>
                <a:path w="95" h="44">
                  <a:moveTo>
                    <a:pt x="69" y="34"/>
                  </a:moveTo>
                  <a:cubicBezTo>
                    <a:pt x="78" y="36"/>
                    <a:pt x="87" y="40"/>
                    <a:pt x="95" y="44"/>
                  </a:cubicBezTo>
                  <a:cubicBezTo>
                    <a:pt x="93" y="19"/>
                    <a:pt x="72" y="0"/>
                    <a:pt x="47" y="0"/>
                  </a:cubicBezTo>
                  <a:cubicBezTo>
                    <a:pt x="22" y="0"/>
                    <a:pt x="1" y="19"/>
                    <a:pt x="0" y="44"/>
                  </a:cubicBezTo>
                  <a:cubicBezTo>
                    <a:pt x="14" y="36"/>
                    <a:pt x="30" y="31"/>
                    <a:pt x="47" y="31"/>
                  </a:cubicBezTo>
                  <a:cubicBezTo>
                    <a:pt x="54" y="31"/>
                    <a:pt x="62" y="32"/>
                    <a:pt x="69" y="34"/>
                  </a:cubicBezTo>
                  <a:close/>
                </a:path>
              </a:pathLst>
            </a:custGeom>
            <a:solidFill>
              <a:srgbClr val="A659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7497" tIns="33748" rIns="67497" bIns="3374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9952"/>
              <a:endParaRPr lang="zh-CN" altLang="en-US" sz="1329">
                <a:solidFill>
                  <a:prstClr val="black"/>
                </a:solidFill>
                <a:latin typeface="Impact"/>
                <a:ea typeface="微软雅黑"/>
              </a:endParaRPr>
            </a:p>
          </p:txBody>
        </p:sp>
        <p:sp>
          <p:nvSpPr>
            <p:cNvPr id="38" name="PA-任意多边形 82">
              <a:extLst>
                <a:ext uri="{FF2B5EF4-FFF2-40B4-BE49-F238E27FC236}">
                  <a16:creationId xmlns:a16="http://schemas.microsoft.com/office/drawing/2014/main" xmlns="" id="{E90AA68F-1F26-4C26-9B69-B498A5E37655}"/>
                </a:ext>
              </a:extLst>
            </p:cNvPr>
            <p:cNvSpPr>
              <a:spLocks/>
            </p:cNvSpPr>
            <p:nvPr>
              <p:custDataLst>
                <p:tags r:id="rId6"/>
              </p:custDataLst>
            </p:nvPr>
          </p:nvSpPr>
          <p:spPr bwMode="auto">
            <a:xfrm>
              <a:off x="11439525" y="776288"/>
              <a:ext cx="314325" cy="309563"/>
            </a:xfrm>
            <a:custGeom>
              <a:avLst/>
              <a:gdLst>
                <a:gd name="T0" fmla="*/ 31 w 184"/>
                <a:gd name="T1" fmla="*/ 152 h 181"/>
                <a:gd name="T2" fmla="*/ 47 w 184"/>
                <a:gd name="T3" fmla="*/ 164 h 181"/>
                <a:gd name="T4" fmla="*/ 72 w 184"/>
                <a:gd name="T5" fmla="*/ 174 h 181"/>
                <a:gd name="T6" fmla="*/ 152 w 184"/>
                <a:gd name="T7" fmla="*/ 152 h 181"/>
                <a:gd name="T8" fmla="*/ 175 w 184"/>
                <a:gd name="T9" fmla="*/ 109 h 181"/>
                <a:gd name="T10" fmla="*/ 139 w 184"/>
                <a:gd name="T11" fmla="*/ 17 h 181"/>
                <a:gd name="T12" fmla="*/ 111 w 184"/>
                <a:gd name="T13" fmla="*/ 6 h 181"/>
                <a:gd name="T14" fmla="*/ 44 w 184"/>
                <a:gd name="T15" fmla="*/ 18 h 181"/>
                <a:gd name="T16" fmla="*/ 7 w 184"/>
                <a:gd name="T17" fmla="*/ 70 h 181"/>
                <a:gd name="T18" fmla="*/ 30 w 184"/>
                <a:gd name="T19" fmla="*/ 151 h 181"/>
                <a:gd name="T20" fmla="*/ 31 w 184"/>
                <a:gd name="T21"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81">
                  <a:moveTo>
                    <a:pt x="31" y="152"/>
                  </a:moveTo>
                  <a:cubicBezTo>
                    <a:pt x="36" y="156"/>
                    <a:pt x="41" y="161"/>
                    <a:pt x="47" y="164"/>
                  </a:cubicBezTo>
                  <a:cubicBezTo>
                    <a:pt x="55" y="169"/>
                    <a:pt x="63" y="172"/>
                    <a:pt x="72" y="174"/>
                  </a:cubicBezTo>
                  <a:cubicBezTo>
                    <a:pt x="101" y="181"/>
                    <a:pt x="131" y="171"/>
                    <a:pt x="152" y="152"/>
                  </a:cubicBezTo>
                  <a:cubicBezTo>
                    <a:pt x="163" y="140"/>
                    <a:pt x="171" y="126"/>
                    <a:pt x="175" y="109"/>
                  </a:cubicBezTo>
                  <a:cubicBezTo>
                    <a:pt x="184" y="73"/>
                    <a:pt x="168" y="37"/>
                    <a:pt x="139" y="17"/>
                  </a:cubicBezTo>
                  <a:cubicBezTo>
                    <a:pt x="130" y="12"/>
                    <a:pt x="121" y="8"/>
                    <a:pt x="111" y="6"/>
                  </a:cubicBezTo>
                  <a:cubicBezTo>
                    <a:pt x="87" y="0"/>
                    <a:pt x="63" y="5"/>
                    <a:pt x="44" y="18"/>
                  </a:cubicBezTo>
                  <a:cubicBezTo>
                    <a:pt x="26" y="29"/>
                    <a:pt x="12" y="48"/>
                    <a:pt x="7" y="70"/>
                  </a:cubicBezTo>
                  <a:cubicBezTo>
                    <a:pt x="0" y="100"/>
                    <a:pt x="10" y="131"/>
                    <a:pt x="30" y="151"/>
                  </a:cubicBezTo>
                  <a:cubicBezTo>
                    <a:pt x="30" y="151"/>
                    <a:pt x="31" y="151"/>
                    <a:pt x="31" y="152"/>
                  </a:cubicBezTo>
                  <a:close/>
                </a:path>
              </a:pathLst>
            </a:custGeom>
            <a:solidFill>
              <a:srgbClr val="A659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7497" tIns="33748" rIns="67497" bIns="3374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9952"/>
              <a:endParaRPr lang="zh-CN" altLang="en-US" sz="1329" dirty="0">
                <a:solidFill>
                  <a:prstClr val="black"/>
                </a:solidFill>
                <a:latin typeface="Impact"/>
                <a:ea typeface="微软雅黑"/>
              </a:endParaRPr>
            </a:p>
          </p:txBody>
        </p:sp>
      </p:grpSp>
      <p:sp>
        <p:nvSpPr>
          <p:cNvPr id="40" name="PA-A000320151019B20PPSH-3862">
            <a:extLst>
              <a:ext uri="{FF2B5EF4-FFF2-40B4-BE49-F238E27FC236}">
                <a16:creationId xmlns:a16="http://schemas.microsoft.com/office/drawing/2014/main" xmlns="" id="{EABF28A2-7507-4EC9-B815-32201897FDFA}"/>
              </a:ext>
            </a:extLst>
          </p:cNvPr>
          <p:cNvSpPr>
            <a:spLocks/>
          </p:cNvSpPr>
          <p:nvPr>
            <p:custDataLst>
              <p:tags r:id="rId2"/>
            </p:custDataLst>
          </p:nvPr>
        </p:nvSpPr>
        <p:spPr bwMode="auto">
          <a:xfrm>
            <a:off x="4452938" y="4148224"/>
            <a:ext cx="1390650" cy="1800225"/>
          </a:xfrm>
          <a:custGeom>
            <a:avLst/>
            <a:gdLst>
              <a:gd name="T0" fmla="*/ 1033148 w 634"/>
              <a:gd name="T1" fmla="*/ 770768 h 619"/>
              <a:gd name="T2" fmla="*/ 1033148 w 634"/>
              <a:gd name="T3" fmla="*/ 770768 h 619"/>
              <a:gd name="T4" fmla="*/ 355350 w 634"/>
              <a:gd name="T5" fmla="*/ 770768 h 619"/>
              <a:gd name="T6" fmla="*/ 289545 w 634"/>
              <a:gd name="T7" fmla="*/ 858024 h 619"/>
              <a:gd name="T8" fmla="*/ 355350 w 634"/>
              <a:gd name="T9" fmla="*/ 898744 h 619"/>
              <a:gd name="T10" fmla="*/ 1033148 w 634"/>
              <a:gd name="T11" fmla="*/ 898744 h 619"/>
              <a:gd name="T12" fmla="*/ 1063857 w 634"/>
              <a:gd name="T13" fmla="*/ 858024 h 619"/>
              <a:gd name="T14" fmla="*/ 1033148 w 634"/>
              <a:gd name="T15" fmla="*/ 770768 h 619"/>
              <a:gd name="T16" fmla="*/ 1033148 w 634"/>
              <a:gd name="T17" fmla="*/ 1113977 h 619"/>
              <a:gd name="T18" fmla="*/ 1033148 w 634"/>
              <a:gd name="T19" fmla="*/ 1113977 h 619"/>
              <a:gd name="T20" fmla="*/ 355350 w 634"/>
              <a:gd name="T21" fmla="*/ 1113977 h 619"/>
              <a:gd name="T22" fmla="*/ 289545 w 634"/>
              <a:gd name="T23" fmla="*/ 1198326 h 619"/>
              <a:gd name="T24" fmla="*/ 355350 w 634"/>
              <a:gd name="T25" fmla="*/ 1241954 h 619"/>
              <a:gd name="T26" fmla="*/ 1033148 w 634"/>
              <a:gd name="T27" fmla="*/ 1241954 h 619"/>
              <a:gd name="T28" fmla="*/ 1063857 w 634"/>
              <a:gd name="T29" fmla="*/ 1198326 h 619"/>
              <a:gd name="T30" fmla="*/ 1033148 w 634"/>
              <a:gd name="T31" fmla="*/ 1113977 h 619"/>
              <a:gd name="T32" fmla="*/ 1193275 w 634"/>
              <a:gd name="T33" fmla="*/ 0 h 619"/>
              <a:gd name="T34" fmla="*/ 1193275 w 634"/>
              <a:gd name="T35" fmla="*/ 0 h 619"/>
              <a:gd name="T36" fmla="*/ 160127 w 634"/>
              <a:gd name="T37" fmla="*/ 0 h 619"/>
              <a:gd name="T38" fmla="*/ 0 w 634"/>
              <a:gd name="T39" fmla="*/ 215233 h 619"/>
              <a:gd name="T40" fmla="*/ 0 w 634"/>
              <a:gd name="T41" fmla="*/ 1585164 h 619"/>
              <a:gd name="T42" fmla="*/ 160127 w 634"/>
              <a:gd name="T43" fmla="*/ 1797488 h 619"/>
              <a:gd name="T44" fmla="*/ 1193275 w 634"/>
              <a:gd name="T45" fmla="*/ 1797488 h 619"/>
              <a:gd name="T46" fmla="*/ 1388498 w 634"/>
              <a:gd name="T47" fmla="*/ 1585164 h 619"/>
              <a:gd name="T48" fmla="*/ 1388498 w 634"/>
              <a:gd name="T49" fmla="*/ 215233 h 619"/>
              <a:gd name="T50" fmla="*/ 1193275 w 634"/>
              <a:gd name="T51" fmla="*/ 0 h 619"/>
              <a:gd name="T52" fmla="*/ 1289790 w 634"/>
              <a:gd name="T53" fmla="*/ 1585164 h 619"/>
              <a:gd name="T54" fmla="*/ 1289790 w 634"/>
              <a:gd name="T55" fmla="*/ 1585164 h 619"/>
              <a:gd name="T56" fmla="*/ 1193275 w 634"/>
              <a:gd name="T57" fmla="*/ 1713140 h 619"/>
              <a:gd name="T58" fmla="*/ 160127 w 634"/>
              <a:gd name="T59" fmla="*/ 1713140 h 619"/>
              <a:gd name="T60" fmla="*/ 96515 w 634"/>
              <a:gd name="T61" fmla="*/ 1585164 h 619"/>
              <a:gd name="T62" fmla="*/ 96515 w 634"/>
              <a:gd name="T63" fmla="*/ 215233 h 619"/>
              <a:gd name="T64" fmla="*/ 160127 w 634"/>
              <a:gd name="T65" fmla="*/ 84348 h 619"/>
              <a:gd name="T66" fmla="*/ 1193275 w 634"/>
              <a:gd name="T67" fmla="*/ 84348 h 619"/>
              <a:gd name="T68" fmla="*/ 1289790 w 634"/>
              <a:gd name="T69" fmla="*/ 215233 h 619"/>
              <a:gd name="T70" fmla="*/ 1289790 w 634"/>
              <a:gd name="T71" fmla="*/ 1585164 h 619"/>
              <a:gd name="T72" fmla="*/ 1033148 w 634"/>
              <a:gd name="T73" fmla="*/ 427558 h 619"/>
              <a:gd name="T74" fmla="*/ 1033148 w 634"/>
              <a:gd name="T75" fmla="*/ 427558 h 619"/>
              <a:gd name="T76" fmla="*/ 355350 w 634"/>
              <a:gd name="T77" fmla="*/ 427558 h 619"/>
              <a:gd name="T78" fmla="*/ 289545 w 634"/>
              <a:gd name="T79" fmla="*/ 514815 h 619"/>
              <a:gd name="T80" fmla="*/ 355350 w 634"/>
              <a:gd name="T81" fmla="*/ 558443 h 619"/>
              <a:gd name="T82" fmla="*/ 1033148 w 634"/>
              <a:gd name="T83" fmla="*/ 558443 h 619"/>
              <a:gd name="T84" fmla="*/ 1063857 w 634"/>
              <a:gd name="T85" fmla="*/ 514815 h 619"/>
              <a:gd name="T86" fmla="*/ 1033148 w 634"/>
              <a:gd name="T87" fmla="*/ 427558 h 6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4" h="619">
                <a:moveTo>
                  <a:pt x="471" y="265"/>
                </a:moveTo>
                <a:lnTo>
                  <a:pt x="471" y="265"/>
                </a:lnTo>
                <a:cubicBezTo>
                  <a:pt x="162" y="265"/>
                  <a:pt x="162" y="265"/>
                  <a:pt x="162" y="265"/>
                </a:cubicBezTo>
                <a:cubicBezTo>
                  <a:pt x="147" y="265"/>
                  <a:pt x="132" y="280"/>
                  <a:pt x="132" y="295"/>
                </a:cubicBezTo>
                <a:cubicBezTo>
                  <a:pt x="132" y="295"/>
                  <a:pt x="147" y="309"/>
                  <a:pt x="162" y="309"/>
                </a:cubicBezTo>
                <a:cubicBezTo>
                  <a:pt x="471" y="309"/>
                  <a:pt x="471" y="309"/>
                  <a:pt x="471" y="309"/>
                </a:cubicBezTo>
                <a:cubicBezTo>
                  <a:pt x="485" y="309"/>
                  <a:pt x="485" y="295"/>
                  <a:pt x="485" y="295"/>
                </a:cubicBezTo>
                <a:cubicBezTo>
                  <a:pt x="485" y="280"/>
                  <a:pt x="485" y="265"/>
                  <a:pt x="471" y="265"/>
                </a:cubicBezTo>
                <a:close/>
                <a:moveTo>
                  <a:pt x="471" y="383"/>
                </a:moveTo>
                <a:lnTo>
                  <a:pt x="471" y="383"/>
                </a:lnTo>
                <a:cubicBezTo>
                  <a:pt x="162" y="383"/>
                  <a:pt x="162" y="383"/>
                  <a:pt x="162" y="383"/>
                </a:cubicBezTo>
                <a:cubicBezTo>
                  <a:pt x="147" y="383"/>
                  <a:pt x="132" y="398"/>
                  <a:pt x="132" y="412"/>
                </a:cubicBezTo>
                <a:cubicBezTo>
                  <a:pt x="132" y="412"/>
                  <a:pt x="147" y="427"/>
                  <a:pt x="162" y="427"/>
                </a:cubicBezTo>
                <a:cubicBezTo>
                  <a:pt x="471" y="427"/>
                  <a:pt x="471" y="427"/>
                  <a:pt x="471" y="427"/>
                </a:cubicBezTo>
                <a:cubicBezTo>
                  <a:pt x="485" y="427"/>
                  <a:pt x="485" y="412"/>
                  <a:pt x="485" y="412"/>
                </a:cubicBezTo>
                <a:cubicBezTo>
                  <a:pt x="485" y="398"/>
                  <a:pt x="485" y="383"/>
                  <a:pt x="471" y="383"/>
                </a:cubicBezTo>
                <a:close/>
                <a:moveTo>
                  <a:pt x="544" y="0"/>
                </a:moveTo>
                <a:lnTo>
                  <a:pt x="544" y="0"/>
                </a:lnTo>
                <a:cubicBezTo>
                  <a:pt x="73" y="0"/>
                  <a:pt x="73" y="0"/>
                  <a:pt x="73" y="0"/>
                </a:cubicBezTo>
                <a:cubicBezTo>
                  <a:pt x="29" y="0"/>
                  <a:pt x="0" y="29"/>
                  <a:pt x="0" y="74"/>
                </a:cubicBezTo>
                <a:cubicBezTo>
                  <a:pt x="0" y="545"/>
                  <a:pt x="0" y="545"/>
                  <a:pt x="0" y="545"/>
                </a:cubicBezTo>
                <a:cubicBezTo>
                  <a:pt x="0" y="589"/>
                  <a:pt x="29" y="618"/>
                  <a:pt x="73" y="618"/>
                </a:cubicBezTo>
                <a:cubicBezTo>
                  <a:pt x="544" y="618"/>
                  <a:pt x="544" y="618"/>
                  <a:pt x="544" y="618"/>
                </a:cubicBezTo>
                <a:cubicBezTo>
                  <a:pt x="588" y="618"/>
                  <a:pt x="633" y="589"/>
                  <a:pt x="633" y="545"/>
                </a:cubicBezTo>
                <a:cubicBezTo>
                  <a:pt x="633" y="74"/>
                  <a:pt x="633" y="74"/>
                  <a:pt x="633" y="74"/>
                </a:cubicBezTo>
                <a:cubicBezTo>
                  <a:pt x="633" y="29"/>
                  <a:pt x="588" y="0"/>
                  <a:pt x="544" y="0"/>
                </a:cubicBezTo>
                <a:close/>
                <a:moveTo>
                  <a:pt x="588" y="545"/>
                </a:moveTo>
                <a:lnTo>
                  <a:pt x="588" y="545"/>
                </a:lnTo>
                <a:cubicBezTo>
                  <a:pt x="588" y="559"/>
                  <a:pt x="574" y="589"/>
                  <a:pt x="544" y="589"/>
                </a:cubicBezTo>
                <a:cubicBezTo>
                  <a:pt x="73" y="589"/>
                  <a:pt x="73" y="589"/>
                  <a:pt x="73" y="589"/>
                </a:cubicBezTo>
                <a:cubicBezTo>
                  <a:pt x="58" y="589"/>
                  <a:pt x="44" y="559"/>
                  <a:pt x="44" y="545"/>
                </a:cubicBezTo>
                <a:cubicBezTo>
                  <a:pt x="44" y="74"/>
                  <a:pt x="44" y="74"/>
                  <a:pt x="44" y="74"/>
                </a:cubicBezTo>
                <a:cubicBezTo>
                  <a:pt x="44" y="59"/>
                  <a:pt x="58" y="29"/>
                  <a:pt x="73" y="29"/>
                </a:cubicBezTo>
                <a:cubicBezTo>
                  <a:pt x="544" y="29"/>
                  <a:pt x="544" y="29"/>
                  <a:pt x="544" y="29"/>
                </a:cubicBezTo>
                <a:cubicBezTo>
                  <a:pt x="574" y="29"/>
                  <a:pt x="588" y="59"/>
                  <a:pt x="588" y="74"/>
                </a:cubicBezTo>
                <a:lnTo>
                  <a:pt x="588" y="545"/>
                </a:lnTo>
                <a:close/>
                <a:moveTo>
                  <a:pt x="471" y="147"/>
                </a:moveTo>
                <a:lnTo>
                  <a:pt x="471" y="147"/>
                </a:lnTo>
                <a:cubicBezTo>
                  <a:pt x="162" y="147"/>
                  <a:pt x="162" y="147"/>
                  <a:pt x="162" y="147"/>
                </a:cubicBezTo>
                <a:cubicBezTo>
                  <a:pt x="147" y="147"/>
                  <a:pt x="132" y="162"/>
                  <a:pt x="132" y="177"/>
                </a:cubicBezTo>
                <a:cubicBezTo>
                  <a:pt x="132" y="177"/>
                  <a:pt x="147" y="192"/>
                  <a:pt x="162" y="192"/>
                </a:cubicBezTo>
                <a:cubicBezTo>
                  <a:pt x="471" y="192"/>
                  <a:pt x="471" y="192"/>
                  <a:pt x="471" y="192"/>
                </a:cubicBezTo>
                <a:cubicBezTo>
                  <a:pt x="485" y="192"/>
                  <a:pt x="485" y="177"/>
                  <a:pt x="485" y="177"/>
                </a:cubicBezTo>
                <a:cubicBezTo>
                  <a:pt x="485" y="162"/>
                  <a:pt x="485" y="147"/>
                  <a:pt x="471" y="147"/>
                </a:cubicBezTo>
                <a:close/>
              </a:path>
            </a:pathLst>
          </a:custGeom>
          <a:solidFill>
            <a:srgbClr val="018549"/>
          </a:solidFill>
          <a:ln>
            <a:noFill/>
          </a:ln>
          <a:extLst/>
        </p:spPr>
        <p:txBody>
          <a:bodyPr wrap="none" lIns="121908" tIns="60955" rIns="121908" bIns="60955"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dirty="0"/>
          </a:p>
        </p:txBody>
      </p:sp>
      <p:sp>
        <p:nvSpPr>
          <p:cNvPr id="41" name="KSO_Shape">
            <a:extLst>
              <a:ext uri="{FF2B5EF4-FFF2-40B4-BE49-F238E27FC236}">
                <a16:creationId xmlns:a16="http://schemas.microsoft.com/office/drawing/2014/main" xmlns="" id="{0AF9CA12-9CC8-4AB0-A4F8-36EA553F9036}"/>
              </a:ext>
            </a:extLst>
          </p:cNvPr>
          <p:cNvSpPr/>
          <p:nvPr/>
        </p:nvSpPr>
        <p:spPr>
          <a:xfrm>
            <a:off x="4463160" y="4148224"/>
            <a:ext cx="1380428" cy="1765214"/>
          </a:xfrm>
          <a:prstGeom prst="roundRect">
            <a:avLst/>
          </a:prstGeom>
          <a:solidFill>
            <a:srgbClr val="0185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42" name="文本框 41">
            <a:extLst>
              <a:ext uri="{FF2B5EF4-FFF2-40B4-BE49-F238E27FC236}">
                <a16:creationId xmlns:a16="http://schemas.microsoft.com/office/drawing/2014/main" xmlns="" id="{D639EAB4-4F7B-40EC-9FAF-F70CCC498310}"/>
              </a:ext>
            </a:extLst>
          </p:cNvPr>
          <p:cNvSpPr txBox="1"/>
          <p:nvPr/>
        </p:nvSpPr>
        <p:spPr>
          <a:xfrm>
            <a:off x="4588609" y="4442492"/>
            <a:ext cx="1107996" cy="369332"/>
          </a:xfrm>
          <a:prstGeom prst="rect">
            <a:avLst/>
          </a:prstGeom>
          <a:noFill/>
        </p:spPr>
        <p:txBody>
          <a:bodyPr wrap="none" rtlCol="0">
            <a:spAutoFit/>
          </a:bodyPr>
          <a:lstStyle/>
          <a:p>
            <a:r>
              <a:rPr lang="zh-CN" altLang="en-US" dirty="0">
                <a:solidFill>
                  <a:schemeClr val="bg1"/>
                </a:solidFill>
                <a:latin typeface="字魂36号-正文宋楷" panose="02000000000000000000" pitchFamily="2" charset="-122"/>
                <a:ea typeface="字魂36号-正文宋楷" panose="02000000000000000000" pitchFamily="2" charset="-122"/>
              </a:rPr>
              <a:t>本月水费</a:t>
            </a:r>
          </a:p>
        </p:txBody>
      </p:sp>
      <p:sp>
        <p:nvSpPr>
          <p:cNvPr id="43" name="文本框 42">
            <a:extLst>
              <a:ext uri="{FF2B5EF4-FFF2-40B4-BE49-F238E27FC236}">
                <a16:creationId xmlns:a16="http://schemas.microsoft.com/office/drawing/2014/main" xmlns="" id="{46091F62-9380-413A-8EFA-91A96DC4C9A3}"/>
              </a:ext>
            </a:extLst>
          </p:cNvPr>
          <p:cNvSpPr txBox="1"/>
          <p:nvPr/>
        </p:nvSpPr>
        <p:spPr>
          <a:xfrm>
            <a:off x="4482040" y="4905636"/>
            <a:ext cx="1326004" cy="369332"/>
          </a:xfrm>
          <a:prstGeom prst="rect">
            <a:avLst/>
          </a:prstGeom>
          <a:noFill/>
        </p:spPr>
        <p:txBody>
          <a:bodyPr wrap="none" rtlCol="0">
            <a:spAutoFit/>
          </a:bodyPr>
          <a:lstStyle/>
          <a:p>
            <a:r>
              <a:rPr lang="zh-CN" altLang="en-US" dirty="0">
                <a:solidFill>
                  <a:schemeClr val="bg1"/>
                </a:solidFill>
                <a:latin typeface="字魂36号-正文宋楷" panose="02000000000000000000" pitchFamily="2" charset="-122"/>
                <a:ea typeface="字魂36号-正文宋楷" panose="02000000000000000000" pitchFamily="2" charset="-122"/>
              </a:rPr>
              <a:t>用量：</a:t>
            </a:r>
            <a:r>
              <a:rPr lang="en-US" altLang="zh-CN" dirty="0">
                <a:solidFill>
                  <a:schemeClr val="bg1"/>
                </a:solidFill>
                <a:latin typeface="字魂36号-正文宋楷" panose="02000000000000000000" pitchFamily="2" charset="-122"/>
                <a:ea typeface="字魂36号-正文宋楷" panose="02000000000000000000" pitchFamily="2" charset="-122"/>
              </a:rPr>
              <a:t>10</a:t>
            </a:r>
            <a:r>
              <a:rPr lang="zh-CN" altLang="en-US" dirty="0">
                <a:solidFill>
                  <a:schemeClr val="bg1"/>
                </a:solidFill>
                <a:latin typeface="字魂36号-正文宋楷" panose="02000000000000000000" pitchFamily="2" charset="-122"/>
                <a:ea typeface="字魂36号-正文宋楷" panose="02000000000000000000" pitchFamily="2" charset="-122"/>
              </a:rPr>
              <a:t>方</a:t>
            </a:r>
          </a:p>
        </p:txBody>
      </p:sp>
      <p:sp>
        <p:nvSpPr>
          <p:cNvPr id="44" name="文本框 43">
            <a:extLst>
              <a:ext uri="{FF2B5EF4-FFF2-40B4-BE49-F238E27FC236}">
                <a16:creationId xmlns:a16="http://schemas.microsoft.com/office/drawing/2014/main" xmlns="" id="{D74581E4-55E0-4A7A-A2C5-05A55A13F8EE}"/>
              </a:ext>
            </a:extLst>
          </p:cNvPr>
          <p:cNvSpPr txBox="1"/>
          <p:nvPr/>
        </p:nvSpPr>
        <p:spPr>
          <a:xfrm>
            <a:off x="4467222" y="5331214"/>
            <a:ext cx="1377300" cy="369332"/>
          </a:xfrm>
          <a:prstGeom prst="rect">
            <a:avLst/>
          </a:prstGeom>
          <a:noFill/>
        </p:spPr>
        <p:txBody>
          <a:bodyPr wrap="none" rtlCol="0">
            <a:spAutoFit/>
          </a:bodyPr>
          <a:lstStyle/>
          <a:p>
            <a:r>
              <a:rPr lang="zh-CN" altLang="en-US" dirty="0">
                <a:solidFill>
                  <a:schemeClr val="bg1"/>
                </a:solidFill>
                <a:latin typeface="字魂36号-正文宋楷" panose="02000000000000000000" pitchFamily="2" charset="-122"/>
                <a:ea typeface="字魂36号-正文宋楷" panose="02000000000000000000" pitchFamily="2" charset="-122"/>
              </a:rPr>
              <a:t>每方：</a:t>
            </a:r>
            <a:r>
              <a:rPr lang="en-US" altLang="zh-CN" dirty="0">
                <a:solidFill>
                  <a:schemeClr val="bg1"/>
                </a:solidFill>
                <a:latin typeface="字魂36号-正文宋楷" panose="02000000000000000000" pitchFamily="2" charset="-122"/>
                <a:ea typeface="字魂36号-正文宋楷" panose="02000000000000000000" pitchFamily="2" charset="-122"/>
              </a:rPr>
              <a:t>3.8</a:t>
            </a:r>
            <a:r>
              <a:rPr lang="zh-CN" altLang="en-US" dirty="0">
                <a:solidFill>
                  <a:schemeClr val="bg1"/>
                </a:solidFill>
                <a:latin typeface="字魂36号-正文宋楷" panose="02000000000000000000" pitchFamily="2" charset="-122"/>
                <a:ea typeface="字魂36号-正文宋楷" panose="02000000000000000000" pitchFamily="2" charset="-122"/>
              </a:rPr>
              <a:t>元</a:t>
            </a:r>
          </a:p>
        </p:txBody>
      </p:sp>
      <p:sp>
        <p:nvSpPr>
          <p:cNvPr id="45" name="PA-A000320141217C72PPSH-1886">
            <a:extLst>
              <a:ext uri="{FF2B5EF4-FFF2-40B4-BE49-F238E27FC236}">
                <a16:creationId xmlns:a16="http://schemas.microsoft.com/office/drawing/2014/main" xmlns="" id="{40435634-CEB8-4451-8BA0-DB090FA77B16}"/>
              </a:ext>
            </a:extLst>
          </p:cNvPr>
          <p:cNvSpPr>
            <a:spLocks/>
          </p:cNvSpPr>
          <p:nvPr>
            <p:custDataLst>
              <p:tags r:id="rId3"/>
            </p:custDataLst>
          </p:nvPr>
        </p:nvSpPr>
        <p:spPr bwMode="auto">
          <a:xfrm>
            <a:off x="4675189" y="2390358"/>
            <a:ext cx="1673225" cy="1905000"/>
          </a:xfrm>
          <a:custGeom>
            <a:avLst/>
            <a:gdLst>
              <a:gd name="T0" fmla="*/ 2147483646 w 4727"/>
              <a:gd name="T1" fmla="*/ 2147483646 h 5377"/>
              <a:gd name="T2" fmla="*/ 2147483646 w 4727"/>
              <a:gd name="T3" fmla="*/ 2147483646 h 5377"/>
              <a:gd name="T4" fmla="*/ 2147483646 w 4727"/>
              <a:gd name="T5" fmla="*/ 2147483646 h 5377"/>
              <a:gd name="T6" fmla="*/ 2147483646 w 4727"/>
              <a:gd name="T7" fmla="*/ 2147483646 h 5377"/>
              <a:gd name="T8" fmla="*/ 2147483646 w 4727"/>
              <a:gd name="T9" fmla="*/ 2147483646 h 5377"/>
              <a:gd name="T10" fmla="*/ 2147483646 w 4727"/>
              <a:gd name="T11" fmla="*/ 2147483646 h 5377"/>
              <a:gd name="T12" fmla="*/ 2147483646 w 4727"/>
              <a:gd name="T13" fmla="*/ 2147483646 h 5377"/>
              <a:gd name="T14" fmla="*/ 2147483646 w 4727"/>
              <a:gd name="T15" fmla="*/ 2147483646 h 5377"/>
              <a:gd name="T16" fmla="*/ 2147483646 w 4727"/>
              <a:gd name="T17" fmla="*/ 2147483646 h 5377"/>
              <a:gd name="T18" fmla="*/ 2147483646 w 4727"/>
              <a:gd name="T19" fmla="*/ 2147483646 h 5377"/>
              <a:gd name="T20" fmla="*/ 2147483646 w 4727"/>
              <a:gd name="T21" fmla="*/ 2147483646 h 5377"/>
              <a:gd name="T22" fmla="*/ 2147483646 w 4727"/>
              <a:gd name="T23" fmla="*/ 2147483646 h 5377"/>
              <a:gd name="T24" fmla="*/ 2147483646 w 4727"/>
              <a:gd name="T25" fmla="*/ 2147483646 h 5377"/>
              <a:gd name="T26" fmla="*/ 2147483646 w 4727"/>
              <a:gd name="T27" fmla="*/ 2147483646 h 5377"/>
              <a:gd name="T28" fmla="*/ 2147483646 w 4727"/>
              <a:gd name="T29" fmla="*/ 2147483646 h 5377"/>
              <a:gd name="T30" fmla="*/ 2147483646 w 4727"/>
              <a:gd name="T31" fmla="*/ 2147483646 h 5377"/>
              <a:gd name="T32" fmla="*/ 2147483646 w 4727"/>
              <a:gd name="T33" fmla="*/ 2147483646 h 5377"/>
              <a:gd name="T34" fmla="*/ 2147483646 w 4727"/>
              <a:gd name="T35" fmla="*/ 2147483646 h 5377"/>
              <a:gd name="T36" fmla="*/ 2147483646 w 4727"/>
              <a:gd name="T37" fmla="*/ 2147483646 h 5377"/>
              <a:gd name="T38" fmla="*/ 2147483646 w 4727"/>
              <a:gd name="T39" fmla="*/ 2147483646 h 5377"/>
              <a:gd name="T40" fmla="*/ 0 w 4727"/>
              <a:gd name="T41" fmla="*/ 2147483646 h 5377"/>
              <a:gd name="T42" fmla="*/ 1330769611 w 4727"/>
              <a:gd name="T43" fmla="*/ 2147483646 h 5377"/>
              <a:gd name="T44" fmla="*/ 2147483646 w 4727"/>
              <a:gd name="T45" fmla="*/ 2147483646 h 5377"/>
              <a:gd name="T46" fmla="*/ 2147483646 w 4727"/>
              <a:gd name="T47" fmla="*/ 2147483646 h 5377"/>
              <a:gd name="T48" fmla="*/ 2147483646 w 4727"/>
              <a:gd name="T49" fmla="*/ 2147483646 h 5377"/>
              <a:gd name="T50" fmla="*/ 2147483646 w 4727"/>
              <a:gd name="T51" fmla="*/ 2147483646 h 5377"/>
              <a:gd name="T52" fmla="*/ 2147483646 w 4727"/>
              <a:gd name="T53" fmla="*/ 2147483646 h 5377"/>
              <a:gd name="T54" fmla="*/ 2147483646 w 4727"/>
              <a:gd name="T55" fmla="*/ 2147483646 h 5377"/>
              <a:gd name="T56" fmla="*/ 2147483646 w 4727"/>
              <a:gd name="T57" fmla="*/ 2147483646 h 5377"/>
              <a:gd name="T58" fmla="*/ 2147483646 w 4727"/>
              <a:gd name="T59" fmla="*/ 2147483646 h 5377"/>
              <a:gd name="T60" fmla="*/ 2147483646 w 4727"/>
              <a:gd name="T61" fmla="*/ 2147483646 h 5377"/>
              <a:gd name="T62" fmla="*/ 2147483646 w 4727"/>
              <a:gd name="T63" fmla="*/ 2147483646 h 5377"/>
              <a:gd name="T64" fmla="*/ 2147483646 w 4727"/>
              <a:gd name="T65" fmla="*/ 2147483646 h 5377"/>
              <a:gd name="T66" fmla="*/ 2147483646 w 4727"/>
              <a:gd name="T67" fmla="*/ 2147483646 h 5377"/>
              <a:gd name="T68" fmla="*/ 2147483646 w 4727"/>
              <a:gd name="T69" fmla="*/ 2147483646 h 5377"/>
              <a:gd name="T70" fmla="*/ 2147483646 w 4727"/>
              <a:gd name="T71" fmla="*/ 2147483646 h 5377"/>
              <a:gd name="T72" fmla="*/ 2147483646 w 4727"/>
              <a:gd name="T73" fmla="*/ 2147483646 h 5377"/>
              <a:gd name="T74" fmla="*/ 2147483646 w 4727"/>
              <a:gd name="T75" fmla="*/ 2147483646 h 5377"/>
              <a:gd name="T76" fmla="*/ 2147483646 w 4727"/>
              <a:gd name="T77" fmla="*/ 2147483646 h 5377"/>
              <a:gd name="T78" fmla="*/ 2147483646 w 4727"/>
              <a:gd name="T79" fmla="*/ 2147483646 h 5377"/>
              <a:gd name="T80" fmla="*/ 2147483646 w 4727"/>
              <a:gd name="T81" fmla="*/ 2147483646 h 5377"/>
              <a:gd name="T82" fmla="*/ 2147483646 w 4727"/>
              <a:gd name="T83" fmla="*/ 2147483646 h 5377"/>
              <a:gd name="T84" fmla="*/ 2147483646 w 4727"/>
              <a:gd name="T85" fmla="*/ 2147483646 h 5377"/>
              <a:gd name="T86" fmla="*/ 2147483646 w 4727"/>
              <a:gd name="T87" fmla="*/ 2147483646 h 5377"/>
              <a:gd name="T88" fmla="*/ 2147483646 w 4727"/>
              <a:gd name="T89" fmla="*/ 844869094 h 5377"/>
              <a:gd name="T90" fmla="*/ 2147483646 w 4727"/>
              <a:gd name="T91" fmla="*/ 311287345 h 5377"/>
              <a:gd name="T92" fmla="*/ 2147483646 w 4727"/>
              <a:gd name="T93" fmla="*/ 2147483646 h 5377"/>
              <a:gd name="T94" fmla="*/ 2147483646 w 4727"/>
              <a:gd name="T95" fmla="*/ 2147483646 h 5377"/>
              <a:gd name="T96" fmla="*/ 2147483646 w 4727"/>
              <a:gd name="T97" fmla="*/ 2147483646 h 5377"/>
              <a:gd name="T98" fmla="*/ 2147483646 w 4727"/>
              <a:gd name="T99" fmla="*/ 2147483646 h 5377"/>
              <a:gd name="T100" fmla="*/ 2147483646 w 4727"/>
              <a:gd name="T101" fmla="*/ 2147483646 h 5377"/>
              <a:gd name="T102" fmla="*/ 2147483646 w 4727"/>
              <a:gd name="T103" fmla="*/ 2147483646 h 5377"/>
              <a:gd name="T104" fmla="*/ 2147483646 w 4727"/>
              <a:gd name="T105" fmla="*/ 2147483646 h 5377"/>
              <a:gd name="T106" fmla="*/ 2147483646 w 4727"/>
              <a:gd name="T107" fmla="*/ 2147483646 h 5377"/>
              <a:gd name="T108" fmla="*/ 2147483646 w 4727"/>
              <a:gd name="T109" fmla="*/ 2147483646 h 5377"/>
              <a:gd name="T110" fmla="*/ 2147483646 w 4727"/>
              <a:gd name="T111" fmla="*/ 2147483646 h 5377"/>
              <a:gd name="T112" fmla="*/ 2147483646 w 4727"/>
              <a:gd name="T113" fmla="*/ 2147483646 h 5377"/>
              <a:gd name="T114" fmla="*/ 2147483646 w 4727"/>
              <a:gd name="T115" fmla="*/ 2147483646 h 5377"/>
              <a:gd name="T116" fmla="*/ 2147483646 w 4727"/>
              <a:gd name="T117" fmla="*/ 2147483646 h 5377"/>
              <a:gd name="T118" fmla="*/ 2147483646 w 4727"/>
              <a:gd name="T119" fmla="*/ 2147483646 h 537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27" h="5377">
                <a:moveTo>
                  <a:pt x="2968" y="1831"/>
                </a:moveTo>
                <a:lnTo>
                  <a:pt x="2968" y="1831"/>
                </a:lnTo>
                <a:lnTo>
                  <a:pt x="2994" y="1848"/>
                </a:lnTo>
                <a:lnTo>
                  <a:pt x="3019" y="1864"/>
                </a:lnTo>
                <a:lnTo>
                  <a:pt x="3044" y="1882"/>
                </a:lnTo>
                <a:lnTo>
                  <a:pt x="3067" y="1900"/>
                </a:lnTo>
                <a:lnTo>
                  <a:pt x="3091" y="1919"/>
                </a:lnTo>
                <a:lnTo>
                  <a:pt x="3113" y="1939"/>
                </a:lnTo>
                <a:lnTo>
                  <a:pt x="3135" y="1959"/>
                </a:lnTo>
                <a:lnTo>
                  <a:pt x="3156" y="1980"/>
                </a:lnTo>
                <a:lnTo>
                  <a:pt x="3899" y="1980"/>
                </a:lnTo>
                <a:lnTo>
                  <a:pt x="3899" y="1736"/>
                </a:lnTo>
                <a:lnTo>
                  <a:pt x="4727" y="1736"/>
                </a:lnTo>
                <a:lnTo>
                  <a:pt x="4727" y="3108"/>
                </a:lnTo>
                <a:lnTo>
                  <a:pt x="3899" y="3108"/>
                </a:lnTo>
                <a:lnTo>
                  <a:pt x="3899" y="2802"/>
                </a:lnTo>
                <a:lnTo>
                  <a:pt x="3335" y="2802"/>
                </a:lnTo>
                <a:lnTo>
                  <a:pt x="3324" y="2833"/>
                </a:lnTo>
                <a:lnTo>
                  <a:pt x="3311" y="2862"/>
                </a:lnTo>
                <a:lnTo>
                  <a:pt x="3296" y="2892"/>
                </a:lnTo>
                <a:lnTo>
                  <a:pt x="3281" y="2921"/>
                </a:lnTo>
                <a:lnTo>
                  <a:pt x="3265" y="2949"/>
                </a:lnTo>
                <a:lnTo>
                  <a:pt x="3247" y="2977"/>
                </a:lnTo>
                <a:lnTo>
                  <a:pt x="3228" y="3004"/>
                </a:lnTo>
                <a:lnTo>
                  <a:pt x="3208" y="3030"/>
                </a:lnTo>
                <a:lnTo>
                  <a:pt x="3187" y="3056"/>
                </a:lnTo>
                <a:lnTo>
                  <a:pt x="3165" y="3081"/>
                </a:lnTo>
                <a:lnTo>
                  <a:pt x="3142" y="3104"/>
                </a:lnTo>
                <a:lnTo>
                  <a:pt x="3118" y="3127"/>
                </a:lnTo>
                <a:lnTo>
                  <a:pt x="3093" y="3149"/>
                </a:lnTo>
                <a:lnTo>
                  <a:pt x="3067" y="3170"/>
                </a:lnTo>
                <a:lnTo>
                  <a:pt x="3040" y="3190"/>
                </a:lnTo>
                <a:lnTo>
                  <a:pt x="3013" y="3210"/>
                </a:lnTo>
                <a:lnTo>
                  <a:pt x="2985" y="3228"/>
                </a:lnTo>
                <a:lnTo>
                  <a:pt x="2956" y="3246"/>
                </a:lnTo>
                <a:lnTo>
                  <a:pt x="2926" y="3262"/>
                </a:lnTo>
                <a:lnTo>
                  <a:pt x="2895" y="3278"/>
                </a:lnTo>
                <a:lnTo>
                  <a:pt x="2864" y="3292"/>
                </a:lnTo>
                <a:lnTo>
                  <a:pt x="2832" y="3305"/>
                </a:lnTo>
                <a:lnTo>
                  <a:pt x="2799" y="3317"/>
                </a:lnTo>
                <a:lnTo>
                  <a:pt x="2766" y="3329"/>
                </a:lnTo>
                <a:lnTo>
                  <a:pt x="2733" y="3338"/>
                </a:lnTo>
                <a:lnTo>
                  <a:pt x="2699" y="3346"/>
                </a:lnTo>
                <a:lnTo>
                  <a:pt x="2664" y="3353"/>
                </a:lnTo>
                <a:lnTo>
                  <a:pt x="2628" y="3359"/>
                </a:lnTo>
                <a:lnTo>
                  <a:pt x="2593" y="3364"/>
                </a:lnTo>
                <a:lnTo>
                  <a:pt x="2556" y="3367"/>
                </a:lnTo>
                <a:lnTo>
                  <a:pt x="2519" y="3370"/>
                </a:lnTo>
                <a:lnTo>
                  <a:pt x="2483" y="3370"/>
                </a:lnTo>
                <a:lnTo>
                  <a:pt x="2446" y="3370"/>
                </a:lnTo>
                <a:lnTo>
                  <a:pt x="2410" y="3367"/>
                </a:lnTo>
                <a:lnTo>
                  <a:pt x="2373" y="3364"/>
                </a:lnTo>
                <a:lnTo>
                  <a:pt x="2338" y="3359"/>
                </a:lnTo>
                <a:lnTo>
                  <a:pt x="2302" y="3353"/>
                </a:lnTo>
                <a:lnTo>
                  <a:pt x="2267" y="3346"/>
                </a:lnTo>
                <a:lnTo>
                  <a:pt x="2232" y="3338"/>
                </a:lnTo>
                <a:lnTo>
                  <a:pt x="2199" y="3329"/>
                </a:lnTo>
                <a:lnTo>
                  <a:pt x="2166" y="3317"/>
                </a:lnTo>
                <a:lnTo>
                  <a:pt x="2133" y="3305"/>
                </a:lnTo>
                <a:lnTo>
                  <a:pt x="2101" y="3292"/>
                </a:lnTo>
                <a:lnTo>
                  <a:pt x="2071" y="3278"/>
                </a:lnTo>
                <a:lnTo>
                  <a:pt x="2040" y="3262"/>
                </a:lnTo>
                <a:lnTo>
                  <a:pt x="2009" y="3246"/>
                </a:lnTo>
                <a:lnTo>
                  <a:pt x="1981" y="3228"/>
                </a:lnTo>
                <a:lnTo>
                  <a:pt x="1953" y="3210"/>
                </a:lnTo>
                <a:lnTo>
                  <a:pt x="1925" y="3190"/>
                </a:lnTo>
                <a:lnTo>
                  <a:pt x="1898" y="3170"/>
                </a:lnTo>
                <a:lnTo>
                  <a:pt x="1872" y="3149"/>
                </a:lnTo>
                <a:lnTo>
                  <a:pt x="1847" y="3127"/>
                </a:lnTo>
                <a:lnTo>
                  <a:pt x="1824" y="3104"/>
                </a:lnTo>
                <a:lnTo>
                  <a:pt x="1800" y="3081"/>
                </a:lnTo>
                <a:lnTo>
                  <a:pt x="1779" y="3056"/>
                </a:lnTo>
                <a:lnTo>
                  <a:pt x="1758" y="3030"/>
                </a:lnTo>
                <a:lnTo>
                  <a:pt x="1738" y="3004"/>
                </a:lnTo>
                <a:lnTo>
                  <a:pt x="1719" y="2977"/>
                </a:lnTo>
                <a:lnTo>
                  <a:pt x="1701" y="2949"/>
                </a:lnTo>
                <a:lnTo>
                  <a:pt x="1685" y="2921"/>
                </a:lnTo>
                <a:lnTo>
                  <a:pt x="1669" y="2892"/>
                </a:lnTo>
                <a:lnTo>
                  <a:pt x="1655" y="2862"/>
                </a:lnTo>
                <a:lnTo>
                  <a:pt x="1642" y="2833"/>
                </a:lnTo>
                <a:lnTo>
                  <a:pt x="1630" y="2802"/>
                </a:lnTo>
                <a:lnTo>
                  <a:pt x="1594" y="2802"/>
                </a:lnTo>
                <a:lnTo>
                  <a:pt x="1585" y="2800"/>
                </a:lnTo>
                <a:lnTo>
                  <a:pt x="1549" y="2800"/>
                </a:lnTo>
                <a:lnTo>
                  <a:pt x="1514" y="2801"/>
                </a:lnTo>
                <a:lnTo>
                  <a:pt x="1481" y="2803"/>
                </a:lnTo>
                <a:lnTo>
                  <a:pt x="1451" y="2808"/>
                </a:lnTo>
                <a:lnTo>
                  <a:pt x="1421" y="2813"/>
                </a:lnTo>
                <a:lnTo>
                  <a:pt x="1395" y="2820"/>
                </a:lnTo>
                <a:lnTo>
                  <a:pt x="1370" y="2828"/>
                </a:lnTo>
                <a:lnTo>
                  <a:pt x="1349" y="2838"/>
                </a:lnTo>
                <a:lnTo>
                  <a:pt x="1337" y="2846"/>
                </a:lnTo>
                <a:lnTo>
                  <a:pt x="1327" y="2853"/>
                </a:lnTo>
                <a:lnTo>
                  <a:pt x="1316" y="2863"/>
                </a:lnTo>
                <a:lnTo>
                  <a:pt x="1307" y="2874"/>
                </a:lnTo>
                <a:lnTo>
                  <a:pt x="1297" y="2886"/>
                </a:lnTo>
                <a:lnTo>
                  <a:pt x="1288" y="2900"/>
                </a:lnTo>
                <a:lnTo>
                  <a:pt x="1279" y="2916"/>
                </a:lnTo>
                <a:lnTo>
                  <a:pt x="1272" y="2933"/>
                </a:lnTo>
                <a:lnTo>
                  <a:pt x="1160" y="3349"/>
                </a:lnTo>
                <a:lnTo>
                  <a:pt x="1264" y="3376"/>
                </a:lnTo>
                <a:lnTo>
                  <a:pt x="1159" y="3770"/>
                </a:lnTo>
                <a:lnTo>
                  <a:pt x="149" y="3499"/>
                </a:lnTo>
                <a:lnTo>
                  <a:pt x="254" y="3104"/>
                </a:lnTo>
                <a:lnTo>
                  <a:pt x="370" y="3135"/>
                </a:lnTo>
                <a:lnTo>
                  <a:pt x="491" y="2691"/>
                </a:lnTo>
                <a:lnTo>
                  <a:pt x="498" y="2665"/>
                </a:lnTo>
                <a:lnTo>
                  <a:pt x="501" y="2654"/>
                </a:lnTo>
                <a:lnTo>
                  <a:pt x="520" y="2607"/>
                </a:lnTo>
                <a:lnTo>
                  <a:pt x="540" y="2562"/>
                </a:lnTo>
                <a:lnTo>
                  <a:pt x="563" y="2519"/>
                </a:lnTo>
                <a:lnTo>
                  <a:pt x="585" y="2477"/>
                </a:lnTo>
                <a:lnTo>
                  <a:pt x="610" y="2437"/>
                </a:lnTo>
                <a:lnTo>
                  <a:pt x="636" y="2399"/>
                </a:lnTo>
                <a:lnTo>
                  <a:pt x="663" y="2364"/>
                </a:lnTo>
                <a:lnTo>
                  <a:pt x="691" y="2330"/>
                </a:lnTo>
                <a:lnTo>
                  <a:pt x="722" y="2297"/>
                </a:lnTo>
                <a:lnTo>
                  <a:pt x="753" y="2266"/>
                </a:lnTo>
                <a:lnTo>
                  <a:pt x="786" y="2236"/>
                </a:lnTo>
                <a:lnTo>
                  <a:pt x="819" y="2208"/>
                </a:lnTo>
                <a:lnTo>
                  <a:pt x="854" y="2182"/>
                </a:lnTo>
                <a:lnTo>
                  <a:pt x="891" y="2157"/>
                </a:lnTo>
                <a:lnTo>
                  <a:pt x="929" y="2135"/>
                </a:lnTo>
                <a:lnTo>
                  <a:pt x="966" y="2114"/>
                </a:lnTo>
                <a:lnTo>
                  <a:pt x="1002" y="2096"/>
                </a:lnTo>
                <a:lnTo>
                  <a:pt x="1037" y="2079"/>
                </a:lnTo>
                <a:lnTo>
                  <a:pt x="1073" y="2065"/>
                </a:lnTo>
                <a:lnTo>
                  <a:pt x="1109" y="2051"/>
                </a:lnTo>
                <a:lnTo>
                  <a:pt x="1147" y="2039"/>
                </a:lnTo>
                <a:lnTo>
                  <a:pt x="1185" y="2027"/>
                </a:lnTo>
                <a:lnTo>
                  <a:pt x="1223" y="2018"/>
                </a:lnTo>
                <a:lnTo>
                  <a:pt x="1262" y="2010"/>
                </a:lnTo>
                <a:lnTo>
                  <a:pt x="1302" y="2003"/>
                </a:lnTo>
                <a:lnTo>
                  <a:pt x="1342" y="1995"/>
                </a:lnTo>
                <a:lnTo>
                  <a:pt x="1382" y="1991"/>
                </a:lnTo>
                <a:lnTo>
                  <a:pt x="1424" y="1987"/>
                </a:lnTo>
                <a:lnTo>
                  <a:pt x="1465" y="1984"/>
                </a:lnTo>
                <a:lnTo>
                  <a:pt x="1507" y="1982"/>
                </a:lnTo>
                <a:lnTo>
                  <a:pt x="1550" y="1981"/>
                </a:lnTo>
                <a:lnTo>
                  <a:pt x="1594" y="1981"/>
                </a:lnTo>
                <a:lnTo>
                  <a:pt x="1594" y="1980"/>
                </a:lnTo>
                <a:lnTo>
                  <a:pt x="1810" y="1980"/>
                </a:lnTo>
                <a:lnTo>
                  <a:pt x="1830" y="1960"/>
                </a:lnTo>
                <a:lnTo>
                  <a:pt x="1851" y="1940"/>
                </a:lnTo>
                <a:lnTo>
                  <a:pt x="1872" y="1921"/>
                </a:lnTo>
                <a:lnTo>
                  <a:pt x="1895" y="1902"/>
                </a:lnTo>
                <a:lnTo>
                  <a:pt x="1918" y="1884"/>
                </a:lnTo>
                <a:lnTo>
                  <a:pt x="1942" y="1868"/>
                </a:lnTo>
                <a:lnTo>
                  <a:pt x="1966" y="1851"/>
                </a:lnTo>
                <a:lnTo>
                  <a:pt x="1990" y="1836"/>
                </a:lnTo>
                <a:lnTo>
                  <a:pt x="1990" y="1596"/>
                </a:lnTo>
                <a:lnTo>
                  <a:pt x="2968" y="1596"/>
                </a:lnTo>
                <a:lnTo>
                  <a:pt x="2968" y="1831"/>
                </a:lnTo>
                <a:close/>
                <a:moveTo>
                  <a:pt x="558" y="3723"/>
                </a:moveTo>
                <a:lnTo>
                  <a:pt x="558" y="3723"/>
                </a:lnTo>
                <a:lnTo>
                  <a:pt x="527" y="3758"/>
                </a:lnTo>
                <a:lnTo>
                  <a:pt x="493" y="3798"/>
                </a:lnTo>
                <a:lnTo>
                  <a:pt x="449" y="3853"/>
                </a:lnTo>
                <a:lnTo>
                  <a:pt x="398" y="3920"/>
                </a:lnTo>
                <a:lnTo>
                  <a:pt x="371" y="3957"/>
                </a:lnTo>
                <a:lnTo>
                  <a:pt x="343" y="3997"/>
                </a:lnTo>
                <a:lnTo>
                  <a:pt x="315" y="4039"/>
                </a:lnTo>
                <a:lnTo>
                  <a:pt x="285" y="4083"/>
                </a:lnTo>
                <a:lnTo>
                  <a:pt x="256" y="4129"/>
                </a:lnTo>
                <a:lnTo>
                  <a:pt x="226" y="4177"/>
                </a:lnTo>
                <a:lnTo>
                  <a:pt x="198" y="4226"/>
                </a:lnTo>
                <a:lnTo>
                  <a:pt x="171" y="4277"/>
                </a:lnTo>
                <a:lnTo>
                  <a:pt x="143" y="4329"/>
                </a:lnTo>
                <a:lnTo>
                  <a:pt x="119" y="4382"/>
                </a:lnTo>
                <a:lnTo>
                  <a:pt x="95" y="4435"/>
                </a:lnTo>
                <a:lnTo>
                  <a:pt x="73" y="4489"/>
                </a:lnTo>
                <a:lnTo>
                  <a:pt x="54" y="4544"/>
                </a:lnTo>
                <a:lnTo>
                  <a:pt x="37" y="4598"/>
                </a:lnTo>
                <a:lnTo>
                  <a:pt x="29" y="4625"/>
                </a:lnTo>
                <a:lnTo>
                  <a:pt x="23" y="4652"/>
                </a:lnTo>
                <a:lnTo>
                  <a:pt x="17" y="4679"/>
                </a:lnTo>
                <a:lnTo>
                  <a:pt x="12" y="4706"/>
                </a:lnTo>
                <a:lnTo>
                  <a:pt x="8" y="4734"/>
                </a:lnTo>
                <a:lnTo>
                  <a:pt x="4" y="4760"/>
                </a:lnTo>
                <a:lnTo>
                  <a:pt x="3" y="4787"/>
                </a:lnTo>
                <a:lnTo>
                  <a:pt x="0" y="4813"/>
                </a:lnTo>
                <a:lnTo>
                  <a:pt x="0" y="4840"/>
                </a:lnTo>
                <a:lnTo>
                  <a:pt x="2" y="4866"/>
                </a:lnTo>
                <a:lnTo>
                  <a:pt x="3" y="4892"/>
                </a:lnTo>
                <a:lnTo>
                  <a:pt x="6" y="4917"/>
                </a:lnTo>
                <a:lnTo>
                  <a:pt x="10" y="4943"/>
                </a:lnTo>
                <a:lnTo>
                  <a:pt x="16" y="4967"/>
                </a:lnTo>
                <a:lnTo>
                  <a:pt x="22" y="4992"/>
                </a:lnTo>
                <a:lnTo>
                  <a:pt x="30" y="5016"/>
                </a:lnTo>
                <a:lnTo>
                  <a:pt x="38" y="5039"/>
                </a:lnTo>
                <a:lnTo>
                  <a:pt x="48" y="5063"/>
                </a:lnTo>
                <a:lnTo>
                  <a:pt x="58" y="5084"/>
                </a:lnTo>
                <a:lnTo>
                  <a:pt x="70" y="5106"/>
                </a:lnTo>
                <a:lnTo>
                  <a:pt x="82" y="5127"/>
                </a:lnTo>
                <a:lnTo>
                  <a:pt x="95" y="5146"/>
                </a:lnTo>
                <a:lnTo>
                  <a:pt x="108" y="5165"/>
                </a:lnTo>
                <a:lnTo>
                  <a:pt x="122" y="5182"/>
                </a:lnTo>
                <a:lnTo>
                  <a:pt x="137" y="5200"/>
                </a:lnTo>
                <a:lnTo>
                  <a:pt x="153" y="5217"/>
                </a:lnTo>
                <a:lnTo>
                  <a:pt x="168" y="5232"/>
                </a:lnTo>
                <a:lnTo>
                  <a:pt x="185" y="5247"/>
                </a:lnTo>
                <a:lnTo>
                  <a:pt x="202" y="5261"/>
                </a:lnTo>
                <a:lnTo>
                  <a:pt x="220" y="5274"/>
                </a:lnTo>
                <a:lnTo>
                  <a:pt x="238" y="5286"/>
                </a:lnTo>
                <a:lnTo>
                  <a:pt x="257" y="5298"/>
                </a:lnTo>
                <a:lnTo>
                  <a:pt x="276" y="5309"/>
                </a:lnTo>
                <a:lnTo>
                  <a:pt x="295" y="5319"/>
                </a:lnTo>
                <a:lnTo>
                  <a:pt x="313" y="5328"/>
                </a:lnTo>
                <a:lnTo>
                  <a:pt x="334" y="5337"/>
                </a:lnTo>
                <a:lnTo>
                  <a:pt x="354" y="5344"/>
                </a:lnTo>
                <a:lnTo>
                  <a:pt x="375" y="5351"/>
                </a:lnTo>
                <a:lnTo>
                  <a:pt x="395" y="5357"/>
                </a:lnTo>
                <a:lnTo>
                  <a:pt x="416" y="5362"/>
                </a:lnTo>
                <a:lnTo>
                  <a:pt x="437" y="5366"/>
                </a:lnTo>
                <a:lnTo>
                  <a:pt x="459" y="5370"/>
                </a:lnTo>
                <a:lnTo>
                  <a:pt x="480" y="5374"/>
                </a:lnTo>
                <a:lnTo>
                  <a:pt x="501" y="5375"/>
                </a:lnTo>
                <a:lnTo>
                  <a:pt x="522" y="5376"/>
                </a:lnTo>
                <a:lnTo>
                  <a:pt x="544" y="5377"/>
                </a:lnTo>
                <a:lnTo>
                  <a:pt x="566" y="5377"/>
                </a:lnTo>
                <a:lnTo>
                  <a:pt x="587" y="5376"/>
                </a:lnTo>
                <a:lnTo>
                  <a:pt x="609" y="5374"/>
                </a:lnTo>
                <a:lnTo>
                  <a:pt x="630" y="5371"/>
                </a:lnTo>
                <a:lnTo>
                  <a:pt x="651" y="5368"/>
                </a:lnTo>
                <a:lnTo>
                  <a:pt x="672" y="5363"/>
                </a:lnTo>
                <a:lnTo>
                  <a:pt x="693" y="5358"/>
                </a:lnTo>
                <a:lnTo>
                  <a:pt x="714" y="5352"/>
                </a:lnTo>
                <a:lnTo>
                  <a:pt x="734" y="5346"/>
                </a:lnTo>
                <a:lnTo>
                  <a:pt x="754" y="5339"/>
                </a:lnTo>
                <a:lnTo>
                  <a:pt x="774" y="5331"/>
                </a:lnTo>
                <a:lnTo>
                  <a:pt x="793" y="5322"/>
                </a:lnTo>
                <a:lnTo>
                  <a:pt x="812" y="5312"/>
                </a:lnTo>
                <a:lnTo>
                  <a:pt x="831" y="5302"/>
                </a:lnTo>
                <a:lnTo>
                  <a:pt x="848" y="5291"/>
                </a:lnTo>
                <a:lnTo>
                  <a:pt x="867" y="5279"/>
                </a:lnTo>
                <a:lnTo>
                  <a:pt x="884" y="5266"/>
                </a:lnTo>
                <a:lnTo>
                  <a:pt x="900" y="5253"/>
                </a:lnTo>
                <a:lnTo>
                  <a:pt x="917" y="5239"/>
                </a:lnTo>
                <a:lnTo>
                  <a:pt x="933" y="5224"/>
                </a:lnTo>
                <a:lnTo>
                  <a:pt x="948" y="5207"/>
                </a:lnTo>
                <a:lnTo>
                  <a:pt x="963" y="5191"/>
                </a:lnTo>
                <a:lnTo>
                  <a:pt x="976" y="5174"/>
                </a:lnTo>
                <a:lnTo>
                  <a:pt x="989" y="5156"/>
                </a:lnTo>
                <a:lnTo>
                  <a:pt x="1002" y="5137"/>
                </a:lnTo>
                <a:lnTo>
                  <a:pt x="1014" y="5117"/>
                </a:lnTo>
                <a:lnTo>
                  <a:pt x="1024" y="5097"/>
                </a:lnTo>
                <a:lnTo>
                  <a:pt x="1034" y="5076"/>
                </a:lnTo>
                <a:lnTo>
                  <a:pt x="1043" y="5054"/>
                </a:lnTo>
                <a:lnTo>
                  <a:pt x="1052" y="5031"/>
                </a:lnTo>
                <a:lnTo>
                  <a:pt x="1060" y="5008"/>
                </a:lnTo>
                <a:lnTo>
                  <a:pt x="1066" y="4984"/>
                </a:lnTo>
                <a:lnTo>
                  <a:pt x="1072" y="4959"/>
                </a:lnTo>
                <a:lnTo>
                  <a:pt x="1076" y="4933"/>
                </a:lnTo>
                <a:lnTo>
                  <a:pt x="1080" y="4907"/>
                </a:lnTo>
                <a:lnTo>
                  <a:pt x="1082" y="4881"/>
                </a:lnTo>
                <a:lnTo>
                  <a:pt x="1083" y="4854"/>
                </a:lnTo>
                <a:lnTo>
                  <a:pt x="1085" y="4828"/>
                </a:lnTo>
                <a:lnTo>
                  <a:pt x="1085" y="4802"/>
                </a:lnTo>
                <a:lnTo>
                  <a:pt x="1083" y="4775"/>
                </a:lnTo>
                <a:lnTo>
                  <a:pt x="1081" y="4749"/>
                </a:lnTo>
                <a:lnTo>
                  <a:pt x="1079" y="4722"/>
                </a:lnTo>
                <a:lnTo>
                  <a:pt x="1075" y="4695"/>
                </a:lnTo>
                <a:lnTo>
                  <a:pt x="1072" y="4669"/>
                </a:lnTo>
                <a:lnTo>
                  <a:pt x="1061" y="4616"/>
                </a:lnTo>
                <a:lnTo>
                  <a:pt x="1048" y="4562"/>
                </a:lnTo>
                <a:lnTo>
                  <a:pt x="1031" y="4510"/>
                </a:lnTo>
                <a:lnTo>
                  <a:pt x="1014" y="4458"/>
                </a:lnTo>
                <a:lnTo>
                  <a:pt x="995" y="4407"/>
                </a:lnTo>
                <a:lnTo>
                  <a:pt x="974" y="4356"/>
                </a:lnTo>
                <a:lnTo>
                  <a:pt x="950" y="4306"/>
                </a:lnTo>
                <a:lnTo>
                  <a:pt x="926" y="4258"/>
                </a:lnTo>
                <a:lnTo>
                  <a:pt x="902" y="4211"/>
                </a:lnTo>
                <a:lnTo>
                  <a:pt x="876" y="4164"/>
                </a:lnTo>
                <a:lnTo>
                  <a:pt x="850" y="4120"/>
                </a:lnTo>
                <a:lnTo>
                  <a:pt x="824" y="4077"/>
                </a:lnTo>
                <a:lnTo>
                  <a:pt x="796" y="4036"/>
                </a:lnTo>
                <a:lnTo>
                  <a:pt x="770" y="3997"/>
                </a:lnTo>
                <a:lnTo>
                  <a:pt x="744" y="3960"/>
                </a:lnTo>
                <a:lnTo>
                  <a:pt x="695" y="3892"/>
                </a:lnTo>
                <a:lnTo>
                  <a:pt x="651" y="3834"/>
                </a:lnTo>
                <a:lnTo>
                  <a:pt x="612" y="3788"/>
                </a:lnTo>
                <a:lnTo>
                  <a:pt x="583" y="3752"/>
                </a:lnTo>
                <a:lnTo>
                  <a:pt x="558" y="3723"/>
                </a:lnTo>
                <a:close/>
                <a:moveTo>
                  <a:pt x="223" y="4493"/>
                </a:moveTo>
                <a:lnTo>
                  <a:pt x="223" y="4493"/>
                </a:lnTo>
                <a:lnTo>
                  <a:pt x="241" y="4566"/>
                </a:lnTo>
                <a:lnTo>
                  <a:pt x="259" y="4633"/>
                </a:lnTo>
                <a:lnTo>
                  <a:pt x="278" y="4696"/>
                </a:lnTo>
                <a:lnTo>
                  <a:pt x="296" y="4755"/>
                </a:lnTo>
                <a:lnTo>
                  <a:pt x="315" y="4810"/>
                </a:lnTo>
                <a:lnTo>
                  <a:pt x="335" y="4861"/>
                </a:lnTo>
                <a:lnTo>
                  <a:pt x="355" y="4910"/>
                </a:lnTo>
                <a:lnTo>
                  <a:pt x="377" y="4956"/>
                </a:lnTo>
                <a:lnTo>
                  <a:pt x="400" y="4999"/>
                </a:lnTo>
                <a:lnTo>
                  <a:pt x="424" y="5041"/>
                </a:lnTo>
                <a:lnTo>
                  <a:pt x="452" y="5081"/>
                </a:lnTo>
                <a:lnTo>
                  <a:pt x="480" y="5120"/>
                </a:lnTo>
                <a:lnTo>
                  <a:pt x="511" y="5158"/>
                </a:lnTo>
                <a:lnTo>
                  <a:pt x="544" y="5195"/>
                </a:lnTo>
                <a:lnTo>
                  <a:pt x="580" y="5233"/>
                </a:lnTo>
                <a:lnTo>
                  <a:pt x="619" y="5271"/>
                </a:lnTo>
                <a:lnTo>
                  <a:pt x="576" y="5270"/>
                </a:lnTo>
                <a:lnTo>
                  <a:pt x="534" y="5266"/>
                </a:lnTo>
                <a:lnTo>
                  <a:pt x="495" y="5261"/>
                </a:lnTo>
                <a:lnTo>
                  <a:pt x="458" y="5253"/>
                </a:lnTo>
                <a:lnTo>
                  <a:pt x="423" y="5244"/>
                </a:lnTo>
                <a:lnTo>
                  <a:pt x="390" y="5232"/>
                </a:lnTo>
                <a:lnTo>
                  <a:pt x="359" y="5218"/>
                </a:lnTo>
                <a:lnTo>
                  <a:pt x="330" y="5202"/>
                </a:lnTo>
                <a:lnTo>
                  <a:pt x="303" y="5185"/>
                </a:lnTo>
                <a:lnTo>
                  <a:pt x="278" y="5166"/>
                </a:lnTo>
                <a:lnTo>
                  <a:pt x="256" y="5146"/>
                </a:lnTo>
                <a:lnTo>
                  <a:pt x="235" y="5123"/>
                </a:lnTo>
                <a:lnTo>
                  <a:pt x="217" y="5100"/>
                </a:lnTo>
                <a:lnTo>
                  <a:pt x="199" y="5075"/>
                </a:lnTo>
                <a:lnTo>
                  <a:pt x="185" y="5049"/>
                </a:lnTo>
                <a:lnTo>
                  <a:pt x="172" y="5022"/>
                </a:lnTo>
                <a:lnTo>
                  <a:pt x="161" y="4993"/>
                </a:lnTo>
                <a:lnTo>
                  <a:pt x="152" y="4964"/>
                </a:lnTo>
                <a:lnTo>
                  <a:pt x="145" y="4934"/>
                </a:lnTo>
                <a:lnTo>
                  <a:pt x="140" y="4902"/>
                </a:lnTo>
                <a:lnTo>
                  <a:pt x="136" y="4871"/>
                </a:lnTo>
                <a:lnTo>
                  <a:pt x="135" y="4839"/>
                </a:lnTo>
                <a:lnTo>
                  <a:pt x="135" y="4806"/>
                </a:lnTo>
                <a:lnTo>
                  <a:pt x="137" y="4771"/>
                </a:lnTo>
                <a:lnTo>
                  <a:pt x="142" y="4737"/>
                </a:lnTo>
                <a:lnTo>
                  <a:pt x="148" y="4703"/>
                </a:lnTo>
                <a:lnTo>
                  <a:pt x="156" y="4669"/>
                </a:lnTo>
                <a:lnTo>
                  <a:pt x="166" y="4633"/>
                </a:lnTo>
                <a:lnTo>
                  <a:pt x="178" y="4598"/>
                </a:lnTo>
                <a:lnTo>
                  <a:pt x="191" y="4562"/>
                </a:lnTo>
                <a:lnTo>
                  <a:pt x="206" y="4528"/>
                </a:lnTo>
                <a:lnTo>
                  <a:pt x="223" y="4493"/>
                </a:lnTo>
                <a:close/>
                <a:moveTo>
                  <a:pt x="913" y="5078"/>
                </a:moveTo>
                <a:lnTo>
                  <a:pt x="913" y="5078"/>
                </a:lnTo>
                <a:lnTo>
                  <a:pt x="894" y="5003"/>
                </a:lnTo>
                <a:lnTo>
                  <a:pt x="874" y="4925"/>
                </a:lnTo>
                <a:lnTo>
                  <a:pt x="831" y="4768"/>
                </a:lnTo>
                <a:lnTo>
                  <a:pt x="785" y="4611"/>
                </a:lnTo>
                <a:lnTo>
                  <a:pt x="737" y="4458"/>
                </a:lnTo>
                <a:lnTo>
                  <a:pt x="691" y="4313"/>
                </a:lnTo>
                <a:lnTo>
                  <a:pt x="648" y="4181"/>
                </a:lnTo>
                <a:lnTo>
                  <a:pt x="607" y="4063"/>
                </a:lnTo>
                <a:lnTo>
                  <a:pt x="572" y="3965"/>
                </a:lnTo>
                <a:lnTo>
                  <a:pt x="611" y="4006"/>
                </a:lnTo>
                <a:lnTo>
                  <a:pt x="648" y="4046"/>
                </a:lnTo>
                <a:lnTo>
                  <a:pt x="682" y="4087"/>
                </a:lnTo>
                <a:lnTo>
                  <a:pt x="714" y="4126"/>
                </a:lnTo>
                <a:lnTo>
                  <a:pt x="744" y="4166"/>
                </a:lnTo>
                <a:lnTo>
                  <a:pt x="772" y="4205"/>
                </a:lnTo>
                <a:lnTo>
                  <a:pt x="796" y="4244"/>
                </a:lnTo>
                <a:lnTo>
                  <a:pt x="820" y="4281"/>
                </a:lnTo>
                <a:lnTo>
                  <a:pt x="841" y="4319"/>
                </a:lnTo>
                <a:lnTo>
                  <a:pt x="861" y="4357"/>
                </a:lnTo>
                <a:lnTo>
                  <a:pt x="878" y="4395"/>
                </a:lnTo>
                <a:lnTo>
                  <a:pt x="893" y="4431"/>
                </a:lnTo>
                <a:lnTo>
                  <a:pt x="907" y="4468"/>
                </a:lnTo>
                <a:lnTo>
                  <a:pt x="919" y="4503"/>
                </a:lnTo>
                <a:lnTo>
                  <a:pt x="930" y="4540"/>
                </a:lnTo>
                <a:lnTo>
                  <a:pt x="939" y="4575"/>
                </a:lnTo>
                <a:lnTo>
                  <a:pt x="946" y="4610"/>
                </a:lnTo>
                <a:lnTo>
                  <a:pt x="952" y="4644"/>
                </a:lnTo>
                <a:lnTo>
                  <a:pt x="956" y="4678"/>
                </a:lnTo>
                <a:lnTo>
                  <a:pt x="959" y="4712"/>
                </a:lnTo>
                <a:lnTo>
                  <a:pt x="962" y="4745"/>
                </a:lnTo>
                <a:lnTo>
                  <a:pt x="962" y="4777"/>
                </a:lnTo>
                <a:lnTo>
                  <a:pt x="962" y="4810"/>
                </a:lnTo>
                <a:lnTo>
                  <a:pt x="959" y="4842"/>
                </a:lnTo>
                <a:lnTo>
                  <a:pt x="957" y="4873"/>
                </a:lnTo>
                <a:lnTo>
                  <a:pt x="954" y="4904"/>
                </a:lnTo>
                <a:lnTo>
                  <a:pt x="949" y="4934"/>
                </a:lnTo>
                <a:lnTo>
                  <a:pt x="943" y="4964"/>
                </a:lnTo>
                <a:lnTo>
                  <a:pt x="937" y="4993"/>
                </a:lnTo>
                <a:lnTo>
                  <a:pt x="930" y="5023"/>
                </a:lnTo>
                <a:lnTo>
                  <a:pt x="922" y="5051"/>
                </a:lnTo>
                <a:lnTo>
                  <a:pt x="913" y="5078"/>
                </a:lnTo>
                <a:close/>
                <a:moveTo>
                  <a:pt x="4058" y="33"/>
                </a:moveTo>
                <a:lnTo>
                  <a:pt x="2749" y="172"/>
                </a:lnTo>
                <a:lnTo>
                  <a:pt x="2737" y="153"/>
                </a:lnTo>
                <a:lnTo>
                  <a:pt x="2723" y="135"/>
                </a:lnTo>
                <a:lnTo>
                  <a:pt x="2708" y="118"/>
                </a:lnTo>
                <a:lnTo>
                  <a:pt x="2693" y="101"/>
                </a:lnTo>
                <a:lnTo>
                  <a:pt x="2675" y="86"/>
                </a:lnTo>
                <a:lnTo>
                  <a:pt x="2659" y="72"/>
                </a:lnTo>
                <a:lnTo>
                  <a:pt x="2640" y="59"/>
                </a:lnTo>
                <a:lnTo>
                  <a:pt x="2621" y="47"/>
                </a:lnTo>
                <a:lnTo>
                  <a:pt x="2601" y="37"/>
                </a:lnTo>
                <a:lnTo>
                  <a:pt x="2580" y="27"/>
                </a:lnTo>
                <a:lnTo>
                  <a:pt x="2558" y="19"/>
                </a:lnTo>
                <a:lnTo>
                  <a:pt x="2536" y="13"/>
                </a:lnTo>
                <a:lnTo>
                  <a:pt x="2514" y="7"/>
                </a:lnTo>
                <a:lnTo>
                  <a:pt x="2490" y="3"/>
                </a:lnTo>
                <a:lnTo>
                  <a:pt x="2466" y="1"/>
                </a:lnTo>
                <a:lnTo>
                  <a:pt x="2443" y="0"/>
                </a:lnTo>
                <a:lnTo>
                  <a:pt x="2418" y="1"/>
                </a:lnTo>
                <a:lnTo>
                  <a:pt x="2394" y="3"/>
                </a:lnTo>
                <a:lnTo>
                  <a:pt x="2372" y="7"/>
                </a:lnTo>
                <a:lnTo>
                  <a:pt x="2349" y="13"/>
                </a:lnTo>
                <a:lnTo>
                  <a:pt x="2327" y="19"/>
                </a:lnTo>
                <a:lnTo>
                  <a:pt x="2306" y="27"/>
                </a:lnTo>
                <a:lnTo>
                  <a:pt x="2284" y="37"/>
                </a:lnTo>
                <a:lnTo>
                  <a:pt x="2264" y="47"/>
                </a:lnTo>
                <a:lnTo>
                  <a:pt x="2245" y="59"/>
                </a:lnTo>
                <a:lnTo>
                  <a:pt x="2227" y="72"/>
                </a:lnTo>
                <a:lnTo>
                  <a:pt x="2209" y="86"/>
                </a:lnTo>
                <a:lnTo>
                  <a:pt x="2192" y="100"/>
                </a:lnTo>
                <a:lnTo>
                  <a:pt x="2177" y="117"/>
                </a:lnTo>
                <a:lnTo>
                  <a:pt x="2163" y="133"/>
                </a:lnTo>
                <a:lnTo>
                  <a:pt x="2149" y="151"/>
                </a:lnTo>
                <a:lnTo>
                  <a:pt x="2137" y="170"/>
                </a:lnTo>
                <a:lnTo>
                  <a:pt x="842" y="33"/>
                </a:lnTo>
                <a:lnTo>
                  <a:pt x="825" y="68"/>
                </a:lnTo>
                <a:lnTo>
                  <a:pt x="809" y="105"/>
                </a:lnTo>
                <a:lnTo>
                  <a:pt x="795" y="142"/>
                </a:lnTo>
                <a:lnTo>
                  <a:pt x="785" y="179"/>
                </a:lnTo>
                <a:lnTo>
                  <a:pt x="775" y="217"/>
                </a:lnTo>
                <a:lnTo>
                  <a:pt x="768" y="255"/>
                </a:lnTo>
                <a:lnTo>
                  <a:pt x="763" y="294"/>
                </a:lnTo>
                <a:lnTo>
                  <a:pt x="761" y="333"/>
                </a:lnTo>
                <a:lnTo>
                  <a:pt x="761" y="372"/>
                </a:lnTo>
                <a:lnTo>
                  <a:pt x="763" y="412"/>
                </a:lnTo>
                <a:lnTo>
                  <a:pt x="769" y="453"/>
                </a:lnTo>
                <a:lnTo>
                  <a:pt x="778" y="495"/>
                </a:lnTo>
                <a:lnTo>
                  <a:pt x="789" y="536"/>
                </a:lnTo>
                <a:lnTo>
                  <a:pt x="804" y="580"/>
                </a:lnTo>
                <a:lnTo>
                  <a:pt x="821" y="622"/>
                </a:lnTo>
                <a:lnTo>
                  <a:pt x="842" y="666"/>
                </a:lnTo>
                <a:lnTo>
                  <a:pt x="2143" y="560"/>
                </a:lnTo>
                <a:lnTo>
                  <a:pt x="2158" y="582"/>
                </a:lnTo>
                <a:lnTo>
                  <a:pt x="2176" y="602"/>
                </a:lnTo>
                <a:lnTo>
                  <a:pt x="2195" y="621"/>
                </a:lnTo>
                <a:lnTo>
                  <a:pt x="2215" y="639"/>
                </a:lnTo>
                <a:lnTo>
                  <a:pt x="2236" y="655"/>
                </a:lnTo>
                <a:lnTo>
                  <a:pt x="2258" y="669"/>
                </a:lnTo>
                <a:lnTo>
                  <a:pt x="2282" y="682"/>
                </a:lnTo>
                <a:lnTo>
                  <a:pt x="2307" y="693"/>
                </a:lnTo>
                <a:lnTo>
                  <a:pt x="2307" y="1073"/>
                </a:lnTo>
                <a:lnTo>
                  <a:pt x="1804" y="1073"/>
                </a:lnTo>
                <a:lnTo>
                  <a:pt x="1804" y="1426"/>
                </a:lnTo>
                <a:lnTo>
                  <a:pt x="3122" y="1426"/>
                </a:lnTo>
                <a:lnTo>
                  <a:pt x="3122" y="1073"/>
                </a:lnTo>
                <a:lnTo>
                  <a:pt x="2584" y="1073"/>
                </a:lnTo>
                <a:lnTo>
                  <a:pt x="2584" y="691"/>
                </a:lnTo>
                <a:lnTo>
                  <a:pt x="2608" y="679"/>
                </a:lnTo>
                <a:lnTo>
                  <a:pt x="2632" y="666"/>
                </a:lnTo>
                <a:lnTo>
                  <a:pt x="2653" y="652"/>
                </a:lnTo>
                <a:lnTo>
                  <a:pt x="2673" y="636"/>
                </a:lnTo>
                <a:lnTo>
                  <a:pt x="2693" y="619"/>
                </a:lnTo>
                <a:lnTo>
                  <a:pt x="2711" y="600"/>
                </a:lnTo>
                <a:lnTo>
                  <a:pt x="2727" y="580"/>
                </a:lnTo>
                <a:lnTo>
                  <a:pt x="2743" y="558"/>
                </a:lnTo>
                <a:lnTo>
                  <a:pt x="4058" y="666"/>
                </a:lnTo>
                <a:lnTo>
                  <a:pt x="4078" y="622"/>
                </a:lnTo>
                <a:lnTo>
                  <a:pt x="4096" y="580"/>
                </a:lnTo>
                <a:lnTo>
                  <a:pt x="4111" y="536"/>
                </a:lnTo>
                <a:lnTo>
                  <a:pt x="4122" y="495"/>
                </a:lnTo>
                <a:lnTo>
                  <a:pt x="4130" y="453"/>
                </a:lnTo>
                <a:lnTo>
                  <a:pt x="4136" y="412"/>
                </a:lnTo>
                <a:lnTo>
                  <a:pt x="4140" y="372"/>
                </a:lnTo>
                <a:lnTo>
                  <a:pt x="4140" y="333"/>
                </a:lnTo>
                <a:lnTo>
                  <a:pt x="4137" y="294"/>
                </a:lnTo>
                <a:lnTo>
                  <a:pt x="4133" y="255"/>
                </a:lnTo>
                <a:lnTo>
                  <a:pt x="4126" y="217"/>
                </a:lnTo>
                <a:lnTo>
                  <a:pt x="4116" y="179"/>
                </a:lnTo>
                <a:lnTo>
                  <a:pt x="4104" y="142"/>
                </a:lnTo>
                <a:lnTo>
                  <a:pt x="4091" y="105"/>
                </a:lnTo>
                <a:lnTo>
                  <a:pt x="4075" y="68"/>
                </a:lnTo>
                <a:lnTo>
                  <a:pt x="4058" y="33"/>
                </a:lnTo>
                <a:close/>
                <a:moveTo>
                  <a:pt x="3989" y="146"/>
                </a:moveTo>
                <a:lnTo>
                  <a:pt x="4019" y="345"/>
                </a:lnTo>
                <a:lnTo>
                  <a:pt x="2841" y="298"/>
                </a:lnTo>
                <a:lnTo>
                  <a:pt x="2832" y="250"/>
                </a:lnTo>
                <a:lnTo>
                  <a:pt x="3989" y="146"/>
                </a:lnTo>
                <a:close/>
                <a:moveTo>
                  <a:pt x="911" y="146"/>
                </a:moveTo>
                <a:lnTo>
                  <a:pt x="2067" y="250"/>
                </a:lnTo>
                <a:lnTo>
                  <a:pt x="2059" y="298"/>
                </a:lnTo>
                <a:lnTo>
                  <a:pt x="880" y="345"/>
                </a:lnTo>
                <a:lnTo>
                  <a:pt x="911" y="146"/>
                </a:lnTo>
                <a:close/>
                <a:moveTo>
                  <a:pt x="544" y="3112"/>
                </a:moveTo>
                <a:lnTo>
                  <a:pt x="544" y="3112"/>
                </a:lnTo>
                <a:lnTo>
                  <a:pt x="730" y="3161"/>
                </a:lnTo>
                <a:lnTo>
                  <a:pt x="916" y="2563"/>
                </a:lnTo>
                <a:lnTo>
                  <a:pt x="929" y="2536"/>
                </a:lnTo>
                <a:lnTo>
                  <a:pt x="942" y="2510"/>
                </a:lnTo>
                <a:lnTo>
                  <a:pt x="956" y="2485"/>
                </a:lnTo>
                <a:lnTo>
                  <a:pt x="970" y="2462"/>
                </a:lnTo>
                <a:lnTo>
                  <a:pt x="985" y="2439"/>
                </a:lnTo>
                <a:lnTo>
                  <a:pt x="1001" y="2418"/>
                </a:lnTo>
                <a:lnTo>
                  <a:pt x="1017" y="2397"/>
                </a:lnTo>
                <a:lnTo>
                  <a:pt x="1034" y="2377"/>
                </a:lnTo>
                <a:lnTo>
                  <a:pt x="1067" y="2339"/>
                </a:lnTo>
                <a:lnTo>
                  <a:pt x="1100" y="2302"/>
                </a:lnTo>
                <a:lnTo>
                  <a:pt x="1133" y="2267"/>
                </a:lnTo>
                <a:lnTo>
                  <a:pt x="1164" y="2232"/>
                </a:lnTo>
                <a:lnTo>
                  <a:pt x="1127" y="2241"/>
                </a:lnTo>
                <a:lnTo>
                  <a:pt x="1092" y="2252"/>
                </a:lnTo>
                <a:lnTo>
                  <a:pt x="1057" y="2265"/>
                </a:lnTo>
                <a:lnTo>
                  <a:pt x="1024" y="2279"/>
                </a:lnTo>
                <a:lnTo>
                  <a:pt x="992" y="2294"/>
                </a:lnTo>
                <a:lnTo>
                  <a:pt x="961" y="2311"/>
                </a:lnTo>
                <a:lnTo>
                  <a:pt x="931" y="2330"/>
                </a:lnTo>
                <a:lnTo>
                  <a:pt x="902" y="2350"/>
                </a:lnTo>
                <a:lnTo>
                  <a:pt x="874" y="2371"/>
                </a:lnTo>
                <a:lnTo>
                  <a:pt x="847" y="2395"/>
                </a:lnTo>
                <a:lnTo>
                  <a:pt x="822" y="2421"/>
                </a:lnTo>
                <a:lnTo>
                  <a:pt x="798" y="2448"/>
                </a:lnTo>
                <a:lnTo>
                  <a:pt x="775" y="2477"/>
                </a:lnTo>
                <a:lnTo>
                  <a:pt x="754" y="2508"/>
                </a:lnTo>
                <a:lnTo>
                  <a:pt x="734" y="2541"/>
                </a:lnTo>
                <a:lnTo>
                  <a:pt x="715" y="2576"/>
                </a:lnTo>
                <a:lnTo>
                  <a:pt x="544" y="3112"/>
                </a:lnTo>
                <a:close/>
              </a:path>
            </a:pathLst>
          </a:custGeom>
          <a:solidFill>
            <a:srgbClr val="00ADC4"/>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 name="矩形 1">
            <a:extLst>
              <a:ext uri="{FF2B5EF4-FFF2-40B4-BE49-F238E27FC236}">
                <a16:creationId xmlns:a16="http://schemas.microsoft.com/office/drawing/2014/main" xmlns="" id="{98ADA54D-9D68-4A70-8CE1-2F136FD4B01D}"/>
              </a:ext>
            </a:extLst>
          </p:cNvPr>
          <p:cNvSpPr/>
          <p:nvPr/>
        </p:nvSpPr>
        <p:spPr>
          <a:xfrm>
            <a:off x="6857175" y="1703581"/>
            <a:ext cx="4279138" cy="1669688"/>
          </a:xfrm>
          <a:prstGeom prst="rect">
            <a:avLst/>
          </a:prstGeom>
        </p:spPr>
        <p:txBody>
          <a:bodyPr wrap="square">
            <a:spAutoFit/>
          </a:bodyPr>
          <a:lstStyle/>
          <a:p>
            <a:pPr algn="just" hangingPunct="0">
              <a:lnSpc>
                <a:spcPct val="130000"/>
              </a:lnSpc>
            </a:pP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问</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你能说出这幅图的意思吗</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指名回答李奶奶家上个月的水费是多少钱</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想请我们帮她算一算，你们能帮这个忙吗</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endPar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 name="矩形 3">
            <a:extLst>
              <a:ext uri="{FF2B5EF4-FFF2-40B4-BE49-F238E27FC236}">
                <a16:creationId xmlns:a16="http://schemas.microsoft.com/office/drawing/2014/main" xmlns="" id="{FF2368FB-5F3F-4C30-9DA0-494BEA63A2F2}"/>
              </a:ext>
            </a:extLst>
          </p:cNvPr>
          <p:cNvSpPr/>
          <p:nvPr/>
        </p:nvSpPr>
        <p:spPr>
          <a:xfrm>
            <a:off x="6857175" y="3488946"/>
            <a:ext cx="4031873" cy="400110"/>
          </a:xfrm>
          <a:prstGeom prst="rect">
            <a:avLst/>
          </a:prstGeom>
        </p:spPr>
        <p:txBody>
          <a:bodyPr wrap="none">
            <a:spAutoFit/>
          </a:bodyPr>
          <a:lstStyle/>
          <a:p>
            <a:r>
              <a:rPr lang="zh-CN" altLang="en-US" sz="2000" dirty="0">
                <a:latin typeface="字魂36号-正文宋楷" panose="02000000000000000000" pitchFamily="2" charset="-122"/>
                <a:ea typeface="字魂36号-正文宋楷" panose="02000000000000000000" pitchFamily="2" charset="-122"/>
              </a:rPr>
              <a:t>学生自己解答，然后交流解答方法</a:t>
            </a:r>
          </a:p>
        </p:txBody>
      </p:sp>
      <p:sp>
        <p:nvSpPr>
          <p:cNvPr id="6" name="矩形 5">
            <a:extLst>
              <a:ext uri="{FF2B5EF4-FFF2-40B4-BE49-F238E27FC236}">
                <a16:creationId xmlns:a16="http://schemas.microsoft.com/office/drawing/2014/main" xmlns="" id="{DC1C7303-D293-419A-94C3-BD1F93B40D8E}"/>
              </a:ext>
            </a:extLst>
          </p:cNvPr>
          <p:cNvSpPr/>
          <p:nvPr/>
        </p:nvSpPr>
        <p:spPr>
          <a:xfrm>
            <a:off x="8199842" y="4195671"/>
            <a:ext cx="1467068" cy="477054"/>
          </a:xfrm>
          <a:prstGeom prst="rect">
            <a:avLst/>
          </a:prstGeom>
        </p:spPr>
        <p:txBody>
          <a:bodyPr wrap="none">
            <a:spAutoFit/>
          </a:bodyPr>
          <a:lstStyle/>
          <a:p>
            <a:r>
              <a:rPr lang="zh-CN" altLang="en-US" sz="2500" b="1" dirty="0">
                <a:solidFill>
                  <a:schemeClr val="bg1"/>
                </a:solidFill>
                <a:latin typeface="字魂36号-正文宋楷" panose="02000000000000000000" pitchFamily="2" charset="-122"/>
                <a:ea typeface="字魂36号-正文宋楷" panose="02000000000000000000" pitchFamily="2" charset="-122"/>
              </a:rPr>
              <a:t>引入新课</a:t>
            </a:r>
          </a:p>
        </p:txBody>
      </p:sp>
      <p:sp>
        <p:nvSpPr>
          <p:cNvPr id="7" name="矩形 6">
            <a:extLst>
              <a:ext uri="{FF2B5EF4-FFF2-40B4-BE49-F238E27FC236}">
                <a16:creationId xmlns:a16="http://schemas.microsoft.com/office/drawing/2014/main" xmlns="" id="{8DE8F329-E486-4B27-AD4F-95FFC437D6E0}"/>
              </a:ext>
            </a:extLst>
          </p:cNvPr>
          <p:cNvSpPr/>
          <p:nvPr/>
        </p:nvSpPr>
        <p:spPr>
          <a:xfrm>
            <a:off x="6868751" y="4879437"/>
            <a:ext cx="4381842" cy="1151854"/>
          </a:xfrm>
          <a:prstGeom prst="rect">
            <a:avLst/>
          </a:prstGeom>
        </p:spPr>
        <p:txBody>
          <a:bodyPr wrap="square">
            <a:spAutoFit/>
          </a:bodyPr>
          <a:lstStyle/>
          <a:p>
            <a:pPr algn="just" hangingPunct="0">
              <a:lnSpc>
                <a:spcPct val="130000"/>
              </a:lnSpc>
            </a:pPr>
            <a:r>
              <a:rPr lang="zh-CN" altLang="en-US" dirty="0">
                <a:latin typeface="字魂36号-正文宋楷" panose="02000000000000000000" pitchFamily="2" charset="-122"/>
                <a:ea typeface="字魂36号-正文宋楷" panose="02000000000000000000" pitchFamily="2" charset="-122"/>
              </a:rPr>
              <a:t>象这样的问题也可以用比例的知识来解决，我们今天这节课就来讨论如何运用比例的知识来解决这类问题</a:t>
            </a:r>
          </a:p>
        </p:txBody>
      </p:sp>
    </p:spTree>
    <p:extLst>
      <p:ext uri="{BB962C8B-B14F-4D97-AF65-F5344CB8AC3E}">
        <p14:creationId xmlns:p14="http://schemas.microsoft.com/office/powerpoint/2010/main" xmlns="" val="2872826387"/>
      </p:ext>
    </p:extLst>
  </p:cSld>
  <p:clrMapOvr>
    <a:masterClrMapping/>
  </p:clrMapOvr>
  <mc:AlternateContent xmlns:mc="http://schemas.openxmlformats.org/markup-compatibility/2006">
    <mc:Choice xmlns:p14="http://schemas.microsoft.com/office/powerpoint/2010/main" xmlns=""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par>
                                <p:cTn id="29" presetID="26"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80">
                                          <p:stCondLst>
                                            <p:cond delay="0"/>
                                          </p:stCondLst>
                                        </p:cTn>
                                        <p:tgtEl>
                                          <p:spTgt spid="2"/>
                                        </p:tgtEl>
                                      </p:cBhvr>
                                    </p:animEffect>
                                    <p:anim calcmode="lin" valueType="num">
                                      <p:cBhvr>
                                        <p:cTn id="3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7" dur="26">
                                          <p:stCondLst>
                                            <p:cond delay="650"/>
                                          </p:stCondLst>
                                        </p:cTn>
                                        <p:tgtEl>
                                          <p:spTgt spid="2"/>
                                        </p:tgtEl>
                                      </p:cBhvr>
                                      <p:to x="100000" y="60000"/>
                                    </p:animScale>
                                    <p:animScale>
                                      <p:cBhvr>
                                        <p:cTn id="38" dur="166" decel="50000">
                                          <p:stCondLst>
                                            <p:cond delay="676"/>
                                          </p:stCondLst>
                                        </p:cTn>
                                        <p:tgtEl>
                                          <p:spTgt spid="2"/>
                                        </p:tgtEl>
                                      </p:cBhvr>
                                      <p:to x="100000" y="100000"/>
                                    </p:animScale>
                                    <p:animScale>
                                      <p:cBhvr>
                                        <p:cTn id="39" dur="26">
                                          <p:stCondLst>
                                            <p:cond delay="1312"/>
                                          </p:stCondLst>
                                        </p:cTn>
                                        <p:tgtEl>
                                          <p:spTgt spid="2"/>
                                        </p:tgtEl>
                                      </p:cBhvr>
                                      <p:to x="100000" y="80000"/>
                                    </p:animScale>
                                    <p:animScale>
                                      <p:cBhvr>
                                        <p:cTn id="40" dur="166" decel="50000">
                                          <p:stCondLst>
                                            <p:cond delay="1338"/>
                                          </p:stCondLst>
                                        </p:cTn>
                                        <p:tgtEl>
                                          <p:spTgt spid="2"/>
                                        </p:tgtEl>
                                      </p:cBhvr>
                                      <p:to x="100000" y="100000"/>
                                    </p:animScale>
                                    <p:animScale>
                                      <p:cBhvr>
                                        <p:cTn id="41" dur="26">
                                          <p:stCondLst>
                                            <p:cond delay="1642"/>
                                          </p:stCondLst>
                                        </p:cTn>
                                        <p:tgtEl>
                                          <p:spTgt spid="2"/>
                                        </p:tgtEl>
                                      </p:cBhvr>
                                      <p:to x="100000" y="90000"/>
                                    </p:animScale>
                                    <p:animScale>
                                      <p:cBhvr>
                                        <p:cTn id="42" dur="166" decel="50000">
                                          <p:stCondLst>
                                            <p:cond delay="1668"/>
                                          </p:stCondLst>
                                        </p:cTn>
                                        <p:tgtEl>
                                          <p:spTgt spid="2"/>
                                        </p:tgtEl>
                                      </p:cBhvr>
                                      <p:to x="100000" y="100000"/>
                                    </p:animScale>
                                    <p:animScale>
                                      <p:cBhvr>
                                        <p:cTn id="43" dur="26">
                                          <p:stCondLst>
                                            <p:cond delay="1808"/>
                                          </p:stCondLst>
                                        </p:cTn>
                                        <p:tgtEl>
                                          <p:spTgt spid="2"/>
                                        </p:tgtEl>
                                      </p:cBhvr>
                                      <p:to x="100000" y="95000"/>
                                    </p:animScale>
                                    <p:animScale>
                                      <p:cBhvr>
                                        <p:cTn id="44" dur="166" decel="50000">
                                          <p:stCondLst>
                                            <p:cond delay="1834"/>
                                          </p:stCondLst>
                                        </p:cTn>
                                        <p:tgtEl>
                                          <p:spTgt spid="2"/>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80">
                                          <p:stCondLst>
                                            <p:cond delay="0"/>
                                          </p:stCondLst>
                                        </p:cTn>
                                        <p:tgtEl>
                                          <p:spTgt spid="4"/>
                                        </p:tgtEl>
                                      </p:cBhvr>
                                    </p:animEffect>
                                    <p:anim calcmode="lin" valueType="num">
                                      <p:cBhvr>
                                        <p:cTn id="4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3" dur="26">
                                          <p:stCondLst>
                                            <p:cond delay="650"/>
                                          </p:stCondLst>
                                        </p:cTn>
                                        <p:tgtEl>
                                          <p:spTgt spid="4"/>
                                        </p:tgtEl>
                                      </p:cBhvr>
                                      <p:to x="100000" y="60000"/>
                                    </p:animScale>
                                    <p:animScale>
                                      <p:cBhvr>
                                        <p:cTn id="54" dur="166" decel="50000">
                                          <p:stCondLst>
                                            <p:cond delay="676"/>
                                          </p:stCondLst>
                                        </p:cTn>
                                        <p:tgtEl>
                                          <p:spTgt spid="4"/>
                                        </p:tgtEl>
                                      </p:cBhvr>
                                      <p:to x="100000" y="100000"/>
                                    </p:animScale>
                                    <p:animScale>
                                      <p:cBhvr>
                                        <p:cTn id="55" dur="26">
                                          <p:stCondLst>
                                            <p:cond delay="1312"/>
                                          </p:stCondLst>
                                        </p:cTn>
                                        <p:tgtEl>
                                          <p:spTgt spid="4"/>
                                        </p:tgtEl>
                                      </p:cBhvr>
                                      <p:to x="100000" y="80000"/>
                                    </p:animScale>
                                    <p:animScale>
                                      <p:cBhvr>
                                        <p:cTn id="56" dur="166" decel="50000">
                                          <p:stCondLst>
                                            <p:cond delay="1338"/>
                                          </p:stCondLst>
                                        </p:cTn>
                                        <p:tgtEl>
                                          <p:spTgt spid="4"/>
                                        </p:tgtEl>
                                      </p:cBhvr>
                                      <p:to x="100000" y="100000"/>
                                    </p:animScale>
                                    <p:animScale>
                                      <p:cBhvr>
                                        <p:cTn id="57" dur="26">
                                          <p:stCondLst>
                                            <p:cond delay="1642"/>
                                          </p:stCondLst>
                                        </p:cTn>
                                        <p:tgtEl>
                                          <p:spTgt spid="4"/>
                                        </p:tgtEl>
                                      </p:cBhvr>
                                      <p:to x="100000" y="90000"/>
                                    </p:animScale>
                                    <p:animScale>
                                      <p:cBhvr>
                                        <p:cTn id="58" dur="166" decel="50000">
                                          <p:stCondLst>
                                            <p:cond delay="1668"/>
                                          </p:stCondLst>
                                        </p:cTn>
                                        <p:tgtEl>
                                          <p:spTgt spid="4"/>
                                        </p:tgtEl>
                                      </p:cBhvr>
                                      <p:to x="100000" y="100000"/>
                                    </p:animScale>
                                    <p:animScale>
                                      <p:cBhvr>
                                        <p:cTn id="59" dur="26">
                                          <p:stCondLst>
                                            <p:cond delay="1808"/>
                                          </p:stCondLst>
                                        </p:cTn>
                                        <p:tgtEl>
                                          <p:spTgt spid="4"/>
                                        </p:tgtEl>
                                      </p:cBhvr>
                                      <p:to x="100000" y="95000"/>
                                    </p:animScale>
                                    <p:animScale>
                                      <p:cBhvr>
                                        <p:cTn id="60" dur="166" decel="50000">
                                          <p:stCondLst>
                                            <p:cond delay="1834"/>
                                          </p:stCondLst>
                                        </p:cTn>
                                        <p:tgtEl>
                                          <p:spTgt spid="4"/>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down)">
                                      <p:cBhvr>
                                        <p:cTn id="63" dur="580">
                                          <p:stCondLst>
                                            <p:cond delay="0"/>
                                          </p:stCondLst>
                                        </p:cTn>
                                        <p:tgtEl>
                                          <p:spTgt spid="6"/>
                                        </p:tgtEl>
                                      </p:cBhvr>
                                    </p:animEffect>
                                    <p:anim calcmode="lin" valueType="num">
                                      <p:cBhvr>
                                        <p:cTn id="6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9" dur="26">
                                          <p:stCondLst>
                                            <p:cond delay="650"/>
                                          </p:stCondLst>
                                        </p:cTn>
                                        <p:tgtEl>
                                          <p:spTgt spid="6"/>
                                        </p:tgtEl>
                                      </p:cBhvr>
                                      <p:to x="100000" y="60000"/>
                                    </p:animScale>
                                    <p:animScale>
                                      <p:cBhvr>
                                        <p:cTn id="70" dur="166" decel="50000">
                                          <p:stCondLst>
                                            <p:cond delay="676"/>
                                          </p:stCondLst>
                                        </p:cTn>
                                        <p:tgtEl>
                                          <p:spTgt spid="6"/>
                                        </p:tgtEl>
                                      </p:cBhvr>
                                      <p:to x="100000" y="100000"/>
                                    </p:animScale>
                                    <p:animScale>
                                      <p:cBhvr>
                                        <p:cTn id="71" dur="26">
                                          <p:stCondLst>
                                            <p:cond delay="1312"/>
                                          </p:stCondLst>
                                        </p:cTn>
                                        <p:tgtEl>
                                          <p:spTgt spid="6"/>
                                        </p:tgtEl>
                                      </p:cBhvr>
                                      <p:to x="100000" y="80000"/>
                                    </p:animScale>
                                    <p:animScale>
                                      <p:cBhvr>
                                        <p:cTn id="72" dur="166" decel="50000">
                                          <p:stCondLst>
                                            <p:cond delay="1338"/>
                                          </p:stCondLst>
                                        </p:cTn>
                                        <p:tgtEl>
                                          <p:spTgt spid="6"/>
                                        </p:tgtEl>
                                      </p:cBhvr>
                                      <p:to x="100000" y="100000"/>
                                    </p:animScale>
                                    <p:animScale>
                                      <p:cBhvr>
                                        <p:cTn id="73" dur="26">
                                          <p:stCondLst>
                                            <p:cond delay="1642"/>
                                          </p:stCondLst>
                                        </p:cTn>
                                        <p:tgtEl>
                                          <p:spTgt spid="6"/>
                                        </p:tgtEl>
                                      </p:cBhvr>
                                      <p:to x="100000" y="90000"/>
                                    </p:animScale>
                                    <p:animScale>
                                      <p:cBhvr>
                                        <p:cTn id="74" dur="166" decel="50000">
                                          <p:stCondLst>
                                            <p:cond delay="1668"/>
                                          </p:stCondLst>
                                        </p:cTn>
                                        <p:tgtEl>
                                          <p:spTgt spid="6"/>
                                        </p:tgtEl>
                                      </p:cBhvr>
                                      <p:to x="100000" y="100000"/>
                                    </p:animScale>
                                    <p:animScale>
                                      <p:cBhvr>
                                        <p:cTn id="75" dur="26">
                                          <p:stCondLst>
                                            <p:cond delay="1808"/>
                                          </p:stCondLst>
                                        </p:cTn>
                                        <p:tgtEl>
                                          <p:spTgt spid="6"/>
                                        </p:tgtEl>
                                      </p:cBhvr>
                                      <p:to x="100000" y="95000"/>
                                    </p:animScale>
                                    <p:animScale>
                                      <p:cBhvr>
                                        <p:cTn id="76" dur="166" decel="50000">
                                          <p:stCondLst>
                                            <p:cond delay="1834"/>
                                          </p:stCondLst>
                                        </p:cTn>
                                        <p:tgtEl>
                                          <p:spTgt spid="6"/>
                                        </p:tgtEl>
                                      </p:cBhvr>
                                      <p:to x="100000" y="100000"/>
                                    </p:animScale>
                                  </p:childTnLst>
                                </p:cTn>
                              </p:par>
                              <p:par>
                                <p:cTn id="77" presetID="26" presetClass="entr" presetSubtype="0"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80">
                                          <p:stCondLst>
                                            <p:cond delay="0"/>
                                          </p:stCondLst>
                                        </p:cTn>
                                        <p:tgtEl>
                                          <p:spTgt spid="7"/>
                                        </p:tgtEl>
                                      </p:cBhvr>
                                    </p:animEffect>
                                    <p:anim calcmode="lin" valueType="num">
                                      <p:cBhvr>
                                        <p:cTn id="8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5" dur="26">
                                          <p:stCondLst>
                                            <p:cond delay="650"/>
                                          </p:stCondLst>
                                        </p:cTn>
                                        <p:tgtEl>
                                          <p:spTgt spid="7"/>
                                        </p:tgtEl>
                                      </p:cBhvr>
                                      <p:to x="100000" y="60000"/>
                                    </p:animScale>
                                    <p:animScale>
                                      <p:cBhvr>
                                        <p:cTn id="86" dur="166" decel="50000">
                                          <p:stCondLst>
                                            <p:cond delay="676"/>
                                          </p:stCondLst>
                                        </p:cTn>
                                        <p:tgtEl>
                                          <p:spTgt spid="7"/>
                                        </p:tgtEl>
                                      </p:cBhvr>
                                      <p:to x="100000" y="100000"/>
                                    </p:animScale>
                                    <p:animScale>
                                      <p:cBhvr>
                                        <p:cTn id="87" dur="26">
                                          <p:stCondLst>
                                            <p:cond delay="1312"/>
                                          </p:stCondLst>
                                        </p:cTn>
                                        <p:tgtEl>
                                          <p:spTgt spid="7"/>
                                        </p:tgtEl>
                                      </p:cBhvr>
                                      <p:to x="100000" y="80000"/>
                                    </p:animScale>
                                    <p:animScale>
                                      <p:cBhvr>
                                        <p:cTn id="88" dur="166" decel="50000">
                                          <p:stCondLst>
                                            <p:cond delay="1338"/>
                                          </p:stCondLst>
                                        </p:cTn>
                                        <p:tgtEl>
                                          <p:spTgt spid="7"/>
                                        </p:tgtEl>
                                      </p:cBhvr>
                                      <p:to x="100000" y="100000"/>
                                    </p:animScale>
                                    <p:animScale>
                                      <p:cBhvr>
                                        <p:cTn id="89" dur="26">
                                          <p:stCondLst>
                                            <p:cond delay="1642"/>
                                          </p:stCondLst>
                                        </p:cTn>
                                        <p:tgtEl>
                                          <p:spTgt spid="7"/>
                                        </p:tgtEl>
                                      </p:cBhvr>
                                      <p:to x="100000" y="90000"/>
                                    </p:animScale>
                                    <p:animScale>
                                      <p:cBhvr>
                                        <p:cTn id="90" dur="166" decel="50000">
                                          <p:stCondLst>
                                            <p:cond delay="1668"/>
                                          </p:stCondLst>
                                        </p:cTn>
                                        <p:tgtEl>
                                          <p:spTgt spid="7"/>
                                        </p:tgtEl>
                                      </p:cBhvr>
                                      <p:to x="100000" y="100000"/>
                                    </p:animScale>
                                    <p:animScale>
                                      <p:cBhvr>
                                        <p:cTn id="91" dur="26">
                                          <p:stCondLst>
                                            <p:cond delay="1808"/>
                                          </p:stCondLst>
                                        </p:cTn>
                                        <p:tgtEl>
                                          <p:spTgt spid="7"/>
                                        </p:tgtEl>
                                      </p:cBhvr>
                                      <p:to x="100000" y="95000"/>
                                    </p:animScale>
                                    <p:animScale>
                                      <p:cBhvr>
                                        <p:cTn id="9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2" grpId="0"/>
      <p:bldP spid="43" grpId="0"/>
      <p:bldP spid="44" grpId="0"/>
      <p:bldP spid="2" grpId="0"/>
      <p:bldP spid="4"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a:extLst>
              <a:ext uri="{FF2B5EF4-FFF2-40B4-BE49-F238E27FC236}">
                <a16:creationId xmlns:a16="http://schemas.microsoft.com/office/drawing/2014/main" xmlns="" id="{65ED186D-DFFA-464E-A2B1-C2D6AF86FB44}"/>
              </a:ext>
            </a:extLst>
          </p:cNvPr>
          <p:cNvSpPr txBox="1"/>
          <p:nvPr/>
        </p:nvSpPr>
        <p:spPr>
          <a:xfrm>
            <a:off x="586588" y="965313"/>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教师讲解比例练习题</a:t>
            </a:r>
          </a:p>
        </p:txBody>
      </p:sp>
      <p:grpSp>
        <p:nvGrpSpPr>
          <p:cNvPr id="32" name="PA-lifesignal-287157">
            <a:extLst>
              <a:ext uri="{FF2B5EF4-FFF2-40B4-BE49-F238E27FC236}">
                <a16:creationId xmlns:a16="http://schemas.microsoft.com/office/drawing/2014/main" xmlns="" id="{0D7BE0AA-2EEE-4555-9FC8-E4DB0A3C228A}"/>
              </a:ext>
            </a:extLst>
          </p:cNvPr>
          <p:cNvGrpSpPr>
            <a:grpSpLocks noChangeAspect="1"/>
          </p:cNvGrpSpPr>
          <p:nvPr>
            <p:custDataLst>
              <p:tags r:id="rId1"/>
            </p:custDataLst>
          </p:nvPr>
        </p:nvGrpSpPr>
        <p:grpSpPr bwMode="auto">
          <a:xfrm>
            <a:off x="1991006" y="2777312"/>
            <a:ext cx="9216113" cy="2685556"/>
            <a:chOff x="3024" y="1765"/>
            <a:chExt cx="1957" cy="877"/>
          </a:xfrm>
        </p:grpSpPr>
        <p:sp>
          <p:nvSpPr>
            <p:cNvPr id="34" name="PA-任意多边形 117">
              <a:extLst>
                <a:ext uri="{FF2B5EF4-FFF2-40B4-BE49-F238E27FC236}">
                  <a16:creationId xmlns:a16="http://schemas.microsoft.com/office/drawing/2014/main" xmlns="" id="{77745F2B-47F6-48F7-94C2-97AD9ACCAEF2}"/>
                </a:ext>
              </a:extLst>
            </p:cNvPr>
            <p:cNvSpPr>
              <a:spLocks/>
            </p:cNvSpPr>
            <p:nvPr>
              <p:custDataLst>
                <p:tags r:id="rId8"/>
              </p:custDataLst>
            </p:nvPr>
          </p:nvSpPr>
          <p:spPr bwMode="auto">
            <a:xfrm>
              <a:off x="3024" y="1765"/>
              <a:ext cx="1720" cy="877"/>
            </a:xfrm>
            <a:custGeom>
              <a:avLst/>
              <a:gdLst>
                <a:gd name="T0" fmla="*/ 2538 w 2541"/>
                <a:gd name="T1" fmla="*/ 1028 h 2323"/>
                <a:gd name="T2" fmla="*/ 2308 w 2541"/>
                <a:gd name="T3" fmla="*/ 1028 h 2323"/>
                <a:gd name="T4" fmla="*/ 2087 w 2541"/>
                <a:gd name="T5" fmla="*/ 342 h 2323"/>
                <a:gd name="T6" fmla="*/ 2005 w 2541"/>
                <a:gd name="T7" fmla="*/ 283 h 2323"/>
                <a:gd name="T8" fmla="*/ 1925 w 2541"/>
                <a:gd name="T9" fmla="*/ 344 h 2323"/>
                <a:gd name="T10" fmla="*/ 1694 w 2541"/>
                <a:gd name="T11" fmla="*/ 1122 h 2323"/>
                <a:gd name="T12" fmla="*/ 1494 w 2541"/>
                <a:gd name="T13" fmla="*/ 576 h 2323"/>
                <a:gd name="T14" fmla="*/ 1410 w 2541"/>
                <a:gd name="T15" fmla="*/ 521 h 2323"/>
                <a:gd name="T16" fmla="*/ 1332 w 2541"/>
                <a:gd name="T17" fmla="*/ 585 h 2323"/>
                <a:gd name="T18" fmla="*/ 1041 w 2541"/>
                <a:gd name="T19" fmla="*/ 1761 h 2323"/>
                <a:gd name="T20" fmla="*/ 848 w 2541"/>
                <a:gd name="T21" fmla="*/ 79 h 2323"/>
                <a:gd name="T22" fmla="*/ 770 w 2541"/>
                <a:gd name="T23" fmla="*/ 4 h 2323"/>
                <a:gd name="T24" fmla="*/ 682 w 2541"/>
                <a:gd name="T25" fmla="*/ 65 h 2323"/>
                <a:gd name="T26" fmla="*/ 309 w 2541"/>
                <a:gd name="T27" fmla="*/ 1392 h 2323"/>
                <a:gd name="T28" fmla="*/ 176 w 2541"/>
                <a:gd name="T29" fmla="*/ 938 h 2323"/>
                <a:gd name="T30" fmla="*/ 71 w 2541"/>
                <a:gd name="T31" fmla="*/ 881 h 2323"/>
                <a:gd name="T32" fmla="*/ 13 w 2541"/>
                <a:gd name="T33" fmla="*/ 986 h 2323"/>
                <a:gd name="T34" fmla="*/ 229 w 2541"/>
                <a:gd name="T35" fmla="*/ 1724 h 2323"/>
                <a:gd name="T36" fmla="*/ 311 w 2541"/>
                <a:gd name="T37" fmla="*/ 1785 h 2323"/>
                <a:gd name="T38" fmla="*/ 311 w 2541"/>
                <a:gd name="T39" fmla="*/ 1785 h 2323"/>
                <a:gd name="T40" fmla="*/ 393 w 2541"/>
                <a:gd name="T41" fmla="*/ 1723 h 2323"/>
                <a:gd name="T42" fmla="*/ 729 w 2541"/>
                <a:gd name="T43" fmla="*/ 527 h 2323"/>
                <a:gd name="T44" fmla="*/ 926 w 2541"/>
                <a:gd name="T45" fmla="*/ 2248 h 2323"/>
                <a:gd name="T46" fmla="*/ 1010 w 2541"/>
                <a:gd name="T47" fmla="*/ 2323 h 2323"/>
                <a:gd name="T48" fmla="*/ 1093 w 2541"/>
                <a:gd name="T49" fmla="*/ 2259 h 2323"/>
                <a:gd name="T50" fmla="*/ 1430 w 2541"/>
                <a:gd name="T51" fmla="*/ 895 h 2323"/>
                <a:gd name="T52" fmla="*/ 1623 w 2541"/>
                <a:gd name="T53" fmla="*/ 1421 h 2323"/>
                <a:gd name="T54" fmla="*/ 1706 w 2541"/>
                <a:gd name="T55" fmla="*/ 1476 h 2323"/>
                <a:gd name="T56" fmla="*/ 1784 w 2541"/>
                <a:gd name="T57" fmla="*/ 1415 h 2323"/>
                <a:gd name="T58" fmla="*/ 2010 w 2541"/>
                <a:gd name="T59" fmla="*/ 655 h 2323"/>
                <a:gd name="T60" fmla="*/ 2165 w 2541"/>
                <a:gd name="T61" fmla="*/ 1138 h 2323"/>
                <a:gd name="T62" fmla="*/ 2246 w 2541"/>
                <a:gd name="T63" fmla="*/ 1197 h 2323"/>
                <a:gd name="T64" fmla="*/ 2541 w 2541"/>
                <a:gd name="T65" fmla="*/ 1197 h 2323"/>
                <a:gd name="T66" fmla="*/ 2528 w 2541"/>
                <a:gd name="T67" fmla="*/ 1107 h 2323"/>
                <a:gd name="T68" fmla="*/ 2538 w 2541"/>
                <a:gd name="T69" fmla="*/ 1028 h 2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41" h="2323">
                  <a:moveTo>
                    <a:pt x="2538" y="1028"/>
                  </a:moveTo>
                  <a:lnTo>
                    <a:pt x="2308" y="1028"/>
                  </a:lnTo>
                  <a:lnTo>
                    <a:pt x="2087" y="342"/>
                  </a:lnTo>
                  <a:cubicBezTo>
                    <a:pt x="2076" y="307"/>
                    <a:pt x="2042" y="284"/>
                    <a:pt x="2005" y="283"/>
                  </a:cubicBezTo>
                  <a:cubicBezTo>
                    <a:pt x="1968" y="284"/>
                    <a:pt x="1935" y="308"/>
                    <a:pt x="1925" y="344"/>
                  </a:cubicBezTo>
                  <a:lnTo>
                    <a:pt x="1694" y="1122"/>
                  </a:lnTo>
                  <a:lnTo>
                    <a:pt x="1494" y="576"/>
                  </a:lnTo>
                  <a:cubicBezTo>
                    <a:pt x="1481" y="541"/>
                    <a:pt x="1447" y="519"/>
                    <a:pt x="1410" y="521"/>
                  </a:cubicBezTo>
                  <a:cubicBezTo>
                    <a:pt x="1373" y="523"/>
                    <a:pt x="1341" y="549"/>
                    <a:pt x="1332" y="585"/>
                  </a:cubicBezTo>
                  <a:lnTo>
                    <a:pt x="1041" y="1761"/>
                  </a:lnTo>
                  <a:lnTo>
                    <a:pt x="848" y="79"/>
                  </a:lnTo>
                  <a:cubicBezTo>
                    <a:pt x="843" y="38"/>
                    <a:pt x="811" y="7"/>
                    <a:pt x="770" y="4"/>
                  </a:cubicBezTo>
                  <a:cubicBezTo>
                    <a:pt x="730" y="0"/>
                    <a:pt x="693" y="26"/>
                    <a:pt x="682" y="65"/>
                  </a:cubicBezTo>
                  <a:lnTo>
                    <a:pt x="309" y="1392"/>
                  </a:lnTo>
                  <a:lnTo>
                    <a:pt x="176" y="938"/>
                  </a:lnTo>
                  <a:cubicBezTo>
                    <a:pt x="163" y="893"/>
                    <a:pt x="116" y="867"/>
                    <a:pt x="71" y="881"/>
                  </a:cubicBezTo>
                  <a:cubicBezTo>
                    <a:pt x="26" y="894"/>
                    <a:pt x="0" y="941"/>
                    <a:pt x="13" y="986"/>
                  </a:cubicBezTo>
                  <a:lnTo>
                    <a:pt x="229" y="1724"/>
                  </a:lnTo>
                  <a:cubicBezTo>
                    <a:pt x="240" y="1760"/>
                    <a:pt x="273" y="1785"/>
                    <a:pt x="311" y="1785"/>
                  </a:cubicBezTo>
                  <a:lnTo>
                    <a:pt x="311" y="1785"/>
                  </a:lnTo>
                  <a:cubicBezTo>
                    <a:pt x="349" y="1785"/>
                    <a:pt x="382" y="1760"/>
                    <a:pt x="393" y="1723"/>
                  </a:cubicBezTo>
                  <a:lnTo>
                    <a:pt x="729" y="527"/>
                  </a:lnTo>
                  <a:lnTo>
                    <a:pt x="926" y="2248"/>
                  </a:lnTo>
                  <a:cubicBezTo>
                    <a:pt x="931" y="2291"/>
                    <a:pt x="967" y="2323"/>
                    <a:pt x="1010" y="2323"/>
                  </a:cubicBezTo>
                  <a:cubicBezTo>
                    <a:pt x="1049" y="2323"/>
                    <a:pt x="1083" y="2297"/>
                    <a:pt x="1093" y="2259"/>
                  </a:cubicBezTo>
                  <a:lnTo>
                    <a:pt x="1430" y="895"/>
                  </a:lnTo>
                  <a:lnTo>
                    <a:pt x="1623" y="1421"/>
                  </a:lnTo>
                  <a:cubicBezTo>
                    <a:pt x="1636" y="1455"/>
                    <a:pt x="1666" y="1478"/>
                    <a:pt x="1706" y="1476"/>
                  </a:cubicBezTo>
                  <a:cubicBezTo>
                    <a:pt x="1742" y="1475"/>
                    <a:pt x="1774" y="1450"/>
                    <a:pt x="1784" y="1415"/>
                  </a:cubicBezTo>
                  <a:lnTo>
                    <a:pt x="2010" y="655"/>
                  </a:lnTo>
                  <a:lnTo>
                    <a:pt x="2165" y="1138"/>
                  </a:lnTo>
                  <a:cubicBezTo>
                    <a:pt x="2177" y="1173"/>
                    <a:pt x="2209" y="1197"/>
                    <a:pt x="2246" y="1197"/>
                  </a:cubicBezTo>
                  <a:lnTo>
                    <a:pt x="2541" y="1197"/>
                  </a:lnTo>
                  <a:cubicBezTo>
                    <a:pt x="2532" y="1168"/>
                    <a:pt x="2528" y="1137"/>
                    <a:pt x="2528" y="1107"/>
                  </a:cubicBezTo>
                  <a:cubicBezTo>
                    <a:pt x="2528" y="1080"/>
                    <a:pt x="2532" y="1053"/>
                    <a:pt x="2538" y="1028"/>
                  </a:cubicBezTo>
                  <a:close/>
                </a:path>
              </a:pathLst>
            </a:custGeom>
            <a:gradFill flip="none" rotWithShape="1">
              <a:gsLst>
                <a:gs pos="16000">
                  <a:srgbClr val="004952"/>
                </a:gs>
                <a:gs pos="48000">
                  <a:srgbClr val="01BE6A"/>
                </a:gs>
                <a:gs pos="100000">
                  <a:srgbClr val="004952"/>
                </a:gs>
              </a:gsLst>
              <a:lin ang="16200000" scaled="1"/>
              <a:tileRect/>
            </a:gra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5" name="PA-任意多边形 118">
              <a:extLst>
                <a:ext uri="{FF2B5EF4-FFF2-40B4-BE49-F238E27FC236}">
                  <a16:creationId xmlns:a16="http://schemas.microsoft.com/office/drawing/2014/main" xmlns="" id="{AF1B97F3-14EC-4BFC-BC5A-EAAEE26D05BB}"/>
                </a:ext>
              </a:extLst>
            </p:cNvPr>
            <p:cNvSpPr>
              <a:spLocks/>
            </p:cNvSpPr>
            <p:nvPr>
              <p:custDataLst>
                <p:tags r:id="rId9"/>
              </p:custDataLst>
            </p:nvPr>
          </p:nvSpPr>
          <p:spPr bwMode="auto">
            <a:xfrm>
              <a:off x="4724" y="1969"/>
              <a:ext cx="257" cy="411"/>
            </a:xfrm>
            <a:custGeom>
              <a:avLst/>
              <a:gdLst>
                <a:gd name="T0" fmla="*/ 340 w 679"/>
                <a:gd name="T1" fmla="*/ 0 h 679"/>
                <a:gd name="T2" fmla="*/ 10 w 679"/>
                <a:gd name="T3" fmla="*/ 261 h 679"/>
                <a:gd name="T4" fmla="*/ 0 w 679"/>
                <a:gd name="T5" fmla="*/ 340 h 679"/>
                <a:gd name="T6" fmla="*/ 13 w 679"/>
                <a:gd name="T7" fmla="*/ 430 h 679"/>
                <a:gd name="T8" fmla="*/ 340 w 679"/>
                <a:gd name="T9" fmla="*/ 679 h 679"/>
                <a:gd name="T10" fmla="*/ 679 w 679"/>
                <a:gd name="T11" fmla="*/ 340 h 679"/>
                <a:gd name="T12" fmla="*/ 340 w 679"/>
                <a:gd name="T13" fmla="*/ 0 h 679"/>
              </a:gdLst>
              <a:ahLst/>
              <a:cxnLst>
                <a:cxn ang="0">
                  <a:pos x="T0" y="T1"/>
                </a:cxn>
                <a:cxn ang="0">
                  <a:pos x="T2" y="T3"/>
                </a:cxn>
                <a:cxn ang="0">
                  <a:pos x="T4" y="T5"/>
                </a:cxn>
                <a:cxn ang="0">
                  <a:pos x="T6" y="T7"/>
                </a:cxn>
                <a:cxn ang="0">
                  <a:pos x="T8" y="T9"/>
                </a:cxn>
                <a:cxn ang="0">
                  <a:pos x="T10" y="T11"/>
                </a:cxn>
                <a:cxn ang="0">
                  <a:pos x="T12" y="T13"/>
                </a:cxn>
              </a:cxnLst>
              <a:rect l="0" t="0" r="r" b="b"/>
              <a:pathLst>
                <a:path w="679" h="679">
                  <a:moveTo>
                    <a:pt x="340" y="0"/>
                  </a:moveTo>
                  <a:cubicBezTo>
                    <a:pt x="180" y="0"/>
                    <a:pt x="46" y="112"/>
                    <a:pt x="10" y="261"/>
                  </a:cubicBezTo>
                  <a:cubicBezTo>
                    <a:pt x="3" y="287"/>
                    <a:pt x="0" y="313"/>
                    <a:pt x="0" y="340"/>
                  </a:cubicBezTo>
                  <a:cubicBezTo>
                    <a:pt x="0" y="371"/>
                    <a:pt x="5" y="401"/>
                    <a:pt x="13" y="430"/>
                  </a:cubicBezTo>
                  <a:cubicBezTo>
                    <a:pt x="52" y="574"/>
                    <a:pt x="184" y="679"/>
                    <a:pt x="340" y="679"/>
                  </a:cubicBezTo>
                  <a:cubicBezTo>
                    <a:pt x="527" y="679"/>
                    <a:pt x="679" y="527"/>
                    <a:pt x="679" y="340"/>
                  </a:cubicBezTo>
                  <a:cubicBezTo>
                    <a:pt x="679" y="153"/>
                    <a:pt x="527" y="0"/>
                    <a:pt x="340" y="0"/>
                  </a:cubicBezTo>
                </a:path>
              </a:pathLst>
            </a:custGeom>
            <a:solidFill>
              <a:srgbClr val="DF8439"/>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36" name="文本框 35">
            <a:extLst>
              <a:ext uri="{FF2B5EF4-FFF2-40B4-BE49-F238E27FC236}">
                <a16:creationId xmlns:a16="http://schemas.microsoft.com/office/drawing/2014/main" xmlns="" id="{77D1E56D-B107-4009-85EA-C1A5B14A536E}"/>
              </a:ext>
            </a:extLst>
          </p:cNvPr>
          <p:cNvSpPr txBox="1"/>
          <p:nvPr/>
        </p:nvSpPr>
        <p:spPr>
          <a:xfrm>
            <a:off x="10191773" y="3846619"/>
            <a:ext cx="825867" cy="477054"/>
          </a:xfrm>
          <a:prstGeom prst="rect">
            <a:avLst/>
          </a:prstGeom>
          <a:noFill/>
        </p:spPr>
        <p:txBody>
          <a:bodyPr wrap="none" rtlCol="0">
            <a:spAutoFit/>
          </a:bodyPr>
          <a:lstStyle/>
          <a:p>
            <a:r>
              <a:rPr lang="zh-CN" altLang="en-US" sz="2500" b="1" dirty="0">
                <a:solidFill>
                  <a:schemeClr val="bg1"/>
                </a:solidFill>
                <a:latin typeface="字魂36号-正文宋楷" panose="02000000000000000000" pitchFamily="2" charset="-122"/>
                <a:ea typeface="字魂36号-正文宋楷" panose="02000000000000000000" pitchFamily="2" charset="-122"/>
              </a:rPr>
              <a:t>讲解</a:t>
            </a:r>
          </a:p>
        </p:txBody>
      </p:sp>
      <p:sp>
        <p:nvSpPr>
          <p:cNvPr id="37" name="矩形 36">
            <a:extLst>
              <a:ext uri="{FF2B5EF4-FFF2-40B4-BE49-F238E27FC236}">
                <a16:creationId xmlns:a16="http://schemas.microsoft.com/office/drawing/2014/main" xmlns="" id="{DB283F41-E764-4178-AA65-6883F63F25B2}"/>
              </a:ext>
            </a:extLst>
          </p:cNvPr>
          <p:cNvSpPr/>
          <p:nvPr/>
        </p:nvSpPr>
        <p:spPr>
          <a:xfrm>
            <a:off x="1199503" y="4852401"/>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根据学生学习情况答疑解惑</a:t>
            </a:r>
          </a:p>
        </p:txBody>
      </p:sp>
      <p:sp>
        <p:nvSpPr>
          <p:cNvPr id="39" name="矩形 38">
            <a:extLst>
              <a:ext uri="{FF2B5EF4-FFF2-40B4-BE49-F238E27FC236}">
                <a16:creationId xmlns:a16="http://schemas.microsoft.com/office/drawing/2014/main" xmlns="" id="{503EBFFE-871F-427A-8868-96A65FCFE5D2}"/>
              </a:ext>
            </a:extLst>
          </p:cNvPr>
          <p:cNvSpPr/>
          <p:nvPr/>
        </p:nvSpPr>
        <p:spPr>
          <a:xfrm>
            <a:off x="2639281" y="1985178"/>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向学生讲解比例的含义及问题</a:t>
            </a:r>
          </a:p>
        </p:txBody>
      </p:sp>
      <p:sp>
        <p:nvSpPr>
          <p:cNvPr id="40" name="矩形 39">
            <a:extLst>
              <a:ext uri="{FF2B5EF4-FFF2-40B4-BE49-F238E27FC236}">
                <a16:creationId xmlns:a16="http://schemas.microsoft.com/office/drawing/2014/main" xmlns="" id="{0C73720B-936E-41FF-BCCE-A0942B3FAAAC}"/>
              </a:ext>
            </a:extLst>
          </p:cNvPr>
          <p:cNvSpPr/>
          <p:nvPr/>
        </p:nvSpPr>
        <p:spPr>
          <a:xfrm>
            <a:off x="4830201" y="2602924"/>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向学生提问还有哪些地方存在疑问</a:t>
            </a:r>
          </a:p>
        </p:txBody>
      </p:sp>
      <p:sp>
        <p:nvSpPr>
          <p:cNvPr id="41" name="矩形 40">
            <a:extLst>
              <a:ext uri="{FF2B5EF4-FFF2-40B4-BE49-F238E27FC236}">
                <a16:creationId xmlns:a16="http://schemas.microsoft.com/office/drawing/2014/main" xmlns="" id="{49DA6778-B5AA-41DD-A09B-9D089BFBE4E6}"/>
              </a:ext>
            </a:extLst>
          </p:cNvPr>
          <p:cNvSpPr/>
          <p:nvPr/>
        </p:nvSpPr>
        <p:spPr>
          <a:xfrm>
            <a:off x="6928723" y="2308203"/>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学生经常做错的题教师要多分析</a:t>
            </a:r>
          </a:p>
        </p:txBody>
      </p:sp>
      <p:sp>
        <p:nvSpPr>
          <p:cNvPr id="64" name="矩形 63">
            <a:extLst>
              <a:ext uri="{FF2B5EF4-FFF2-40B4-BE49-F238E27FC236}">
                <a16:creationId xmlns:a16="http://schemas.microsoft.com/office/drawing/2014/main" xmlns="" id="{82DC38FA-870B-47F1-A97F-BAE86156630A}"/>
              </a:ext>
            </a:extLst>
          </p:cNvPr>
          <p:cNvSpPr/>
          <p:nvPr/>
        </p:nvSpPr>
        <p:spPr>
          <a:xfrm>
            <a:off x="6029121" y="4489995"/>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教师要多解答带有普遍性的问题</a:t>
            </a:r>
          </a:p>
        </p:txBody>
      </p:sp>
      <p:sp>
        <p:nvSpPr>
          <p:cNvPr id="65" name="矩形 64">
            <a:extLst>
              <a:ext uri="{FF2B5EF4-FFF2-40B4-BE49-F238E27FC236}">
                <a16:creationId xmlns:a16="http://schemas.microsoft.com/office/drawing/2014/main" xmlns="" id="{092320B5-88A1-44D0-B8D7-CDD37A019E3B}"/>
              </a:ext>
            </a:extLst>
          </p:cNvPr>
          <p:cNvSpPr/>
          <p:nvPr/>
        </p:nvSpPr>
        <p:spPr>
          <a:xfrm>
            <a:off x="4060900" y="5470469"/>
            <a:ext cx="2157809" cy="791755"/>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讲解学生做错的题领会错的地方</a:t>
            </a:r>
          </a:p>
        </p:txBody>
      </p:sp>
      <p:grpSp>
        <p:nvGrpSpPr>
          <p:cNvPr id="66" name="PA-37-37394-Paralympic games runner-415736">
            <a:extLst>
              <a:ext uri="{FF2B5EF4-FFF2-40B4-BE49-F238E27FC236}">
                <a16:creationId xmlns:a16="http://schemas.microsoft.com/office/drawing/2014/main" xmlns="" id="{60568F20-1AF5-4BF9-B08C-05FC7D24BD2E}"/>
              </a:ext>
            </a:extLst>
          </p:cNvPr>
          <p:cNvGrpSpPr>
            <a:grpSpLocks noChangeAspect="1"/>
          </p:cNvGrpSpPr>
          <p:nvPr>
            <p:custDataLst>
              <p:tags r:id="rId2"/>
            </p:custDataLst>
          </p:nvPr>
        </p:nvGrpSpPr>
        <p:grpSpPr>
          <a:xfrm>
            <a:off x="10031028" y="2849031"/>
            <a:ext cx="701802" cy="720000"/>
            <a:chOff x="13733087" y="15523388"/>
            <a:chExt cx="1486215" cy="1524753"/>
          </a:xfrm>
          <a:solidFill>
            <a:srgbClr val="004952"/>
          </a:solidFill>
        </p:grpSpPr>
        <p:sp>
          <p:nvSpPr>
            <p:cNvPr id="67" name="PA-任意多边形: 形状 1162">
              <a:extLst>
                <a:ext uri="{FF2B5EF4-FFF2-40B4-BE49-F238E27FC236}">
                  <a16:creationId xmlns:a16="http://schemas.microsoft.com/office/drawing/2014/main" xmlns="" id="{E9A2407C-0034-4409-9863-94EB91F0014C}"/>
                </a:ext>
              </a:extLst>
            </p:cNvPr>
            <p:cNvSpPr/>
            <p:nvPr>
              <p:custDataLst>
                <p:tags r:id="rId6"/>
              </p:custDataLst>
            </p:nvPr>
          </p:nvSpPr>
          <p:spPr>
            <a:xfrm>
              <a:off x="13987203" y="15523388"/>
              <a:ext cx="242455" cy="24245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454" h="242454">
                  <a:moveTo>
                    <a:pt x="3548" y="105758"/>
                  </a:moveTo>
                  <a:cubicBezTo>
                    <a:pt x="-5696" y="171548"/>
                    <a:pt x="40071" y="232341"/>
                    <a:pt x="105830" y="241643"/>
                  </a:cubicBezTo>
                  <a:cubicBezTo>
                    <a:pt x="171472" y="250916"/>
                    <a:pt x="232293" y="205089"/>
                    <a:pt x="241566" y="139359"/>
                  </a:cubicBezTo>
                  <a:cubicBezTo>
                    <a:pt x="250871" y="73568"/>
                    <a:pt x="205072" y="12835"/>
                    <a:pt x="139405" y="3562"/>
                  </a:cubicBezTo>
                  <a:cubicBezTo>
                    <a:pt x="73643" y="-5740"/>
                    <a:pt x="12850" y="40028"/>
                    <a:pt x="3548" y="105758"/>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3" name="PA-任意多边形: 形状 1163">
              <a:extLst>
                <a:ext uri="{FF2B5EF4-FFF2-40B4-BE49-F238E27FC236}">
                  <a16:creationId xmlns:a16="http://schemas.microsoft.com/office/drawing/2014/main" xmlns="" id="{D3B14C57-031B-4089-B8BB-B19C5121FFB7}"/>
                </a:ext>
              </a:extLst>
            </p:cNvPr>
            <p:cNvSpPr/>
            <p:nvPr>
              <p:custDataLst>
                <p:tags r:id="rId7"/>
              </p:custDataLst>
            </p:nvPr>
          </p:nvSpPr>
          <p:spPr>
            <a:xfrm>
              <a:off x="13733087" y="15728810"/>
              <a:ext cx="1486215" cy="1319331"/>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 name="connsiteX25" fmla="*/ 57050 w 205382"/>
                <a:gd name="connsiteY25" fmla="*/ 57050 w 205382"/>
                <a:gd name="connsiteX26" fmla="*/ 57050 w 205382"/>
                <a:gd name="connsiteY26" fmla="*/ 57050 w 205382"/>
                <a:gd name="connsiteX27" fmla="*/ 57050 w 205382"/>
                <a:gd name="connsiteY27" fmla="*/ 57050 w 205382"/>
                <a:gd name="connsiteX28" fmla="*/ 57050 w 205382"/>
                <a:gd name="connsiteY28" fmla="*/ 57050 w 205382"/>
                <a:gd name="connsiteX29" fmla="*/ 57050 w 205382"/>
                <a:gd name="connsiteY29" fmla="*/ 57050 w 205382"/>
                <a:gd name="connsiteX30" fmla="*/ 57050 w 205382"/>
                <a:gd name="connsiteY30" fmla="*/ 57050 w 205382"/>
                <a:gd name="connsiteX31" fmla="*/ 57050 w 205382"/>
                <a:gd name="connsiteY31" fmla="*/ 57050 w 205382"/>
                <a:gd name="connsiteX32" fmla="*/ 57050 w 205382"/>
                <a:gd name="connsiteY32" fmla="*/ 57050 w 205382"/>
                <a:gd name="connsiteX33" fmla="*/ 57050 w 205382"/>
                <a:gd name="connsiteY33" fmla="*/ 57050 w 205382"/>
                <a:gd name="connsiteX34" fmla="*/ 57050 w 205382"/>
                <a:gd name="connsiteY34" fmla="*/ 57050 w 205382"/>
                <a:gd name="connsiteX35" fmla="*/ 57050 w 205382"/>
                <a:gd name="connsiteY35" fmla="*/ 57050 w 205382"/>
                <a:gd name="connsiteX36" fmla="*/ 57050 w 205382"/>
                <a:gd name="connsiteY36" fmla="*/ 57050 w 205382"/>
                <a:gd name="connsiteX37" fmla="*/ 57050 w 205382"/>
                <a:gd name="connsiteY37" fmla="*/ 57050 w 205382"/>
                <a:gd name="connsiteX38" fmla="*/ 57050 w 205382"/>
                <a:gd name="connsiteY38" fmla="*/ 57050 w 205382"/>
                <a:gd name="connsiteX39" fmla="*/ 57050 w 205382"/>
                <a:gd name="connsiteY39" fmla="*/ 57050 w 205382"/>
                <a:gd name="connsiteX40" fmla="*/ 57050 w 205382"/>
                <a:gd name="connsiteY40" fmla="*/ 57050 w 205382"/>
                <a:gd name="connsiteX41" fmla="*/ 57050 w 205382"/>
                <a:gd name="connsiteY41" fmla="*/ 57050 w 205382"/>
                <a:gd name="connsiteX42" fmla="*/ 57050 w 205382"/>
                <a:gd name="connsiteY42" fmla="*/ 57050 w 205382"/>
                <a:gd name="connsiteX43" fmla="*/ 57050 w 205382"/>
                <a:gd name="connsiteY43" fmla="*/ 57050 w 205382"/>
                <a:gd name="connsiteX44" fmla="*/ 57050 w 205382"/>
                <a:gd name="connsiteY44" fmla="*/ 57050 w 205382"/>
                <a:gd name="connsiteX45" fmla="*/ 57050 w 205382"/>
                <a:gd name="connsiteY45" fmla="*/ 57050 w 205382"/>
                <a:gd name="connsiteX46" fmla="*/ 57050 w 205382"/>
                <a:gd name="connsiteY46" fmla="*/ 57050 w 205382"/>
                <a:gd name="connsiteX47" fmla="*/ 57050 w 205382"/>
                <a:gd name="connsiteY47" fmla="*/ 57050 w 205382"/>
                <a:gd name="connsiteX48" fmla="*/ 57050 w 205382"/>
                <a:gd name="connsiteY48" fmla="*/ 57050 w 205382"/>
                <a:gd name="connsiteX49" fmla="*/ 57050 w 205382"/>
                <a:gd name="connsiteY49" fmla="*/ 57050 w 205382"/>
                <a:gd name="connsiteX50" fmla="*/ 57050 w 205382"/>
                <a:gd name="connsiteY50" fmla="*/ 57050 w 205382"/>
                <a:gd name="connsiteX51" fmla="*/ 57050 w 205382"/>
                <a:gd name="connsiteY51" fmla="*/ 57050 w 205382"/>
                <a:gd name="connsiteX52" fmla="*/ 57050 w 205382"/>
                <a:gd name="connsiteY52" fmla="*/ 57050 w 205382"/>
                <a:gd name="connsiteX53" fmla="*/ 57050 w 205382"/>
                <a:gd name="connsiteY53"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86214" h="1319330">
                  <a:moveTo>
                    <a:pt x="1380106" y="811559"/>
                  </a:moveTo>
                  <a:lnTo>
                    <a:pt x="1154161" y="767145"/>
                  </a:lnTo>
                  <a:cubicBezTo>
                    <a:pt x="1148953" y="742276"/>
                    <a:pt x="1131761" y="720657"/>
                    <a:pt x="1106048" y="710990"/>
                  </a:cubicBezTo>
                  <a:cubicBezTo>
                    <a:pt x="1099722" y="708673"/>
                    <a:pt x="1093251" y="707168"/>
                    <a:pt x="1086777" y="706415"/>
                  </a:cubicBezTo>
                  <a:lnTo>
                    <a:pt x="991540" y="698348"/>
                  </a:lnTo>
                  <a:lnTo>
                    <a:pt x="650387" y="167924"/>
                  </a:lnTo>
                  <a:lnTo>
                    <a:pt x="757127" y="182496"/>
                  </a:lnTo>
                  <a:lnTo>
                    <a:pt x="912134" y="422504"/>
                  </a:lnTo>
                  <a:cubicBezTo>
                    <a:pt x="921288" y="437530"/>
                    <a:pt x="936644" y="448308"/>
                    <a:pt x="955313" y="450959"/>
                  </a:cubicBezTo>
                  <a:cubicBezTo>
                    <a:pt x="988435" y="455597"/>
                    <a:pt x="1019117" y="432533"/>
                    <a:pt x="1023752" y="399502"/>
                  </a:cubicBezTo>
                  <a:cubicBezTo>
                    <a:pt x="1026283" y="381498"/>
                    <a:pt x="1020653" y="364453"/>
                    <a:pt x="1009809" y="351717"/>
                  </a:cubicBezTo>
                  <a:lnTo>
                    <a:pt x="842607" y="93736"/>
                  </a:lnTo>
                  <a:cubicBezTo>
                    <a:pt x="833425" y="78861"/>
                    <a:pt x="818037" y="67991"/>
                    <a:pt x="799431" y="65312"/>
                  </a:cubicBezTo>
                  <a:lnTo>
                    <a:pt x="510312" y="24545"/>
                  </a:lnTo>
                  <a:cubicBezTo>
                    <a:pt x="489143" y="21594"/>
                    <a:pt x="468729" y="27344"/>
                    <a:pt x="452922" y="38998"/>
                  </a:cubicBezTo>
                  <a:lnTo>
                    <a:pt x="242573" y="197226"/>
                  </a:lnTo>
                  <a:lnTo>
                    <a:pt x="111358" y="23184"/>
                  </a:lnTo>
                  <a:cubicBezTo>
                    <a:pt x="101902" y="12526"/>
                    <a:pt x="88775" y="5089"/>
                    <a:pt x="73661" y="2979"/>
                  </a:cubicBezTo>
                  <a:cubicBezTo>
                    <a:pt x="39424" y="-1839"/>
                    <a:pt x="7807" y="22070"/>
                    <a:pt x="2961" y="56246"/>
                  </a:cubicBezTo>
                  <a:cubicBezTo>
                    <a:pt x="915" y="71150"/>
                    <a:pt x="4196" y="85483"/>
                    <a:pt x="11425" y="97407"/>
                  </a:cubicBezTo>
                  <a:lnTo>
                    <a:pt x="169471" y="308868"/>
                  </a:lnTo>
                  <a:cubicBezTo>
                    <a:pt x="217496" y="372672"/>
                    <a:pt x="269104" y="331662"/>
                    <a:pt x="269104" y="331662"/>
                  </a:cubicBezTo>
                  <a:lnTo>
                    <a:pt x="398096" y="233985"/>
                  </a:lnTo>
                  <a:lnTo>
                    <a:pt x="545997" y="463151"/>
                  </a:lnTo>
                  <a:lnTo>
                    <a:pt x="361303" y="602141"/>
                  </a:lnTo>
                  <a:cubicBezTo>
                    <a:pt x="361303" y="602141"/>
                    <a:pt x="322882" y="628940"/>
                    <a:pt x="333178" y="694730"/>
                  </a:cubicBezTo>
                  <a:lnTo>
                    <a:pt x="366961" y="840883"/>
                  </a:lnTo>
                  <a:cubicBezTo>
                    <a:pt x="369131" y="875327"/>
                    <a:pt x="394242" y="904715"/>
                    <a:pt x="428957" y="911821"/>
                  </a:cubicBezTo>
                  <a:lnTo>
                    <a:pt x="523322" y="1212411"/>
                  </a:lnTo>
                  <a:cubicBezTo>
                    <a:pt x="529916" y="1233338"/>
                    <a:pt x="527869" y="1249476"/>
                    <a:pt x="522932" y="1256220"/>
                  </a:cubicBezTo>
                  <a:cubicBezTo>
                    <a:pt x="521424" y="1258267"/>
                    <a:pt x="519799" y="1259441"/>
                    <a:pt x="515854" y="1259441"/>
                  </a:cubicBezTo>
                  <a:lnTo>
                    <a:pt x="392403" y="1259441"/>
                  </a:lnTo>
                  <a:cubicBezTo>
                    <a:pt x="375753" y="1259441"/>
                    <a:pt x="362295" y="1272899"/>
                    <a:pt x="362295" y="1289550"/>
                  </a:cubicBezTo>
                  <a:cubicBezTo>
                    <a:pt x="362295" y="1306200"/>
                    <a:pt x="375753" y="1319658"/>
                    <a:pt x="392403" y="1319658"/>
                  </a:cubicBezTo>
                  <a:lnTo>
                    <a:pt x="515854" y="1319658"/>
                  </a:lnTo>
                  <a:cubicBezTo>
                    <a:pt x="538556" y="1319658"/>
                    <a:pt x="558308" y="1309781"/>
                    <a:pt x="571498" y="1291836"/>
                  </a:cubicBezTo>
                  <a:cubicBezTo>
                    <a:pt x="589264" y="1267628"/>
                    <a:pt x="592636" y="1232126"/>
                    <a:pt x="580803" y="1194338"/>
                  </a:cubicBezTo>
                  <a:lnTo>
                    <a:pt x="488365" y="899922"/>
                  </a:lnTo>
                  <a:cubicBezTo>
                    <a:pt x="505768" y="888001"/>
                    <a:pt x="518445" y="869360"/>
                    <a:pt x="521666" y="846869"/>
                  </a:cubicBezTo>
                  <a:cubicBezTo>
                    <a:pt x="522570" y="840152"/>
                    <a:pt x="522630" y="833499"/>
                    <a:pt x="521997" y="827025"/>
                  </a:cubicBezTo>
                  <a:lnTo>
                    <a:pt x="494206" y="756055"/>
                  </a:lnTo>
                  <a:lnTo>
                    <a:pt x="703290" y="603098"/>
                  </a:lnTo>
                  <a:lnTo>
                    <a:pt x="836498" y="801763"/>
                  </a:lnTo>
                  <a:cubicBezTo>
                    <a:pt x="836498" y="801763"/>
                    <a:pt x="857544" y="836991"/>
                    <a:pt x="925895" y="844129"/>
                  </a:cubicBezTo>
                  <a:lnTo>
                    <a:pt x="1065844" y="859813"/>
                  </a:lnTo>
                  <a:cubicBezTo>
                    <a:pt x="1095805" y="864603"/>
                    <a:pt x="1125737" y="851261"/>
                    <a:pt x="1142507" y="826181"/>
                  </a:cubicBezTo>
                  <a:lnTo>
                    <a:pt x="1369054" y="870714"/>
                  </a:lnTo>
                  <a:cubicBezTo>
                    <a:pt x="1402324" y="876584"/>
                    <a:pt x="1428311" y="902873"/>
                    <a:pt x="1425871" y="927140"/>
                  </a:cubicBezTo>
                  <a:lnTo>
                    <a:pt x="1411027" y="1038669"/>
                  </a:lnTo>
                  <a:cubicBezTo>
                    <a:pt x="1408829" y="1055137"/>
                    <a:pt x="1420420" y="1070283"/>
                    <a:pt x="1436891" y="1072481"/>
                  </a:cubicBezTo>
                  <a:cubicBezTo>
                    <a:pt x="1438248" y="1072663"/>
                    <a:pt x="1439574" y="1072751"/>
                    <a:pt x="1440896" y="1072751"/>
                  </a:cubicBezTo>
                  <a:cubicBezTo>
                    <a:pt x="1455771" y="1072751"/>
                    <a:pt x="1468687" y="1061762"/>
                    <a:pt x="1470706" y="1046617"/>
                  </a:cubicBezTo>
                  <a:lnTo>
                    <a:pt x="1485700" y="934184"/>
                  </a:lnTo>
                  <a:cubicBezTo>
                    <a:pt x="1491484" y="876895"/>
                    <a:pt x="1444873" y="822998"/>
                    <a:pt x="1380106" y="811559"/>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74" name="PA-37-37782-Parkour silhouette of extreme sport-415831">
            <a:extLst>
              <a:ext uri="{FF2B5EF4-FFF2-40B4-BE49-F238E27FC236}">
                <a16:creationId xmlns:a16="http://schemas.microsoft.com/office/drawing/2014/main" xmlns="" id="{55222D1D-7DAB-4316-85AE-9722F7414F95}"/>
              </a:ext>
            </a:extLst>
          </p:cNvPr>
          <p:cNvGrpSpPr>
            <a:grpSpLocks noChangeAspect="1"/>
          </p:cNvGrpSpPr>
          <p:nvPr>
            <p:custDataLst>
              <p:tags r:id="rId3"/>
            </p:custDataLst>
          </p:nvPr>
        </p:nvGrpSpPr>
        <p:grpSpPr>
          <a:xfrm>
            <a:off x="1990899" y="3085851"/>
            <a:ext cx="461965" cy="720000"/>
            <a:chOff x="1884648" y="24096076"/>
            <a:chExt cx="964814" cy="1503719"/>
          </a:xfrm>
          <a:solidFill>
            <a:srgbClr val="004952"/>
          </a:solidFill>
        </p:grpSpPr>
        <p:sp>
          <p:nvSpPr>
            <p:cNvPr id="75" name="PA-任意多边形: 形状 1545">
              <a:extLst>
                <a:ext uri="{FF2B5EF4-FFF2-40B4-BE49-F238E27FC236}">
                  <a16:creationId xmlns:a16="http://schemas.microsoft.com/office/drawing/2014/main" xmlns="" id="{BED28275-5247-4FA4-87E0-E01F245CB443}"/>
                </a:ext>
              </a:extLst>
            </p:cNvPr>
            <p:cNvSpPr/>
            <p:nvPr>
              <p:custDataLst>
                <p:tags r:id="rId4"/>
              </p:custDataLst>
            </p:nvPr>
          </p:nvSpPr>
          <p:spPr>
            <a:xfrm>
              <a:off x="2497639" y="24177915"/>
              <a:ext cx="333194" cy="333194"/>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193" h="333193">
                  <a:moveTo>
                    <a:pt x="332591" y="167382"/>
                  </a:moveTo>
                  <a:cubicBezTo>
                    <a:pt x="332591" y="258625"/>
                    <a:pt x="258625" y="332591"/>
                    <a:pt x="167382" y="332591"/>
                  </a:cubicBezTo>
                  <a:cubicBezTo>
                    <a:pt x="76140" y="332591"/>
                    <a:pt x="2173" y="258625"/>
                    <a:pt x="2173" y="167382"/>
                  </a:cubicBezTo>
                  <a:cubicBezTo>
                    <a:pt x="2173" y="76140"/>
                    <a:pt x="76140" y="2173"/>
                    <a:pt x="167382" y="2173"/>
                  </a:cubicBezTo>
                  <a:cubicBezTo>
                    <a:pt x="258625" y="2173"/>
                    <a:pt x="332591" y="76140"/>
                    <a:pt x="332591" y="16738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76" name="PA-任意多边形: 形状 1546">
              <a:extLst>
                <a:ext uri="{FF2B5EF4-FFF2-40B4-BE49-F238E27FC236}">
                  <a16:creationId xmlns:a16="http://schemas.microsoft.com/office/drawing/2014/main" xmlns="" id="{E372DD89-3344-4124-8029-041EABEF8B04}"/>
                </a:ext>
              </a:extLst>
            </p:cNvPr>
            <p:cNvSpPr/>
            <p:nvPr>
              <p:custDataLst>
                <p:tags r:id="rId5"/>
              </p:custDataLst>
            </p:nvPr>
          </p:nvSpPr>
          <p:spPr>
            <a:xfrm>
              <a:off x="1884648" y="24096076"/>
              <a:ext cx="964814" cy="1503719"/>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4813" h="1503718">
                  <a:moveTo>
                    <a:pt x="474886" y="1485037"/>
                  </a:moveTo>
                  <a:cubicBezTo>
                    <a:pt x="492288" y="1497948"/>
                    <a:pt x="512540" y="1504157"/>
                    <a:pt x="532653" y="1504157"/>
                  </a:cubicBezTo>
                  <a:cubicBezTo>
                    <a:pt x="562270" y="1504157"/>
                    <a:pt x="591527" y="1490635"/>
                    <a:pt x="610563" y="1465037"/>
                  </a:cubicBezTo>
                  <a:lnTo>
                    <a:pt x="944861" y="1015176"/>
                  </a:lnTo>
                  <a:cubicBezTo>
                    <a:pt x="964838" y="988274"/>
                    <a:pt x="969549" y="952976"/>
                    <a:pt x="957244" y="921780"/>
                  </a:cubicBezTo>
                  <a:cubicBezTo>
                    <a:pt x="944971" y="890611"/>
                    <a:pt x="917431" y="868003"/>
                    <a:pt x="884463" y="861962"/>
                  </a:cubicBezTo>
                  <a:lnTo>
                    <a:pt x="690634" y="826472"/>
                  </a:lnTo>
                  <a:lnTo>
                    <a:pt x="776548" y="624250"/>
                  </a:lnTo>
                  <a:cubicBezTo>
                    <a:pt x="777739" y="622920"/>
                    <a:pt x="779150" y="621894"/>
                    <a:pt x="780260" y="620480"/>
                  </a:cubicBezTo>
                  <a:cubicBezTo>
                    <a:pt x="803699" y="590252"/>
                    <a:pt x="798157" y="546726"/>
                    <a:pt x="767929" y="523315"/>
                  </a:cubicBezTo>
                  <a:lnTo>
                    <a:pt x="113881" y="16686"/>
                  </a:lnTo>
                  <a:cubicBezTo>
                    <a:pt x="83543" y="-6753"/>
                    <a:pt x="40129" y="-1210"/>
                    <a:pt x="16689" y="29044"/>
                  </a:cubicBezTo>
                  <a:cubicBezTo>
                    <a:pt x="-6750" y="59298"/>
                    <a:pt x="-1210" y="102798"/>
                    <a:pt x="29018" y="126209"/>
                  </a:cubicBezTo>
                  <a:lnTo>
                    <a:pt x="447625" y="450421"/>
                  </a:lnTo>
                  <a:lnTo>
                    <a:pt x="280892" y="838192"/>
                  </a:lnTo>
                  <a:lnTo>
                    <a:pt x="283079" y="838632"/>
                  </a:lnTo>
                  <a:cubicBezTo>
                    <a:pt x="281944" y="842315"/>
                    <a:pt x="280559" y="845919"/>
                    <a:pt x="279837" y="849825"/>
                  </a:cubicBezTo>
                  <a:cubicBezTo>
                    <a:pt x="270169" y="902496"/>
                    <a:pt x="305076" y="953028"/>
                    <a:pt x="357747" y="962641"/>
                  </a:cubicBezTo>
                  <a:lnTo>
                    <a:pt x="696173" y="1024621"/>
                  </a:lnTo>
                  <a:lnTo>
                    <a:pt x="454857" y="1349332"/>
                  </a:lnTo>
                  <a:cubicBezTo>
                    <a:pt x="422940" y="1392334"/>
                    <a:pt x="431916" y="1453091"/>
                    <a:pt x="474886" y="1485037"/>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Tree>
    <p:extLst>
      <p:ext uri="{BB962C8B-B14F-4D97-AF65-F5344CB8AC3E}">
        <p14:creationId xmlns:p14="http://schemas.microsoft.com/office/powerpoint/2010/main" xmlns="" val="442935770"/>
      </p:ext>
    </p:extLst>
  </p:cSld>
  <p:clrMapOvr>
    <a:masterClrMapping/>
  </p:clrMapOvr>
  <mc:AlternateContent xmlns:mc="http://schemas.openxmlformats.org/markup-compatibility/2006">
    <mc:Choice xmlns:p15="http://schemas.microsoft.com/office/powerpoint/2012/main" xmlns="" Requires="p15">
      <p:transition spd="slow" advClick="0" advTm="2000">
        <p15:prstTrans prst="fallOve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fltVal val="0"/>
                                          </p:val>
                                        </p:tav>
                                        <p:tav tm="100000">
                                          <p:val>
                                            <p:strVal val="#ppt_w"/>
                                          </p:val>
                                        </p:tav>
                                      </p:tavLst>
                                    </p:anim>
                                    <p:anim calcmode="lin" valueType="num">
                                      <p:cBhvr>
                                        <p:cTn id="20" dur="1000" fill="hold"/>
                                        <p:tgtEl>
                                          <p:spTgt spid="37"/>
                                        </p:tgtEl>
                                        <p:attrNameLst>
                                          <p:attrName>ppt_h</p:attrName>
                                        </p:attrNameLst>
                                      </p:cBhvr>
                                      <p:tavLst>
                                        <p:tav tm="0">
                                          <p:val>
                                            <p:fltVal val="0"/>
                                          </p:val>
                                        </p:tav>
                                        <p:tav tm="100000">
                                          <p:val>
                                            <p:strVal val="#ppt_h"/>
                                          </p:val>
                                        </p:tav>
                                      </p:tavLst>
                                    </p:anim>
                                    <p:anim calcmode="lin" valueType="num">
                                      <p:cBhvr>
                                        <p:cTn id="21" dur="1000" fill="hold"/>
                                        <p:tgtEl>
                                          <p:spTgt spid="37"/>
                                        </p:tgtEl>
                                        <p:attrNameLst>
                                          <p:attrName>style.rotation</p:attrName>
                                        </p:attrNameLst>
                                      </p:cBhvr>
                                      <p:tavLst>
                                        <p:tav tm="0">
                                          <p:val>
                                            <p:fltVal val="90"/>
                                          </p:val>
                                        </p:tav>
                                        <p:tav tm="100000">
                                          <p:val>
                                            <p:fltVal val="0"/>
                                          </p:val>
                                        </p:tav>
                                      </p:tavLst>
                                    </p:anim>
                                    <p:animEffect transition="in" filter="fade">
                                      <p:cBhvr>
                                        <p:cTn id="22" dur="1000"/>
                                        <p:tgtEl>
                                          <p:spTgt spid="3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1000" fill="hold"/>
                                        <p:tgtEl>
                                          <p:spTgt spid="39"/>
                                        </p:tgtEl>
                                        <p:attrNameLst>
                                          <p:attrName>ppt_w</p:attrName>
                                        </p:attrNameLst>
                                      </p:cBhvr>
                                      <p:tavLst>
                                        <p:tav tm="0">
                                          <p:val>
                                            <p:fltVal val="0"/>
                                          </p:val>
                                        </p:tav>
                                        <p:tav tm="100000">
                                          <p:val>
                                            <p:strVal val="#ppt_w"/>
                                          </p:val>
                                        </p:tav>
                                      </p:tavLst>
                                    </p:anim>
                                    <p:anim calcmode="lin" valueType="num">
                                      <p:cBhvr>
                                        <p:cTn id="26" dur="1000" fill="hold"/>
                                        <p:tgtEl>
                                          <p:spTgt spid="39"/>
                                        </p:tgtEl>
                                        <p:attrNameLst>
                                          <p:attrName>ppt_h</p:attrName>
                                        </p:attrNameLst>
                                      </p:cBhvr>
                                      <p:tavLst>
                                        <p:tav tm="0">
                                          <p:val>
                                            <p:fltVal val="0"/>
                                          </p:val>
                                        </p:tav>
                                        <p:tav tm="100000">
                                          <p:val>
                                            <p:strVal val="#ppt_h"/>
                                          </p:val>
                                        </p:tav>
                                      </p:tavLst>
                                    </p:anim>
                                    <p:anim calcmode="lin" valueType="num">
                                      <p:cBhvr>
                                        <p:cTn id="27" dur="1000" fill="hold"/>
                                        <p:tgtEl>
                                          <p:spTgt spid="39"/>
                                        </p:tgtEl>
                                        <p:attrNameLst>
                                          <p:attrName>style.rotation</p:attrName>
                                        </p:attrNameLst>
                                      </p:cBhvr>
                                      <p:tavLst>
                                        <p:tav tm="0">
                                          <p:val>
                                            <p:fltVal val="90"/>
                                          </p:val>
                                        </p:tav>
                                        <p:tav tm="100000">
                                          <p:val>
                                            <p:fltVal val="0"/>
                                          </p:val>
                                        </p:tav>
                                      </p:tavLst>
                                    </p:anim>
                                    <p:animEffect transition="in" filter="fade">
                                      <p:cBhvr>
                                        <p:cTn id="28" dur="1000"/>
                                        <p:tgtEl>
                                          <p:spTgt spid="3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000" fill="hold"/>
                                        <p:tgtEl>
                                          <p:spTgt spid="40"/>
                                        </p:tgtEl>
                                        <p:attrNameLst>
                                          <p:attrName>ppt_w</p:attrName>
                                        </p:attrNameLst>
                                      </p:cBhvr>
                                      <p:tavLst>
                                        <p:tav tm="0">
                                          <p:val>
                                            <p:fltVal val="0"/>
                                          </p:val>
                                        </p:tav>
                                        <p:tav tm="100000">
                                          <p:val>
                                            <p:strVal val="#ppt_w"/>
                                          </p:val>
                                        </p:tav>
                                      </p:tavLst>
                                    </p:anim>
                                    <p:anim calcmode="lin" valueType="num">
                                      <p:cBhvr>
                                        <p:cTn id="32" dur="1000" fill="hold"/>
                                        <p:tgtEl>
                                          <p:spTgt spid="40"/>
                                        </p:tgtEl>
                                        <p:attrNameLst>
                                          <p:attrName>ppt_h</p:attrName>
                                        </p:attrNameLst>
                                      </p:cBhvr>
                                      <p:tavLst>
                                        <p:tav tm="0">
                                          <p:val>
                                            <p:fltVal val="0"/>
                                          </p:val>
                                        </p:tav>
                                        <p:tav tm="100000">
                                          <p:val>
                                            <p:strVal val="#ppt_h"/>
                                          </p:val>
                                        </p:tav>
                                      </p:tavLst>
                                    </p:anim>
                                    <p:anim calcmode="lin" valueType="num">
                                      <p:cBhvr>
                                        <p:cTn id="33" dur="1000" fill="hold"/>
                                        <p:tgtEl>
                                          <p:spTgt spid="40"/>
                                        </p:tgtEl>
                                        <p:attrNameLst>
                                          <p:attrName>style.rotation</p:attrName>
                                        </p:attrNameLst>
                                      </p:cBhvr>
                                      <p:tavLst>
                                        <p:tav tm="0">
                                          <p:val>
                                            <p:fltVal val="90"/>
                                          </p:val>
                                        </p:tav>
                                        <p:tav tm="100000">
                                          <p:val>
                                            <p:fltVal val="0"/>
                                          </p:val>
                                        </p:tav>
                                      </p:tavLst>
                                    </p:anim>
                                    <p:animEffect transition="in" filter="fade">
                                      <p:cBhvr>
                                        <p:cTn id="34" dur="1000"/>
                                        <p:tgtEl>
                                          <p:spTgt spid="40"/>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p:cTn id="43" dur="1000" fill="hold"/>
                                        <p:tgtEl>
                                          <p:spTgt spid="64"/>
                                        </p:tgtEl>
                                        <p:attrNameLst>
                                          <p:attrName>ppt_w</p:attrName>
                                        </p:attrNameLst>
                                      </p:cBhvr>
                                      <p:tavLst>
                                        <p:tav tm="0">
                                          <p:val>
                                            <p:fltVal val="0"/>
                                          </p:val>
                                        </p:tav>
                                        <p:tav tm="100000">
                                          <p:val>
                                            <p:strVal val="#ppt_w"/>
                                          </p:val>
                                        </p:tav>
                                      </p:tavLst>
                                    </p:anim>
                                    <p:anim calcmode="lin" valueType="num">
                                      <p:cBhvr>
                                        <p:cTn id="44" dur="1000" fill="hold"/>
                                        <p:tgtEl>
                                          <p:spTgt spid="64"/>
                                        </p:tgtEl>
                                        <p:attrNameLst>
                                          <p:attrName>ppt_h</p:attrName>
                                        </p:attrNameLst>
                                      </p:cBhvr>
                                      <p:tavLst>
                                        <p:tav tm="0">
                                          <p:val>
                                            <p:fltVal val="0"/>
                                          </p:val>
                                        </p:tav>
                                        <p:tav tm="100000">
                                          <p:val>
                                            <p:strVal val="#ppt_h"/>
                                          </p:val>
                                        </p:tav>
                                      </p:tavLst>
                                    </p:anim>
                                    <p:anim calcmode="lin" valueType="num">
                                      <p:cBhvr>
                                        <p:cTn id="45" dur="1000" fill="hold"/>
                                        <p:tgtEl>
                                          <p:spTgt spid="64"/>
                                        </p:tgtEl>
                                        <p:attrNameLst>
                                          <p:attrName>style.rotation</p:attrName>
                                        </p:attrNameLst>
                                      </p:cBhvr>
                                      <p:tavLst>
                                        <p:tav tm="0">
                                          <p:val>
                                            <p:fltVal val="90"/>
                                          </p:val>
                                        </p:tav>
                                        <p:tav tm="100000">
                                          <p:val>
                                            <p:fltVal val="0"/>
                                          </p:val>
                                        </p:tav>
                                      </p:tavLst>
                                    </p:anim>
                                    <p:animEffect transition="in" filter="fade">
                                      <p:cBhvr>
                                        <p:cTn id="46" dur="1000"/>
                                        <p:tgtEl>
                                          <p:spTgt spid="6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1000" fill="hold"/>
                                        <p:tgtEl>
                                          <p:spTgt spid="65"/>
                                        </p:tgtEl>
                                        <p:attrNameLst>
                                          <p:attrName>ppt_w</p:attrName>
                                        </p:attrNameLst>
                                      </p:cBhvr>
                                      <p:tavLst>
                                        <p:tav tm="0">
                                          <p:val>
                                            <p:fltVal val="0"/>
                                          </p:val>
                                        </p:tav>
                                        <p:tav tm="100000">
                                          <p:val>
                                            <p:strVal val="#ppt_w"/>
                                          </p:val>
                                        </p:tav>
                                      </p:tavLst>
                                    </p:anim>
                                    <p:anim calcmode="lin" valueType="num">
                                      <p:cBhvr>
                                        <p:cTn id="50" dur="1000" fill="hold"/>
                                        <p:tgtEl>
                                          <p:spTgt spid="65"/>
                                        </p:tgtEl>
                                        <p:attrNameLst>
                                          <p:attrName>ppt_h</p:attrName>
                                        </p:attrNameLst>
                                      </p:cBhvr>
                                      <p:tavLst>
                                        <p:tav tm="0">
                                          <p:val>
                                            <p:fltVal val="0"/>
                                          </p:val>
                                        </p:tav>
                                        <p:tav tm="100000">
                                          <p:val>
                                            <p:strVal val="#ppt_h"/>
                                          </p:val>
                                        </p:tav>
                                      </p:tavLst>
                                    </p:anim>
                                    <p:anim calcmode="lin" valueType="num">
                                      <p:cBhvr>
                                        <p:cTn id="51" dur="1000" fill="hold"/>
                                        <p:tgtEl>
                                          <p:spTgt spid="65"/>
                                        </p:tgtEl>
                                        <p:attrNameLst>
                                          <p:attrName>style.rotation</p:attrName>
                                        </p:attrNameLst>
                                      </p:cBhvr>
                                      <p:tavLst>
                                        <p:tav tm="0">
                                          <p:val>
                                            <p:fltVal val="90"/>
                                          </p:val>
                                        </p:tav>
                                        <p:tav tm="100000">
                                          <p:val>
                                            <p:fltVal val="0"/>
                                          </p:val>
                                        </p:tav>
                                      </p:tavLst>
                                    </p:anim>
                                    <p:animEffect transition="in" filter="fade">
                                      <p:cBhvr>
                                        <p:cTn id="5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6" grpId="0"/>
      <p:bldP spid="37" grpId="0"/>
      <p:bldP spid="39" grpId="0"/>
      <p:bldP spid="40" grpId="0"/>
      <p:bldP spid="41" grpId="0"/>
      <p:bldP spid="64"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4">
            <a:extLst>
              <a:ext uri="{FF2B5EF4-FFF2-40B4-BE49-F238E27FC236}">
                <a16:creationId xmlns:a16="http://schemas.microsoft.com/office/drawing/2014/main" xmlns="" id="{DCC1C526-C1FA-4917-B793-AD00A564FE0E}"/>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4">
            <a:extLst>
              <a:ext uri="{FF2B5EF4-FFF2-40B4-BE49-F238E27FC236}">
                <a16:creationId xmlns:a16="http://schemas.microsoft.com/office/drawing/2014/main" xmlns="" id="{D076A1FB-62D7-4F80-823C-D8A3E6EBA715}"/>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F10D461F-4005-4E3D-B1B1-F3FE5E1B08F6}"/>
              </a:ext>
            </a:extLst>
          </p:cNvPr>
          <p:cNvSpPr txBox="1">
            <a:spLocks/>
          </p:cNvSpPr>
          <p:nvPr>
            <p:custDataLst>
              <p:tags r:id="rId3"/>
            </p:custDataLst>
          </p:nvPr>
        </p:nvSpPr>
        <p:spPr>
          <a:xfrm>
            <a:off x="4431373" y="3614541"/>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buClr>
                <a:srgbClr val="76AA30">
                  <a:lumMod val="50000"/>
                </a:srgbClr>
              </a:buClr>
              <a:defRPr/>
            </a:pPr>
            <a:r>
              <a:rPr lang="da-DK"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Exploring new knowledge</a:t>
            </a:r>
            <a:endParaRPr lang="en-US"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2" name="文本占位符 4">
            <a:extLst>
              <a:ext uri="{FF2B5EF4-FFF2-40B4-BE49-F238E27FC236}">
                <a16:creationId xmlns:a16="http://schemas.microsoft.com/office/drawing/2014/main" xmlns="" id="{DB02DD55-9892-4812-8EBC-C0F62363EA04}"/>
              </a:ext>
            </a:extLst>
          </p:cNvPr>
          <p:cNvSpPr txBox="1">
            <a:spLocks/>
          </p:cNvSpPr>
          <p:nvPr>
            <p:custDataLst>
              <p:tags r:id="rId4"/>
            </p:custDataLst>
          </p:nvPr>
        </p:nvSpPr>
        <p:spPr>
          <a:xfrm>
            <a:off x="1866541" y="689464"/>
            <a:ext cx="1568089" cy="3509963"/>
          </a:xfrm>
          <a:prstGeom prst="rect">
            <a:avLst/>
          </a:prstGeom>
        </p:spPr>
        <p:txBody>
          <a:bodyPr vert="horz" lIns="91440" tIns="45720" rIns="91440" bIns="45720" rtlCol="0">
            <a:noAutofit/>
          </a:bodyPr>
          <a:lstStyle>
            <a:lvl1pPr marL="0" indent="0" algn="just"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23900" i="1" kern="1200" baseline="0">
                <a:ln w="19050">
                  <a:solidFill>
                    <a:schemeClr val="bg1"/>
                  </a:solidFill>
                </a:ln>
                <a:solidFill>
                  <a:schemeClr val="accent1"/>
                </a:solidFill>
                <a:latin typeface="Baskerville Old Face" panose="02020602080505020303" pitchFamily="18" charset="0"/>
                <a:ea typeface="华文中宋" panose="02010600040101010101" pitchFamily="2" charset="-122"/>
                <a:cs typeface="+mn-cs"/>
              </a:defRPr>
            </a:lvl1pPr>
            <a:lvl2pPr marL="357188" indent="-357188"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6AA30">
                  <a:lumMod val="50000"/>
                </a:srgbClr>
              </a:buClr>
              <a:defRPr/>
            </a:pPr>
            <a:r>
              <a:rPr lang="en-US" altLang="zh-CN"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rPr>
              <a:t>3</a:t>
            </a:r>
            <a:endParaRPr lang="zh-CN" altLang="en-US"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3" name="矩形 12">
            <a:extLst>
              <a:ext uri="{FF2B5EF4-FFF2-40B4-BE49-F238E27FC236}">
                <a16:creationId xmlns:a16="http://schemas.microsoft.com/office/drawing/2014/main" xmlns="" id="{BAF0EAD8-0A5B-4FA9-8B05-4A757B673465}"/>
              </a:ext>
            </a:extLst>
          </p:cNvPr>
          <p:cNvSpPr/>
          <p:nvPr/>
        </p:nvSpPr>
        <p:spPr>
          <a:xfrm>
            <a:off x="4275369" y="2259449"/>
            <a:ext cx="3781805" cy="1169551"/>
          </a:xfrm>
          <a:prstGeom prst="rect">
            <a:avLst/>
          </a:prstGeom>
        </p:spPr>
        <p:txBody>
          <a:bodyPr wrap="none">
            <a:spAutoFit/>
          </a:bodyPr>
          <a:lstStyle/>
          <a:p>
            <a:r>
              <a:rPr lang="zh-CN" altLang="en-US" sz="7000" b="1" dirty="0">
                <a:solidFill>
                  <a:srgbClr val="FFFFFF"/>
                </a:solidFill>
                <a:latin typeface="字魂36号-正文宋楷" panose="02000000000000000000" pitchFamily="2" charset="-122"/>
                <a:ea typeface="字魂36号-正文宋楷" panose="02000000000000000000" pitchFamily="2" charset="-122"/>
              </a:rPr>
              <a:t>探索新知</a:t>
            </a:r>
            <a:endParaRPr lang="zh-CN" altLang="en-US" sz="7000" dirty="0"/>
          </a:p>
        </p:txBody>
      </p:sp>
    </p:spTree>
    <p:extLst>
      <p:ext uri="{BB962C8B-B14F-4D97-AF65-F5344CB8AC3E}">
        <p14:creationId xmlns:p14="http://schemas.microsoft.com/office/powerpoint/2010/main" xmlns="" val="2342509900"/>
      </p:ext>
    </p:extLst>
  </p:cSld>
  <p:clrMapOvr>
    <a:masterClrMapping/>
  </p:clrMapOvr>
  <mc:AlternateContent xmlns:mc="http://schemas.openxmlformats.org/markup-compatibility/2006">
    <mc:Choice xmlns:p15="http://schemas.microsoft.com/office/powerpoint/2012/main" xmlns="" Requires="p15">
      <p:transition spd="slow" advClick="0" advTm="2000">
        <p15:prstTrans prst="drap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a:extLst>
              <a:ext uri="{FF2B5EF4-FFF2-40B4-BE49-F238E27FC236}">
                <a16:creationId xmlns:a16="http://schemas.microsoft.com/office/drawing/2014/main" xmlns="" id="{9BCBBD33-A12B-4105-B46C-C3B532D41ED2}"/>
              </a:ext>
            </a:extLst>
          </p:cNvPr>
          <p:cNvSpPr txBox="1"/>
          <p:nvPr/>
        </p:nvSpPr>
        <p:spPr>
          <a:xfrm>
            <a:off x="546211" y="1025892"/>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让学生巩固所学所知</a:t>
            </a:r>
          </a:p>
        </p:txBody>
      </p:sp>
      <p:sp>
        <p:nvSpPr>
          <p:cNvPr id="3" name="矩形 2">
            <a:extLst>
              <a:ext uri="{FF2B5EF4-FFF2-40B4-BE49-F238E27FC236}">
                <a16:creationId xmlns:a16="http://schemas.microsoft.com/office/drawing/2014/main" xmlns="" id="{227FACC2-1704-482E-BF67-BD6F9F17F665}"/>
              </a:ext>
            </a:extLst>
          </p:cNvPr>
          <p:cNvSpPr/>
          <p:nvPr/>
        </p:nvSpPr>
        <p:spPr>
          <a:xfrm>
            <a:off x="976130" y="1844585"/>
            <a:ext cx="6119148" cy="1231876"/>
          </a:xfrm>
          <a:prstGeom prst="rect">
            <a:avLst/>
          </a:prstGeom>
        </p:spPr>
        <p:txBody>
          <a:bodyPr wrap="square">
            <a:spAutoFit/>
          </a:bodyPr>
          <a:lstStyle/>
          <a:p>
            <a:pPr algn="just">
              <a:lnSpc>
                <a:spcPct val="130000"/>
              </a:lnSpc>
            </a:pPr>
            <a:r>
              <a:rPr lang="zh-CN" altLang="en-US"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训练</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：一个办公楼原来平均每天照明用电</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100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千瓦时。改用节能灯以后，平均每天只用电</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25</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千瓦时。原来</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5</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天的用电量现在可以用多少天？</a:t>
            </a:r>
          </a:p>
        </p:txBody>
      </p:sp>
      <p:grpSp>
        <p:nvGrpSpPr>
          <p:cNvPr id="39" name="PA-287-287978-Skyscrapers-526251">
            <a:extLst>
              <a:ext uri="{FF2B5EF4-FFF2-40B4-BE49-F238E27FC236}">
                <a16:creationId xmlns:a16="http://schemas.microsoft.com/office/drawing/2014/main" xmlns="" id="{B0A95F55-A2BF-4ECA-9DCA-34B7D9C2BF5B}"/>
              </a:ext>
            </a:extLst>
          </p:cNvPr>
          <p:cNvGrpSpPr>
            <a:grpSpLocks noChangeAspect="1"/>
          </p:cNvGrpSpPr>
          <p:nvPr>
            <p:custDataLst>
              <p:tags r:id="rId1"/>
            </p:custDataLst>
          </p:nvPr>
        </p:nvGrpSpPr>
        <p:grpSpPr>
          <a:xfrm>
            <a:off x="1956123" y="3166379"/>
            <a:ext cx="3680748" cy="2955404"/>
            <a:chOff x="45393" y="1807518"/>
            <a:chExt cx="1431691" cy="1526977"/>
          </a:xfrm>
          <a:solidFill>
            <a:srgbClr val="A6591A"/>
          </a:solidFill>
        </p:grpSpPr>
        <p:sp>
          <p:nvSpPr>
            <p:cNvPr id="40" name="PA-任意多边形: 形状 1142">
              <a:extLst>
                <a:ext uri="{FF2B5EF4-FFF2-40B4-BE49-F238E27FC236}">
                  <a16:creationId xmlns:a16="http://schemas.microsoft.com/office/drawing/2014/main" xmlns="" id="{C4BA4C85-EE2C-48E7-B836-5879FCFF7996}"/>
                </a:ext>
              </a:extLst>
            </p:cNvPr>
            <p:cNvSpPr/>
            <p:nvPr>
              <p:custDataLst>
                <p:tags r:id="rId2"/>
              </p:custDataLst>
            </p:nvPr>
          </p:nvSpPr>
          <p:spPr>
            <a:xfrm>
              <a:off x="585133" y="1807518"/>
              <a:ext cx="446484" cy="1526977"/>
            </a:xfrm>
            <a:custGeom>
              <a:avLst/>
              <a:gdLst>
                <a:gd name="connsiteX0" fmla="*/ 414963 w 446484"/>
                <a:gd name="connsiteY0" fmla="*/ 383221 h 1526976"/>
                <a:gd name="connsiteX1" fmla="*/ 380917 w 446484"/>
                <a:gd name="connsiteY1" fmla="*/ 383221 h 1526976"/>
                <a:gd name="connsiteX2" fmla="*/ 380917 w 446484"/>
                <a:gd name="connsiteY2" fmla="*/ 224469 h 1526976"/>
                <a:gd name="connsiteX3" fmla="*/ 349198 w 446484"/>
                <a:gd name="connsiteY3" fmla="*/ 192726 h 1526976"/>
                <a:gd name="connsiteX4" fmla="*/ 256187 w 446484"/>
                <a:gd name="connsiteY4" fmla="*/ 192726 h 1526976"/>
                <a:gd name="connsiteX5" fmla="*/ 256187 w 446484"/>
                <a:gd name="connsiteY5" fmla="*/ 33974 h 1526976"/>
                <a:gd name="connsiteX6" fmla="*/ 224469 w 446484"/>
                <a:gd name="connsiteY6" fmla="*/ 2232 h 1526976"/>
                <a:gd name="connsiteX7" fmla="*/ 192726 w 446484"/>
                <a:gd name="connsiteY7" fmla="*/ 33974 h 1526976"/>
                <a:gd name="connsiteX8" fmla="*/ 192726 w 446484"/>
                <a:gd name="connsiteY8" fmla="*/ 192726 h 1526976"/>
                <a:gd name="connsiteX9" fmla="*/ 97479 w 446484"/>
                <a:gd name="connsiteY9" fmla="*/ 192726 h 1526976"/>
                <a:gd name="connsiteX10" fmla="*/ 65717 w 446484"/>
                <a:gd name="connsiteY10" fmla="*/ 224469 h 1526976"/>
                <a:gd name="connsiteX11" fmla="*/ 65717 w 446484"/>
                <a:gd name="connsiteY11" fmla="*/ 383221 h 1526976"/>
                <a:gd name="connsiteX12" fmla="*/ 33974 w 446484"/>
                <a:gd name="connsiteY12" fmla="*/ 383221 h 1526976"/>
                <a:gd name="connsiteX13" fmla="*/ 2232 w 446484"/>
                <a:gd name="connsiteY13" fmla="*/ 414963 h 1526976"/>
                <a:gd name="connsiteX14" fmla="*/ 2232 w 446484"/>
                <a:gd name="connsiteY14" fmla="*/ 1494467 h 1526976"/>
                <a:gd name="connsiteX15" fmla="*/ 33974 w 446484"/>
                <a:gd name="connsiteY15" fmla="*/ 1526185 h 1526976"/>
                <a:gd name="connsiteX16" fmla="*/ 414963 w 446484"/>
                <a:gd name="connsiteY16" fmla="*/ 1526185 h 1526976"/>
                <a:gd name="connsiteX17" fmla="*/ 446681 w 446484"/>
                <a:gd name="connsiteY17" fmla="*/ 1494467 h 1526976"/>
                <a:gd name="connsiteX18" fmla="*/ 446681 w 446484"/>
                <a:gd name="connsiteY18" fmla="*/ 414963 h 1526976"/>
                <a:gd name="connsiteX19" fmla="*/ 414963 w 446484"/>
                <a:gd name="connsiteY19" fmla="*/ 383221 h 1526976"/>
                <a:gd name="connsiteX20" fmla="*/ 129221 w 446484"/>
                <a:gd name="connsiteY20" fmla="*/ 256231 h 1526976"/>
                <a:gd name="connsiteX21" fmla="*/ 317388 w 446484"/>
                <a:gd name="connsiteY21" fmla="*/ 256231 h 1526976"/>
                <a:gd name="connsiteX22" fmla="*/ 317388 w 446484"/>
                <a:gd name="connsiteY22" fmla="*/ 287974 h 1526976"/>
                <a:gd name="connsiteX23" fmla="*/ 129221 w 446484"/>
                <a:gd name="connsiteY23" fmla="*/ 287974 h 1526976"/>
                <a:gd name="connsiteX24" fmla="*/ 129221 w 446484"/>
                <a:gd name="connsiteY24" fmla="*/ 256231 h 1526976"/>
                <a:gd name="connsiteX25" fmla="*/ 129221 w 446484"/>
                <a:gd name="connsiteY25" fmla="*/ 351478 h 1526976"/>
                <a:gd name="connsiteX26" fmla="*/ 317388 w 446484"/>
                <a:gd name="connsiteY26" fmla="*/ 351478 h 1526976"/>
                <a:gd name="connsiteX27" fmla="*/ 317388 w 446484"/>
                <a:gd name="connsiteY27" fmla="*/ 383221 h 1526976"/>
                <a:gd name="connsiteX28" fmla="*/ 129221 w 446484"/>
                <a:gd name="connsiteY28" fmla="*/ 383221 h 1526976"/>
                <a:gd name="connsiteX29" fmla="*/ 129221 w 446484"/>
                <a:gd name="connsiteY29" fmla="*/ 351478 h 1526976"/>
                <a:gd name="connsiteX30" fmla="*/ 319713 w 446484"/>
                <a:gd name="connsiteY30" fmla="*/ 1462656 h 1526976"/>
                <a:gd name="connsiteX31" fmla="*/ 319713 w 446484"/>
                <a:gd name="connsiteY31" fmla="*/ 541973 h 1526976"/>
                <a:gd name="connsiteX32" fmla="*/ 287997 w 446484"/>
                <a:gd name="connsiteY32" fmla="*/ 510210 h 1526976"/>
                <a:gd name="connsiteX33" fmla="*/ 256187 w 446484"/>
                <a:gd name="connsiteY33" fmla="*/ 541973 h 1526976"/>
                <a:gd name="connsiteX34" fmla="*/ 256187 w 446484"/>
                <a:gd name="connsiteY34" fmla="*/ 1462656 h 1526976"/>
                <a:gd name="connsiteX35" fmla="*/ 192726 w 446484"/>
                <a:gd name="connsiteY35" fmla="*/ 1462656 h 1526976"/>
                <a:gd name="connsiteX36" fmla="*/ 192726 w 446484"/>
                <a:gd name="connsiteY36" fmla="*/ 541973 h 1526976"/>
                <a:gd name="connsiteX37" fmla="*/ 160964 w 446484"/>
                <a:gd name="connsiteY37" fmla="*/ 510210 h 1526976"/>
                <a:gd name="connsiteX38" fmla="*/ 129221 w 446484"/>
                <a:gd name="connsiteY38" fmla="*/ 541973 h 1526976"/>
                <a:gd name="connsiteX39" fmla="*/ 129221 w 446484"/>
                <a:gd name="connsiteY39" fmla="*/ 1462656 h 1526976"/>
                <a:gd name="connsiteX40" fmla="*/ 65717 w 446484"/>
                <a:gd name="connsiteY40" fmla="*/ 1462656 h 1526976"/>
                <a:gd name="connsiteX41" fmla="*/ 65717 w 446484"/>
                <a:gd name="connsiteY41" fmla="*/ 446725 h 1526976"/>
                <a:gd name="connsiteX42" fmla="*/ 97479 w 446484"/>
                <a:gd name="connsiteY42" fmla="*/ 446725 h 1526976"/>
                <a:gd name="connsiteX43" fmla="*/ 349198 w 446484"/>
                <a:gd name="connsiteY43" fmla="*/ 446725 h 1526976"/>
                <a:gd name="connsiteX44" fmla="*/ 383244 w 446484"/>
                <a:gd name="connsiteY44" fmla="*/ 446725 h 1526976"/>
                <a:gd name="connsiteX45" fmla="*/ 383244 w 446484"/>
                <a:gd name="connsiteY45" fmla="*/ 1462656 h 1526976"/>
                <a:gd name="connsiteX46" fmla="*/ 319713 w 446484"/>
                <a:gd name="connsiteY46" fmla="*/ 1462656 h 152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46484" h="1526976">
                  <a:moveTo>
                    <a:pt x="414963" y="383221"/>
                  </a:moveTo>
                  <a:lnTo>
                    <a:pt x="380917" y="383221"/>
                  </a:lnTo>
                  <a:lnTo>
                    <a:pt x="380917" y="224469"/>
                  </a:lnTo>
                  <a:cubicBezTo>
                    <a:pt x="380917" y="206934"/>
                    <a:pt x="366686" y="192726"/>
                    <a:pt x="349198" y="192726"/>
                  </a:cubicBezTo>
                  <a:lnTo>
                    <a:pt x="256187" y="192726"/>
                  </a:lnTo>
                  <a:lnTo>
                    <a:pt x="256187" y="33974"/>
                  </a:lnTo>
                  <a:cubicBezTo>
                    <a:pt x="256187" y="16440"/>
                    <a:pt x="242000" y="2232"/>
                    <a:pt x="224469" y="2232"/>
                  </a:cubicBezTo>
                  <a:cubicBezTo>
                    <a:pt x="206937" y="2232"/>
                    <a:pt x="192726" y="16440"/>
                    <a:pt x="192726" y="33974"/>
                  </a:cubicBezTo>
                  <a:lnTo>
                    <a:pt x="192726" y="192726"/>
                  </a:lnTo>
                  <a:lnTo>
                    <a:pt x="97479" y="192726"/>
                  </a:lnTo>
                  <a:cubicBezTo>
                    <a:pt x="79945" y="192726"/>
                    <a:pt x="65717" y="206934"/>
                    <a:pt x="65717" y="224469"/>
                  </a:cubicBezTo>
                  <a:lnTo>
                    <a:pt x="65717" y="383221"/>
                  </a:lnTo>
                  <a:lnTo>
                    <a:pt x="33974" y="383221"/>
                  </a:lnTo>
                  <a:cubicBezTo>
                    <a:pt x="16440" y="383221"/>
                    <a:pt x="2232" y="397428"/>
                    <a:pt x="2232" y="414963"/>
                  </a:cubicBezTo>
                  <a:lnTo>
                    <a:pt x="2232" y="1494467"/>
                  </a:lnTo>
                  <a:cubicBezTo>
                    <a:pt x="2232" y="1511954"/>
                    <a:pt x="16440" y="1526185"/>
                    <a:pt x="33974" y="1526185"/>
                  </a:cubicBezTo>
                  <a:lnTo>
                    <a:pt x="414963" y="1526185"/>
                  </a:lnTo>
                  <a:cubicBezTo>
                    <a:pt x="432498" y="1526185"/>
                    <a:pt x="446681" y="1511954"/>
                    <a:pt x="446681" y="1494467"/>
                  </a:cubicBezTo>
                  <a:lnTo>
                    <a:pt x="446681" y="414963"/>
                  </a:lnTo>
                  <a:cubicBezTo>
                    <a:pt x="446681" y="397428"/>
                    <a:pt x="432498" y="383221"/>
                    <a:pt x="414963" y="383221"/>
                  </a:cubicBezTo>
                  <a:close/>
                  <a:moveTo>
                    <a:pt x="129221" y="256231"/>
                  </a:moveTo>
                  <a:lnTo>
                    <a:pt x="317388" y="256231"/>
                  </a:lnTo>
                  <a:lnTo>
                    <a:pt x="317388" y="287974"/>
                  </a:lnTo>
                  <a:lnTo>
                    <a:pt x="129221" y="287974"/>
                  </a:lnTo>
                  <a:lnTo>
                    <a:pt x="129221" y="256231"/>
                  </a:lnTo>
                  <a:close/>
                  <a:moveTo>
                    <a:pt x="129221" y="351478"/>
                  </a:moveTo>
                  <a:lnTo>
                    <a:pt x="317388" y="351478"/>
                  </a:lnTo>
                  <a:lnTo>
                    <a:pt x="317388" y="383221"/>
                  </a:lnTo>
                  <a:lnTo>
                    <a:pt x="129221" y="383221"/>
                  </a:lnTo>
                  <a:lnTo>
                    <a:pt x="129221" y="351478"/>
                  </a:lnTo>
                  <a:close/>
                  <a:moveTo>
                    <a:pt x="319713" y="1462656"/>
                  </a:moveTo>
                  <a:lnTo>
                    <a:pt x="319713" y="541973"/>
                  </a:lnTo>
                  <a:cubicBezTo>
                    <a:pt x="319713" y="524438"/>
                    <a:pt x="305485" y="510210"/>
                    <a:pt x="287997" y="510210"/>
                  </a:cubicBezTo>
                  <a:cubicBezTo>
                    <a:pt x="270418" y="510210"/>
                    <a:pt x="256187" y="524441"/>
                    <a:pt x="256187" y="541973"/>
                  </a:cubicBezTo>
                  <a:lnTo>
                    <a:pt x="256187" y="1462656"/>
                  </a:lnTo>
                  <a:lnTo>
                    <a:pt x="192726" y="1462656"/>
                  </a:lnTo>
                  <a:lnTo>
                    <a:pt x="192726" y="541973"/>
                  </a:lnTo>
                  <a:cubicBezTo>
                    <a:pt x="192726" y="524438"/>
                    <a:pt x="178496" y="510210"/>
                    <a:pt x="160964" y="510210"/>
                  </a:cubicBezTo>
                  <a:cubicBezTo>
                    <a:pt x="143429" y="510210"/>
                    <a:pt x="129221" y="524441"/>
                    <a:pt x="129221" y="541973"/>
                  </a:cubicBezTo>
                  <a:lnTo>
                    <a:pt x="129221" y="1462656"/>
                  </a:lnTo>
                  <a:lnTo>
                    <a:pt x="65717" y="1462656"/>
                  </a:lnTo>
                  <a:lnTo>
                    <a:pt x="65717" y="446725"/>
                  </a:lnTo>
                  <a:lnTo>
                    <a:pt x="97479" y="446725"/>
                  </a:lnTo>
                  <a:lnTo>
                    <a:pt x="349198" y="446725"/>
                  </a:lnTo>
                  <a:lnTo>
                    <a:pt x="383244" y="446725"/>
                  </a:lnTo>
                  <a:lnTo>
                    <a:pt x="383244" y="1462656"/>
                  </a:lnTo>
                  <a:lnTo>
                    <a:pt x="319713" y="1462656"/>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PA-任意多边形: 形状 1143">
              <a:extLst>
                <a:ext uri="{FF2B5EF4-FFF2-40B4-BE49-F238E27FC236}">
                  <a16:creationId xmlns:a16="http://schemas.microsoft.com/office/drawing/2014/main" xmlns="" id="{D0224A8C-D4C8-474B-833F-9DBADD0E16AD}"/>
                </a:ext>
              </a:extLst>
            </p:cNvPr>
            <p:cNvSpPr/>
            <p:nvPr>
              <p:custDataLst>
                <p:tags r:id="rId3"/>
              </p:custDataLst>
            </p:nvPr>
          </p:nvSpPr>
          <p:spPr>
            <a:xfrm>
              <a:off x="1093107" y="2188506"/>
              <a:ext cx="383977" cy="1145977"/>
            </a:xfrm>
            <a:custGeom>
              <a:avLst/>
              <a:gdLst>
                <a:gd name="connsiteX0" fmla="*/ 33951 w 383976"/>
                <a:gd name="connsiteY0" fmla="*/ 2232 h 1145976"/>
                <a:gd name="connsiteX1" fmla="*/ 2232 w 383976"/>
                <a:gd name="connsiteY1" fmla="*/ 33974 h 1145976"/>
                <a:gd name="connsiteX2" fmla="*/ 2232 w 383976"/>
                <a:gd name="connsiteY2" fmla="*/ 1113479 h 1145976"/>
                <a:gd name="connsiteX3" fmla="*/ 33951 w 383976"/>
                <a:gd name="connsiteY3" fmla="*/ 1145197 h 1145976"/>
                <a:gd name="connsiteX4" fmla="*/ 351505 w 383976"/>
                <a:gd name="connsiteY4" fmla="*/ 1145197 h 1145976"/>
                <a:gd name="connsiteX5" fmla="*/ 383221 w 383976"/>
                <a:gd name="connsiteY5" fmla="*/ 1113479 h 1145976"/>
                <a:gd name="connsiteX6" fmla="*/ 383221 w 383976"/>
                <a:gd name="connsiteY6" fmla="*/ 224469 h 1145976"/>
                <a:gd name="connsiteX7" fmla="*/ 33951 w 383976"/>
                <a:gd name="connsiteY7" fmla="*/ 2232 h 1145976"/>
                <a:gd name="connsiteX8" fmla="*/ 65764 w 383976"/>
                <a:gd name="connsiteY8" fmla="*/ 66461 h 1145976"/>
                <a:gd name="connsiteX9" fmla="*/ 267652 w 383976"/>
                <a:gd name="connsiteY9" fmla="*/ 129802 h 1145976"/>
                <a:gd name="connsiteX10" fmla="*/ 313605 w 383976"/>
                <a:gd name="connsiteY10" fmla="*/ 192726 h 1145976"/>
                <a:gd name="connsiteX11" fmla="*/ 259794 w 383976"/>
                <a:gd name="connsiteY11" fmla="*/ 192726 h 1145976"/>
                <a:gd name="connsiteX12" fmla="*/ 65764 w 383976"/>
                <a:gd name="connsiteY12" fmla="*/ 97155 h 1145976"/>
                <a:gd name="connsiteX13" fmla="*/ 65764 w 383976"/>
                <a:gd name="connsiteY13" fmla="*/ 66461 h 1145976"/>
                <a:gd name="connsiteX14" fmla="*/ 170125 w 383976"/>
                <a:gd name="connsiteY14" fmla="*/ 192726 h 1145976"/>
                <a:gd name="connsiteX15" fmla="*/ 65764 w 383976"/>
                <a:gd name="connsiteY15" fmla="*/ 192726 h 1145976"/>
                <a:gd name="connsiteX16" fmla="*/ 65764 w 383976"/>
                <a:gd name="connsiteY16" fmla="*/ 160800 h 1145976"/>
                <a:gd name="connsiteX17" fmla="*/ 109109 w 383976"/>
                <a:gd name="connsiteY17" fmla="*/ 167033 h 1145976"/>
                <a:gd name="connsiteX18" fmla="*/ 170125 w 383976"/>
                <a:gd name="connsiteY18" fmla="*/ 192726 h 1145976"/>
                <a:gd name="connsiteX19" fmla="*/ 319695 w 383976"/>
                <a:gd name="connsiteY19" fmla="*/ 1081668 h 1145976"/>
                <a:gd name="connsiteX20" fmla="*/ 65764 w 383976"/>
                <a:gd name="connsiteY20" fmla="*/ 1081668 h 1145976"/>
                <a:gd name="connsiteX21" fmla="*/ 65764 w 383976"/>
                <a:gd name="connsiteY21" fmla="*/ 256231 h 1145976"/>
                <a:gd name="connsiteX22" fmla="*/ 242307 w 383976"/>
                <a:gd name="connsiteY22" fmla="*/ 256231 h 1145976"/>
                <a:gd name="connsiteX23" fmla="*/ 242492 w 383976"/>
                <a:gd name="connsiteY23" fmla="*/ 256231 h 1145976"/>
                <a:gd name="connsiteX24" fmla="*/ 242584 w 383976"/>
                <a:gd name="connsiteY24" fmla="*/ 256231 h 1145976"/>
                <a:gd name="connsiteX25" fmla="*/ 319695 w 383976"/>
                <a:gd name="connsiteY25" fmla="*/ 256231 h 1145976"/>
                <a:gd name="connsiteX26" fmla="*/ 319695 w 383976"/>
                <a:gd name="connsiteY26" fmla="*/ 1081668 h 1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3976" h="1145976">
                  <a:moveTo>
                    <a:pt x="33951" y="2232"/>
                  </a:moveTo>
                  <a:cubicBezTo>
                    <a:pt x="16463" y="2232"/>
                    <a:pt x="2232" y="16440"/>
                    <a:pt x="2232" y="33974"/>
                  </a:cubicBezTo>
                  <a:lnTo>
                    <a:pt x="2232" y="1113479"/>
                  </a:lnTo>
                  <a:cubicBezTo>
                    <a:pt x="2232" y="1130966"/>
                    <a:pt x="16463" y="1145197"/>
                    <a:pt x="33951" y="1145197"/>
                  </a:cubicBezTo>
                  <a:lnTo>
                    <a:pt x="351505" y="1145197"/>
                  </a:lnTo>
                  <a:cubicBezTo>
                    <a:pt x="368993" y="1145197"/>
                    <a:pt x="383221" y="1130966"/>
                    <a:pt x="383221" y="1113479"/>
                  </a:cubicBezTo>
                  <a:lnTo>
                    <a:pt x="383221" y="224469"/>
                  </a:lnTo>
                  <a:cubicBezTo>
                    <a:pt x="383221" y="147614"/>
                    <a:pt x="310208" y="2232"/>
                    <a:pt x="33951" y="2232"/>
                  </a:cubicBezTo>
                  <a:close/>
                  <a:moveTo>
                    <a:pt x="65764" y="66461"/>
                  </a:moveTo>
                  <a:cubicBezTo>
                    <a:pt x="153290" y="70622"/>
                    <a:pt x="222680" y="92318"/>
                    <a:pt x="267652" y="129802"/>
                  </a:cubicBezTo>
                  <a:cubicBezTo>
                    <a:pt x="291885" y="150031"/>
                    <a:pt x="306300" y="172590"/>
                    <a:pt x="313605" y="192726"/>
                  </a:cubicBezTo>
                  <a:lnTo>
                    <a:pt x="259794" y="192726"/>
                  </a:lnTo>
                  <a:cubicBezTo>
                    <a:pt x="205100" y="114919"/>
                    <a:pt x="115157" y="99408"/>
                    <a:pt x="65764" y="97155"/>
                  </a:cubicBezTo>
                  <a:lnTo>
                    <a:pt x="65764" y="66461"/>
                  </a:lnTo>
                  <a:close/>
                  <a:moveTo>
                    <a:pt x="170125" y="192726"/>
                  </a:moveTo>
                  <a:lnTo>
                    <a:pt x="65764" y="192726"/>
                  </a:lnTo>
                  <a:lnTo>
                    <a:pt x="65764" y="160800"/>
                  </a:lnTo>
                  <a:cubicBezTo>
                    <a:pt x="77855" y="161496"/>
                    <a:pt x="92973" y="163217"/>
                    <a:pt x="109109" y="167033"/>
                  </a:cubicBezTo>
                  <a:cubicBezTo>
                    <a:pt x="132549" y="172590"/>
                    <a:pt x="152918" y="181195"/>
                    <a:pt x="170125" y="192726"/>
                  </a:cubicBezTo>
                  <a:close/>
                  <a:moveTo>
                    <a:pt x="319695" y="1081668"/>
                  </a:moveTo>
                  <a:lnTo>
                    <a:pt x="65764" y="1081668"/>
                  </a:lnTo>
                  <a:lnTo>
                    <a:pt x="65764" y="256231"/>
                  </a:lnTo>
                  <a:lnTo>
                    <a:pt x="242307" y="256231"/>
                  </a:lnTo>
                  <a:cubicBezTo>
                    <a:pt x="242355" y="256231"/>
                    <a:pt x="242399" y="256231"/>
                    <a:pt x="242492" y="256231"/>
                  </a:cubicBezTo>
                  <a:lnTo>
                    <a:pt x="242584" y="256231"/>
                  </a:lnTo>
                  <a:lnTo>
                    <a:pt x="319695" y="256231"/>
                  </a:lnTo>
                  <a:lnTo>
                    <a:pt x="319695" y="1081668"/>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PA-任意多边形: 形状 1144">
              <a:extLst>
                <a:ext uri="{FF2B5EF4-FFF2-40B4-BE49-F238E27FC236}">
                  <a16:creationId xmlns:a16="http://schemas.microsoft.com/office/drawing/2014/main" xmlns="" id="{E7A43554-8406-4477-8719-82FF34A9DD5B}"/>
                </a:ext>
              </a:extLst>
            </p:cNvPr>
            <p:cNvSpPr/>
            <p:nvPr>
              <p:custDataLst>
                <p:tags r:id="rId4"/>
              </p:custDataLst>
            </p:nvPr>
          </p:nvSpPr>
          <p:spPr>
            <a:xfrm>
              <a:off x="1188777" y="2505989"/>
              <a:ext cx="193477" cy="65484"/>
            </a:xfrm>
            <a:custGeom>
              <a:avLst/>
              <a:gdLst>
                <a:gd name="connsiteX0" fmla="*/ 160961 w 193476"/>
                <a:gd name="connsiteY0" fmla="*/ 2232 h 65484"/>
                <a:gd name="connsiteX1" fmla="*/ 33998 w 193476"/>
                <a:gd name="connsiteY1" fmla="*/ 2232 h 65484"/>
                <a:gd name="connsiteX2" fmla="*/ 2232 w 193476"/>
                <a:gd name="connsiteY2" fmla="*/ 33995 h 65484"/>
                <a:gd name="connsiteX3" fmla="*/ 33998 w 193476"/>
                <a:gd name="connsiteY3" fmla="*/ 65737 h 65484"/>
                <a:gd name="connsiteX4" fmla="*/ 160961 w 193476"/>
                <a:gd name="connsiteY4" fmla="*/ 65737 h 65484"/>
                <a:gd name="connsiteX5" fmla="*/ 192727 w 193476"/>
                <a:gd name="connsiteY5" fmla="*/ 33995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63"/>
                    <a:pt x="2232" y="33995"/>
                  </a:cubicBezTo>
                  <a:cubicBezTo>
                    <a:pt x="2232" y="51527"/>
                    <a:pt x="16463" y="65737"/>
                    <a:pt x="33998" y="65737"/>
                  </a:cubicBezTo>
                  <a:lnTo>
                    <a:pt x="160961" y="65737"/>
                  </a:lnTo>
                  <a:cubicBezTo>
                    <a:pt x="178540" y="65737"/>
                    <a:pt x="192727" y="51530"/>
                    <a:pt x="192727" y="33995"/>
                  </a:cubicBezTo>
                  <a:cubicBezTo>
                    <a:pt x="192727" y="16460"/>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 name="PA-任意多边形: 形状 1145">
              <a:extLst>
                <a:ext uri="{FF2B5EF4-FFF2-40B4-BE49-F238E27FC236}">
                  <a16:creationId xmlns:a16="http://schemas.microsoft.com/office/drawing/2014/main" xmlns="" id="{55E45C5A-DDC8-440B-BF6C-B1046CD6638E}"/>
                </a:ext>
              </a:extLst>
            </p:cNvPr>
            <p:cNvSpPr/>
            <p:nvPr>
              <p:custDataLst>
                <p:tags r:id="rId5"/>
              </p:custDataLst>
            </p:nvPr>
          </p:nvSpPr>
          <p:spPr>
            <a:xfrm>
              <a:off x="1188777" y="2633026"/>
              <a:ext cx="193477" cy="65484"/>
            </a:xfrm>
            <a:custGeom>
              <a:avLst/>
              <a:gdLst>
                <a:gd name="connsiteX0" fmla="*/ 160961 w 193476"/>
                <a:gd name="connsiteY0" fmla="*/ 2232 h 65484"/>
                <a:gd name="connsiteX1" fmla="*/ 33998 w 193476"/>
                <a:gd name="connsiteY1" fmla="*/ 2232 h 65484"/>
                <a:gd name="connsiteX2" fmla="*/ 2232 w 193476"/>
                <a:gd name="connsiteY2" fmla="*/ 33948 h 65484"/>
                <a:gd name="connsiteX3" fmla="*/ 33998 w 193476"/>
                <a:gd name="connsiteY3" fmla="*/ 65666 h 65484"/>
                <a:gd name="connsiteX4" fmla="*/ 160961 w 193476"/>
                <a:gd name="connsiteY4" fmla="*/ 65666 h 65484"/>
                <a:gd name="connsiteX5" fmla="*/ 192727 w 193476"/>
                <a:gd name="connsiteY5" fmla="*/ 33948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19"/>
                    <a:pt x="2232" y="33948"/>
                  </a:cubicBezTo>
                  <a:cubicBezTo>
                    <a:pt x="2232" y="51483"/>
                    <a:pt x="16463" y="65666"/>
                    <a:pt x="33998" y="65666"/>
                  </a:cubicBezTo>
                  <a:lnTo>
                    <a:pt x="160961" y="65666"/>
                  </a:lnTo>
                  <a:cubicBezTo>
                    <a:pt x="178540" y="65666"/>
                    <a:pt x="192727" y="51480"/>
                    <a:pt x="192727" y="33948"/>
                  </a:cubicBezTo>
                  <a:cubicBezTo>
                    <a:pt x="192727" y="16416"/>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PA-任意多边形: 形状 1146">
              <a:extLst>
                <a:ext uri="{FF2B5EF4-FFF2-40B4-BE49-F238E27FC236}">
                  <a16:creationId xmlns:a16="http://schemas.microsoft.com/office/drawing/2014/main" xmlns="" id="{BB059398-E191-48C9-9F60-395938D798A1}"/>
                </a:ext>
              </a:extLst>
            </p:cNvPr>
            <p:cNvSpPr/>
            <p:nvPr>
              <p:custDataLst>
                <p:tags r:id="rId6"/>
              </p:custDataLst>
            </p:nvPr>
          </p:nvSpPr>
          <p:spPr>
            <a:xfrm>
              <a:off x="1188777" y="2759988"/>
              <a:ext cx="193477" cy="65484"/>
            </a:xfrm>
            <a:custGeom>
              <a:avLst/>
              <a:gdLst>
                <a:gd name="connsiteX0" fmla="*/ 160961 w 193476"/>
                <a:gd name="connsiteY0" fmla="*/ 2232 h 65484"/>
                <a:gd name="connsiteX1" fmla="*/ 33998 w 193476"/>
                <a:gd name="connsiteY1" fmla="*/ 2232 h 65484"/>
                <a:gd name="connsiteX2" fmla="*/ 2232 w 193476"/>
                <a:gd name="connsiteY2" fmla="*/ 33951 h 65484"/>
                <a:gd name="connsiteX3" fmla="*/ 33998 w 193476"/>
                <a:gd name="connsiteY3" fmla="*/ 65764 h 65484"/>
                <a:gd name="connsiteX4" fmla="*/ 160961 w 193476"/>
                <a:gd name="connsiteY4" fmla="*/ 65764 h 65484"/>
                <a:gd name="connsiteX5" fmla="*/ 192727 w 193476"/>
                <a:gd name="connsiteY5" fmla="*/ 33951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63"/>
                    <a:pt x="2232" y="33951"/>
                  </a:cubicBezTo>
                  <a:cubicBezTo>
                    <a:pt x="2232" y="51530"/>
                    <a:pt x="16463" y="65764"/>
                    <a:pt x="33998" y="65764"/>
                  </a:cubicBezTo>
                  <a:lnTo>
                    <a:pt x="160961" y="65764"/>
                  </a:lnTo>
                  <a:cubicBezTo>
                    <a:pt x="178540" y="65764"/>
                    <a:pt x="192727" y="51533"/>
                    <a:pt x="192727" y="33951"/>
                  </a:cubicBezTo>
                  <a:cubicBezTo>
                    <a:pt x="192727" y="16463"/>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PA-任意多边形: 形状 1147">
              <a:extLst>
                <a:ext uri="{FF2B5EF4-FFF2-40B4-BE49-F238E27FC236}">
                  <a16:creationId xmlns:a16="http://schemas.microsoft.com/office/drawing/2014/main" xmlns="" id="{00727F79-65EA-4D4B-867B-C3E0CEB50071}"/>
                </a:ext>
              </a:extLst>
            </p:cNvPr>
            <p:cNvSpPr/>
            <p:nvPr>
              <p:custDataLst>
                <p:tags r:id="rId7"/>
              </p:custDataLst>
            </p:nvPr>
          </p:nvSpPr>
          <p:spPr>
            <a:xfrm>
              <a:off x="1188777" y="2886953"/>
              <a:ext cx="193477" cy="65484"/>
            </a:xfrm>
            <a:custGeom>
              <a:avLst/>
              <a:gdLst>
                <a:gd name="connsiteX0" fmla="*/ 160961 w 193476"/>
                <a:gd name="connsiteY0" fmla="*/ 2232 h 65484"/>
                <a:gd name="connsiteX1" fmla="*/ 33998 w 193476"/>
                <a:gd name="connsiteY1" fmla="*/ 2232 h 65484"/>
                <a:gd name="connsiteX2" fmla="*/ 2232 w 193476"/>
                <a:gd name="connsiteY2" fmla="*/ 34043 h 65484"/>
                <a:gd name="connsiteX3" fmla="*/ 33998 w 193476"/>
                <a:gd name="connsiteY3" fmla="*/ 65761 h 65484"/>
                <a:gd name="connsiteX4" fmla="*/ 160961 w 193476"/>
                <a:gd name="connsiteY4" fmla="*/ 65761 h 65484"/>
                <a:gd name="connsiteX5" fmla="*/ 192727 w 193476"/>
                <a:gd name="connsiteY5" fmla="*/ 34043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60"/>
                    <a:pt x="2232" y="34043"/>
                  </a:cubicBezTo>
                  <a:cubicBezTo>
                    <a:pt x="2232" y="51530"/>
                    <a:pt x="16463" y="65761"/>
                    <a:pt x="33998" y="65761"/>
                  </a:cubicBezTo>
                  <a:lnTo>
                    <a:pt x="160961" y="65761"/>
                  </a:lnTo>
                  <a:cubicBezTo>
                    <a:pt x="178540" y="65761"/>
                    <a:pt x="192727" y="51530"/>
                    <a:pt x="192727" y="34043"/>
                  </a:cubicBezTo>
                  <a:cubicBezTo>
                    <a:pt x="192727" y="16463"/>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PA-任意多边形: 形状 1148">
              <a:extLst>
                <a:ext uri="{FF2B5EF4-FFF2-40B4-BE49-F238E27FC236}">
                  <a16:creationId xmlns:a16="http://schemas.microsoft.com/office/drawing/2014/main" xmlns="" id="{CB7FAF1A-8144-452C-B4D6-61D42608F978}"/>
                </a:ext>
              </a:extLst>
            </p:cNvPr>
            <p:cNvSpPr/>
            <p:nvPr>
              <p:custDataLst>
                <p:tags r:id="rId8"/>
              </p:custDataLst>
            </p:nvPr>
          </p:nvSpPr>
          <p:spPr>
            <a:xfrm>
              <a:off x="1188777" y="3014014"/>
              <a:ext cx="193477" cy="65484"/>
            </a:xfrm>
            <a:custGeom>
              <a:avLst/>
              <a:gdLst>
                <a:gd name="connsiteX0" fmla="*/ 160961 w 193476"/>
                <a:gd name="connsiteY0" fmla="*/ 2232 h 65484"/>
                <a:gd name="connsiteX1" fmla="*/ 33998 w 193476"/>
                <a:gd name="connsiteY1" fmla="*/ 2232 h 65484"/>
                <a:gd name="connsiteX2" fmla="*/ 2232 w 193476"/>
                <a:gd name="connsiteY2" fmla="*/ 33948 h 65484"/>
                <a:gd name="connsiteX3" fmla="*/ 33998 w 193476"/>
                <a:gd name="connsiteY3" fmla="*/ 65666 h 65484"/>
                <a:gd name="connsiteX4" fmla="*/ 160961 w 193476"/>
                <a:gd name="connsiteY4" fmla="*/ 65666 h 65484"/>
                <a:gd name="connsiteX5" fmla="*/ 192727 w 193476"/>
                <a:gd name="connsiteY5" fmla="*/ 33948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19"/>
                    <a:pt x="2232" y="33948"/>
                  </a:cubicBezTo>
                  <a:cubicBezTo>
                    <a:pt x="2232" y="51483"/>
                    <a:pt x="16463" y="65666"/>
                    <a:pt x="33998" y="65666"/>
                  </a:cubicBezTo>
                  <a:lnTo>
                    <a:pt x="160961" y="65666"/>
                  </a:lnTo>
                  <a:cubicBezTo>
                    <a:pt x="178540" y="65666"/>
                    <a:pt x="192727" y="51480"/>
                    <a:pt x="192727" y="33948"/>
                  </a:cubicBezTo>
                  <a:cubicBezTo>
                    <a:pt x="192727" y="16416"/>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PA-任意多边形: 形状 1149">
              <a:extLst>
                <a:ext uri="{FF2B5EF4-FFF2-40B4-BE49-F238E27FC236}">
                  <a16:creationId xmlns:a16="http://schemas.microsoft.com/office/drawing/2014/main" xmlns="" id="{68F3D1FF-929B-4B2C-8769-86129662E0EC}"/>
                </a:ext>
              </a:extLst>
            </p:cNvPr>
            <p:cNvSpPr/>
            <p:nvPr>
              <p:custDataLst>
                <p:tags r:id="rId9"/>
              </p:custDataLst>
            </p:nvPr>
          </p:nvSpPr>
          <p:spPr>
            <a:xfrm>
              <a:off x="1188777" y="3140976"/>
              <a:ext cx="193477" cy="65484"/>
            </a:xfrm>
            <a:custGeom>
              <a:avLst/>
              <a:gdLst>
                <a:gd name="connsiteX0" fmla="*/ 160961 w 193476"/>
                <a:gd name="connsiteY0" fmla="*/ 2232 h 65484"/>
                <a:gd name="connsiteX1" fmla="*/ 33998 w 193476"/>
                <a:gd name="connsiteY1" fmla="*/ 2232 h 65484"/>
                <a:gd name="connsiteX2" fmla="*/ 2232 w 193476"/>
                <a:gd name="connsiteY2" fmla="*/ 33951 h 65484"/>
                <a:gd name="connsiteX3" fmla="*/ 33998 w 193476"/>
                <a:gd name="connsiteY3" fmla="*/ 65764 h 65484"/>
                <a:gd name="connsiteX4" fmla="*/ 160961 w 193476"/>
                <a:gd name="connsiteY4" fmla="*/ 65764 h 65484"/>
                <a:gd name="connsiteX5" fmla="*/ 192727 w 193476"/>
                <a:gd name="connsiteY5" fmla="*/ 33951 h 65484"/>
                <a:gd name="connsiteX6" fmla="*/ 160961 w 193476"/>
                <a:gd name="connsiteY6" fmla="*/ 2232 h 6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476" h="65484">
                  <a:moveTo>
                    <a:pt x="160961" y="2232"/>
                  </a:moveTo>
                  <a:lnTo>
                    <a:pt x="33998" y="2232"/>
                  </a:lnTo>
                  <a:cubicBezTo>
                    <a:pt x="16463" y="2232"/>
                    <a:pt x="2232" y="16463"/>
                    <a:pt x="2232" y="33951"/>
                  </a:cubicBezTo>
                  <a:cubicBezTo>
                    <a:pt x="2232" y="51530"/>
                    <a:pt x="16463" y="65764"/>
                    <a:pt x="33998" y="65764"/>
                  </a:cubicBezTo>
                  <a:lnTo>
                    <a:pt x="160961" y="65764"/>
                  </a:lnTo>
                  <a:cubicBezTo>
                    <a:pt x="178540" y="65764"/>
                    <a:pt x="192727" y="51533"/>
                    <a:pt x="192727" y="33951"/>
                  </a:cubicBezTo>
                  <a:cubicBezTo>
                    <a:pt x="192727" y="16463"/>
                    <a:pt x="178540" y="2232"/>
                    <a:pt x="160961"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PA-任意多边形: 形状 1150">
              <a:extLst>
                <a:ext uri="{FF2B5EF4-FFF2-40B4-BE49-F238E27FC236}">
                  <a16:creationId xmlns:a16="http://schemas.microsoft.com/office/drawing/2014/main" xmlns="" id="{005EF448-18C8-4CDA-9BFD-0B201DE14C86}"/>
                </a:ext>
              </a:extLst>
            </p:cNvPr>
            <p:cNvSpPr/>
            <p:nvPr>
              <p:custDataLst>
                <p:tags r:id="rId10"/>
              </p:custDataLst>
            </p:nvPr>
          </p:nvSpPr>
          <p:spPr>
            <a:xfrm>
              <a:off x="172382" y="2609189"/>
              <a:ext cx="65484" cy="122039"/>
            </a:xfrm>
            <a:custGeom>
              <a:avLst/>
              <a:gdLst>
                <a:gd name="connsiteX0" fmla="*/ 33995 w 65484"/>
                <a:gd name="connsiteY0" fmla="*/ 2232 h 122039"/>
                <a:gd name="connsiteX1" fmla="*/ 2232 w 65484"/>
                <a:gd name="connsiteY1" fmla="*/ 33974 h 122039"/>
                <a:gd name="connsiteX2" fmla="*/ 2232 w 65484"/>
                <a:gd name="connsiteY2" fmla="*/ 89502 h 122039"/>
                <a:gd name="connsiteX3" fmla="*/ 33995 w 65484"/>
                <a:gd name="connsiteY3" fmla="*/ 121313 h 122039"/>
                <a:gd name="connsiteX4" fmla="*/ 65737 w 65484"/>
                <a:gd name="connsiteY4" fmla="*/ 89502 h 122039"/>
                <a:gd name="connsiteX5" fmla="*/ 65737 w 65484"/>
                <a:gd name="connsiteY5" fmla="*/ 33974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40"/>
                    <a:pt x="2232" y="33974"/>
                  </a:cubicBezTo>
                  <a:lnTo>
                    <a:pt x="2232" y="89502"/>
                  </a:lnTo>
                  <a:cubicBezTo>
                    <a:pt x="2232" y="107082"/>
                    <a:pt x="16463" y="121313"/>
                    <a:pt x="33995" y="121313"/>
                  </a:cubicBezTo>
                  <a:cubicBezTo>
                    <a:pt x="51530" y="121313"/>
                    <a:pt x="65737" y="107082"/>
                    <a:pt x="65737" y="89502"/>
                  </a:cubicBezTo>
                  <a:lnTo>
                    <a:pt x="65737" y="33974"/>
                  </a:lnTo>
                  <a:cubicBezTo>
                    <a:pt x="65737" y="16440"/>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PA-任意多边形: 形状 1151">
              <a:extLst>
                <a:ext uri="{FF2B5EF4-FFF2-40B4-BE49-F238E27FC236}">
                  <a16:creationId xmlns:a16="http://schemas.microsoft.com/office/drawing/2014/main" xmlns="" id="{DADC4A65-47E7-4FFA-B1CA-CBC62282AF8D}"/>
                </a:ext>
              </a:extLst>
            </p:cNvPr>
            <p:cNvSpPr/>
            <p:nvPr>
              <p:custDataLst>
                <p:tags r:id="rId11"/>
              </p:custDataLst>
            </p:nvPr>
          </p:nvSpPr>
          <p:spPr>
            <a:xfrm>
              <a:off x="267629" y="2609189"/>
              <a:ext cx="65484" cy="122039"/>
            </a:xfrm>
            <a:custGeom>
              <a:avLst/>
              <a:gdLst>
                <a:gd name="connsiteX0" fmla="*/ 33995 w 65484"/>
                <a:gd name="connsiteY0" fmla="*/ 2232 h 122039"/>
                <a:gd name="connsiteX1" fmla="*/ 2232 w 65484"/>
                <a:gd name="connsiteY1" fmla="*/ 33974 h 122039"/>
                <a:gd name="connsiteX2" fmla="*/ 2232 w 65484"/>
                <a:gd name="connsiteY2" fmla="*/ 89502 h 122039"/>
                <a:gd name="connsiteX3" fmla="*/ 33995 w 65484"/>
                <a:gd name="connsiteY3" fmla="*/ 121313 h 122039"/>
                <a:gd name="connsiteX4" fmla="*/ 65737 w 65484"/>
                <a:gd name="connsiteY4" fmla="*/ 89502 h 122039"/>
                <a:gd name="connsiteX5" fmla="*/ 65737 w 65484"/>
                <a:gd name="connsiteY5" fmla="*/ 33974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40"/>
                    <a:pt x="2232" y="33974"/>
                  </a:cubicBezTo>
                  <a:lnTo>
                    <a:pt x="2232" y="89502"/>
                  </a:lnTo>
                  <a:cubicBezTo>
                    <a:pt x="2232" y="107082"/>
                    <a:pt x="16463" y="121313"/>
                    <a:pt x="33995" y="121313"/>
                  </a:cubicBezTo>
                  <a:cubicBezTo>
                    <a:pt x="51530" y="121313"/>
                    <a:pt x="65737" y="107082"/>
                    <a:pt x="65737" y="89502"/>
                  </a:cubicBezTo>
                  <a:lnTo>
                    <a:pt x="65737" y="33974"/>
                  </a:lnTo>
                  <a:cubicBezTo>
                    <a:pt x="65737" y="16440"/>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PA-任意多边形: 形状 1152">
              <a:extLst>
                <a:ext uri="{FF2B5EF4-FFF2-40B4-BE49-F238E27FC236}">
                  <a16:creationId xmlns:a16="http://schemas.microsoft.com/office/drawing/2014/main" xmlns="" id="{D84FF6C5-23DD-45E0-9B8F-25D81A7A9870}"/>
                </a:ext>
              </a:extLst>
            </p:cNvPr>
            <p:cNvSpPr/>
            <p:nvPr>
              <p:custDataLst>
                <p:tags r:id="rId12"/>
              </p:custDataLst>
            </p:nvPr>
          </p:nvSpPr>
          <p:spPr>
            <a:xfrm>
              <a:off x="362876" y="2609189"/>
              <a:ext cx="65484" cy="122039"/>
            </a:xfrm>
            <a:custGeom>
              <a:avLst/>
              <a:gdLst>
                <a:gd name="connsiteX0" fmla="*/ 33995 w 65484"/>
                <a:gd name="connsiteY0" fmla="*/ 2232 h 122039"/>
                <a:gd name="connsiteX1" fmla="*/ 2232 w 65484"/>
                <a:gd name="connsiteY1" fmla="*/ 33974 h 122039"/>
                <a:gd name="connsiteX2" fmla="*/ 2232 w 65484"/>
                <a:gd name="connsiteY2" fmla="*/ 89502 h 122039"/>
                <a:gd name="connsiteX3" fmla="*/ 33995 w 65484"/>
                <a:gd name="connsiteY3" fmla="*/ 121313 h 122039"/>
                <a:gd name="connsiteX4" fmla="*/ 65737 w 65484"/>
                <a:gd name="connsiteY4" fmla="*/ 89502 h 122039"/>
                <a:gd name="connsiteX5" fmla="*/ 65737 w 65484"/>
                <a:gd name="connsiteY5" fmla="*/ 33974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40"/>
                    <a:pt x="2232" y="33974"/>
                  </a:cubicBezTo>
                  <a:lnTo>
                    <a:pt x="2232" y="89502"/>
                  </a:lnTo>
                  <a:cubicBezTo>
                    <a:pt x="2232" y="107082"/>
                    <a:pt x="16463" y="121313"/>
                    <a:pt x="33995" y="121313"/>
                  </a:cubicBezTo>
                  <a:cubicBezTo>
                    <a:pt x="51530" y="121313"/>
                    <a:pt x="65737" y="107082"/>
                    <a:pt x="65737" y="89502"/>
                  </a:cubicBezTo>
                  <a:lnTo>
                    <a:pt x="65737" y="33974"/>
                  </a:lnTo>
                  <a:cubicBezTo>
                    <a:pt x="65737" y="16440"/>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PA-任意多边形: 形状 1153">
              <a:extLst>
                <a:ext uri="{FF2B5EF4-FFF2-40B4-BE49-F238E27FC236}">
                  <a16:creationId xmlns:a16="http://schemas.microsoft.com/office/drawing/2014/main" xmlns="" id="{83444686-0D6C-4366-B25B-C366B245BA49}"/>
                </a:ext>
              </a:extLst>
            </p:cNvPr>
            <p:cNvSpPr/>
            <p:nvPr>
              <p:custDataLst>
                <p:tags r:id="rId13"/>
              </p:custDataLst>
            </p:nvPr>
          </p:nvSpPr>
          <p:spPr>
            <a:xfrm>
              <a:off x="172382" y="2767894"/>
              <a:ext cx="65484" cy="122039"/>
            </a:xfrm>
            <a:custGeom>
              <a:avLst/>
              <a:gdLst>
                <a:gd name="connsiteX0" fmla="*/ 33995 w 65484"/>
                <a:gd name="connsiteY0" fmla="*/ 2232 h 122039"/>
                <a:gd name="connsiteX1" fmla="*/ 2232 w 65484"/>
                <a:gd name="connsiteY1" fmla="*/ 34046 h 122039"/>
                <a:gd name="connsiteX2" fmla="*/ 2232 w 65484"/>
                <a:gd name="connsiteY2" fmla="*/ 89574 h 122039"/>
                <a:gd name="connsiteX3" fmla="*/ 33995 w 65484"/>
                <a:gd name="connsiteY3" fmla="*/ 121292 h 122039"/>
                <a:gd name="connsiteX4" fmla="*/ 65737 w 65484"/>
                <a:gd name="connsiteY4" fmla="*/ 89574 h 122039"/>
                <a:gd name="connsiteX5" fmla="*/ 65737 w 65484"/>
                <a:gd name="connsiteY5" fmla="*/ 34046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4046"/>
                  </a:cubicBezTo>
                  <a:lnTo>
                    <a:pt x="2232" y="89574"/>
                  </a:lnTo>
                  <a:cubicBezTo>
                    <a:pt x="2232" y="107109"/>
                    <a:pt x="16463" y="121292"/>
                    <a:pt x="33995" y="121292"/>
                  </a:cubicBezTo>
                  <a:cubicBezTo>
                    <a:pt x="51530" y="121292"/>
                    <a:pt x="65737" y="107106"/>
                    <a:pt x="65737" y="89574"/>
                  </a:cubicBezTo>
                  <a:lnTo>
                    <a:pt x="65737" y="34046"/>
                  </a:lnTo>
                  <a:cubicBezTo>
                    <a:pt x="65737" y="16466"/>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PA-任意多边形: 形状 1154">
              <a:extLst>
                <a:ext uri="{FF2B5EF4-FFF2-40B4-BE49-F238E27FC236}">
                  <a16:creationId xmlns:a16="http://schemas.microsoft.com/office/drawing/2014/main" xmlns="" id="{47793DCD-CEF3-4FC1-A79F-4948B47BB4FC}"/>
                </a:ext>
              </a:extLst>
            </p:cNvPr>
            <p:cNvSpPr/>
            <p:nvPr>
              <p:custDataLst>
                <p:tags r:id="rId14"/>
              </p:custDataLst>
            </p:nvPr>
          </p:nvSpPr>
          <p:spPr>
            <a:xfrm>
              <a:off x="267629" y="2767894"/>
              <a:ext cx="65484" cy="122039"/>
            </a:xfrm>
            <a:custGeom>
              <a:avLst/>
              <a:gdLst>
                <a:gd name="connsiteX0" fmla="*/ 33995 w 65484"/>
                <a:gd name="connsiteY0" fmla="*/ 2232 h 122039"/>
                <a:gd name="connsiteX1" fmla="*/ 2232 w 65484"/>
                <a:gd name="connsiteY1" fmla="*/ 34046 h 122039"/>
                <a:gd name="connsiteX2" fmla="*/ 2232 w 65484"/>
                <a:gd name="connsiteY2" fmla="*/ 89574 h 122039"/>
                <a:gd name="connsiteX3" fmla="*/ 33995 w 65484"/>
                <a:gd name="connsiteY3" fmla="*/ 121292 h 122039"/>
                <a:gd name="connsiteX4" fmla="*/ 65737 w 65484"/>
                <a:gd name="connsiteY4" fmla="*/ 89574 h 122039"/>
                <a:gd name="connsiteX5" fmla="*/ 65737 w 65484"/>
                <a:gd name="connsiteY5" fmla="*/ 34046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4046"/>
                  </a:cubicBezTo>
                  <a:lnTo>
                    <a:pt x="2232" y="89574"/>
                  </a:lnTo>
                  <a:cubicBezTo>
                    <a:pt x="2232" y="107109"/>
                    <a:pt x="16463" y="121292"/>
                    <a:pt x="33995" y="121292"/>
                  </a:cubicBezTo>
                  <a:cubicBezTo>
                    <a:pt x="51530" y="121292"/>
                    <a:pt x="65737" y="107106"/>
                    <a:pt x="65737" y="89574"/>
                  </a:cubicBezTo>
                  <a:lnTo>
                    <a:pt x="65737" y="34046"/>
                  </a:lnTo>
                  <a:cubicBezTo>
                    <a:pt x="65737" y="16466"/>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PA-任意多边形: 形状 1155">
              <a:extLst>
                <a:ext uri="{FF2B5EF4-FFF2-40B4-BE49-F238E27FC236}">
                  <a16:creationId xmlns:a16="http://schemas.microsoft.com/office/drawing/2014/main" xmlns="" id="{538EAAFF-615E-4A24-A906-7994016F7D66}"/>
                </a:ext>
              </a:extLst>
            </p:cNvPr>
            <p:cNvSpPr/>
            <p:nvPr>
              <p:custDataLst>
                <p:tags r:id="rId15"/>
              </p:custDataLst>
            </p:nvPr>
          </p:nvSpPr>
          <p:spPr>
            <a:xfrm>
              <a:off x="362876" y="2767894"/>
              <a:ext cx="65484" cy="122039"/>
            </a:xfrm>
            <a:custGeom>
              <a:avLst/>
              <a:gdLst>
                <a:gd name="connsiteX0" fmla="*/ 33995 w 65484"/>
                <a:gd name="connsiteY0" fmla="*/ 2232 h 122039"/>
                <a:gd name="connsiteX1" fmla="*/ 2232 w 65484"/>
                <a:gd name="connsiteY1" fmla="*/ 34046 h 122039"/>
                <a:gd name="connsiteX2" fmla="*/ 2232 w 65484"/>
                <a:gd name="connsiteY2" fmla="*/ 89574 h 122039"/>
                <a:gd name="connsiteX3" fmla="*/ 33995 w 65484"/>
                <a:gd name="connsiteY3" fmla="*/ 121292 h 122039"/>
                <a:gd name="connsiteX4" fmla="*/ 65737 w 65484"/>
                <a:gd name="connsiteY4" fmla="*/ 89574 h 122039"/>
                <a:gd name="connsiteX5" fmla="*/ 65737 w 65484"/>
                <a:gd name="connsiteY5" fmla="*/ 34046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4046"/>
                  </a:cubicBezTo>
                  <a:lnTo>
                    <a:pt x="2232" y="89574"/>
                  </a:lnTo>
                  <a:cubicBezTo>
                    <a:pt x="2232" y="107109"/>
                    <a:pt x="16463" y="121292"/>
                    <a:pt x="33995" y="121292"/>
                  </a:cubicBezTo>
                  <a:cubicBezTo>
                    <a:pt x="51530" y="121292"/>
                    <a:pt x="65737" y="107106"/>
                    <a:pt x="65737" y="89574"/>
                  </a:cubicBezTo>
                  <a:lnTo>
                    <a:pt x="65737" y="34046"/>
                  </a:lnTo>
                  <a:cubicBezTo>
                    <a:pt x="65737" y="16466"/>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PA-任意多边形: 形状 1156">
              <a:extLst>
                <a:ext uri="{FF2B5EF4-FFF2-40B4-BE49-F238E27FC236}">
                  <a16:creationId xmlns:a16="http://schemas.microsoft.com/office/drawing/2014/main" xmlns="" id="{AA0E1146-7DD2-4AD9-92BE-8ADFCAAD004E}"/>
                </a:ext>
              </a:extLst>
            </p:cNvPr>
            <p:cNvSpPr/>
            <p:nvPr>
              <p:custDataLst>
                <p:tags r:id="rId16"/>
              </p:custDataLst>
            </p:nvPr>
          </p:nvSpPr>
          <p:spPr>
            <a:xfrm>
              <a:off x="172382" y="2926669"/>
              <a:ext cx="65484" cy="122039"/>
            </a:xfrm>
            <a:custGeom>
              <a:avLst/>
              <a:gdLst>
                <a:gd name="connsiteX0" fmla="*/ 33995 w 65484"/>
                <a:gd name="connsiteY0" fmla="*/ 2232 h 122039"/>
                <a:gd name="connsiteX1" fmla="*/ 2232 w 65484"/>
                <a:gd name="connsiteY1" fmla="*/ 33951 h 122039"/>
                <a:gd name="connsiteX2" fmla="*/ 2232 w 65484"/>
                <a:gd name="connsiteY2" fmla="*/ 89577 h 122039"/>
                <a:gd name="connsiteX3" fmla="*/ 33995 w 65484"/>
                <a:gd name="connsiteY3" fmla="*/ 121292 h 122039"/>
                <a:gd name="connsiteX4" fmla="*/ 65737 w 65484"/>
                <a:gd name="connsiteY4" fmla="*/ 89577 h 122039"/>
                <a:gd name="connsiteX5" fmla="*/ 65737 w 65484"/>
                <a:gd name="connsiteY5" fmla="*/ 33951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3951"/>
                  </a:cubicBezTo>
                  <a:lnTo>
                    <a:pt x="2232" y="89577"/>
                  </a:lnTo>
                  <a:cubicBezTo>
                    <a:pt x="2232" y="107064"/>
                    <a:pt x="16463" y="121292"/>
                    <a:pt x="33995" y="121292"/>
                  </a:cubicBezTo>
                  <a:cubicBezTo>
                    <a:pt x="51530" y="121292"/>
                    <a:pt x="65737" y="107064"/>
                    <a:pt x="65737" y="89577"/>
                  </a:cubicBezTo>
                  <a:lnTo>
                    <a:pt x="65737" y="33951"/>
                  </a:lnTo>
                  <a:cubicBezTo>
                    <a:pt x="65737" y="1646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PA-任意多边形: 形状 1157">
              <a:extLst>
                <a:ext uri="{FF2B5EF4-FFF2-40B4-BE49-F238E27FC236}">
                  <a16:creationId xmlns:a16="http://schemas.microsoft.com/office/drawing/2014/main" xmlns="" id="{223E20C4-A50F-451B-AC83-038450718718}"/>
                </a:ext>
              </a:extLst>
            </p:cNvPr>
            <p:cNvSpPr/>
            <p:nvPr>
              <p:custDataLst>
                <p:tags r:id="rId17"/>
              </p:custDataLst>
            </p:nvPr>
          </p:nvSpPr>
          <p:spPr>
            <a:xfrm>
              <a:off x="267629" y="2926669"/>
              <a:ext cx="65484" cy="122039"/>
            </a:xfrm>
            <a:custGeom>
              <a:avLst/>
              <a:gdLst>
                <a:gd name="connsiteX0" fmla="*/ 33995 w 65484"/>
                <a:gd name="connsiteY0" fmla="*/ 2232 h 122039"/>
                <a:gd name="connsiteX1" fmla="*/ 2232 w 65484"/>
                <a:gd name="connsiteY1" fmla="*/ 33951 h 122039"/>
                <a:gd name="connsiteX2" fmla="*/ 2232 w 65484"/>
                <a:gd name="connsiteY2" fmla="*/ 89577 h 122039"/>
                <a:gd name="connsiteX3" fmla="*/ 33995 w 65484"/>
                <a:gd name="connsiteY3" fmla="*/ 121292 h 122039"/>
                <a:gd name="connsiteX4" fmla="*/ 65737 w 65484"/>
                <a:gd name="connsiteY4" fmla="*/ 89577 h 122039"/>
                <a:gd name="connsiteX5" fmla="*/ 65737 w 65484"/>
                <a:gd name="connsiteY5" fmla="*/ 33951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3951"/>
                  </a:cubicBezTo>
                  <a:lnTo>
                    <a:pt x="2232" y="89577"/>
                  </a:lnTo>
                  <a:cubicBezTo>
                    <a:pt x="2232" y="107064"/>
                    <a:pt x="16463" y="121292"/>
                    <a:pt x="33995" y="121292"/>
                  </a:cubicBezTo>
                  <a:cubicBezTo>
                    <a:pt x="51530" y="121292"/>
                    <a:pt x="65737" y="107064"/>
                    <a:pt x="65737" y="89577"/>
                  </a:cubicBezTo>
                  <a:lnTo>
                    <a:pt x="65737" y="33951"/>
                  </a:lnTo>
                  <a:cubicBezTo>
                    <a:pt x="65737" y="1646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PA-任意多边形: 形状 1158">
              <a:extLst>
                <a:ext uri="{FF2B5EF4-FFF2-40B4-BE49-F238E27FC236}">
                  <a16:creationId xmlns:a16="http://schemas.microsoft.com/office/drawing/2014/main" xmlns="" id="{F792121D-A11B-4710-A997-CD373CF5F458}"/>
                </a:ext>
              </a:extLst>
            </p:cNvPr>
            <p:cNvSpPr/>
            <p:nvPr>
              <p:custDataLst>
                <p:tags r:id="rId18"/>
              </p:custDataLst>
            </p:nvPr>
          </p:nvSpPr>
          <p:spPr>
            <a:xfrm>
              <a:off x="362876" y="2926669"/>
              <a:ext cx="65484" cy="122039"/>
            </a:xfrm>
            <a:custGeom>
              <a:avLst/>
              <a:gdLst>
                <a:gd name="connsiteX0" fmla="*/ 33995 w 65484"/>
                <a:gd name="connsiteY0" fmla="*/ 2232 h 122039"/>
                <a:gd name="connsiteX1" fmla="*/ 2232 w 65484"/>
                <a:gd name="connsiteY1" fmla="*/ 33951 h 122039"/>
                <a:gd name="connsiteX2" fmla="*/ 2232 w 65484"/>
                <a:gd name="connsiteY2" fmla="*/ 89577 h 122039"/>
                <a:gd name="connsiteX3" fmla="*/ 33995 w 65484"/>
                <a:gd name="connsiteY3" fmla="*/ 121292 h 122039"/>
                <a:gd name="connsiteX4" fmla="*/ 65737 w 65484"/>
                <a:gd name="connsiteY4" fmla="*/ 89577 h 122039"/>
                <a:gd name="connsiteX5" fmla="*/ 65737 w 65484"/>
                <a:gd name="connsiteY5" fmla="*/ 33951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63"/>
                    <a:pt x="2232" y="33951"/>
                  </a:cubicBezTo>
                  <a:lnTo>
                    <a:pt x="2232" y="89577"/>
                  </a:lnTo>
                  <a:cubicBezTo>
                    <a:pt x="2232" y="107064"/>
                    <a:pt x="16463" y="121292"/>
                    <a:pt x="33995" y="121292"/>
                  </a:cubicBezTo>
                  <a:cubicBezTo>
                    <a:pt x="51530" y="121292"/>
                    <a:pt x="65737" y="107064"/>
                    <a:pt x="65737" y="89577"/>
                  </a:cubicBezTo>
                  <a:lnTo>
                    <a:pt x="65737" y="33951"/>
                  </a:lnTo>
                  <a:cubicBezTo>
                    <a:pt x="65737" y="1646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PA-任意多边形: 形状 1159">
              <a:extLst>
                <a:ext uri="{FF2B5EF4-FFF2-40B4-BE49-F238E27FC236}">
                  <a16:creationId xmlns:a16="http://schemas.microsoft.com/office/drawing/2014/main" xmlns="" id="{79BA496F-19AD-42FF-AC15-C69068D018E4}"/>
                </a:ext>
              </a:extLst>
            </p:cNvPr>
            <p:cNvSpPr/>
            <p:nvPr>
              <p:custDataLst>
                <p:tags r:id="rId19"/>
              </p:custDataLst>
            </p:nvPr>
          </p:nvSpPr>
          <p:spPr>
            <a:xfrm>
              <a:off x="172382" y="3085448"/>
              <a:ext cx="65484" cy="122039"/>
            </a:xfrm>
            <a:custGeom>
              <a:avLst/>
              <a:gdLst>
                <a:gd name="connsiteX0" fmla="*/ 33995 w 65484"/>
                <a:gd name="connsiteY0" fmla="*/ 2232 h 122039"/>
                <a:gd name="connsiteX1" fmla="*/ 2232 w 65484"/>
                <a:gd name="connsiteY1" fmla="*/ 33948 h 122039"/>
                <a:gd name="connsiteX2" fmla="*/ 2232 w 65484"/>
                <a:gd name="connsiteY2" fmla="*/ 89478 h 122039"/>
                <a:gd name="connsiteX3" fmla="*/ 33995 w 65484"/>
                <a:gd name="connsiteY3" fmla="*/ 121292 h 122039"/>
                <a:gd name="connsiteX4" fmla="*/ 65737 w 65484"/>
                <a:gd name="connsiteY4" fmla="*/ 89478 h 122039"/>
                <a:gd name="connsiteX5" fmla="*/ 65737 w 65484"/>
                <a:gd name="connsiteY5" fmla="*/ 33948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16"/>
                    <a:pt x="2232" y="33948"/>
                  </a:cubicBezTo>
                  <a:lnTo>
                    <a:pt x="2232" y="89478"/>
                  </a:lnTo>
                  <a:cubicBezTo>
                    <a:pt x="2232" y="107061"/>
                    <a:pt x="16463" y="121292"/>
                    <a:pt x="33995" y="121292"/>
                  </a:cubicBezTo>
                  <a:cubicBezTo>
                    <a:pt x="51530" y="121292"/>
                    <a:pt x="65737" y="107061"/>
                    <a:pt x="65737" y="89478"/>
                  </a:cubicBezTo>
                  <a:lnTo>
                    <a:pt x="65737" y="33948"/>
                  </a:lnTo>
                  <a:cubicBezTo>
                    <a:pt x="65737" y="1641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PA-任意多边形: 形状 1160">
              <a:extLst>
                <a:ext uri="{FF2B5EF4-FFF2-40B4-BE49-F238E27FC236}">
                  <a16:creationId xmlns:a16="http://schemas.microsoft.com/office/drawing/2014/main" xmlns="" id="{31EAE2DD-DFFA-4DB0-B8A7-9EFD4E4B551A}"/>
                </a:ext>
              </a:extLst>
            </p:cNvPr>
            <p:cNvSpPr/>
            <p:nvPr>
              <p:custDataLst>
                <p:tags r:id="rId20"/>
              </p:custDataLst>
            </p:nvPr>
          </p:nvSpPr>
          <p:spPr>
            <a:xfrm>
              <a:off x="267629" y="3085448"/>
              <a:ext cx="65484" cy="122039"/>
            </a:xfrm>
            <a:custGeom>
              <a:avLst/>
              <a:gdLst>
                <a:gd name="connsiteX0" fmla="*/ 33995 w 65484"/>
                <a:gd name="connsiteY0" fmla="*/ 2232 h 122039"/>
                <a:gd name="connsiteX1" fmla="*/ 2232 w 65484"/>
                <a:gd name="connsiteY1" fmla="*/ 33948 h 122039"/>
                <a:gd name="connsiteX2" fmla="*/ 2232 w 65484"/>
                <a:gd name="connsiteY2" fmla="*/ 89478 h 122039"/>
                <a:gd name="connsiteX3" fmla="*/ 33995 w 65484"/>
                <a:gd name="connsiteY3" fmla="*/ 121292 h 122039"/>
                <a:gd name="connsiteX4" fmla="*/ 65737 w 65484"/>
                <a:gd name="connsiteY4" fmla="*/ 89478 h 122039"/>
                <a:gd name="connsiteX5" fmla="*/ 65737 w 65484"/>
                <a:gd name="connsiteY5" fmla="*/ 33948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16"/>
                    <a:pt x="2232" y="33948"/>
                  </a:cubicBezTo>
                  <a:lnTo>
                    <a:pt x="2232" y="89478"/>
                  </a:lnTo>
                  <a:cubicBezTo>
                    <a:pt x="2232" y="107061"/>
                    <a:pt x="16463" y="121292"/>
                    <a:pt x="33995" y="121292"/>
                  </a:cubicBezTo>
                  <a:cubicBezTo>
                    <a:pt x="51530" y="121292"/>
                    <a:pt x="65737" y="107061"/>
                    <a:pt x="65737" y="89478"/>
                  </a:cubicBezTo>
                  <a:lnTo>
                    <a:pt x="65737" y="33948"/>
                  </a:lnTo>
                  <a:cubicBezTo>
                    <a:pt x="65737" y="1641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PA-任意多边形: 形状 1161">
              <a:extLst>
                <a:ext uri="{FF2B5EF4-FFF2-40B4-BE49-F238E27FC236}">
                  <a16:creationId xmlns:a16="http://schemas.microsoft.com/office/drawing/2014/main" xmlns="" id="{AB54FEC6-9EF1-4D4D-BBAE-FB8859D74631}"/>
                </a:ext>
              </a:extLst>
            </p:cNvPr>
            <p:cNvSpPr/>
            <p:nvPr>
              <p:custDataLst>
                <p:tags r:id="rId21"/>
              </p:custDataLst>
            </p:nvPr>
          </p:nvSpPr>
          <p:spPr>
            <a:xfrm>
              <a:off x="362876" y="3085448"/>
              <a:ext cx="65484" cy="122039"/>
            </a:xfrm>
            <a:custGeom>
              <a:avLst/>
              <a:gdLst>
                <a:gd name="connsiteX0" fmla="*/ 33995 w 65484"/>
                <a:gd name="connsiteY0" fmla="*/ 2232 h 122039"/>
                <a:gd name="connsiteX1" fmla="*/ 2232 w 65484"/>
                <a:gd name="connsiteY1" fmla="*/ 33948 h 122039"/>
                <a:gd name="connsiteX2" fmla="*/ 2232 w 65484"/>
                <a:gd name="connsiteY2" fmla="*/ 89478 h 122039"/>
                <a:gd name="connsiteX3" fmla="*/ 33995 w 65484"/>
                <a:gd name="connsiteY3" fmla="*/ 121292 h 122039"/>
                <a:gd name="connsiteX4" fmla="*/ 65737 w 65484"/>
                <a:gd name="connsiteY4" fmla="*/ 89478 h 122039"/>
                <a:gd name="connsiteX5" fmla="*/ 65737 w 65484"/>
                <a:gd name="connsiteY5" fmla="*/ 33948 h 122039"/>
                <a:gd name="connsiteX6" fmla="*/ 33995 w 65484"/>
                <a:gd name="connsiteY6" fmla="*/ 2232 h 12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84" h="122039">
                  <a:moveTo>
                    <a:pt x="33995" y="2232"/>
                  </a:moveTo>
                  <a:cubicBezTo>
                    <a:pt x="16463" y="2232"/>
                    <a:pt x="2232" y="16416"/>
                    <a:pt x="2232" y="33948"/>
                  </a:cubicBezTo>
                  <a:lnTo>
                    <a:pt x="2232" y="89478"/>
                  </a:lnTo>
                  <a:cubicBezTo>
                    <a:pt x="2232" y="107061"/>
                    <a:pt x="16463" y="121292"/>
                    <a:pt x="33995" y="121292"/>
                  </a:cubicBezTo>
                  <a:cubicBezTo>
                    <a:pt x="51530" y="121292"/>
                    <a:pt x="65737" y="107061"/>
                    <a:pt x="65737" y="89478"/>
                  </a:cubicBezTo>
                  <a:lnTo>
                    <a:pt x="65737" y="33948"/>
                  </a:lnTo>
                  <a:cubicBezTo>
                    <a:pt x="65737" y="16413"/>
                    <a:pt x="51530" y="2232"/>
                    <a:pt x="33995" y="223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PA-任意多边形: 形状 1162">
              <a:extLst>
                <a:ext uri="{FF2B5EF4-FFF2-40B4-BE49-F238E27FC236}">
                  <a16:creationId xmlns:a16="http://schemas.microsoft.com/office/drawing/2014/main" xmlns="" id="{7C6F930C-02AB-4B63-8ABE-F311940D777C}"/>
                </a:ext>
              </a:extLst>
            </p:cNvPr>
            <p:cNvSpPr/>
            <p:nvPr>
              <p:custDataLst>
                <p:tags r:id="rId22"/>
              </p:custDataLst>
            </p:nvPr>
          </p:nvSpPr>
          <p:spPr>
            <a:xfrm>
              <a:off x="45393" y="2474247"/>
              <a:ext cx="511969" cy="860227"/>
            </a:xfrm>
            <a:custGeom>
              <a:avLst/>
              <a:gdLst>
                <a:gd name="connsiteX0" fmla="*/ 478468 w 511968"/>
                <a:gd name="connsiteY0" fmla="*/ 2232 h 860226"/>
                <a:gd name="connsiteX1" fmla="*/ 446725 w 511968"/>
                <a:gd name="connsiteY1" fmla="*/ 2232 h 860226"/>
                <a:gd name="connsiteX2" fmla="*/ 65737 w 511968"/>
                <a:gd name="connsiteY2" fmla="*/ 2232 h 860226"/>
                <a:gd name="connsiteX3" fmla="*/ 33974 w 511968"/>
                <a:gd name="connsiteY3" fmla="*/ 2232 h 860226"/>
                <a:gd name="connsiteX4" fmla="*/ 2232 w 511968"/>
                <a:gd name="connsiteY4" fmla="*/ 33974 h 860226"/>
                <a:gd name="connsiteX5" fmla="*/ 33974 w 511968"/>
                <a:gd name="connsiteY5" fmla="*/ 65737 h 860226"/>
                <a:gd name="connsiteX6" fmla="*/ 33974 w 511968"/>
                <a:gd name="connsiteY6" fmla="*/ 827737 h 860226"/>
                <a:gd name="connsiteX7" fmla="*/ 65737 w 511968"/>
                <a:gd name="connsiteY7" fmla="*/ 859456 h 860226"/>
                <a:gd name="connsiteX8" fmla="*/ 446725 w 511968"/>
                <a:gd name="connsiteY8" fmla="*/ 859456 h 860226"/>
                <a:gd name="connsiteX9" fmla="*/ 478468 w 511968"/>
                <a:gd name="connsiteY9" fmla="*/ 827737 h 860226"/>
                <a:gd name="connsiteX10" fmla="*/ 478468 w 511968"/>
                <a:gd name="connsiteY10" fmla="*/ 65737 h 860226"/>
                <a:gd name="connsiteX11" fmla="*/ 510210 w 511968"/>
                <a:gd name="connsiteY11" fmla="*/ 33974 h 860226"/>
                <a:gd name="connsiteX12" fmla="*/ 478468 w 511968"/>
                <a:gd name="connsiteY12" fmla="*/ 2232 h 860226"/>
                <a:gd name="connsiteX13" fmla="*/ 414963 w 511968"/>
                <a:gd name="connsiteY13" fmla="*/ 795927 h 860226"/>
                <a:gd name="connsiteX14" fmla="*/ 97479 w 511968"/>
                <a:gd name="connsiteY14" fmla="*/ 795927 h 860226"/>
                <a:gd name="connsiteX15" fmla="*/ 97479 w 511968"/>
                <a:gd name="connsiteY15" fmla="*/ 65737 h 860226"/>
                <a:gd name="connsiteX16" fmla="*/ 414963 w 511968"/>
                <a:gd name="connsiteY16" fmla="*/ 65737 h 860226"/>
                <a:gd name="connsiteX17" fmla="*/ 414963 w 511968"/>
                <a:gd name="connsiteY17" fmla="*/ 795927 h 860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968" h="860226">
                  <a:moveTo>
                    <a:pt x="478468" y="2232"/>
                  </a:moveTo>
                  <a:lnTo>
                    <a:pt x="446725" y="2232"/>
                  </a:lnTo>
                  <a:lnTo>
                    <a:pt x="65737" y="2232"/>
                  </a:lnTo>
                  <a:lnTo>
                    <a:pt x="33974" y="2232"/>
                  </a:lnTo>
                  <a:cubicBezTo>
                    <a:pt x="16440" y="2232"/>
                    <a:pt x="2232" y="16440"/>
                    <a:pt x="2232" y="33974"/>
                  </a:cubicBezTo>
                  <a:cubicBezTo>
                    <a:pt x="2232" y="51506"/>
                    <a:pt x="16440" y="65737"/>
                    <a:pt x="33974" y="65737"/>
                  </a:cubicBezTo>
                  <a:lnTo>
                    <a:pt x="33974" y="827737"/>
                  </a:lnTo>
                  <a:cubicBezTo>
                    <a:pt x="33974" y="845225"/>
                    <a:pt x="48205" y="859456"/>
                    <a:pt x="65737" y="859456"/>
                  </a:cubicBezTo>
                  <a:lnTo>
                    <a:pt x="446725" y="859456"/>
                  </a:lnTo>
                  <a:cubicBezTo>
                    <a:pt x="464260" y="859456"/>
                    <a:pt x="478468" y="845225"/>
                    <a:pt x="478468" y="827737"/>
                  </a:cubicBezTo>
                  <a:lnTo>
                    <a:pt x="478468" y="65737"/>
                  </a:lnTo>
                  <a:cubicBezTo>
                    <a:pt x="496002" y="65737"/>
                    <a:pt x="510210" y="51506"/>
                    <a:pt x="510210" y="33974"/>
                  </a:cubicBezTo>
                  <a:cubicBezTo>
                    <a:pt x="510210" y="16440"/>
                    <a:pt x="496002" y="2232"/>
                    <a:pt x="478468" y="2232"/>
                  </a:cubicBezTo>
                  <a:close/>
                  <a:moveTo>
                    <a:pt x="414963" y="795927"/>
                  </a:moveTo>
                  <a:lnTo>
                    <a:pt x="97479" y="795927"/>
                  </a:lnTo>
                  <a:lnTo>
                    <a:pt x="97479" y="65737"/>
                  </a:lnTo>
                  <a:lnTo>
                    <a:pt x="414963" y="65737"/>
                  </a:lnTo>
                  <a:lnTo>
                    <a:pt x="414963" y="795927"/>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91" name="KSO_Shape">
            <a:extLst>
              <a:ext uri="{FF2B5EF4-FFF2-40B4-BE49-F238E27FC236}">
                <a16:creationId xmlns:a16="http://schemas.microsoft.com/office/drawing/2014/main" xmlns="" id="{7AC93292-CB78-42E7-A151-3D6368AFB681}"/>
              </a:ext>
            </a:extLst>
          </p:cNvPr>
          <p:cNvSpPr>
            <a:spLocks/>
          </p:cNvSpPr>
          <p:nvPr/>
        </p:nvSpPr>
        <p:spPr bwMode="auto">
          <a:xfrm>
            <a:off x="4742272" y="5135055"/>
            <a:ext cx="2345422" cy="985154"/>
          </a:xfrm>
          <a:custGeom>
            <a:avLst/>
            <a:gdLst>
              <a:gd name="T0" fmla="*/ 231222487 w 15227"/>
              <a:gd name="T1" fmla="*/ 71172885 h 9527"/>
              <a:gd name="T2" fmla="*/ 223631387 w 15227"/>
              <a:gd name="T3" fmla="*/ 65777666 h 9527"/>
              <a:gd name="T4" fmla="*/ 218028107 w 15227"/>
              <a:gd name="T5" fmla="*/ 77132737 h 9527"/>
              <a:gd name="T6" fmla="*/ 207024971 w 15227"/>
              <a:gd name="T7" fmla="*/ 78638301 h 9527"/>
              <a:gd name="T8" fmla="*/ 197399135 w 15227"/>
              <a:gd name="T9" fmla="*/ 100972023 h 9527"/>
              <a:gd name="T10" fmla="*/ 193611404 w 15227"/>
              <a:gd name="T11" fmla="*/ 74811550 h 9527"/>
              <a:gd name="T12" fmla="*/ 186255129 w 15227"/>
              <a:gd name="T13" fmla="*/ 78497206 h 9527"/>
              <a:gd name="T14" fmla="*/ 186380361 w 15227"/>
              <a:gd name="T15" fmla="*/ 50360516 h 9527"/>
              <a:gd name="T16" fmla="*/ 173248534 w 15227"/>
              <a:gd name="T17" fmla="*/ 52697367 h 9527"/>
              <a:gd name="T18" fmla="*/ 167316599 w 15227"/>
              <a:gd name="T19" fmla="*/ 50391843 h 9527"/>
              <a:gd name="T20" fmla="*/ 170368703 w 15227"/>
              <a:gd name="T21" fmla="*/ 92455656 h 9527"/>
              <a:gd name="T22" fmla="*/ 156203870 w 15227"/>
              <a:gd name="T23" fmla="*/ 59959034 h 9527"/>
              <a:gd name="T24" fmla="*/ 150412805 w 15227"/>
              <a:gd name="T25" fmla="*/ 51348562 h 9527"/>
              <a:gd name="T26" fmla="*/ 142821705 w 15227"/>
              <a:gd name="T27" fmla="*/ 45373046 h 9527"/>
              <a:gd name="T28" fmla="*/ 139112290 w 15227"/>
              <a:gd name="T29" fmla="*/ 97521568 h 9527"/>
              <a:gd name="T30" fmla="*/ 133430694 w 15227"/>
              <a:gd name="T31" fmla="*/ 77320949 h 9527"/>
              <a:gd name="T32" fmla="*/ 126700453 w 15227"/>
              <a:gd name="T33" fmla="*/ 61056849 h 9527"/>
              <a:gd name="T34" fmla="*/ 116652006 w 15227"/>
              <a:gd name="T35" fmla="*/ 50972140 h 9527"/>
              <a:gd name="T36" fmla="*/ 116511136 w 15227"/>
              <a:gd name="T37" fmla="*/ 72725564 h 9527"/>
              <a:gd name="T38" fmla="*/ 112175688 w 15227"/>
              <a:gd name="T39" fmla="*/ 82841600 h 9527"/>
              <a:gd name="T40" fmla="*/ 101939456 w 15227"/>
              <a:gd name="T41" fmla="*/ 66091309 h 9527"/>
              <a:gd name="T42" fmla="*/ 87899855 w 15227"/>
              <a:gd name="T43" fmla="*/ 29767811 h 9527"/>
              <a:gd name="T44" fmla="*/ 94473588 w 15227"/>
              <a:gd name="T45" fmla="*/ 93835913 h 9527"/>
              <a:gd name="T46" fmla="*/ 88713800 w 15227"/>
              <a:gd name="T47" fmla="*/ 115008915 h 9527"/>
              <a:gd name="T48" fmla="*/ 82593954 w 15227"/>
              <a:gd name="T49" fmla="*/ 79579357 h 9527"/>
              <a:gd name="T50" fmla="*/ 75722843 w 15227"/>
              <a:gd name="T51" fmla="*/ 87421196 h 9527"/>
              <a:gd name="T52" fmla="*/ 66363109 w 15227"/>
              <a:gd name="T53" fmla="*/ 51129024 h 9527"/>
              <a:gd name="T54" fmla="*/ 60791106 w 15227"/>
              <a:gd name="T55" fmla="*/ 45059403 h 9527"/>
              <a:gd name="T56" fmla="*/ 58255568 w 15227"/>
              <a:gd name="T57" fmla="*/ 1176257 h 9527"/>
              <a:gd name="T58" fmla="*/ 44967358 w 15227"/>
              <a:gd name="T59" fmla="*/ 34770819 h 9527"/>
              <a:gd name="T60" fmla="*/ 49537632 w 15227"/>
              <a:gd name="T61" fmla="*/ 87342754 h 9527"/>
              <a:gd name="T62" fmla="*/ 46892500 w 15227"/>
              <a:gd name="T63" fmla="*/ 92393003 h 9527"/>
              <a:gd name="T64" fmla="*/ 43887312 w 15227"/>
              <a:gd name="T65" fmla="*/ 84943249 h 9527"/>
              <a:gd name="T66" fmla="*/ 34261601 w 15227"/>
              <a:gd name="T67" fmla="*/ 62876182 h 9527"/>
              <a:gd name="T68" fmla="*/ 22757538 w 15227"/>
              <a:gd name="T69" fmla="*/ 21408329 h 9527"/>
              <a:gd name="T70" fmla="*/ 29957304 w 15227"/>
              <a:gd name="T71" fmla="*/ 87044774 h 9527"/>
              <a:gd name="T72" fmla="*/ 23164510 w 15227"/>
              <a:gd name="T73" fmla="*/ 96909945 h 9527"/>
              <a:gd name="T74" fmla="*/ 17248213 w 15227"/>
              <a:gd name="T75" fmla="*/ 103622517 h 9527"/>
              <a:gd name="T76" fmla="*/ 3709414 w 15227"/>
              <a:gd name="T77" fmla="*/ 60727542 h 9527"/>
              <a:gd name="T78" fmla="*/ 10079723 w 15227"/>
              <a:gd name="T79" fmla="*/ 108076680 h 9527"/>
              <a:gd name="T80" fmla="*/ 0 w 15227"/>
              <a:gd name="T81" fmla="*/ 98211634 h 9527"/>
              <a:gd name="T82" fmla="*/ 235917992 w 15227"/>
              <a:gd name="T83" fmla="*/ 97976433 h 9527"/>
              <a:gd name="T84" fmla="*/ 16027297 w 15227"/>
              <a:gd name="T85" fmla="*/ 138487567 h 9527"/>
              <a:gd name="T86" fmla="*/ 18359411 w 15227"/>
              <a:gd name="T87" fmla="*/ 130927919 h 9527"/>
              <a:gd name="T88" fmla="*/ 27171303 w 15227"/>
              <a:gd name="T89" fmla="*/ 97600011 h 9527"/>
              <a:gd name="T90" fmla="*/ 32946854 w 15227"/>
              <a:gd name="T91" fmla="*/ 70969010 h 9527"/>
              <a:gd name="T92" fmla="*/ 37125794 w 15227"/>
              <a:gd name="T93" fmla="*/ 131539668 h 9527"/>
              <a:gd name="T94" fmla="*/ 40412723 w 15227"/>
              <a:gd name="T95" fmla="*/ 120325692 h 9527"/>
              <a:gd name="T96" fmla="*/ 59116427 w 15227"/>
              <a:gd name="T97" fmla="*/ 118835792 h 9527"/>
              <a:gd name="T98" fmla="*/ 65064126 w 15227"/>
              <a:gd name="T99" fmla="*/ 117706525 h 9527"/>
              <a:gd name="T100" fmla="*/ 57989466 w 15227"/>
              <a:gd name="T101" fmla="*/ 63205489 h 9527"/>
              <a:gd name="T102" fmla="*/ 71684773 w 15227"/>
              <a:gd name="T103" fmla="*/ 124246674 h 9527"/>
              <a:gd name="T104" fmla="*/ 78101997 w 15227"/>
              <a:gd name="T105" fmla="*/ 111872230 h 9527"/>
              <a:gd name="T106" fmla="*/ 103551581 w 15227"/>
              <a:gd name="T107" fmla="*/ 89005327 h 9527"/>
              <a:gd name="T108" fmla="*/ 124634440 w 15227"/>
              <a:gd name="T109" fmla="*/ 73776389 h 9527"/>
              <a:gd name="T110" fmla="*/ 130519460 w 15227"/>
              <a:gd name="T111" fmla="*/ 91687273 h 9527"/>
              <a:gd name="T112" fmla="*/ 146750306 w 15227"/>
              <a:gd name="T113" fmla="*/ 105943704 h 9527"/>
              <a:gd name="T114" fmla="*/ 165125355 w 15227"/>
              <a:gd name="T115" fmla="*/ 111605576 h 9527"/>
              <a:gd name="T116" fmla="*/ 164092349 w 15227"/>
              <a:gd name="T117" fmla="*/ 126050343 h 9527"/>
              <a:gd name="T118" fmla="*/ 173718060 w 15227"/>
              <a:gd name="T119" fmla="*/ 121721612 h 9527"/>
              <a:gd name="T120" fmla="*/ 182999602 w 15227"/>
              <a:gd name="T121" fmla="*/ 80520413 h 9527"/>
              <a:gd name="T122" fmla="*/ 212862951 w 15227"/>
              <a:gd name="T123" fmla="*/ 102007059 h 9527"/>
              <a:gd name="T124" fmla="*/ 222003623 w 15227"/>
              <a:gd name="T125" fmla="*/ 117157680 h 95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227" h="9527">
                <a:moveTo>
                  <a:pt x="15224" y="4912"/>
                </a:moveTo>
                <a:lnTo>
                  <a:pt x="15224" y="4912"/>
                </a:lnTo>
                <a:lnTo>
                  <a:pt x="15222" y="4908"/>
                </a:lnTo>
                <a:lnTo>
                  <a:pt x="15220" y="4906"/>
                </a:lnTo>
                <a:lnTo>
                  <a:pt x="15218" y="4903"/>
                </a:lnTo>
                <a:lnTo>
                  <a:pt x="15215" y="4903"/>
                </a:lnTo>
                <a:lnTo>
                  <a:pt x="15212" y="4903"/>
                </a:lnTo>
                <a:lnTo>
                  <a:pt x="15208" y="4904"/>
                </a:lnTo>
                <a:lnTo>
                  <a:pt x="15201" y="4909"/>
                </a:lnTo>
                <a:lnTo>
                  <a:pt x="15191" y="4919"/>
                </a:lnTo>
                <a:lnTo>
                  <a:pt x="15180" y="4933"/>
                </a:lnTo>
                <a:lnTo>
                  <a:pt x="15169" y="4951"/>
                </a:lnTo>
                <a:lnTo>
                  <a:pt x="15157" y="4973"/>
                </a:lnTo>
                <a:lnTo>
                  <a:pt x="15144" y="4999"/>
                </a:lnTo>
                <a:lnTo>
                  <a:pt x="15131" y="5031"/>
                </a:lnTo>
                <a:lnTo>
                  <a:pt x="15117" y="5065"/>
                </a:lnTo>
                <a:lnTo>
                  <a:pt x="15103" y="5105"/>
                </a:lnTo>
                <a:lnTo>
                  <a:pt x="15089" y="5151"/>
                </a:lnTo>
                <a:lnTo>
                  <a:pt x="15075" y="5200"/>
                </a:lnTo>
                <a:lnTo>
                  <a:pt x="15060" y="5253"/>
                </a:lnTo>
                <a:lnTo>
                  <a:pt x="15046" y="5312"/>
                </a:lnTo>
                <a:lnTo>
                  <a:pt x="15019" y="5436"/>
                </a:lnTo>
                <a:lnTo>
                  <a:pt x="14995" y="5557"/>
                </a:lnTo>
                <a:lnTo>
                  <a:pt x="14974" y="5677"/>
                </a:lnTo>
                <a:lnTo>
                  <a:pt x="14954" y="5792"/>
                </a:lnTo>
                <a:lnTo>
                  <a:pt x="14938" y="5902"/>
                </a:lnTo>
                <a:lnTo>
                  <a:pt x="14923" y="6003"/>
                </a:lnTo>
                <a:lnTo>
                  <a:pt x="14898" y="6173"/>
                </a:lnTo>
                <a:lnTo>
                  <a:pt x="14891" y="6208"/>
                </a:lnTo>
                <a:lnTo>
                  <a:pt x="14884" y="6239"/>
                </a:lnTo>
                <a:lnTo>
                  <a:pt x="14874" y="6267"/>
                </a:lnTo>
                <a:lnTo>
                  <a:pt x="14864" y="6291"/>
                </a:lnTo>
                <a:lnTo>
                  <a:pt x="14853" y="6311"/>
                </a:lnTo>
                <a:lnTo>
                  <a:pt x="14841" y="6328"/>
                </a:lnTo>
                <a:lnTo>
                  <a:pt x="14835" y="6335"/>
                </a:lnTo>
                <a:lnTo>
                  <a:pt x="14829" y="6340"/>
                </a:lnTo>
                <a:lnTo>
                  <a:pt x="14823" y="6345"/>
                </a:lnTo>
                <a:lnTo>
                  <a:pt x="14817" y="6349"/>
                </a:lnTo>
                <a:lnTo>
                  <a:pt x="14811" y="6352"/>
                </a:lnTo>
                <a:lnTo>
                  <a:pt x="14807" y="6354"/>
                </a:lnTo>
                <a:lnTo>
                  <a:pt x="14801" y="6354"/>
                </a:lnTo>
                <a:lnTo>
                  <a:pt x="14795" y="6352"/>
                </a:lnTo>
                <a:lnTo>
                  <a:pt x="14790" y="6351"/>
                </a:lnTo>
                <a:lnTo>
                  <a:pt x="14784" y="6348"/>
                </a:lnTo>
                <a:lnTo>
                  <a:pt x="14779" y="6343"/>
                </a:lnTo>
                <a:lnTo>
                  <a:pt x="14774" y="6338"/>
                </a:lnTo>
                <a:lnTo>
                  <a:pt x="14769" y="6331"/>
                </a:lnTo>
                <a:lnTo>
                  <a:pt x="14766" y="6322"/>
                </a:lnTo>
                <a:lnTo>
                  <a:pt x="14762" y="6314"/>
                </a:lnTo>
                <a:lnTo>
                  <a:pt x="14759" y="6303"/>
                </a:lnTo>
                <a:lnTo>
                  <a:pt x="14755" y="6291"/>
                </a:lnTo>
                <a:lnTo>
                  <a:pt x="14753" y="6278"/>
                </a:lnTo>
                <a:lnTo>
                  <a:pt x="14749" y="6247"/>
                </a:lnTo>
                <a:lnTo>
                  <a:pt x="14733" y="6050"/>
                </a:lnTo>
                <a:lnTo>
                  <a:pt x="14712" y="5762"/>
                </a:lnTo>
                <a:lnTo>
                  <a:pt x="14701" y="5603"/>
                </a:lnTo>
                <a:lnTo>
                  <a:pt x="14690" y="5439"/>
                </a:lnTo>
                <a:lnTo>
                  <a:pt x="14682" y="5282"/>
                </a:lnTo>
                <a:lnTo>
                  <a:pt x="14674" y="5134"/>
                </a:lnTo>
                <a:lnTo>
                  <a:pt x="14673" y="5068"/>
                </a:lnTo>
                <a:lnTo>
                  <a:pt x="14674" y="5005"/>
                </a:lnTo>
                <a:lnTo>
                  <a:pt x="14677" y="4949"/>
                </a:lnTo>
                <a:lnTo>
                  <a:pt x="14682" y="4896"/>
                </a:lnTo>
                <a:lnTo>
                  <a:pt x="14688" y="4847"/>
                </a:lnTo>
                <a:lnTo>
                  <a:pt x="14696" y="4800"/>
                </a:lnTo>
                <a:lnTo>
                  <a:pt x="14707" y="4755"/>
                </a:lnTo>
                <a:lnTo>
                  <a:pt x="14718" y="4711"/>
                </a:lnTo>
                <a:lnTo>
                  <a:pt x="14730" y="4669"/>
                </a:lnTo>
                <a:lnTo>
                  <a:pt x="14743" y="4626"/>
                </a:lnTo>
                <a:lnTo>
                  <a:pt x="14773" y="4538"/>
                </a:lnTo>
                <a:lnTo>
                  <a:pt x="14805" y="4442"/>
                </a:lnTo>
                <a:lnTo>
                  <a:pt x="14821" y="4389"/>
                </a:lnTo>
                <a:lnTo>
                  <a:pt x="14838" y="4334"/>
                </a:lnTo>
                <a:lnTo>
                  <a:pt x="14867" y="4228"/>
                </a:lnTo>
                <a:lnTo>
                  <a:pt x="14888" y="4145"/>
                </a:lnTo>
                <a:lnTo>
                  <a:pt x="14904" y="4077"/>
                </a:lnTo>
                <a:lnTo>
                  <a:pt x="14916" y="4018"/>
                </a:lnTo>
                <a:lnTo>
                  <a:pt x="14927" y="3962"/>
                </a:lnTo>
                <a:lnTo>
                  <a:pt x="14939" y="3907"/>
                </a:lnTo>
                <a:lnTo>
                  <a:pt x="14952" y="3845"/>
                </a:lnTo>
                <a:lnTo>
                  <a:pt x="14971" y="3769"/>
                </a:lnTo>
                <a:lnTo>
                  <a:pt x="14982" y="3727"/>
                </a:lnTo>
                <a:lnTo>
                  <a:pt x="14990" y="3687"/>
                </a:lnTo>
                <a:lnTo>
                  <a:pt x="14998" y="3648"/>
                </a:lnTo>
                <a:lnTo>
                  <a:pt x="15004" y="3610"/>
                </a:lnTo>
                <a:lnTo>
                  <a:pt x="15008" y="3574"/>
                </a:lnTo>
                <a:lnTo>
                  <a:pt x="15012" y="3540"/>
                </a:lnTo>
                <a:lnTo>
                  <a:pt x="15016" y="3478"/>
                </a:lnTo>
                <a:lnTo>
                  <a:pt x="15018" y="3427"/>
                </a:lnTo>
                <a:lnTo>
                  <a:pt x="15018" y="3387"/>
                </a:lnTo>
                <a:lnTo>
                  <a:pt x="15016" y="3353"/>
                </a:lnTo>
                <a:lnTo>
                  <a:pt x="14959" y="3448"/>
                </a:lnTo>
                <a:lnTo>
                  <a:pt x="14897" y="3548"/>
                </a:lnTo>
                <a:lnTo>
                  <a:pt x="14823" y="3664"/>
                </a:lnTo>
                <a:lnTo>
                  <a:pt x="14785" y="3727"/>
                </a:lnTo>
                <a:lnTo>
                  <a:pt x="14749" y="3791"/>
                </a:lnTo>
                <a:lnTo>
                  <a:pt x="14713" y="3856"/>
                </a:lnTo>
                <a:lnTo>
                  <a:pt x="14680" y="3923"/>
                </a:lnTo>
                <a:lnTo>
                  <a:pt x="14665" y="3958"/>
                </a:lnTo>
                <a:lnTo>
                  <a:pt x="14649" y="3992"/>
                </a:lnTo>
                <a:lnTo>
                  <a:pt x="14635" y="4027"/>
                </a:lnTo>
                <a:lnTo>
                  <a:pt x="14620" y="4063"/>
                </a:lnTo>
                <a:lnTo>
                  <a:pt x="14607" y="4101"/>
                </a:lnTo>
                <a:lnTo>
                  <a:pt x="14595" y="4138"/>
                </a:lnTo>
                <a:lnTo>
                  <a:pt x="14582" y="4175"/>
                </a:lnTo>
                <a:lnTo>
                  <a:pt x="14571" y="4214"/>
                </a:lnTo>
                <a:lnTo>
                  <a:pt x="14560" y="4250"/>
                </a:lnTo>
                <a:lnTo>
                  <a:pt x="14550" y="4280"/>
                </a:lnTo>
                <a:lnTo>
                  <a:pt x="14539" y="4304"/>
                </a:lnTo>
                <a:lnTo>
                  <a:pt x="14529" y="4322"/>
                </a:lnTo>
                <a:lnTo>
                  <a:pt x="14524" y="4329"/>
                </a:lnTo>
                <a:lnTo>
                  <a:pt x="14519" y="4334"/>
                </a:lnTo>
                <a:lnTo>
                  <a:pt x="14515" y="4339"/>
                </a:lnTo>
                <a:lnTo>
                  <a:pt x="14510" y="4341"/>
                </a:lnTo>
                <a:lnTo>
                  <a:pt x="14505" y="4342"/>
                </a:lnTo>
                <a:lnTo>
                  <a:pt x="14500" y="4342"/>
                </a:lnTo>
                <a:lnTo>
                  <a:pt x="14495" y="4341"/>
                </a:lnTo>
                <a:lnTo>
                  <a:pt x="14491" y="4339"/>
                </a:lnTo>
                <a:lnTo>
                  <a:pt x="14487" y="4335"/>
                </a:lnTo>
                <a:lnTo>
                  <a:pt x="14482" y="4330"/>
                </a:lnTo>
                <a:lnTo>
                  <a:pt x="14474" y="4316"/>
                </a:lnTo>
                <a:lnTo>
                  <a:pt x="14464" y="4298"/>
                </a:lnTo>
                <a:lnTo>
                  <a:pt x="14456" y="4275"/>
                </a:lnTo>
                <a:lnTo>
                  <a:pt x="14447" y="4247"/>
                </a:lnTo>
                <a:lnTo>
                  <a:pt x="14439" y="4216"/>
                </a:lnTo>
                <a:lnTo>
                  <a:pt x="14431" y="4180"/>
                </a:lnTo>
                <a:lnTo>
                  <a:pt x="14422" y="4140"/>
                </a:lnTo>
                <a:lnTo>
                  <a:pt x="14408" y="4065"/>
                </a:lnTo>
                <a:lnTo>
                  <a:pt x="14395" y="4007"/>
                </a:lnTo>
                <a:lnTo>
                  <a:pt x="14384" y="3962"/>
                </a:lnTo>
                <a:lnTo>
                  <a:pt x="14377" y="3930"/>
                </a:lnTo>
                <a:lnTo>
                  <a:pt x="14367" y="3895"/>
                </a:lnTo>
                <a:lnTo>
                  <a:pt x="14363" y="3888"/>
                </a:lnTo>
                <a:lnTo>
                  <a:pt x="14351" y="3932"/>
                </a:lnTo>
                <a:lnTo>
                  <a:pt x="14322" y="4045"/>
                </a:lnTo>
                <a:lnTo>
                  <a:pt x="14306" y="4117"/>
                </a:lnTo>
                <a:lnTo>
                  <a:pt x="14288" y="4194"/>
                </a:lnTo>
                <a:lnTo>
                  <a:pt x="14272" y="4272"/>
                </a:lnTo>
                <a:lnTo>
                  <a:pt x="14260" y="4348"/>
                </a:lnTo>
                <a:lnTo>
                  <a:pt x="14254" y="4385"/>
                </a:lnTo>
                <a:lnTo>
                  <a:pt x="14250" y="4426"/>
                </a:lnTo>
                <a:lnTo>
                  <a:pt x="14248" y="4468"/>
                </a:lnTo>
                <a:lnTo>
                  <a:pt x="14247" y="4514"/>
                </a:lnTo>
                <a:lnTo>
                  <a:pt x="14244" y="4609"/>
                </a:lnTo>
                <a:lnTo>
                  <a:pt x="14244" y="4710"/>
                </a:lnTo>
                <a:lnTo>
                  <a:pt x="14244" y="4812"/>
                </a:lnTo>
                <a:lnTo>
                  <a:pt x="14243" y="4913"/>
                </a:lnTo>
                <a:lnTo>
                  <a:pt x="14241" y="4963"/>
                </a:lnTo>
                <a:lnTo>
                  <a:pt x="14238" y="5011"/>
                </a:lnTo>
                <a:lnTo>
                  <a:pt x="14235" y="5059"/>
                </a:lnTo>
                <a:lnTo>
                  <a:pt x="14230" y="5104"/>
                </a:lnTo>
                <a:lnTo>
                  <a:pt x="14223" y="5150"/>
                </a:lnTo>
                <a:lnTo>
                  <a:pt x="14213" y="5196"/>
                </a:lnTo>
                <a:lnTo>
                  <a:pt x="14202" y="5243"/>
                </a:lnTo>
                <a:lnTo>
                  <a:pt x="14188" y="5291"/>
                </a:lnTo>
                <a:lnTo>
                  <a:pt x="14173" y="5341"/>
                </a:lnTo>
                <a:lnTo>
                  <a:pt x="14157" y="5390"/>
                </a:lnTo>
                <a:lnTo>
                  <a:pt x="14122" y="5488"/>
                </a:lnTo>
                <a:lnTo>
                  <a:pt x="14086" y="5587"/>
                </a:lnTo>
                <a:lnTo>
                  <a:pt x="14050" y="5683"/>
                </a:lnTo>
                <a:lnTo>
                  <a:pt x="14034" y="5729"/>
                </a:lnTo>
                <a:lnTo>
                  <a:pt x="14018" y="5774"/>
                </a:lnTo>
                <a:lnTo>
                  <a:pt x="14004" y="5819"/>
                </a:lnTo>
                <a:lnTo>
                  <a:pt x="13992" y="5861"/>
                </a:lnTo>
                <a:lnTo>
                  <a:pt x="13981" y="5898"/>
                </a:lnTo>
                <a:lnTo>
                  <a:pt x="13972" y="5927"/>
                </a:lnTo>
                <a:lnTo>
                  <a:pt x="13963" y="5947"/>
                </a:lnTo>
                <a:lnTo>
                  <a:pt x="13960" y="5955"/>
                </a:lnTo>
                <a:lnTo>
                  <a:pt x="13956" y="5961"/>
                </a:lnTo>
                <a:lnTo>
                  <a:pt x="13952" y="5964"/>
                </a:lnTo>
                <a:lnTo>
                  <a:pt x="13949" y="5968"/>
                </a:lnTo>
                <a:lnTo>
                  <a:pt x="13945" y="5968"/>
                </a:lnTo>
                <a:lnTo>
                  <a:pt x="13942" y="5968"/>
                </a:lnTo>
                <a:lnTo>
                  <a:pt x="13939" y="5967"/>
                </a:lnTo>
                <a:lnTo>
                  <a:pt x="13937" y="5963"/>
                </a:lnTo>
                <a:lnTo>
                  <a:pt x="13931" y="5955"/>
                </a:lnTo>
                <a:lnTo>
                  <a:pt x="13926" y="5941"/>
                </a:lnTo>
                <a:lnTo>
                  <a:pt x="13922" y="5926"/>
                </a:lnTo>
                <a:lnTo>
                  <a:pt x="13915" y="5886"/>
                </a:lnTo>
                <a:lnTo>
                  <a:pt x="13909" y="5844"/>
                </a:lnTo>
                <a:lnTo>
                  <a:pt x="13903" y="5802"/>
                </a:lnTo>
                <a:lnTo>
                  <a:pt x="13896" y="5761"/>
                </a:lnTo>
                <a:lnTo>
                  <a:pt x="13889" y="5717"/>
                </a:lnTo>
                <a:lnTo>
                  <a:pt x="13879" y="5670"/>
                </a:lnTo>
                <a:lnTo>
                  <a:pt x="13872" y="5621"/>
                </a:lnTo>
                <a:lnTo>
                  <a:pt x="13868" y="5595"/>
                </a:lnTo>
                <a:lnTo>
                  <a:pt x="13866" y="5569"/>
                </a:lnTo>
                <a:lnTo>
                  <a:pt x="13865" y="5544"/>
                </a:lnTo>
                <a:lnTo>
                  <a:pt x="13863" y="5518"/>
                </a:lnTo>
                <a:lnTo>
                  <a:pt x="13863" y="5492"/>
                </a:lnTo>
                <a:lnTo>
                  <a:pt x="13866" y="5467"/>
                </a:lnTo>
                <a:lnTo>
                  <a:pt x="13868" y="5442"/>
                </a:lnTo>
                <a:lnTo>
                  <a:pt x="13873" y="5416"/>
                </a:lnTo>
                <a:lnTo>
                  <a:pt x="13884" y="5367"/>
                </a:lnTo>
                <a:lnTo>
                  <a:pt x="13894" y="5320"/>
                </a:lnTo>
                <a:lnTo>
                  <a:pt x="13902" y="5272"/>
                </a:lnTo>
                <a:lnTo>
                  <a:pt x="13909" y="5225"/>
                </a:lnTo>
                <a:lnTo>
                  <a:pt x="13915" y="5175"/>
                </a:lnTo>
                <a:lnTo>
                  <a:pt x="13921" y="5122"/>
                </a:lnTo>
                <a:lnTo>
                  <a:pt x="13927" y="5064"/>
                </a:lnTo>
                <a:lnTo>
                  <a:pt x="13933" y="5001"/>
                </a:lnTo>
                <a:lnTo>
                  <a:pt x="13934" y="4971"/>
                </a:lnTo>
                <a:lnTo>
                  <a:pt x="13934" y="4947"/>
                </a:lnTo>
                <a:lnTo>
                  <a:pt x="13933" y="4930"/>
                </a:lnTo>
                <a:lnTo>
                  <a:pt x="13930" y="4918"/>
                </a:lnTo>
                <a:lnTo>
                  <a:pt x="13927" y="4914"/>
                </a:lnTo>
                <a:lnTo>
                  <a:pt x="13925" y="4910"/>
                </a:lnTo>
                <a:lnTo>
                  <a:pt x="13922" y="4909"/>
                </a:lnTo>
                <a:lnTo>
                  <a:pt x="13919" y="4908"/>
                </a:lnTo>
                <a:lnTo>
                  <a:pt x="13916" y="4908"/>
                </a:lnTo>
                <a:lnTo>
                  <a:pt x="13913" y="4910"/>
                </a:lnTo>
                <a:lnTo>
                  <a:pt x="13906" y="4915"/>
                </a:lnTo>
                <a:lnTo>
                  <a:pt x="13897" y="4924"/>
                </a:lnTo>
                <a:lnTo>
                  <a:pt x="13889" y="4934"/>
                </a:lnTo>
                <a:lnTo>
                  <a:pt x="13880" y="4948"/>
                </a:lnTo>
                <a:lnTo>
                  <a:pt x="13872" y="4963"/>
                </a:lnTo>
                <a:lnTo>
                  <a:pt x="13865" y="4979"/>
                </a:lnTo>
                <a:lnTo>
                  <a:pt x="13856" y="4996"/>
                </a:lnTo>
                <a:lnTo>
                  <a:pt x="13844" y="5031"/>
                </a:lnTo>
                <a:lnTo>
                  <a:pt x="13811" y="5138"/>
                </a:lnTo>
                <a:lnTo>
                  <a:pt x="13766" y="5287"/>
                </a:lnTo>
                <a:lnTo>
                  <a:pt x="13710" y="5476"/>
                </a:lnTo>
                <a:lnTo>
                  <a:pt x="13698" y="5395"/>
                </a:lnTo>
                <a:lnTo>
                  <a:pt x="13669" y="5190"/>
                </a:lnTo>
                <a:lnTo>
                  <a:pt x="13652" y="5061"/>
                </a:lnTo>
                <a:lnTo>
                  <a:pt x="13635" y="4925"/>
                </a:lnTo>
                <a:lnTo>
                  <a:pt x="13620" y="4788"/>
                </a:lnTo>
                <a:lnTo>
                  <a:pt x="13606" y="4659"/>
                </a:lnTo>
                <a:lnTo>
                  <a:pt x="13602" y="4597"/>
                </a:lnTo>
                <a:lnTo>
                  <a:pt x="13597" y="4531"/>
                </a:lnTo>
                <a:lnTo>
                  <a:pt x="13594" y="4463"/>
                </a:lnTo>
                <a:lnTo>
                  <a:pt x="13592" y="4394"/>
                </a:lnTo>
                <a:lnTo>
                  <a:pt x="13588" y="4252"/>
                </a:lnTo>
                <a:lnTo>
                  <a:pt x="13586" y="4109"/>
                </a:lnTo>
                <a:lnTo>
                  <a:pt x="13584" y="3830"/>
                </a:lnTo>
                <a:lnTo>
                  <a:pt x="13581" y="3704"/>
                </a:lnTo>
                <a:lnTo>
                  <a:pt x="13579" y="3645"/>
                </a:lnTo>
                <a:lnTo>
                  <a:pt x="13576" y="3591"/>
                </a:lnTo>
                <a:lnTo>
                  <a:pt x="13573" y="3534"/>
                </a:lnTo>
                <a:lnTo>
                  <a:pt x="13568" y="3469"/>
                </a:lnTo>
                <a:lnTo>
                  <a:pt x="13555" y="3323"/>
                </a:lnTo>
                <a:lnTo>
                  <a:pt x="13538" y="3171"/>
                </a:lnTo>
                <a:lnTo>
                  <a:pt x="13520" y="3023"/>
                </a:lnTo>
                <a:lnTo>
                  <a:pt x="13502" y="2897"/>
                </a:lnTo>
                <a:lnTo>
                  <a:pt x="13493" y="2846"/>
                </a:lnTo>
                <a:lnTo>
                  <a:pt x="13487" y="2807"/>
                </a:lnTo>
                <a:lnTo>
                  <a:pt x="13481" y="2779"/>
                </a:lnTo>
                <a:lnTo>
                  <a:pt x="13479" y="2771"/>
                </a:lnTo>
                <a:lnTo>
                  <a:pt x="13477" y="2766"/>
                </a:lnTo>
                <a:lnTo>
                  <a:pt x="13475" y="2765"/>
                </a:lnTo>
                <a:lnTo>
                  <a:pt x="13474" y="2768"/>
                </a:lnTo>
                <a:lnTo>
                  <a:pt x="13473" y="2777"/>
                </a:lnTo>
                <a:lnTo>
                  <a:pt x="13473" y="2790"/>
                </a:lnTo>
                <a:lnTo>
                  <a:pt x="13471" y="2895"/>
                </a:lnTo>
                <a:lnTo>
                  <a:pt x="13466" y="3077"/>
                </a:lnTo>
                <a:lnTo>
                  <a:pt x="13457" y="3310"/>
                </a:lnTo>
                <a:lnTo>
                  <a:pt x="13447" y="3568"/>
                </a:lnTo>
                <a:lnTo>
                  <a:pt x="13436" y="3830"/>
                </a:lnTo>
                <a:lnTo>
                  <a:pt x="13423" y="4071"/>
                </a:lnTo>
                <a:lnTo>
                  <a:pt x="13417" y="4175"/>
                </a:lnTo>
                <a:lnTo>
                  <a:pt x="13411" y="4266"/>
                </a:lnTo>
                <a:lnTo>
                  <a:pt x="13405" y="4340"/>
                </a:lnTo>
                <a:lnTo>
                  <a:pt x="13399" y="4393"/>
                </a:lnTo>
                <a:lnTo>
                  <a:pt x="13391" y="4435"/>
                </a:lnTo>
                <a:lnTo>
                  <a:pt x="13383" y="4479"/>
                </a:lnTo>
                <a:lnTo>
                  <a:pt x="13371" y="4526"/>
                </a:lnTo>
                <a:lnTo>
                  <a:pt x="13356" y="4575"/>
                </a:lnTo>
                <a:lnTo>
                  <a:pt x="13325" y="4683"/>
                </a:lnTo>
                <a:lnTo>
                  <a:pt x="13288" y="4804"/>
                </a:lnTo>
                <a:lnTo>
                  <a:pt x="13268" y="4870"/>
                </a:lnTo>
                <a:lnTo>
                  <a:pt x="13247" y="4939"/>
                </a:lnTo>
                <a:lnTo>
                  <a:pt x="13227" y="5014"/>
                </a:lnTo>
                <a:lnTo>
                  <a:pt x="13206" y="5093"/>
                </a:lnTo>
                <a:lnTo>
                  <a:pt x="13187" y="5177"/>
                </a:lnTo>
                <a:lnTo>
                  <a:pt x="13168" y="5266"/>
                </a:lnTo>
                <a:lnTo>
                  <a:pt x="13149" y="5360"/>
                </a:lnTo>
                <a:lnTo>
                  <a:pt x="13132" y="5461"/>
                </a:lnTo>
                <a:lnTo>
                  <a:pt x="13117" y="5557"/>
                </a:lnTo>
                <a:lnTo>
                  <a:pt x="13105" y="5642"/>
                </a:lnTo>
                <a:lnTo>
                  <a:pt x="13096" y="5718"/>
                </a:lnTo>
                <a:lnTo>
                  <a:pt x="13090" y="5784"/>
                </a:lnTo>
                <a:lnTo>
                  <a:pt x="13086" y="5842"/>
                </a:lnTo>
                <a:lnTo>
                  <a:pt x="13084" y="5892"/>
                </a:lnTo>
                <a:lnTo>
                  <a:pt x="13084" y="5937"/>
                </a:lnTo>
                <a:lnTo>
                  <a:pt x="13085" y="5976"/>
                </a:lnTo>
                <a:lnTo>
                  <a:pt x="13087" y="6012"/>
                </a:lnTo>
                <a:lnTo>
                  <a:pt x="13091" y="6045"/>
                </a:lnTo>
                <a:lnTo>
                  <a:pt x="13101" y="6107"/>
                </a:lnTo>
                <a:lnTo>
                  <a:pt x="13109" y="6172"/>
                </a:lnTo>
                <a:lnTo>
                  <a:pt x="13114" y="6207"/>
                </a:lnTo>
                <a:lnTo>
                  <a:pt x="13116" y="6247"/>
                </a:lnTo>
                <a:lnTo>
                  <a:pt x="13117" y="6268"/>
                </a:lnTo>
                <a:lnTo>
                  <a:pt x="13117" y="6290"/>
                </a:lnTo>
                <a:lnTo>
                  <a:pt x="13116" y="6313"/>
                </a:lnTo>
                <a:lnTo>
                  <a:pt x="13115" y="6335"/>
                </a:lnTo>
                <a:lnTo>
                  <a:pt x="13111" y="6360"/>
                </a:lnTo>
                <a:lnTo>
                  <a:pt x="13108" y="6384"/>
                </a:lnTo>
                <a:lnTo>
                  <a:pt x="13099" y="6433"/>
                </a:lnTo>
                <a:lnTo>
                  <a:pt x="13087" y="6483"/>
                </a:lnTo>
                <a:lnTo>
                  <a:pt x="13073" y="6535"/>
                </a:lnTo>
                <a:lnTo>
                  <a:pt x="13057" y="6588"/>
                </a:lnTo>
                <a:lnTo>
                  <a:pt x="13040" y="6641"/>
                </a:lnTo>
                <a:lnTo>
                  <a:pt x="13004" y="6745"/>
                </a:lnTo>
                <a:lnTo>
                  <a:pt x="12968" y="6849"/>
                </a:lnTo>
                <a:lnTo>
                  <a:pt x="12936" y="6945"/>
                </a:lnTo>
                <a:lnTo>
                  <a:pt x="12922" y="6990"/>
                </a:lnTo>
                <a:lnTo>
                  <a:pt x="12910" y="7034"/>
                </a:lnTo>
                <a:lnTo>
                  <a:pt x="12898" y="7074"/>
                </a:lnTo>
                <a:lnTo>
                  <a:pt x="12886" y="7115"/>
                </a:lnTo>
                <a:lnTo>
                  <a:pt x="12860" y="7193"/>
                </a:lnTo>
                <a:lnTo>
                  <a:pt x="12834" y="7268"/>
                </a:lnTo>
                <a:lnTo>
                  <a:pt x="12807" y="7341"/>
                </a:lnTo>
                <a:lnTo>
                  <a:pt x="12781" y="7413"/>
                </a:lnTo>
                <a:lnTo>
                  <a:pt x="12757" y="7484"/>
                </a:lnTo>
                <a:lnTo>
                  <a:pt x="12745" y="7520"/>
                </a:lnTo>
                <a:lnTo>
                  <a:pt x="12735" y="7555"/>
                </a:lnTo>
                <a:lnTo>
                  <a:pt x="12725" y="7591"/>
                </a:lnTo>
                <a:lnTo>
                  <a:pt x="12716" y="7627"/>
                </a:lnTo>
                <a:lnTo>
                  <a:pt x="12712" y="7643"/>
                </a:lnTo>
                <a:lnTo>
                  <a:pt x="12709" y="7655"/>
                </a:lnTo>
                <a:lnTo>
                  <a:pt x="12705" y="7662"/>
                </a:lnTo>
                <a:lnTo>
                  <a:pt x="12702" y="7667"/>
                </a:lnTo>
                <a:lnTo>
                  <a:pt x="12700" y="7667"/>
                </a:lnTo>
                <a:lnTo>
                  <a:pt x="12699" y="7667"/>
                </a:lnTo>
                <a:lnTo>
                  <a:pt x="12697" y="7663"/>
                </a:lnTo>
                <a:lnTo>
                  <a:pt x="12694" y="7656"/>
                </a:lnTo>
                <a:lnTo>
                  <a:pt x="12692" y="7646"/>
                </a:lnTo>
                <a:lnTo>
                  <a:pt x="12688" y="7618"/>
                </a:lnTo>
                <a:lnTo>
                  <a:pt x="12685" y="7578"/>
                </a:lnTo>
                <a:lnTo>
                  <a:pt x="12679" y="7470"/>
                </a:lnTo>
                <a:lnTo>
                  <a:pt x="12673" y="7333"/>
                </a:lnTo>
                <a:lnTo>
                  <a:pt x="12666" y="7179"/>
                </a:lnTo>
                <a:lnTo>
                  <a:pt x="12662" y="7097"/>
                </a:lnTo>
                <a:lnTo>
                  <a:pt x="12656" y="7016"/>
                </a:lnTo>
                <a:lnTo>
                  <a:pt x="12650" y="6935"/>
                </a:lnTo>
                <a:lnTo>
                  <a:pt x="12642" y="6856"/>
                </a:lnTo>
                <a:lnTo>
                  <a:pt x="12634" y="6779"/>
                </a:lnTo>
                <a:lnTo>
                  <a:pt x="12628" y="6706"/>
                </a:lnTo>
                <a:lnTo>
                  <a:pt x="12622" y="6635"/>
                </a:lnTo>
                <a:lnTo>
                  <a:pt x="12618" y="6566"/>
                </a:lnTo>
                <a:lnTo>
                  <a:pt x="12612" y="6438"/>
                </a:lnTo>
                <a:lnTo>
                  <a:pt x="12607" y="6320"/>
                </a:lnTo>
                <a:lnTo>
                  <a:pt x="12603" y="6212"/>
                </a:lnTo>
                <a:lnTo>
                  <a:pt x="12598" y="6114"/>
                </a:lnTo>
                <a:lnTo>
                  <a:pt x="12595" y="6070"/>
                </a:lnTo>
                <a:lnTo>
                  <a:pt x="12592" y="6028"/>
                </a:lnTo>
                <a:lnTo>
                  <a:pt x="12588" y="5988"/>
                </a:lnTo>
                <a:lnTo>
                  <a:pt x="12583" y="5950"/>
                </a:lnTo>
                <a:lnTo>
                  <a:pt x="12577" y="5916"/>
                </a:lnTo>
                <a:lnTo>
                  <a:pt x="12570" y="5885"/>
                </a:lnTo>
                <a:lnTo>
                  <a:pt x="12562" y="5857"/>
                </a:lnTo>
                <a:lnTo>
                  <a:pt x="12554" y="5833"/>
                </a:lnTo>
                <a:lnTo>
                  <a:pt x="12545" y="5812"/>
                </a:lnTo>
                <a:lnTo>
                  <a:pt x="12537" y="5791"/>
                </a:lnTo>
                <a:lnTo>
                  <a:pt x="12519" y="5758"/>
                </a:lnTo>
                <a:lnTo>
                  <a:pt x="12503" y="5730"/>
                </a:lnTo>
                <a:lnTo>
                  <a:pt x="12490" y="5705"/>
                </a:lnTo>
                <a:lnTo>
                  <a:pt x="12485" y="5691"/>
                </a:lnTo>
                <a:lnTo>
                  <a:pt x="12482" y="5679"/>
                </a:lnTo>
                <a:lnTo>
                  <a:pt x="12479" y="5667"/>
                </a:lnTo>
                <a:lnTo>
                  <a:pt x="12478" y="5653"/>
                </a:lnTo>
                <a:lnTo>
                  <a:pt x="12479" y="5625"/>
                </a:lnTo>
                <a:lnTo>
                  <a:pt x="12482" y="5593"/>
                </a:lnTo>
                <a:lnTo>
                  <a:pt x="12485" y="5557"/>
                </a:lnTo>
                <a:lnTo>
                  <a:pt x="12490" y="5515"/>
                </a:lnTo>
                <a:lnTo>
                  <a:pt x="12523" y="5253"/>
                </a:lnTo>
                <a:lnTo>
                  <a:pt x="12529" y="5211"/>
                </a:lnTo>
                <a:lnTo>
                  <a:pt x="12532" y="5174"/>
                </a:lnTo>
                <a:lnTo>
                  <a:pt x="12535" y="5140"/>
                </a:lnTo>
                <a:lnTo>
                  <a:pt x="12536" y="5109"/>
                </a:lnTo>
                <a:lnTo>
                  <a:pt x="12536" y="5082"/>
                </a:lnTo>
                <a:lnTo>
                  <a:pt x="12536" y="5057"/>
                </a:lnTo>
                <a:lnTo>
                  <a:pt x="12535" y="5014"/>
                </a:lnTo>
                <a:lnTo>
                  <a:pt x="12531" y="4975"/>
                </a:lnTo>
                <a:lnTo>
                  <a:pt x="12527" y="4938"/>
                </a:lnTo>
                <a:lnTo>
                  <a:pt x="12524" y="4898"/>
                </a:lnTo>
                <a:lnTo>
                  <a:pt x="12523" y="4852"/>
                </a:lnTo>
                <a:lnTo>
                  <a:pt x="12523" y="4829"/>
                </a:lnTo>
                <a:lnTo>
                  <a:pt x="12521" y="4810"/>
                </a:lnTo>
                <a:lnTo>
                  <a:pt x="12519" y="4793"/>
                </a:lnTo>
                <a:lnTo>
                  <a:pt x="12515" y="4781"/>
                </a:lnTo>
                <a:lnTo>
                  <a:pt x="12512" y="4770"/>
                </a:lnTo>
                <a:lnTo>
                  <a:pt x="12508" y="4763"/>
                </a:lnTo>
                <a:lnTo>
                  <a:pt x="12503" y="4758"/>
                </a:lnTo>
                <a:lnTo>
                  <a:pt x="12499" y="4755"/>
                </a:lnTo>
                <a:lnTo>
                  <a:pt x="12494" y="4755"/>
                </a:lnTo>
                <a:lnTo>
                  <a:pt x="12489" y="4757"/>
                </a:lnTo>
                <a:lnTo>
                  <a:pt x="12484" y="4760"/>
                </a:lnTo>
                <a:lnTo>
                  <a:pt x="12479" y="4765"/>
                </a:lnTo>
                <a:lnTo>
                  <a:pt x="12475" y="4770"/>
                </a:lnTo>
                <a:lnTo>
                  <a:pt x="12471" y="4777"/>
                </a:lnTo>
                <a:lnTo>
                  <a:pt x="12467" y="4784"/>
                </a:lnTo>
                <a:lnTo>
                  <a:pt x="12464" y="4793"/>
                </a:lnTo>
                <a:lnTo>
                  <a:pt x="12460" y="4801"/>
                </a:lnTo>
                <a:lnTo>
                  <a:pt x="12454" y="4810"/>
                </a:lnTo>
                <a:lnTo>
                  <a:pt x="12448" y="4817"/>
                </a:lnTo>
                <a:lnTo>
                  <a:pt x="12440" y="4823"/>
                </a:lnTo>
                <a:lnTo>
                  <a:pt x="12430" y="4829"/>
                </a:lnTo>
                <a:lnTo>
                  <a:pt x="12422" y="4832"/>
                </a:lnTo>
                <a:lnTo>
                  <a:pt x="12412" y="4834"/>
                </a:lnTo>
                <a:lnTo>
                  <a:pt x="12403" y="4834"/>
                </a:lnTo>
                <a:lnTo>
                  <a:pt x="12394" y="4831"/>
                </a:lnTo>
                <a:lnTo>
                  <a:pt x="12389" y="4829"/>
                </a:lnTo>
                <a:lnTo>
                  <a:pt x="12386" y="4825"/>
                </a:lnTo>
                <a:lnTo>
                  <a:pt x="12382" y="4822"/>
                </a:lnTo>
                <a:lnTo>
                  <a:pt x="12380" y="4817"/>
                </a:lnTo>
                <a:lnTo>
                  <a:pt x="12376" y="4812"/>
                </a:lnTo>
                <a:lnTo>
                  <a:pt x="12374" y="4805"/>
                </a:lnTo>
                <a:lnTo>
                  <a:pt x="12371" y="4790"/>
                </a:lnTo>
                <a:lnTo>
                  <a:pt x="12370" y="4770"/>
                </a:lnTo>
                <a:lnTo>
                  <a:pt x="12371" y="4747"/>
                </a:lnTo>
                <a:lnTo>
                  <a:pt x="12375" y="4718"/>
                </a:lnTo>
                <a:lnTo>
                  <a:pt x="12380" y="4688"/>
                </a:lnTo>
                <a:lnTo>
                  <a:pt x="12383" y="4659"/>
                </a:lnTo>
                <a:lnTo>
                  <a:pt x="12384" y="4632"/>
                </a:lnTo>
                <a:lnTo>
                  <a:pt x="12386" y="4605"/>
                </a:lnTo>
                <a:lnTo>
                  <a:pt x="12384" y="4579"/>
                </a:lnTo>
                <a:lnTo>
                  <a:pt x="12384" y="4552"/>
                </a:lnTo>
                <a:lnTo>
                  <a:pt x="12381" y="4500"/>
                </a:lnTo>
                <a:lnTo>
                  <a:pt x="12376" y="4445"/>
                </a:lnTo>
                <a:lnTo>
                  <a:pt x="12372" y="4389"/>
                </a:lnTo>
                <a:lnTo>
                  <a:pt x="12371" y="4359"/>
                </a:lnTo>
                <a:lnTo>
                  <a:pt x="12371" y="4327"/>
                </a:lnTo>
                <a:lnTo>
                  <a:pt x="12372" y="4294"/>
                </a:lnTo>
                <a:lnTo>
                  <a:pt x="12375" y="4258"/>
                </a:lnTo>
                <a:lnTo>
                  <a:pt x="12377" y="4221"/>
                </a:lnTo>
                <a:lnTo>
                  <a:pt x="12377" y="4182"/>
                </a:lnTo>
                <a:lnTo>
                  <a:pt x="12376" y="4143"/>
                </a:lnTo>
                <a:lnTo>
                  <a:pt x="12374" y="4102"/>
                </a:lnTo>
                <a:lnTo>
                  <a:pt x="12370" y="4062"/>
                </a:lnTo>
                <a:lnTo>
                  <a:pt x="12365" y="4023"/>
                </a:lnTo>
                <a:lnTo>
                  <a:pt x="12360" y="3985"/>
                </a:lnTo>
                <a:lnTo>
                  <a:pt x="12354" y="3950"/>
                </a:lnTo>
                <a:lnTo>
                  <a:pt x="12348" y="3919"/>
                </a:lnTo>
                <a:lnTo>
                  <a:pt x="12341" y="3892"/>
                </a:lnTo>
                <a:lnTo>
                  <a:pt x="12334" y="3868"/>
                </a:lnTo>
                <a:lnTo>
                  <a:pt x="12327" y="3850"/>
                </a:lnTo>
                <a:lnTo>
                  <a:pt x="12323" y="3842"/>
                </a:lnTo>
                <a:lnTo>
                  <a:pt x="12320" y="3837"/>
                </a:lnTo>
                <a:lnTo>
                  <a:pt x="12316" y="3834"/>
                </a:lnTo>
                <a:lnTo>
                  <a:pt x="12312" y="3831"/>
                </a:lnTo>
                <a:lnTo>
                  <a:pt x="12310" y="3831"/>
                </a:lnTo>
                <a:lnTo>
                  <a:pt x="12306" y="3834"/>
                </a:lnTo>
                <a:lnTo>
                  <a:pt x="12304" y="3837"/>
                </a:lnTo>
                <a:lnTo>
                  <a:pt x="12300" y="3844"/>
                </a:lnTo>
                <a:lnTo>
                  <a:pt x="12288" y="3878"/>
                </a:lnTo>
                <a:lnTo>
                  <a:pt x="12274" y="3926"/>
                </a:lnTo>
                <a:lnTo>
                  <a:pt x="12260" y="3984"/>
                </a:lnTo>
                <a:lnTo>
                  <a:pt x="12245" y="4047"/>
                </a:lnTo>
                <a:lnTo>
                  <a:pt x="12232" y="4111"/>
                </a:lnTo>
                <a:lnTo>
                  <a:pt x="12221" y="4173"/>
                </a:lnTo>
                <a:lnTo>
                  <a:pt x="12217" y="4202"/>
                </a:lnTo>
                <a:lnTo>
                  <a:pt x="12214" y="4228"/>
                </a:lnTo>
                <a:lnTo>
                  <a:pt x="12213" y="4252"/>
                </a:lnTo>
                <a:lnTo>
                  <a:pt x="12211" y="4274"/>
                </a:lnTo>
                <a:lnTo>
                  <a:pt x="12209" y="4412"/>
                </a:lnTo>
                <a:lnTo>
                  <a:pt x="12204" y="4621"/>
                </a:lnTo>
                <a:lnTo>
                  <a:pt x="12199" y="4826"/>
                </a:lnTo>
                <a:lnTo>
                  <a:pt x="12197" y="4956"/>
                </a:lnTo>
                <a:lnTo>
                  <a:pt x="12195" y="5011"/>
                </a:lnTo>
                <a:lnTo>
                  <a:pt x="12190" y="5103"/>
                </a:lnTo>
                <a:lnTo>
                  <a:pt x="12174" y="5338"/>
                </a:lnTo>
                <a:lnTo>
                  <a:pt x="12153" y="5653"/>
                </a:lnTo>
                <a:lnTo>
                  <a:pt x="12126" y="5579"/>
                </a:lnTo>
                <a:lnTo>
                  <a:pt x="12099" y="5500"/>
                </a:lnTo>
                <a:lnTo>
                  <a:pt x="12065" y="5409"/>
                </a:lnTo>
                <a:lnTo>
                  <a:pt x="12030" y="5314"/>
                </a:lnTo>
                <a:lnTo>
                  <a:pt x="11995" y="5228"/>
                </a:lnTo>
                <a:lnTo>
                  <a:pt x="11980" y="5190"/>
                </a:lnTo>
                <a:lnTo>
                  <a:pt x="11966" y="5159"/>
                </a:lnTo>
                <a:lnTo>
                  <a:pt x="11954" y="5135"/>
                </a:lnTo>
                <a:lnTo>
                  <a:pt x="11945" y="5120"/>
                </a:lnTo>
                <a:lnTo>
                  <a:pt x="11936" y="5105"/>
                </a:lnTo>
                <a:lnTo>
                  <a:pt x="11927" y="5086"/>
                </a:lnTo>
                <a:lnTo>
                  <a:pt x="11918" y="5063"/>
                </a:lnTo>
                <a:lnTo>
                  <a:pt x="11909" y="5035"/>
                </a:lnTo>
                <a:lnTo>
                  <a:pt x="11900" y="5005"/>
                </a:lnTo>
                <a:lnTo>
                  <a:pt x="11891" y="4973"/>
                </a:lnTo>
                <a:lnTo>
                  <a:pt x="11874" y="4904"/>
                </a:lnTo>
                <a:lnTo>
                  <a:pt x="11858" y="4836"/>
                </a:lnTo>
                <a:lnTo>
                  <a:pt x="11844" y="4773"/>
                </a:lnTo>
                <a:lnTo>
                  <a:pt x="11826" y="4689"/>
                </a:lnTo>
                <a:lnTo>
                  <a:pt x="11823" y="4676"/>
                </a:lnTo>
                <a:lnTo>
                  <a:pt x="11823" y="4658"/>
                </a:lnTo>
                <a:lnTo>
                  <a:pt x="11825" y="4638"/>
                </a:lnTo>
                <a:lnTo>
                  <a:pt x="11827" y="4614"/>
                </a:lnTo>
                <a:lnTo>
                  <a:pt x="11834" y="4556"/>
                </a:lnTo>
                <a:lnTo>
                  <a:pt x="11844" y="4489"/>
                </a:lnTo>
                <a:lnTo>
                  <a:pt x="11856" y="4412"/>
                </a:lnTo>
                <a:lnTo>
                  <a:pt x="11868" y="4330"/>
                </a:lnTo>
                <a:lnTo>
                  <a:pt x="11877" y="4244"/>
                </a:lnTo>
                <a:lnTo>
                  <a:pt x="11882" y="4199"/>
                </a:lnTo>
                <a:lnTo>
                  <a:pt x="11885" y="4155"/>
                </a:lnTo>
                <a:lnTo>
                  <a:pt x="11888" y="4110"/>
                </a:lnTo>
                <a:lnTo>
                  <a:pt x="11892" y="4066"/>
                </a:lnTo>
                <a:lnTo>
                  <a:pt x="11897" y="4021"/>
                </a:lnTo>
                <a:lnTo>
                  <a:pt x="11902" y="3977"/>
                </a:lnTo>
                <a:lnTo>
                  <a:pt x="11909" y="3931"/>
                </a:lnTo>
                <a:lnTo>
                  <a:pt x="11915" y="3887"/>
                </a:lnTo>
                <a:lnTo>
                  <a:pt x="11923" y="3842"/>
                </a:lnTo>
                <a:lnTo>
                  <a:pt x="11932" y="3797"/>
                </a:lnTo>
                <a:lnTo>
                  <a:pt x="11941" y="3751"/>
                </a:lnTo>
                <a:lnTo>
                  <a:pt x="11952" y="3707"/>
                </a:lnTo>
                <a:lnTo>
                  <a:pt x="11963" y="3661"/>
                </a:lnTo>
                <a:lnTo>
                  <a:pt x="11975" y="3614"/>
                </a:lnTo>
                <a:lnTo>
                  <a:pt x="11988" y="3568"/>
                </a:lnTo>
                <a:lnTo>
                  <a:pt x="12002" y="3521"/>
                </a:lnTo>
                <a:lnTo>
                  <a:pt x="12018" y="3475"/>
                </a:lnTo>
                <a:lnTo>
                  <a:pt x="12034" y="3428"/>
                </a:lnTo>
                <a:lnTo>
                  <a:pt x="12070" y="3328"/>
                </a:lnTo>
                <a:lnTo>
                  <a:pt x="12112" y="3222"/>
                </a:lnTo>
                <a:lnTo>
                  <a:pt x="12156" y="3113"/>
                </a:lnTo>
                <a:lnTo>
                  <a:pt x="12201" y="3006"/>
                </a:lnTo>
                <a:lnTo>
                  <a:pt x="12244" y="2906"/>
                </a:lnTo>
                <a:lnTo>
                  <a:pt x="12284" y="2816"/>
                </a:lnTo>
                <a:lnTo>
                  <a:pt x="12318" y="2742"/>
                </a:lnTo>
                <a:lnTo>
                  <a:pt x="12345" y="2685"/>
                </a:lnTo>
                <a:lnTo>
                  <a:pt x="12354" y="2662"/>
                </a:lnTo>
                <a:lnTo>
                  <a:pt x="12362" y="2640"/>
                </a:lnTo>
                <a:lnTo>
                  <a:pt x="12368" y="2617"/>
                </a:lnTo>
                <a:lnTo>
                  <a:pt x="12370" y="2594"/>
                </a:lnTo>
                <a:lnTo>
                  <a:pt x="12371" y="2571"/>
                </a:lnTo>
                <a:lnTo>
                  <a:pt x="12371" y="2548"/>
                </a:lnTo>
                <a:lnTo>
                  <a:pt x="12370" y="2528"/>
                </a:lnTo>
                <a:lnTo>
                  <a:pt x="12368" y="2507"/>
                </a:lnTo>
                <a:lnTo>
                  <a:pt x="12364" y="2488"/>
                </a:lnTo>
                <a:lnTo>
                  <a:pt x="12360" y="2471"/>
                </a:lnTo>
                <a:lnTo>
                  <a:pt x="12353" y="2444"/>
                </a:lnTo>
                <a:lnTo>
                  <a:pt x="12347" y="2424"/>
                </a:lnTo>
                <a:lnTo>
                  <a:pt x="12345" y="2418"/>
                </a:lnTo>
                <a:lnTo>
                  <a:pt x="12291" y="2488"/>
                </a:lnTo>
                <a:lnTo>
                  <a:pt x="12234" y="2564"/>
                </a:lnTo>
                <a:lnTo>
                  <a:pt x="12169" y="2656"/>
                </a:lnTo>
                <a:lnTo>
                  <a:pt x="12135" y="2706"/>
                </a:lnTo>
                <a:lnTo>
                  <a:pt x="12101" y="2756"/>
                </a:lnTo>
                <a:lnTo>
                  <a:pt x="12069" y="2807"/>
                </a:lnTo>
                <a:lnTo>
                  <a:pt x="12038" y="2857"/>
                </a:lnTo>
                <a:lnTo>
                  <a:pt x="12012" y="2905"/>
                </a:lnTo>
                <a:lnTo>
                  <a:pt x="11989" y="2950"/>
                </a:lnTo>
                <a:lnTo>
                  <a:pt x="11980" y="2971"/>
                </a:lnTo>
                <a:lnTo>
                  <a:pt x="11971" y="2990"/>
                </a:lnTo>
                <a:lnTo>
                  <a:pt x="11964" y="3010"/>
                </a:lnTo>
                <a:lnTo>
                  <a:pt x="11959" y="3026"/>
                </a:lnTo>
                <a:lnTo>
                  <a:pt x="11938" y="3108"/>
                </a:lnTo>
                <a:lnTo>
                  <a:pt x="11908" y="3211"/>
                </a:lnTo>
                <a:lnTo>
                  <a:pt x="11837" y="3453"/>
                </a:lnTo>
                <a:lnTo>
                  <a:pt x="11802" y="3577"/>
                </a:lnTo>
                <a:lnTo>
                  <a:pt x="11772" y="3691"/>
                </a:lnTo>
                <a:lnTo>
                  <a:pt x="11759" y="3741"/>
                </a:lnTo>
                <a:lnTo>
                  <a:pt x="11749" y="3787"/>
                </a:lnTo>
                <a:lnTo>
                  <a:pt x="11742" y="3825"/>
                </a:lnTo>
                <a:lnTo>
                  <a:pt x="11737" y="3858"/>
                </a:lnTo>
                <a:lnTo>
                  <a:pt x="11733" y="3887"/>
                </a:lnTo>
                <a:lnTo>
                  <a:pt x="11727" y="3917"/>
                </a:lnTo>
                <a:lnTo>
                  <a:pt x="11719" y="3949"/>
                </a:lnTo>
                <a:lnTo>
                  <a:pt x="11709" y="3980"/>
                </a:lnTo>
                <a:lnTo>
                  <a:pt x="11700" y="4013"/>
                </a:lnTo>
                <a:lnTo>
                  <a:pt x="11688" y="4045"/>
                </a:lnTo>
                <a:lnTo>
                  <a:pt x="11665" y="4107"/>
                </a:lnTo>
                <a:lnTo>
                  <a:pt x="11642" y="4161"/>
                </a:lnTo>
                <a:lnTo>
                  <a:pt x="11622" y="4205"/>
                </a:lnTo>
                <a:lnTo>
                  <a:pt x="11604" y="4244"/>
                </a:lnTo>
                <a:lnTo>
                  <a:pt x="11277" y="3458"/>
                </a:lnTo>
                <a:lnTo>
                  <a:pt x="11214" y="3309"/>
                </a:lnTo>
                <a:lnTo>
                  <a:pt x="11140" y="3141"/>
                </a:lnTo>
                <a:lnTo>
                  <a:pt x="11059" y="2963"/>
                </a:lnTo>
                <a:lnTo>
                  <a:pt x="10980" y="2790"/>
                </a:lnTo>
                <a:lnTo>
                  <a:pt x="10960" y="2749"/>
                </a:lnTo>
                <a:lnTo>
                  <a:pt x="10939" y="2709"/>
                </a:lnTo>
                <a:lnTo>
                  <a:pt x="10918" y="2672"/>
                </a:lnTo>
                <a:lnTo>
                  <a:pt x="10896" y="2636"/>
                </a:lnTo>
                <a:lnTo>
                  <a:pt x="10874" y="2602"/>
                </a:lnTo>
                <a:lnTo>
                  <a:pt x="10851" y="2570"/>
                </a:lnTo>
                <a:lnTo>
                  <a:pt x="10830" y="2540"/>
                </a:lnTo>
                <a:lnTo>
                  <a:pt x="10807" y="2511"/>
                </a:lnTo>
                <a:lnTo>
                  <a:pt x="10766" y="2459"/>
                </a:lnTo>
                <a:lnTo>
                  <a:pt x="10728" y="2414"/>
                </a:lnTo>
                <a:lnTo>
                  <a:pt x="10694" y="2375"/>
                </a:lnTo>
                <a:lnTo>
                  <a:pt x="10669" y="2344"/>
                </a:lnTo>
                <a:lnTo>
                  <a:pt x="10658" y="2332"/>
                </a:lnTo>
                <a:lnTo>
                  <a:pt x="10647" y="2322"/>
                </a:lnTo>
                <a:lnTo>
                  <a:pt x="10636" y="2316"/>
                </a:lnTo>
                <a:lnTo>
                  <a:pt x="10628" y="2314"/>
                </a:lnTo>
                <a:lnTo>
                  <a:pt x="10618" y="2313"/>
                </a:lnTo>
                <a:lnTo>
                  <a:pt x="10610" y="2314"/>
                </a:lnTo>
                <a:lnTo>
                  <a:pt x="10603" y="2318"/>
                </a:lnTo>
                <a:lnTo>
                  <a:pt x="10596" y="2322"/>
                </a:lnTo>
                <a:lnTo>
                  <a:pt x="10591" y="2328"/>
                </a:lnTo>
                <a:lnTo>
                  <a:pt x="10586" y="2336"/>
                </a:lnTo>
                <a:lnTo>
                  <a:pt x="10581" y="2344"/>
                </a:lnTo>
                <a:lnTo>
                  <a:pt x="10579" y="2352"/>
                </a:lnTo>
                <a:lnTo>
                  <a:pt x="10578" y="2362"/>
                </a:lnTo>
                <a:lnTo>
                  <a:pt x="10576" y="2370"/>
                </a:lnTo>
                <a:lnTo>
                  <a:pt x="10578" y="2380"/>
                </a:lnTo>
                <a:lnTo>
                  <a:pt x="10580" y="2388"/>
                </a:lnTo>
                <a:lnTo>
                  <a:pt x="10593" y="2421"/>
                </a:lnTo>
                <a:lnTo>
                  <a:pt x="10618" y="2479"/>
                </a:lnTo>
                <a:lnTo>
                  <a:pt x="10694" y="2643"/>
                </a:lnTo>
                <a:lnTo>
                  <a:pt x="10776" y="2821"/>
                </a:lnTo>
                <a:lnTo>
                  <a:pt x="10808" y="2897"/>
                </a:lnTo>
                <a:lnTo>
                  <a:pt x="10831" y="2953"/>
                </a:lnTo>
                <a:lnTo>
                  <a:pt x="10841" y="2975"/>
                </a:lnTo>
                <a:lnTo>
                  <a:pt x="10850" y="2999"/>
                </a:lnTo>
                <a:lnTo>
                  <a:pt x="10874" y="3048"/>
                </a:lnTo>
                <a:lnTo>
                  <a:pt x="10902" y="3100"/>
                </a:lnTo>
                <a:lnTo>
                  <a:pt x="10932" y="3151"/>
                </a:lnTo>
                <a:lnTo>
                  <a:pt x="10963" y="3202"/>
                </a:lnTo>
                <a:lnTo>
                  <a:pt x="10994" y="3251"/>
                </a:lnTo>
                <a:lnTo>
                  <a:pt x="11026" y="3297"/>
                </a:lnTo>
                <a:lnTo>
                  <a:pt x="11054" y="3339"/>
                </a:lnTo>
                <a:lnTo>
                  <a:pt x="11069" y="3360"/>
                </a:lnTo>
                <a:lnTo>
                  <a:pt x="11085" y="3388"/>
                </a:lnTo>
                <a:lnTo>
                  <a:pt x="11100" y="3418"/>
                </a:lnTo>
                <a:lnTo>
                  <a:pt x="11117" y="3453"/>
                </a:lnTo>
                <a:lnTo>
                  <a:pt x="11134" y="3491"/>
                </a:lnTo>
                <a:lnTo>
                  <a:pt x="11151" y="3532"/>
                </a:lnTo>
                <a:lnTo>
                  <a:pt x="11167" y="3576"/>
                </a:lnTo>
                <a:lnTo>
                  <a:pt x="11184" y="3621"/>
                </a:lnTo>
                <a:lnTo>
                  <a:pt x="11201" y="3667"/>
                </a:lnTo>
                <a:lnTo>
                  <a:pt x="11217" y="3715"/>
                </a:lnTo>
                <a:lnTo>
                  <a:pt x="11232" y="3762"/>
                </a:lnTo>
                <a:lnTo>
                  <a:pt x="11247" y="3810"/>
                </a:lnTo>
                <a:lnTo>
                  <a:pt x="11260" y="3858"/>
                </a:lnTo>
                <a:lnTo>
                  <a:pt x="11272" y="3904"/>
                </a:lnTo>
                <a:lnTo>
                  <a:pt x="11283" y="3948"/>
                </a:lnTo>
                <a:lnTo>
                  <a:pt x="11291" y="3991"/>
                </a:lnTo>
                <a:lnTo>
                  <a:pt x="11310" y="4080"/>
                </a:lnTo>
                <a:lnTo>
                  <a:pt x="11333" y="4176"/>
                </a:lnTo>
                <a:lnTo>
                  <a:pt x="11358" y="4272"/>
                </a:lnTo>
                <a:lnTo>
                  <a:pt x="11382" y="4364"/>
                </a:lnTo>
                <a:lnTo>
                  <a:pt x="11423" y="4512"/>
                </a:lnTo>
                <a:lnTo>
                  <a:pt x="11440" y="4570"/>
                </a:lnTo>
                <a:lnTo>
                  <a:pt x="11321" y="4882"/>
                </a:lnTo>
                <a:lnTo>
                  <a:pt x="11291" y="4798"/>
                </a:lnTo>
                <a:lnTo>
                  <a:pt x="11259" y="4709"/>
                </a:lnTo>
                <a:lnTo>
                  <a:pt x="11221" y="4600"/>
                </a:lnTo>
                <a:lnTo>
                  <a:pt x="11182" y="4484"/>
                </a:lnTo>
                <a:lnTo>
                  <a:pt x="11146" y="4369"/>
                </a:lnTo>
                <a:lnTo>
                  <a:pt x="11130" y="4315"/>
                </a:lnTo>
                <a:lnTo>
                  <a:pt x="11117" y="4265"/>
                </a:lnTo>
                <a:lnTo>
                  <a:pt x="11106" y="4222"/>
                </a:lnTo>
                <a:lnTo>
                  <a:pt x="11099" y="4185"/>
                </a:lnTo>
                <a:lnTo>
                  <a:pt x="11088" y="4115"/>
                </a:lnTo>
                <a:lnTo>
                  <a:pt x="11077" y="4041"/>
                </a:lnTo>
                <a:lnTo>
                  <a:pt x="11056" y="3888"/>
                </a:lnTo>
                <a:lnTo>
                  <a:pt x="11024" y="3636"/>
                </a:lnTo>
                <a:lnTo>
                  <a:pt x="11021" y="3614"/>
                </a:lnTo>
                <a:lnTo>
                  <a:pt x="11017" y="3596"/>
                </a:lnTo>
                <a:lnTo>
                  <a:pt x="11014" y="3580"/>
                </a:lnTo>
                <a:lnTo>
                  <a:pt x="11009" y="3568"/>
                </a:lnTo>
                <a:lnTo>
                  <a:pt x="11004" y="3559"/>
                </a:lnTo>
                <a:lnTo>
                  <a:pt x="10999" y="3552"/>
                </a:lnTo>
                <a:lnTo>
                  <a:pt x="10994" y="3547"/>
                </a:lnTo>
                <a:lnTo>
                  <a:pt x="10990" y="3544"/>
                </a:lnTo>
                <a:lnTo>
                  <a:pt x="10985" y="3546"/>
                </a:lnTo>
                <a:lnTo>
                  <a:pt x="10980" y="3548"/>
                </a:lnTo>
                <a:lnTo>
                  <a:pt x="10976" y="3554"/>
                </a:lnTo>
                <a:lnTo>
                  <a:pt x="10973" y="3562"/>
                </a:lnTo>
                <a:lnTo>
                  <a:pt x="10969" y="3573"/>
                </a:lnTo>
                <a:lnTo>
                  <a:pt x="10967" y="3586"/>
                </a:lnTo>
                <a:lnTo>
                  <a:pt x="10966" y="3602"/>
                </a:lnTo>
                <a:lnTo>
                  <a:pt x="10966" y="3620"/>
                </a:lnTo>
                <a:lnTo>
                  <a:pt x="10967" y="3681"/>
                </a:lnTo>
                <a:lnTo>
                  <a:pt x="10969" y="3776"/>
                </a:lnTo>
                <a:lnTo>
                  <a:pt x="10980" y="4015"/>
                </a:lnTo>
                <a:lnTo>
                  <a:pt x="10994" y="4334"/>
                </a:lnTo>
                <a:lnTo>
                  <a:pt x="10975" y="4256"/>
                </a:lnTo>
                <a:lnTo>
                  <a:pt x="10930" y="4068"/>
                </a:lnTo>
                <a:lnTo>
                  <a:pt x="10875" y="3839"/>
                </a:lnTo>
                <a:lnTo>
                  <a:pt x="10851" y="3729"/>
                </a:lnTo>
                <a:lnTo>
                  <a:pt x="10831" y="3636"/>
                </a:lnTo>
                <a:lnTo>
                  <a:pt x="10821" y="3591"/>
                </a:lnTo>
                <a:lnTo>
                  <a:pt x="10809" y="3544"/>
                </a:lnTo>
                <a:lnTo>
                  <a:pt x="10794" y="3495"/>
                </a:lnTo>
                <a:lnTo>
                  <a:pt x="10777" y="3442"/>
                </a:lnTo>
                <a:lnTo>
                  <a:pt x="10758" y="3387"/>
                </a:lnTo>
                <a:lnTo>
                  <a:pt x="10736" y="3330"/>
                </a:lnTo>
                <a:lnTo>
                  <a:pt x="10690" y="3213"/>
                </a:lnTo>
                <a:lnTo>
                  <a:pt x="10642" y="3091"/>
                </a:lnTo>
                <a:lnTo>
                  <a:pt x="10594" y="2971"/>
                </a:lnTo>
                <a:lnTo>
                  <a:pt x="10547" y="2855"/>
                </a:lnTo>
                <a:lnTo>
                  <a:pt x="10505" y="2745"/>
                </a:lnTo>
                <a:lnTo>
                  <a:pt x="10398" y="2453"/>
                </a:lnTo>
                <a:lnTo>
                  <a:pt x="10266" y="2090"/>
                </a:lnTo>
                <a:lnTo>
                  <a:pt x="10204" y="1925"/>
                </a:lnTo>
                <a:lnTo>
                  <a:pt x="10152" y="1791"/>
                </a:lnTo>
                <a:lnTo>
                  <a:pt x="10133" y="1742"/>
                </a:lnTo>
                <a:lnTo>
                  <a:pt x="10117" y="1708"/>
                </a:lnTo>
                <a:lnTo>
                  <a:pt x="10113" y="1698"/>
                </a:lnTo>
                <a:lnTo>
                  <a:pt x="10108" y="1690"/>
                </a:lnTo>
                <a:lnTo>
                  <a:pt x="10105" y="1688"/>
                </a:lnTo>
                <a:lnTo>
                  <a:pt x="10105" y="1689"/>
                </a:lnTo>
                <a:lnTo>
                  <a:pt x="10104" y="1692"/>
                </a:lnTo>
                <a:lnTo>
                  <a:pt x="10105" y="1701"/>
                </a:lnTo>
                <a:lnTo>
                  <a:pt x="10109" y="1719"/>
                </a:lnTo>
                <a:lnTo>
                  <a:pt x="10120" y="1776"/>
                </a:lnTo>
                <a:lnTo>
                  <a:pt x="10137" y="1859"/>
                </a:lnTo>
                <a:lnTo>
                  <a:pt x="10159" y="1963"/>
                </a:lnTo>
                <a:lnTo>
                  <a:pt x="10217" y="2220"/>
                </a:lnTo>
                <a:lnTo>
                  <a:pt x="10287" y="2517"/>
                </a:lnTo>
                <a:lnTo>
                  <a:pt x="10323" y="2670"/>
                </a:lnTo>
                <a:lnTo>
                  <a:pt x="10360" y="2820"/>
                </a:lnTo>
                <a:lnTo>
                  <a:pt x="10396" y="2963"/>
                </a:lnTo>
                <a:lnTo>
                  <a:pt x="10430" y="3096"/>
                </a:lnTo>
                <a:lnTo>
                  <a:pt x="10462" y="3214"/>
                </a:lnTo>
                <a:lnTo>
                  <a:pt x="10491" y="3315"/>
                </a:lnTo>
                <a:lnTo>
                  <a:pt x="10504" y="3356"/>
                </a:lnTo>
                <a:lnTo>
                  <a:pt x="10515" y="3392"/>
                </a:lnTo>
                <a:lnTo>
                  <a:pt x="10526" y="3421"/>
                </a:lnTo>
                <a:lnTo>
                  <a:pt x="10535" y="3442"/>
                </a:lnTo>
                <a:lnTo>
                  <a:pt x="10552" y="3483"/>
                </a:lnTo>
                <a:lnTo>
                  <a:pt x="10569" y="3529"/>
                </a:lnTo>
                <a:lnTo>
                  <a:pt x="10588" y="3582"/>
                </a:lnTo>
                <a:lnTo>
                  <a:pt x="10606" y="3639"/>
                </a:lnTo>
                <a:lnTo>
                  <a:pt x="10626" y="3702"/>
                </a:lnTo>
                <a:lnTo>
                  <a:pt x="10645" y="3768"/>
                </a:lnTo>
                <a:lnTo>
                  <a:pt x="10686" y="3906"/>
                </a:lnTo>
                <a:lnTo>
                  <a:pt x="10725" y="4049"/>
                </a:lnTo>
                <a:lnTo>
                  <a:pt x="10766" y="4190"/>
                </a:lnTo>
                <a:lnTo>
                  <a:pt x="10787" y="4257"/>
                </a:lnTo>
                <a:lnTo>
                  <a:pt x="10807" y="4321"/>
                </a:lnTo>
                <a:lnTo>
                  <a:pt x="10826" y="4381"/>
                </a:lnTo>
                <a:lnTo>
                  <a:pt x="10847" y="4437"/>
                </a:lnTo>
                <a:lnTo>
                  <a:pt x="10855" y="4463"/>
                </a:lnTo>
                <a:lnTo>
                  <a:pt x="10863" y="4491"/>
                </a:lnTo>
                <a:lnTo>
                  <a:pt x="10871" y="4519"/>
                </a:lnTo>
                <a:lnTo>
                  <a:pt x="10877" y="4546"/>
                </a:lnTo>
                <a:lnTo>
                  <a:pt x="10883" y="4575"/>
                </a:lnTo>
                <a:lnTo>
                  <a:pt x="10886" y="4605"/>
                </a:lnTo>
                <a:lnTo>
                  <a:pt x="10890" y="4634"/>
                </a:lnTo>
                <a:lnTo>
                  <a:pt x="10892" y="4664"/>
                </a:lnTo>
                <a:lnTo>
                  <a:pt x="10896" y="4724"/>
                </a:lnTo>
                <a:lnTo>
                  <a:pt x="10897" y="4786"/>
                </a:lnTo>
                <a:lnTo>
                  <a:pt x="10896" y="4848"/>
                </a:lnTo>
                <a:lnTo>
                  <a:pt x="10893" y="4909"/>
                </a:lnTo>
                <a:lnTo>
                  <a:pt x="10889" y="4972"/>
                </a:lnTo>
                <a:lnTo>
                  <a:pt x="10884" y="5033"/>
                </a:lnTo>
                <a:lnTo>
                  <a:pt x="10874" y="5153"/>
                </a:lnTo>
                <a:lnTo>
                  <a:pt x="10869" y="5211"/>
                </a:lnTo>
                <a:lnTo>
                  <a:pt x="10865" y="5266"/>
                </a:lnTo>
                <a:lnTo>
                  <a:pt x="10862" y="5320"/>
                </a:lnTo>
                <a:lnTo>
                  <a:pt x="10861" y="5372"/>
                </a:lnTo>
                <a:lnTo>
                  <a:pt x="10862" y="5475"/>
                </a:lnTo>
                <a:lnTo>
                  <a:pt x="10866" y="5582"/>
                </a:lnTo>
                <a:lnTo>
                  <a:pt x="10872" y="5689"/>
                </a:lnTo>
                <a:lnTo>
                  <a:pt x="10878" y="5795"/>
                </a:lnTo>
                <a:lnTo>
                  <a:pt x="10885" y="5895"/>
                </a:lnTo>
                <a:lnTo>
                  <a:pt x="10892" y="5985"/>
                </a:lnTo>
                <a:lnTo>
                  <a:pt x="10906" y="6129"/>
                </a:lnTo>
                <a:lnTo>
                  <a:pt x="10907" y="6141"/>
                </a:lnTo>
                <a:lnTo>
                  <a:pt x="10907" y="6152"/>
                </a:lnTo>
                <a:lnTo>
                  <a:pt x="10907" y="6160"/>
                </a:lnTo>
                <a:lnTo>
                  <a:pt x="10906" y="6167"/>
                </a:lnTo>
                <a:lnTo>
                  <a:pt x="10903" y="6171"/>
                </a:lnTo>
                <a:lnTo>
                  <a:pt x="10900" y="6174"/>
                </a:lnTo>
                <a:lnTo>
                  <a:pt x="10897" y="6174"/>
                </a:lnTo>
                <a:lnTo>
                  <a:pt x="10892" y="6174"/>
                </a:lnTo>
                <a:lnTo>
                  <a:pt x="10889" y="6171"/>
                </a:lnTo>
                <a:lnTo>
                  <a:pt x="10883" y="6167"/>
                </a:lnTo>
                <a:lnTo>
                  <a:pt x="10872" y="6154"/>
                </a:lnTo>
                <a:lnTo>
                  <a:pt x="10859" y="6136"/>
                </a:lnTo>
                <a:lnTo>
                  <a:pt x="10844" y="6113"/>
                </a:lnTo>
                <a:lnTo>
                  <a:pt x="10830" y="6087"/>
                </a:lnTo>
                <a:lnTo>
                  <a:pt x="10814" y="6056"/>
                </a:lnTo>
                <a:lnTo>
                  <a:pt x="10799" y="6022"/>
                </a:lnTo>
                <a:lnTo>
                  <a:pt x="10783" y="5987"/>
                </a:lnTo>
                <a:lnTo>
                  <a:pt x="10767" y="5949"/>
                </a:lnTo>
                <a:lnTo>
                  <a:pt x="10753" y="5910"/>
                </a:lnTo>
                <a:lnTo>
                  <a:pt x="10740" y="5870"/>
                </a:lnTo>
                <a:lnTo>
                  <a:pt x="10728" y="5832"/>
                </a:lnTo>
                <a:lnTo>
                  <a:pt x="10662" y="5609"/>
                </a:lnTo>
                <a:lnTo>
                  <a:pt x="10618" y="5460"/>
                </a:lnTo>
                <a:lnTo>
                  <a:pt x="10570" y="5295"/>
                </a:lnTo>
                <a:lnTo>
                  <a:pt x="10521" y="5126"/>
                </a:lnTo>
                <a:lnTo>
                  <a:pt x="10475" y="4957"/>
                </a:lnTo>
                <a:lnTo>
                  <a:pt x="10454" y="4877"/>
                </a:lnTo>
                <a:lnTo>
                  <a:pt x="10435" y="4799"/>
                </a:lnTo>
                <a:lnTo>
                  <a:pt x="10417" y="4727"/>
                </a:lnTo>
                <a:lnTo>
                  <a:pt x="10401" y="4659"/>
                </a:lnTo>
                <a:lnTo>
                  <a:pt x="10386" y="4596"/>
                </a:lnTo>
                <a:lnTo>
                  <a:pt x="10371" y="4532"/>
                </a:lnTo>
                <a:lnTo>
                  <a:pt x="10354" y="4468"/>
                </a:lnTo>
                <a:lnTo>
                  <a:pt x="10337" y="4405"/>
                </a:lnTo>
                <a:lnTo>
                  <a:pt x="10300" y="4282"/>
                </a:lnTo>
                <a:lnTo>
                  <a:pt x="10264" y="4162"/>
                </a:lnTo>
                <a:lnTo>
                  <a:pt x="10229" y="4048"/>
                </a:lnTo>
                <a:lnTo>
                  <a:pt x="10197" y="3941"/>
                </a:lnTo>
                <a:lnTo>
                  <a:pt x="10182" y="3890"/>
                </a:lnTo>
                <a:lnTo>
                  <a:pt x="10170" y="3842"/>
                </a:lnTo>
                <a:lnTo>
                  <a:pt x="10158" y="3797"/>
                </a:lnTo>
                <a:lnTo>
                  <a:pt x="10149" y="3753"/>
                </a:lnTo>
                <a:lnTo>
                  <a:pt x="10140" y="3715"/>
                </a:lnTo>
                <a:lnTo>
                  <a:pt x="10133" y="3681"/>
                </a:lnTo>
                <a:lnTo>
                  <a:pt x="10125" y="3652"/>
                </a:lnTo>
                <a:lnTo>
                  <a:pt x="10116" y="3630"/>
                </a:lnTo>
                <a:lnTo>
                  <a:pt x="10108" y="3610"/>
                </a:lnTo>
                <a:lnTo>
                  <a:pt x="10101" y="3595"/>
                </a:lnTo>
                <a:lnTo>
                  <a:pt x="10093" y="3585"/>
                </a:lnTo>
                <a:lnTo>
                  <a:pt x="10086" y="3578"/>
                </a:lnTo>
                <a:lnTo>
                  <a:pt x="10083" y="3576"/>
                </a:lnTo>
                <a:lnTo>
                  <a:pt x="10079" y="3574"/>
                </a:lnTo>
                <a:lnTo>
                  <a:pt x="10077" y="3574"/>
                </a:lnTo>
                <a:lnTo>
                  <a:pt x="10073" y="3576"/>
                </a:lnTo>
                <a:lnTo>
                  <a:pt x="10069" y="3577"/>
                </a:lnTo>
                <a:lnTo>
                  <a:pt x="10067" y="3579"/>
                </a:lnTo>
                <a:lnTo>
                  <a:pt x="10061" y="3585"/>
                </a:lnTo>
                <a:lnTo>
                  <a:pt x="10056" y="3595"/>
                </a:lnTo>
                <a:lnTo>
                  <a:pt x="10052" y="3606"/>
                </a:lnTo>
                <a:lnTo>
                  <a:pt x="10049" y="3620"/>
                </a:lnTo>
                <a:lnTo>
                  <a:pt x="10045" y="3636"/>
                </a:lnTo>
                <a:lnTo>
                  <a:pt x="10042" y="3654"/>
                </a:lnTo>
                <a:lnTo>
                  <a:pt x="10036" y="3675"/>
                </a:lnTo>
                <a:lnTo>
                  <a:pt x="10028" y="3698"/>
                </a:lnTo>
                <a:lnTo>
                  <a:pt x="10020" y="3722"/>
                </a:lnTo>
                <a:lnTo>
                  <a:pt x="10001" y="3774"/>
                </a:lnTo>
                <a:lnTo>
                  <a:pt x="9980" y="3823"/>
                </a:lnTo>
                <a:lnTo>
                  <a:pt x="9970" y="3845"/>
                </a:lnTo>
                <a:lnTo>
                  <a:pt x="9960" y="3864"/>
                </a:lnTo>
                <a:lnTo>
                  <a:pt x="9950" y="3880"/>
                </a:lnTo>
                <a:lnTo>
                  <a:pt x="9943" y="3892"/>
                </a:lnTo>
                <a:lnTo>
                  <a:pt x="9936" y="3900"/>
                </a:lnTo>
                <a:lnTo>
                  <a:pt x="9934" y="3901"/>
                </a:lnTo>
                <a:lnTo>
                  <a:pt x="9931" y="3902"/>
                </a:lnTo>
                <a:lnTo>
                  <a:pt x="9929" y="3901"/>
                </a:lnTo>
                <a:lnTo>
                  <a:pt x="9928" y="3898"/>
                </a:lnTo>
                <a:lnTo>
                  <a:pt x="9926" y="3894"/>
                </a:lnTo>
                <a:lnTo>
                  <a:pt x="9926" y="3888"/>
                </a:lnTo>
                <a:lnTo>
                  <a:pt x="9924" y="3793"/>
                </a:lnTo>
                <a:lnTo>
                  <a:pt x="9923" y="3723"/>
                </a:lnTo>
                <a:lnTo>
                  <a:pt x="9923" y="3645"/>
                </a:lnTo>
                <a:lnTo>
                  <a:pt x="9924" y="3561"/>
                </a:lnTo>
                <a:lnTo>
                  <a:pt x="9926" y="3477"/>
                </a:lnTo>
                <a:lnTo>
                  <a:pt x="9929" y="3436"/>
                </a:lnTo>
                <a:lnTo>
                  <a:pt x="9932" y="3397"/>
                </a:lnTo>
                <a:lnTo>
                  <a:pt x="9936" y="3359"/>
                </a:lnTo>
                <a:lnTo>
                  <a:pt x="9942" y="3324"/>
                </a:lnTo>
                <a:lnTo>
                  <a:pt x="9946" y="3291"/>
                </a:lnTo>
                <a:lnTo>
                  <a:pt x="9948" y="3258"/>
                </a:lnTo>
                <a:lnTo>
                  <a:pt x="9948" y="3227"/>
                </a:lnTo>
                <a:lnTo>
                  <a:pt x="9947" y="3196"/>
                </a:lnTo>
                <a:lnTo>
                  <a:pt x="9943" y="3166"/>
                </a:lnTo>
                <a:lnTo>
                  <a:pt x="9938" y="3135"/>
                </a:lnTo>
                <a:lnTo>
                  <a:pt x="9934" y="3103"/>
                </a:lnTo>
                <a:lnTo>
                  <a:pt x="9926" y="3071"/>
                </a:lnTo>
                <a:lnTo>
                  <a:pt x="9895" y="2935"/>
                </a:lnTo>
                <a:lnTo>
                  <a:pt x="9888" y="2898"/>
                </a:lnTo>
                <a:lnTo>
                  <a:pt x="9881" y="2859"/>
                </a:lnTo>
                <a:lnTo>
                  <a:pt x="9873" y="2819"/>
                </a:lnTo>
                <a:lnTo>
                  <a:pt x="9867" y="2775"/>
                </a:lnTo>
                <a:lnTo>
                  <a:pt x="9845" y="2583"/>
                </a:lnTo>
                <a:lnTo>
                  <a:pt x="9821" y="2373"/>
                </a:lnTo>
                <a:lnTo>
                  <a:pt x="9807" y="2265"/>
                </a:lnTo>
                <a:lnTo>
                  <a:pt x="9794" y="2159"/>
                </a:lnTo>
                <a:lnTo>
                  <a:pt x="9780" y="2057"/>
                </a:lnTo>
                <a:lnTo>
                  <a:pt x="9763" y="1958"/>
                </a:lnTo>
                <a:lnTo>
                  <a:pt x="9756" y="1917"/>
                </a:lnTo>
                <a:lnTo>
                  <a:pt x="9749" y="1890"/>
                </a:lnTo>
                <a:lnTo>
                  <a:pt x="9746" y="1880"/>
                </a:lnTo>
                <a:lnTo>
                  <a:pt x="9743" y="1873"/>
                </a:lnTo>
                <a:lnTo>
                  <a:pt x="9740" y="1869"/>
                </a:lnTo>
                <a:lnTo>
                  <a:pt x="9738" y="1867"/>
                </a:lnTo>
                <a:lnTo>
                  <a:pt x="9735" y="1868"/>
                </a:lnTo>
                <a:lnTo>
                  <a:pt x="9733" y="1871"/>
                </a:lnTo>
                <a:lnTo>
                  <a:pt x="9732" y="1875"/>
                </a:lnTo>
                <a:lnTo>
                  <a:pt x="9729" y="1881"/>
                </a:lnTo>
                <a:lnTo>
                  <a:pt x="9727" y="1898"/>
                </a:lnTo>
                <a:lnTo>
                  <a:pt x="9724" y="1921"/>
                </a:lnTo>
                <a:lnTo>
                  <a:pt x="9721" y="1978"/>
                </a:lnTo>
                <a:lnTo>
                  <a:pt x="9720" y="2042"/>
                </a:lnTo>
                <a:lnTo>
                  <a:pt x="9718" y="2152"/>
                </a:lnTo>
                <a:lnTo>
                  <a:pt x="9718" y="2244"/>
                </a:lnTo>
                <a:lnTo>
                  <a:pt x="9717" y="2301"/>
                </a:lnTo>
                <a:lnTo>
                  <a:pt x="9715" y="2361"/>
                </a:lnTo>
                <a:lnTo>
                  <a:pt x="9711" y="2426"/>
                </a:lnTo>
                <a:lnTo>
                  <a:pt x="9706" y="2492"/>
                </a:lnTo>
                <a:lnTo>
                  <a:pt x="9699" y="2559"/>
                </a:lnTo>
                <a:lnTo>
                  <a:pt x="9690" y="2626"/>
                </a:lnTo>
                <a:lnTo>
                  <a:pt x="9678" y="2696"/>
                </a:lnTo>
                <a:lnTo>
                  <a:pt x="9667" y="2769"/>
                </a:lnTo>
                <a:lnTo>
                  <a:pt x="9646" y="2921"/>
                </a:lnTo>
                <a:lnTo>
                  <a:pt x="9628" y="3071"/>
                </a:lnTo>
                <a:lnTo>
                  <a:pt x="9615" y="3205"/>
                </a:lnTo>
                <a:lnTo>
                  <a:pt x="9610" y="3274"/>
                </a:lnTo>
                <a:lnTo>
                  <a:pt x="9607" y="3356"/>
                </a:lnTo>
                <a:lnTo>
                  <a:pt x="9604" y="3445"/>
                </a:lnTo>
                <a:lnTo>
                  <a:pt x="9603" y="3535"/>
                </a:lnTo>
                <a:lnTo>
                  <a:pt x="9604" y="3621"/>
                </a:lnTo>
                <a:lnTo>
                  <a:pt x="9607" y="3697"/>
                </a:lnTo>
                <a:lnTo>
                  <a:pt x="9610" y="3758"/>
                </a:lnTo>
                <a:lnTo>
                  <a:pt x="9613" y="3781"/>
                </a:lnTo>
                <a:lnTo>
                  <a:pt x="9615" y="3799"/>
                </a:lnTo>
                <a:lnTo>
                  <a:pt x="9615" y="3803"/>
                </a:lnTo>
                <a:lnTo>
                  <a:pt x="9615" y="3804"/>
                </a:lnTo>
                <a:lnTo>
                  <a:pt x="9615" y="3803"/>
                </a:lnTo>
                <a:lnTo>
                  <a:pt x="9610" y="3788"/>
                </a:lnTo>
                <a:lnTo>
                  <a:pt x="9588" y="3713"/>
                </a:lnTo>
                <a:lnTo>
                  <a:pt x="9553" y="3586"/>
                </a:lnTo>
                <a:lnTo>
                  <a:pt x="9509" y="3424"/>
                </a:lnTo>
                <a:lnTo>
                  <a:pt x="9463" y="3240"/>
                </a:lnTo>
                <a:lnTo>
                  <a:pt x="9439" y="3147"/>
                </a:lnTo>
                <a:lnTo>
                  <a:pt x="9417" y="3052"/>
                </a:lnTo>
                <a:lnTo>
                  <a:pt x="9395" y="2959"/>
                </a:lnTo>
                <a:lnTo>
                  <a:pt x="9377" y="2871"/>
                </a:lnTo>
                <a:lnTo>
                  <a:pt x="9360" y="2790"/>
                </a:lnTo>
                <a:lnTo>
                  <a:pt x="9347" y="2715"/>
                </a:lnTo>
                <a:lnTo>
                  <a:pt x="9338" y="2648"/>
                </a:lnTo>
                <a:lnTo>
                  <a:pt x="9328" y="2583"/>
                </a:lnTo>
                <a:lnTo>
                  <a:pt x="9312" y="2464"/>
                </a:lnTo>
                <a:lnTo>
                  <a:pt x="9302" y="2355"/>
                </a:lnTo>
                <a:lnTo>
                  <a:pt x="9292" y="2254"/>
                </a:lnTo>
                <a:lnTo>
                  <a:pt x="9276" y="2062"/>
                </a:lnTo>
                <a:lnTo>
                  <a:pt x="9268" y="1968"/>
                </a:lnTo>
                <a:lnTo>
                  <a:pt x="9258" y="1869"/>
                </a:lnTo>
                <a:lnTo>
                  <a:pt x="9254" y="1820"/>
                </a:lnTo>
                <a:lnTo>
                  <a:pt x="9251" y="1771"/>
                </a:lnTo>
                <a:lnTo>
                  <a:pt x="9249" y="1724"/>
                </a:lnTo>
                <a:lnTo>
                  <a:pt x="9249" y="1678"/>
                </a:lnTo>
                <a:lnTo>
                  <a:pt x="9249" y="1634"/>
                </a:lnTo>
                <a:lnTo>
                  <a:pt x="9250" y="1592"/>
                </a:lnTo>
                <a:lnTo>
                  <a:pt x="9252" y="1553"/>
                </a:lnTo>
                <a:lnTo>
                  <a:pt x="9255" y="1517"/>
                </a:lnTo>
                <a:lnTo>
                  <a:pt x="9261" y="1454"/>
                </a:lnTo>
                <a:lnTo>
                  <a:pt x="9267" y="1406"/>
                </a:lnTo>
                <a:lnTo>
                  <a:pt x="9274" y="1365"/>
                </a:lnTo>
                <a:lnTo>
                  <a:pt x="9260" y="1395"/>
                </a:lnTo>
                <a:lnTo>
                  <a:pt x="9243" y="1430"/>
                </a:lnTo>
                <a:lnTo>
                  <a:pt x="9223" y="1474"/>
                </a:lnTo>
                <a:lnTo>
                  <a:pt x="9202" y="1526"/>
                </a:lnTo>
                <a:lnTo>
                  <a:pt x="9179" y="1583"/>
                </a:lnTo>
                <a:lnTo>
                  <a:pt x="9159" y="1645"/>
                </a:lnTo>
                <a:lnTo>
                  <a:pt x="9149" y="1675"/>
                </a:lnTo>
                <a:lnTo>
                  <a:pt x="9139" y="1706"/>
                </a:lnTo>
                <a:lnTo>
                  <a:pt x="9132" y="1737"/>
                </a:lnTo>
                <a:lnTo>
                  <a:pt x="9126" y="1770"/>
                </a:lnTo>
                <a:lnTo>
                  <a:pt x="9123" y="1802"/>
                </a:lnTo>
                <a:lnTo>
                  <a:pt x="9119" y="1837"/>
                </a:lnTo>
                <a:lnTo>
                  <a:pt x="9117" y="1873"/>
                </a:lnTo>
                <a:lnTo>
                  <a:pt x="9115" y="1911"/>
                </a:lnTo>
                <a:lnTo>
                  <a:pt x="9115" y="1996"/>
                </a:lnTo>
                <a:lnTo>
                  <a:pt x="9118" y="2090"/>
                </a:lnTo>
                <a:lnTo>
                  <a:pt x="9121" y="2199"/>
                </a:lnTo>
                <a:lnTo>
                  <a:pt x="9124" y="2322"/>
                </a:lnTo>
                <a:lnTo>
                  <a:pt x="9125" y="2463"/>
                </a:lnTo>
                <a:lnTo>
                  <a:pt x="9126" y="2589"/>
                </a:lnTo>
                <a:lnTo>
                  <a:pt x="9127" y="2674"/>
                </a:lnTo>
                <a:lnTo>
                  <a:pt x="9129" y="2728"/>
                </a:lnTo>
                <a:lnTo>
                  <a:pt x="9131" y="2762"/>
                </a:lnTo>
                <a:lnTo>
                  <a:pt x="9132" y="2785"/>
                </a:lnTo>
                <a:lnTo>
                  <a:pt x="9131" y="2808"/>
                </a:lnTo>
                <a:lnTo>
                  <a:pt x="9130" y="2840"/>
                </a:lnTo>
                <a:lnTo>
                  <a:pt x="9125" y="2893"/>
                </a:lnTo>
                <a:lnTo>
                  <a:pt x="9120" y="2948"/>
                </a:lnTo>
                <a:lnTo>
                  <a:pt x="9117" y="2969"/>
                </a:lnTo>
                <a:lnTo>
                  <a:pt x="9114" y="2984"/>
                </a:lnTo>
                <a:lnTo>
                  <a:pt x="9111" y="2996"/>
                </a:lnTo>
                <a:lnTo>
                  <a:pt x="9107" y="3005"/>
                </a:lnTo>
                <a:lnTo>
                  <a:pt x="9103" y="3012"/>
                </a:lnTo>
                <a:lnTo>
                  <a:pt x="9100" y="3018"/>
                </a:lnTo>
                <a:lnTo>
                  <a:pt x="9090" y="3026"/>
                </a:lnTo>
                <a:lnTo>
                  <a:pt x="9079" y="3037"/>
                </a:lnTo>
                <a:lnTo>
                  <a:pt x="9073" y="3046"/>
                </a:lnTo>
                <a:lnTo>
                  <a:pt x="9066" y="3055"/>
                </a:lnTo>
                <a:lnTo>
                  <a:pt x="9059" y="3070"/>
                </a:lnTo>
                <a:lnTo>
                  <a:pt x="9052" y="3087"/>
                </a:lnTo>
                <a:lnTo>
                  <a:pt x="9037" y="3121"/>
                </a:lnTo>
                <a:lnTo>
                  <a:pt x="9028" y="3150"/>
                </a:lnTo>
                <a:lnTo>
                  <a:pt x="9022" y="3173"/>
                </a:lnTo>
                <a:lnTo>
                  <a:pt x="9018" y="3192"/>
                </a:lnTo>
                <a:lnTo>
                  <a:pt x="9013" y="3226"/>
                </a:lnTo>
                <a:lnTo>
                  <a:pt x="9011" y="3244"/>
                </a:lnTo>
                <a:lnTo>
                  <a:pt x="9006" y="3264"/>
                </a:lnTo>
                <a:lnTo>
                  <a:pt x="9004" y="3282"/>
                </a:lnTo>
                <a:lnTo>
                  <a:pt x="9001" y="3312"/>
                </a:lnTo>
                <a:lnTo>
                  <a:pt x="8995" y="3403"/>
                </a:lnTo>
                <a:lnTo>
                  <a:pt x="8992" y="3520"/>
                </a:lnTo>
                <a:lnTo>
                  <a:pt x="8988" y="3654"/>
                </a:lnTo>
                <a:lnTo>
                  <a:pt x="8986" y="3788"/>
                </a:lnTo>
                <a:lnTo>
                  <a:pt x="8986" y="3911"/>
                </a:lnTo>
                <a:lnTo>
                  <a:pt x="8987" y="3964"/>
                </a:lnTo>
                <a:lnTo>
                  <a:pt x="8988" y="4008"/>
                </a:lnTo>
                <a:lnTo>
                  <a:pt x="8989" y="4043"/>
                </a:lnTo>
                <a:lnTo>
                  <a:pt x="8992" y="4066"/>
                </a:lnTo>
                <a:lnTo>
                  <a:pt x="9000" y="4109"/>
                </a:lnTo>
                <a:lnTo>
                  <a:pt x="9012" y="4167"/>
                </a:lnTo>
                <a:lnTo>
                  <a:pt x="9042" y="4308"/>
                </a:lnTo>
                <a:lnTo>
                  <a:pt x="9056" y="4382"/>
                </a:lnTo>
                <a:lnTo>
                  <a:pt x="9068" y="4448"/>
                </a:lnTo>
                <a:lnTo>
                  <a:pt x="9077" y="4503"/>
                </a:lnTo>
                <a:lnTo>
                  <a:pt x="9079" y="4524"/>
                </a:lnTo>
                <a:lnTo>
                  <a:pt x="9081" y="4540"/>
                </a:lnTo>
                <a:lnTo>
                  <a:pt x="9081" y="4569"/>
                </a:lnTo>
                <a:lnTo>
                  <a:pt x="9078" y="4600"/>
                </a:lnTo>
                <a:lnTo>
                  <a:pt x="9073" y="4633"/>
                </a:lnTo>
                <a:lnTo>
                  <a:pt x="9067" y="4667"/>
                </a:lnTo>
                <a:lnTo>
                  <a:pt x="9060" y="4700"/>
                </a:lnTo>
                <a:lnTo>
                  <a:pt x="9049" y="4733"/>
                </a:lnTo>
                <a:lnTo>
                  <a:pt x="9043" y="4748"/>
                </a:lnTo>
                <a:lnTo>
                  <a:pt x="9037" y="4764"/>
                </a:lnTo>
                <a:lnTo>
                  <a:pt x="9029" y="4778"/>
                </a:lnTo>
                <a:lnTo>
                  <a:pt x="9022" y="4793"/>
                </a:lnTo>
                <a:lnTo>
                  <a:pt x="9013" y="4808"/>
                </a:lnTo>
                <a:lnTo>
                  <a:pt x="9007" y="4829"/>
                </a:lnTo>
                <a:lnTo>
                  <a:pt x="9000" y="4852"/>
                </a:lnTo>
                <a:lnTo>
                  <a:pt x="8995" y="4878"/>
                </a:lnTo>
                <a:lnTo>
                  <a:pt x="8990" y="4906"/>
                </a:lnTo>
                <a:lnTo>
                  <a:pt x="8987" y="4937"/>
                </a:lnTo>
                <a:lnTo>
                  <a:pt x="8981" y="5003"/>
                </a:lnTo>
                <a:lnTo>
                  <a:pt x="8976" y="5071"/>
                </a:lnTo>
                <a:lnTo>
                  <a:pt x="8971" y="5141"/>
                </a:lnTo>
                <a:lnTo>
                  <a:pt x="8966" y="5207"/>
                </a:lnTo>
                <a:lnTo>
                  <a:pt x="8962" y="5267"/>
                </a:lnTo>
                <a:lnTo>
                  <a:pt x="8956" y="5347"/>
                </a:lnTo>
                <a:lnTo>
                  <a:pt x="8946" y="5462"/>
                </a:lnTo>
                <a:lnTo>
                  <a:pt x="8924" y="5754"/>
                </a:lnTo>
                <a:lnTo>
                  <a:pt x="8904" y="6040"/>
                </a:lnTo>
                <a:lnTo>
                  <a:pt x="8894" y="6149"/>
                </a:lnTo>
                <a:lnTo>
                  <a:pt x="8888" y="6218"/>
                </a:lnTo>
                <a:lnTo>
                  <a:pt x="8885" y="6238"/>
                </a:lnTo>
                <a:lnTo>
                  <a:pt x="8880" y="6256"/>
                </a:lnTo>
                <a:lnTo>
                  <a:pt x="8875" y="6271"/>
                </a:lnTo>
                <a:lnTo>
                  <a:pt x="8870" y="6283"/>
                </a:lnTo>
                <a:lnTo>
                  <a:pt x="8863" y="6291"/>
                </a:lnTo>
                <a:lnTo>
                  <a:pt x="8857" y="6298"/>
                </a:lnTo>
                <a:lnTo>
                  <a:pt x="8850" y="6302"/>
                </a:lnTo>
                <a:lnTo>
                  <a:pt x="8844" y="6303"/>
                </a:lnTo>
                <a:lnTo>
                  <a:pt x="8837" y="6302"/>
                </a:lnTo>
                <a:lnTo>
                  <a:pt x="8829" y="6298"/>
                </a:lnTo>
                <a:lnTo>
                  <a:pt x="8823" y="6292"/>
                </a:lnTo>
                <a:lnTo>
                  <a:pt x="8817" y="6284"/>
                </a:lnTo>
                <a:lnTo>
                  <a:pt x="8811" y="6274"/>
                </a:lnTo>
                <a:lnTo>
                  <a:pt x="8807" y="6262"/>
                </a:lnTo>
                <a:lnTo>
                  <a:pt x="8802" y="6248"/>
                </a:lnTo>
                <a:lnTo>
                  <a:pt x="8798" y="6232"/>
                </a:lnTo>
                <a:lnTo>
                  <a:pt x="8778" y="6114"/>
                </a:lnTo>
                <a:lnTo>
                  <a:pt x="8742" y="5925"/>
                </a:lnTo>
                <a:lnTo>
                  <a:pt x="8720" y="5816"/>
                </a:lnTo>
                <a:lnTo>
                  <a:pt x="8696" y="5706"/>
                </a:lnTo>
                <a:lnTo>
                  <a:pt x="8673" y="5601"/>
                </a:lnTo>
                <a:lnTo>
                  <a:pt x="8650" y="5505"/>
                </a:lnTo>
                <a:lnTo>
                  <a:pt x="8641" y="5462"/>
                </a:lnTo>
                <a:lnTo>
                  <a:pt x="8632" y="5422"/>
                </a:lnTo>
                <a:lnTo>
                  <a:pt x="8628" y="5384"/>
                </a:lnTo>
                <a:lnTo>
                  <a:pt x="8624" y="5349"/>
                </a:lnTo>
                <a:lnTo>
                  <a:pt x="8622" y="5315"/>
                </a:lnTo>
                <a:lnTo>
                  <a:pt x="8622" y="5283"/>
                </a:lnTo>
                <a:lnTo>
                  <a:pt x="8622" y="5252"/>
                </a:lnTo>
                <a:lnTo>
                  <a:pt x="8624" y="5222"/>
                </a:lnTo>
                <a:lnTo>
                  <a:pt x="8628" y="5192"/>
                </a:lnTo>
                <a:lnTo>
                  <a:pt x="8632" y="5163"/>
                </a:lnTo>
                <a:lnTo>
                  <a:pt x="8642" y="5103"/>
                </a:lnTo>
                <a:lnTo>
                  <a:pt x="8654" y="5040"/>
                </a:lnTo>
                <a:lnTo>
                  <a:pt x="8665" y="4972"/>
                </a:lnTo>
                <a:lnTo>
                  <a:pt x="8677" y="4900"/>
                </a:lnTo>
                <a:lnTo>
                  <a:pt x="8690" y="4829"/>
                </a:lnTo>
                <a:lnTo>
                  <a:pt x="8702" y="4761"/>
                </a:lnTo>
                <a:lnTo>
                  <a:pt x="8715" y="4699"/>
                </a:lnTo>
                <a:lnTo>
                  <a:pt x="8738" y="4593"/>
                </a:lnTo>
                <a:lnTo>
                  <a:pt x="8754" y="4526"/>
                </a:lnTo>
                <a:lnTo>
                  <a:pt x="8755" y="4516"/>
                </a:lnTo>
                <a:lnTo>
                  <a:pt x="8755" y="4513"/>
                </a:lnTo>
                <a:lnTo>
                  <a:pt x="8755" y="4509"/>
                </a:lnTo>
                <a:lnTo>
                  <a:pt x="8753" y="4508"/>
                </a:lnTo>
                <a:lnTo>
                  <a:pt x="8751" y="4506"/>
                </a:lnTo>
                <a:lnTo>
                  <a:pt x="8749" y="4506"/>
                </a:lnTo>
                <a:lnTo>
                  <a:pt x="8745" y="4504"/>
                </a:lnTo>
                <a:lnTo>
                  <a:pt x="8738" y="4507"/>
                </a:lnTo>
                <a:lnTo>
                  <a:pt x="8730" y="4510"/>
                </a:lnTo>
                <a:lnTo>
                  <a:pt x="8719" y="4516"/>
                </a:lnTo>
                <a:lnTo>
                  <a:pt x="8708" y="4524"/>
                </a:lnTo>
                <a:lnTo>
                  <a:pt x="8696" y="4534"/>
                </a:lnTo>
                <a:lnTo>
                  <a:pt x="8683" y="4545"/>
                </a:lnTo>
                <a:lnTo>
                  <a:pt x="8670" y="4560"/>
                </a:lnTo>
                <a:lnTo>
                  <a:pt x="8656" y="4574"/>
                </a:lnTo>
                <a:lnTo>
                  <a:pt x="8643" y="4590"/>
                </a:lnTo>
                <a:lnTo>
                  <a:pt x="8630" y="4608"/>
                </a:lnTo>
                <a:lnTo>
                  <a:pt x="8618" y="4626"/>
                </a:lnTo>
                <a:lnTo>
                  <a:pt x="8606" y="4645"/>
                </a:lnTo>
                <a:lnTo>
                  <a:pt x="8595" y="4667"/>
                </a:lnTo>
                <a:lnTo>
                  <a:pt x="8584" y="4691"/>
                </a:lnTo>
                <a:lnTo>
                  <a:pt x="8575" y="4718"/>
                </a:lnTo>
                <a:lnTo>
                  <a:pt x="8565" y="4749"/>
                </a:lnTo>
                <a:lnTo>
                  <a:pt x="8555" y="4782"/>
                </a:lnTo>
                <a:lnTo>
                  <a:pt x="8547" y="4817"/>
                </a:lnTo>
                <a:lnTo>
                  <a:pt x="8539" y="4854"/>
                </a:lnTo>
                <a:lnTo>
                  <a:pt x="8531" y="4891"/>
                </a:lnTo>
                <a:lnTo>
                  <a:pt x="8525" y="4930"/>
                </a:lnTo>
                <a:lnTo>
                  <a:pt x="8519" y="4969"/>
                </a:lnTo>
                <a:lnTo>
                  <a:pt x="8515" y="5008"/>
                </a:lnTo>
                <a:lnTo>
                  <a:pt x="8510" y="5047"/>
                </a:lnTo>
                <a:lnTo>
                  <a:pt x="8506" y="5086"/>
                </a:lnTo>
                <a:lnTo>
                  <a:pt x="8504" y="5123"/>
                </a:lnTo>
                <a:lnTo>
                  <a:pt x="8503" y="5159"/>
                </a:lnTo>
                <a:lnTo>
                  <a:pt x="8501" y="5194"/>
                </a:lnTo>
                <a:lnTo>
                  <a:pt x="8501" y="5225"/>
                </a:lnTo>
                <a:lnTo>
                  <a:pt x="8500" y="5257"/>
                </a:lnTo>
                <a:lnTo>
                  <a:pt x="8498" y="5284"/>
                </a:lnTo>
                <a:lnTo>
                  <a:pt x="8494" y="5308"/>
                </a:lnTo>
                <a:lnTo>
                  <a:pt x="8489" y="5331"/>
                </a:lnTo>
                <a:lnTo>
                  <a:pt x="8485" y="5350"/>
                </a:lnTo>
                <a:lnTo>
                  <a:pt x="8479" y="5366"/>
                </a:lnTo>
                <a:lnTo>
                  <a:pt x="8473" y="5379"/>
                </a:lnTo>
                <a:lnTo>
                  <a:pt x="8465" y="5389"/>
                </a:lnTo>
                <a:lnTo>
                  <a:pt x="8462" y="5391"/>
                </a:lnTo>
                <a:lnTo>
                  <a:pt x="8457" y="5393"/>
                </a:lnTo>
                <a:lnTo>
                  <a:pt x="8453" y="5396"/>
                </a:lnTo>
                <a:lnTo>
                  <a:pt x="8449" y="5396"/>
                </a:lnTo>
                <a:lnTo>
                  <a:pt x="8444" y="5396"/>
                </a:lnTo>
                <a:lnTo>
                  <a:pt x="8439" y="5393"/>
                </a:lnTo>
                <a:lnTo>
                  <a:pt x="8434" y="5391"/>
                </a:lnTo>
                <a:lnTo>
                  <a:pt x="8429" y="5387"/>
                </a:lnTo>
                <a:lnTo>
                  <a:pt x="8420" y="5377"/>
                </a:lnTo>
                <a:lnTo>
                  <a:pt x="8409" y="5362"/>
                </a:lnTo>
                <a:lnTo>
                  <a:pt x="8398" y="5342"/>
                </a:lnTo>
                <a:lnTo>
                  <a:pt x="8387" y="5319"/>
                </a:lnTo>
                <a:lnTo>
                  <a:pt x="8376" y="5293"/>
                </a:lnTo>
                <a:lnTo>
                  <a:pt x="8366" y="5266"/>
                </a:lnTo>
                <a:lnTo>
                  <a:pt x="8356" y="5237"/>
                </a:lnTo>
                <a:lnTo>
                  <a:pt x="8337" y="5177"/>
                </a:lnTo>
                <a:lnTo>
                  <a:pt x="8319" y="5116"/>
                </a:lnTo>
                <a:lnTo>
                  <a:pt x="8301" y="5056"/>
                </a:lnTo>
                <a:lnTo>
                  <a:pt x="8283" y="4999"/>
                </a:lnTo>
                <a:lnTo>
                  <a:pt x="8266" y="4950"/>
                </a:lnTo>
                <a:lnTo>
                  <a:pt x="8258" y="4930"/>
                </a:lnTo>
                <a:lnTo>
                  <a:pt x="8249" y="4912"/>
                </a:lnTo>
                <a:lnTo>
                  <a:pt x="8242" y="4894"/>
                </a:lnTo>
                <a:lnTo>
                  <a:pt x="8236" y="4872"/>
                </a:lnTo>
                <a:lnTo>
                  <a:pt x="8230" y="4849"/>
                </a:lnTo>
                <a:lnTo>
                  <a:pt x="8226" y="4824"/>
                </a:lnTo>
                <a:lnTo>
                  <a:pt x="8223" y="4796"/>
                </a:lnTo>
                <a:lnTo>
                  <a:pt x="8220" y="4767"/>
                </a:lnTo>
                <a:lnTo>
                  <a:pt x="8218" y="4707"/>
                </a:lnTo>
                <a:lnTo>
                  <a:pt x="8218" y="4646"/>
                </a:lnTo>
                <a:lnTo>
                  <a:pt x="8218" y="4586"/>
                </a:lnTo>
                <a:lnTo>
                  <a:pt x="8220" y="4482"/>
                </a:lnTo>
                <a:lnTo>
                  <a:pt x="8223" y="4333"/>
                </a:lnTo>
                <a:lnTo>
                  <a:pt x="8227" y="4108"/>
                </a:lnTo>
                <a:lnTo>
                  <a:pt x="8232" y="3870"/>
                </a:lnTo>
                <a:lnTo>
                  <a:pt x="8235" y="3765"/>
                </a:lnTo>
                <a:lnTo>
                  <a:pt x="8235" y="3680"/>
                </a:lnTo>
                <a:lnTo>
                  <a:pt x="8235" y="3609"/>
                </a:lnTo>
                <a:lnTo>
                  <a:pt x="8232" y="3543"/>
                </a:lnTo>
                <a:lnTo>
                  <a:pt x="8230" y="3483"/>
                </a:lnTo>
                <a:lnTo>
                  <a:pt x="8227" y="3430"/>
                </a:lnTo>
                <a:lnTo>
                  <a:pt x="8223" y="3352"/>
                </a:lnTo>
                <a:lnTo>
                  <a:pt x="8220" y="3324"/>
                </a:lnTo>
                <a:lnTo>
                  <a:pt x="8173" y="3485"/>
                </a:lnTo>
                <a:lnTo>
                  <a:pt x="8139" y="3606"/>
                </a:lnTo>
                <a:lnTo>
                  <a:pt x="8117" y="3680"/>
                </a:lnTo>
                <a:lnTo>
                  <a:pt x="8113" y="3692"/>
                </a:lnTo>
                <a:lnTo>
                  <a:pt x="8111" y="3709"/>
                </a:lnTo>
                <a:lnTo>
                  <a:pt x="8105" y="3758"/>
                </a:lnTo>
                <a:lnTo>
                  <a:pt x="8100" y="3822"/>
                </a:lnTo>
                <a:lnTo>
                  <a:pt x="8095" y="3893"/>
                </a:lnTo>
                <a:lnTo>
                  <a:pt x="8092" y="3967"/>
                </a:lnTo>
                <a:lnTo>
                  <a:pt x="8089" y="4037"/>
                </a:lnTo>
                <a:lnTo>
                  <a:pt x="8087" y="4096"/>
                </a:lnTo>
                <a:lnTo>
                  <a:pt x="8087" y="4140"/>
                </a:lnTo>
                <a:lnTo>
                  <a:pt x="8086" y="4158"/>
                </a:lnTo>
                <a:lnTo>
                  <a:pt x="8085" y="4180"/>
                </a:lnTo>
                <a:lnTo>
                  <a:pt x="8080" y="4229"/>
                </a:lnTo>
                <a:lnTo>
                  <a:pt x="8072" y="4282"/>
                </a:lnTo>
                <a:lnTo>
                  <a:pt x="8064" y="4337"/>
                </a:lnTo>
                <a:lnTo>
                  <a:pt x="8048" y="4429"/>
                </a:lnTo>
                <a:lnTo>
                  <a:pt x="8042" y="4467"/>
                </a:lnTo>
                <a:lnTo>
                  <a:pt x="8028" y="4426"/>
                </a:lnTo>
                <a:lnTo>
                  <a:pt x="7993" y="4333"/>
                </a:lnTo>
                <a:lnTo>
                  <a:pt x="7955" y="4228"/>
                </a:lnTo>
                <a:lnTo>
                  <a:pt x="7937" y="4185"/>
                </a:lnTo>
                <a:lnTo>
                  <a:pt x="7924" y="4155"/>
                </a:lnTo>
                <a:lnTo>
                  <a:pt x="7921" y="4149"/>
                </a:lnTo>
                <a:lnTo>
                  <a:pt x="7919" y="4140"/>
                </a:lnTo>
                <a:lnTo>
                  <a:pt x="7915" y="4119"/>
                </a:lnTo>
                <a:lnTo>
                  <a:pt x="7913" y="4091"/>
                </a:lnTo>
                <a:lnTo>
                  <a:pt x="7911" y="4059"/>
                </a:lnTo>
                <a:lnTo>
                  <a:pt x="7911" y="4023"/>
                </a:lnTo>
                <a:lnTo>
                  <a:pt x="7911" y="3982"/>
                </a:lnTo>
                <a:lnTo>
                  <a:pt x="7914" y="3941"/>
                </a:lnTo>
                <a:lnTo>
                  <a:pt x="7916" y="3896"/>
                </a:lnTo>
                <a:lnTo>
                  <a:pt x="7922" y="3810"/>
                </a:lnTo>
                <a:lnTo>
                  <a:pt x="7932" y="3727"/>
                </a:lnTo>
                <a:lnTo>
                  <a:pt x="7937" y="3690"/>
                </a:lnTo>
                <a:lnTo>
                  <a:pt x="7942" y="3656"/>
                </a:lnTo>
                <a:lnTo>
                  <a:pt x="7948" y="3628"/>
                </a:lnTo>
                <a:lnTo>
                  <a:pt x="7952" y="3606"/>
                </a:lnTo>
                <a:lnTo>
                  <a:pt x="7957" y="3585"/>
                </a:lnTo>
                <a:lnTo>
                  <a:pt x="7961" y="3564"/>
                </a:lnTo>
                <a:lnTo>
                  <a:pt x="7962" y="3540"/>
                </a:lnTo>
                <a:lnTo>
                  <a:pt x="7963" y="3515"/>
                </a:lnTo>
                <a:lnTo>
                  <a:pt x="7963" y="3491"/>
                </a:lnTo>
                <a:lnTo>
                  <a:pt x="7961" y="3466"/>
                </a:lnTo>
                <a:lnTo>
                  <a:pt x="7957" y="3418"/>
                </a:lnTo>
                <a:lnTo>
                  <a:pt x="7951" y="3375"/>
                </a:lnTo>
                <a:lnTo>
                  <a:pt x="7945" y="3340"/>
                </a:lnTo>
                <a:lnTo>
                  <a:pt x="7938" y="3309"/>
                </a:lnTo>
                <a:lnTo>
                  <a:pt x="7819" y="3620"/>
                </a:lnTo>
                <a:lnTo>
                  <a:pt x="7802" y="3669"/>
                </a:lnTo>
                <a:lnTo>
                  <a:pt x="7784" y="3726"/>
                </a:lnTo>
                <a:lnTo>
                  <a:pt x="7765" y="3786"/>
                </a:lnTo>
                <a:lnTo>
                  <a:pt x="7747" y="3848"/>
                </a:lnTo>
                <a:lnTo>
                  <a:pt x="7713" y="3970"/>
                </a:lnTo>
                <a:lnTo>
                  <a:pt x="7686" y="4066"/>
                </a:lnTo>
                <a:lnTo>
                  <a:pt x="7680" y="4089"/>
                </a:lnTo>
                <a:lnTo>
                  <a:pt x="7674" y="4116"/>
                </a:lnTo>
                <a:lnTo>
                  <a:pt x="7662" y="4184"/>
                </a:lnTo>
                <a:lnTo>
                  <a:pt x="7650" y="4262"/>
                </a:lnTo>
                <a:lnTo>
                  <a:pt x="7638" y="4342"/>
                </a:lnTo>
                <a:lnTo>
                  <a:pt x="7620" y="4482"/>
                </a:lnTo>
                <a:lnTo>
                  <a:pt x="7612" y="4540"/>
                </a:lnTo>
                <a:lnTo>
                  <a:pt x="7600" y="4414"/>
                </a:lnTo>
                <a:lnTo>
                  <a:pt x="7571" y="4121"/>
                </a:lnTo>
                <a:lnTo>
                  <a:pt x="7553" y="3952"/>
                </a:lnTo>
                <a:lnTo>
                  <a:pt x="7537" y="3789"/>
                </a:lnTo>
                <a:lnTo>
                  <a:pt x="7521" y="3649"/>
                </a:lnTo>
                <a:lnTo>
                  <a:pt x="7508" y="3547"/>
                </a:lnTo>
                <a:lnTo>
                  <a:pt x="7496" y="3470"/>
                </a:lnTo>
                <a:lnTo>
                  <a:pt x="7483" y="3394"/>
                </a:lnTo>
                <a:lnTo>
                  <a:pt x="7468" y="3321"/>
                </a:lnTo>
                <a:lnTo>
                  <a:pt x="7453" y="3250"/>
                </a:lnTo>
                <a:lnTo>
                  <a:pt x="7435" y="3181"/>
                </a:lnTo>
                <a:lnTo>
                  <a:pt x="7416" y="3117"/>
                </a:lnTo>
                <a:lnTo>
                  <a:pt x="7396" y="3055"/>
                </a:lnTo>
                <a:lnTo>
                  <a:pt x="7374" y="2998"/>
                </a:lnTo>
                <a:lnTo>
                  <a:pt x="7362" y="2971"/>
                </a:lnTo>
                <a:lnTo>
                  <a:pt x="7350" y="2946"/>
                </a:lnTo>
                <a:lnTo>
                  <a:pt x="7338" y="2923"/>
                </a:lnTo>
                <a:lnTo>
                  <a:pt x="7325" y="2901"/>
                </a:lnTo>
                <a:lnTo>
                  <a:pt x="7312" y="2881"/>
                </a:lnTo>
                <a:lnTo>
                  <a:pt x="7298" y="2863"/>
                </a:lnTo>
                <a:lnTo>
                  <a:pt x="7284" y="2846"/>
                </a:lnTo>
                <a:lnTo>
                  <a:pt x="7270" y="2831"/>
                </a:lnTo>
                <a:lnTo>
                  <a:pt x="7242" y="2802"/>
                </a:lnTo>
                <a:lnTo>
                  <a:pt x="7216" y="2775"/>
                </a:lnTo>
                <a:lnTo>
                  <a:pt x="7189" y="2753"/>
                </a:lnTo>
                <a:lnTo>
                  <a:pt x="7167" y="2730"/>
                </a:lnTo>
                <a:lnTo>
                  <a:pt x="7155" y="2719"/>
                </a:lnTo>
                <a:lnTo>
                  <a:pt x="7140" y="2708"/>
                </a:lnTo>
                <a:lnTo>
                  <a:pt x="7126" y="2698"/>
                </a:lnTo>
                <a:lnTo>
                  <a:pt x="7109" y="2689"/>
                </a:lnTo>
                <a:lnTo>
                  <a:pt x="7075" y="2671"/>
                </a:lnTo>
                <a:lnTo>
                  <a:pt x="7040" y="2656"/>
                </a:lnTo>
                <a:lnTo>
                  <a:pt x="7009" y="2643"/>
                </a:lnTo>
                <a:lnTo>
                  <a:pt x="6983" y="2634"/>
                </a:lnTo>
                <a:lnTo>
                  <a:pt x="6959" y="2626"/>
                </a:lnTo>
                <a:lnTo>
                  <a:pt x="6985" y="2664"/>
                </a:lnTo>
                <a:lnTo>
                  <a:pt x="7014" y="2703"/>
                </a:lnTo>
                <a:lnTo>
                  <a:pt x="7050" y="2750"/>
                </a:lnTo>
                <a:lnTo>
                  <a:pt x="7088" y="2799"/>
                </a:lnTo>
                <a:lnTo>
                  <a:pt x="7108" y="2823"/>
                </a:lnTo>
                <a:lnTo>
                  <a:pt x="7128" y="2845"/>
                </a:lnTo>
                <a:lnTo>
                  <a:pt x="7146" y="2865"/>
                </a:lnTo>
                <a:lnTo>
                  <a:pt x="7164" y="2883"/>
                </a:lnTo>
                <a:lnTo>
                  <a:pt x="7181" y="2898"/>
                </a:lnTo>
                <a:lnTo>
                  <a:pt x="7197" y="2909"/>
                </a:lnTo>
                <a:lnTo>
                  <a:pt x="7209" y="2918"/>
                </a:lnTo>
                <a:lnTo>
                  <a:pt x="7221" y="2929"/>
                </a:lnTo>
                <a:lnTo>
                  <a:pt x="7230" y="2942"/>
                </a:lnTo>
                <a:lnTo>
                  <a:pt x="7240" y="2956"/>
                </a:lnTo>
                <a:lnTo>
                  <a:pt x="7247" y="2971"/>
                </a:lnTo>
                <a:lnTo>
                  <a:pt x="7254" y="2988"/>
                </a:lnTo>
                <a:lnTo>
                  <a:pt x="7260" y="3005"/>
                </a:lnTo>
                <a:lnTo>
                  <a:pt x="7265" y="3023"/>
                </a:lnTo>
                <a:lnTo>
                  <a:pt x="7274" y="3060"/>
                </a:lnTo>
                <a:lnTo>
                  <a:pt x="7282" y="3096"/>
                </a:lnTo>
                <a:lnTo>
                  <a:pt x="7290" y="3130"/>
                </a:lnTo>
                <a:lnTo>
                  <a:pt x="7295" y="3145"/>
                </a:lnTo>
                <a:lnTo>
                  <a:pt x="7300" y="3160"/>
                </a:lnTo>
                <a:lnTo>
                  <a:pt x="7305" y="3178"/>
                </a:lnTo>
                <a:lnTo>
                  <a:pt x="7310" y="3201"/>
                </a:lnTo>
                <a:lnTo>
                  <a:pt x="7314" y="3230"/>
                </a:lnTo>
                <a:lnTo>
                  <a:pt x="7317" y="3262"/>
                </a:lnTo>
                <a:lnTo>
                  <a:pt x="7320" y="3299"/>
                </a:lnTo>
                <a:lnTo>
                  <a:pt x="7323" y="3340"/>
                </a:lnTo>
                <a:lnTo>
                  <a:pt x="7326" y="3428"/>
                </a:lnTo>
                <a:lnTo>
                  <a:pt x="7328" y="3521"/>
                </a:lnTo>
                <a:lnTo>
                  <a:pt x="7329" y="3615"/>
                </a:lnTo>
                <a:lnTo>
                  <a:pt x="7330" y="3785"/>
                </a:lnTo>
                <a:lnTo>
                  <a:pt x="7331" y="3824"/>
                </a:lnTo>
                <a:lnTo>
                  <a:pt x="7334" y="3871"/>
                </a:lnTo>
                <a:lnTo>
                  <a:pt x="7338" y="3924"/>
                </a:lnTo>
                <a:lnTo>
                  <a:pt x="7344" y="3983"/>
                </a:lnTo>
                <a:lnTo>
                  <a:pt x="7352" y="4044"/>
                </a:lnTo>
                <a:lnTo>
                  <a:pt x="7360" y="4110"/>
                </a:lnTo>
                <a:lnTo>
                  <a:pt x="7379" y="4247"/>
                </a:lnTo>
                <a:lnTo>
                  <a:pt x="7401" y="4387"/>
                </a:lnTo>
                <a:lnTo>
                  <a:pt x="7424" y="4519"/>
                </a:lnTo>
                <a:lnTo>
                  <a:pt x="7444" y="4637"/>
                </a:lnTo>
                <a:lnTo>
                  <a:pt x="7463" y="4734"/>
                </a:lnTo>
                <a:lnTo>
                  <a:pt x="7472" y="4778"/>
                </a:lnTo>
                <a:lnTo>
                  <a:pt x="7480" y="4829"/>
                </a:lnTo>
                <a:lnTo>
                  <a:pt x="7497" y="4944"/>
                </a:lnTo>
                <a:lnTo>
                  <a:pt x="7514" y="5073"/>
                </a:lnTo>
                <a:lnTo>
                  <a:pt x="7529" y="5208"/>
                </a:lnTo>
                <a:lnTo>
                  <a:pt x="7546" y="5343"/>
                </a:lnTo>
                <a:lnTo>
                  <a:pt x="7563" y="5472"/>
                </a:lnTo>
                <a:lnTo>
                  <a:pt x="7580" y="5587"/>
                </a:lnTo>
                <a:lnTo>
                  <a:pt x="7588" y="5639"/>
                </a:lnTo>
                <a:lnTo>
                  <a:pt x="7597" y="5683"/>
                </a:lnTo>
                <a:lnTo>
                  <a:pt x="7600" y="5706"/>
                </a:lnTo>
                <a:lnTo>
                  <a:pt x="7604" y="5732"/>
                </a:lnTo>
                <a:lnTo>
                  <a:pt x="7606" y="5761"/>
                </a:lnTo>
                <a:lnTo>
                  <a:pt x="7609" y="5794"/>
                </a:lnTo>
                <a:lnTo>
                  <a:pt x="7612" y="5864"/>
                </a:lnTo>
                <a:lnTo>
                  <a:pt x="7614" y="5944"/>
                </a:lnTo>
                <a:lnTo>
                  <a:pt x="7614" y="6029"/>
                </a:lnTo>
                <a:lnTo>
                  <a:pt x="7611" y="6119"/>
                </a:lnTo>
                <a:lnTo>
                  <a:pt x="7609" y="6211"/>
                </a:lnTo>
                <a:lnTo>
                  <a:pt x="7606" y="6301"/>
                </a:lnTo>
                <a:lnTo>
                  <a:pt x="7598" y="6472"/>
                </a:lnTo>
                <a:lnTo>
                  <a:pt x="7591" y="6617"/>
                </a:lnTo>
                <a:lnTo>
                  <a:pt x="7582" y="6751"/>
                </a:lnTo>
                <a:lnTo>
                  <a:pt x="7497" y="6221"/>
                </a:lnTo>
                <a:lnTo>
                  <a:pt x="7432" y="5825"/>
                </a:lnTo>
                <a:lnTo>
                  <a:pt x="7406" y="5672"/>
                </a:lnTo>
                <a:lnTo>
                  <a:pt x="7389" y="5580"/>
                </a:lnTo>
                <a:lnTo>
                  <a:pt x="7377" y="5520"/>
                </a:lnTo>
                <a:lnTo>
                  <a:pt x="7361" y="5454"/>
                </a:lnTo>
                <a:lnTo>
                  <a:pt x="7344" y="5381"/>
                </a:lnTo>
                <a:lnTo>
                  <a:pt x="7324" y="5307"/>
                </a:lnTo>
                <a:lnTo>
                  <a:pt x="7302" y="5229"/>
                </a:lnTo>
                <a:lnTo>
                  <a:pt x="7278" y="5152"/>
                </a:lnTo>
                <a:lnTo>
                  <a:pt x="7253" y="5075"/>
                </a:lnTo>
                <a:lnTo>
                  <a:pt x="7225" y="5001"/>
                </a:lnTo>
                <a:lnTo>
                  <a:pt x="7199" y="4933"/>
                </a:lnTo>
                <a:lnTo>
                  <a:pt x="7173" y="4873"/>
                </a:lnTo>
                <a:lnTo>
                  <a:pt x="7147" y="4822"/>
                </a:lnTo>
                <a:lnTo>
                  <a:pt x="7122" y="4775"/>
                </a:lnTo>
                <a:lnTo>
                  <a:pt x="7097" y="4731"/>
                </a:lnTo>
                <a:lnTo>
                  <a:pt x="7072" y="4692"/>
                </a:lnTo>
                <a:lnTo>
                  <a:pt x="7045" y="4653"/>
                </a:lnTo>
                <a:lnTo>
                  <a:pt x="7018" y="4615"/>
                </a:lnTo>
                <a:lnTo>
                  <a:pt x="6991" y="4576"/>
                </a:lnTo>
                <a:lnTo>
                  <a:pt x="6966" y="4538"/>
                </a:lnTo>
                <a:lnTo>
                  <a:pt x="6924" y="4472"/>
                </a:lnTo>
                <a:lnTo>
                  <a:pt x="6895" y="4425"/>
                </a:lnTo>
                <a:lnTo>
                  <a:pt x="6884" y="4407"/>
                </a:lnTo>
                <a:lnTo>
                  <a:pt x="6893" y="4449"/>
                </a:lnTo>
                <a:lnTo>
                  <a:pt x="6902" y="4494"/>
                </a:lnTo>
                <a:lnTo>
                  <a:pt x="6914" y="4548"/>
                </a:lnTo>
                <a:lnTo>
                  <a:pt x="6930" y="4609"/>
                </a:lnTo>
                <a:lnTo>
                  <a:pt x="6947" y="4670"/>
                </a:lnTo>
                <a:lnTo>
                  <a:pt x="6956" y="4700"/>
                </a:lnTo>
                <a:lnTo>
                  <a:pt x="6967" y="4728"/>
                </a:lnTo>
                <a:lnTo>
                  <a:pt x="6978" y="4754"/>
                </a:lnTo>
                <a:lnTo>
                  <a:pt x="6989" y="4778"/>
                </a:lnTo>
                <a:lnTo>
                  <a:pt x="7000" y="4801"/>
                </a:lnTo>
                <a:lnTo>
                  <a:pt x="7010" y="4826"/>
                </a:lnTo>
                <a:lnTo>
                  <a:pt x="7033" y="4882"/>
                </a:lnTo>
                <a:lnTo>
                  <a:pt x="7055" y="4943"/>
                </a:lnTo>
                <a:lnTo>
                  <a:pt x="7078" y="5008"/>
                </a:lnTo>
                <a:lnTo>
                  <a:pt x="7122" y="5145"/>
                </a:lnTo>
                <a:lnTo>
                  <a:pt x="7167" y="5282"/>
                </a:lnTo>
                <a:lnTo>
                  <a:pt x="7171" y="5300"/>
                </a:lnTo>
                <a:lnTo>
                  <a:pt x="7177" y="5320"/>
                </a:lnTo>
                <a:lnTo>
                  <a:pt x="7186" y="5365"/>
                </a:lnTo>
                <a:lnTo>
                  <a:pt x="7194" y="5416"/>
                </a:lnTo>
                <a:lnTo>
                  <a:pt x="7200" y="5474"/>
                </a:lnTo>
                <a:lnTo>
                  <a:pt x="7206" y="5536"/>
                </a:lnTo>
                <a:lnTo>
                  <a:pt x="7211" y="5601"/>
                </a:lnTo>
                <a:lnTo>
                  <a:pt x="7215" y="5670"/>
                </a:lnTo>
                <a:lnTo>
                  <a:pt x="7218" y="5738"/>
                </a:lnTo>
                <a:lnTo>
                  <a:pt x="7223" y="5878"/>
                </a:lnTo>
                <a:lnTo>
                  <a:pt x="7224" y="6009"/>
                </a:lnTo>
                <a:lnTo>
                  <a:pt x="7225" y="6125"/>
                </a:lnTo>
                <a:lnTo>
                  <a:pt x="7225" y="6218"/>
                </a:lnTo>
                <a:lnTo>
                  <a:pt x="7227" y="6262"/>
                </a:lnTo>
                <a:lnTo>
                  <a:pt x="7228" y="6316"/>
                </a:lnTo>
                <a:lnTo>
                  <a:pt x="7235" y="6446"/>
                </a:lnTo>
                <a:lnTo>
                  <a:pt x="7245" y="6595"/>
                </a:lnTo>
                <a:lnTo>
                  <a:pt x="7256" y="6748"/>
                </a:lnTo>
                <a:lnTo>
                  <a:pt x="7276" y="7011"/>
                </a:lnTo>
                <a:lnTo>
                  <a:pt x="7286" y="7122"/>
                </a:lnTo>
                <a:lnTo>
                  <a:pt x="7240" y="6856"/>
                </a:lnTo>
                <a:lnTo>
                  <a:pt x="7191" y="6573"/>
                </a:lnTo>
                <a:lnTo>
                  <a:pt x="7132" y="6236"/>
                </a:lnTo>
                <a:lnTo>
                  <a:pt x="7067" y="5878"/>
                </a:lnTo>
                <a:lnTo>
                  <a:pt x="7003" y="5533"/>
                </a:lnTo>
                <a:lnTo>
                  <a:pt x="6973" y="5375"/>
                </a:lnTo>
                <a:lnTo>
                  <a:pt x="6946" y="5234"/>
                </a:lnTo>
                <a:lnTo>
                  <a:pt x="6921" y="5112"/>
                </a:lnTo>
                <a:lnTo>
                  <a:pt x="6900" y="5015"/>
                </a:lnTo>
                <a:lnTo>
                  <a:pt x="6864" y="4862"/>
                </a:lnTo>
                <a:lnTo>
                  <a:pt x="6835" y="4734"/>
                </a:lnTo>
                <a:lnTo>
                  <a:pt x="6811" y="4624"/>
                </a:lnTo>
                <a:lnTo>
                  <a:pt x="6788" y="4531"/>
                </a:lnTo>
                <a:lnTo>
                  <a:pt x="6777" y="4489"/>
                </a:lnTo>
                <a:lnTo>
                  <a:pt x="6765" y="4448"/>
                </a:lnTo>
                <a:lnTo>
                  <a:pt x="6753" y="4409"/>
                </a:lnTo>
                <a:lnTo>
                  <a:pt x="6741" y="4371"/>
                </a:lnTo>
                <a:lnTo>
                  <a:pt x="6727" y="4333"/>
                </a:lnTo>
                <a:lnTo>
                  <a:pt x="6712" y="4294"/>
                </a:lnTo>
                <a:lnTo>
                  <a:pt x="6696" y="4254"/>
                </a:lnTo>
                <a:lnTo>
                  <a:pt x="6676" y="4214"/>
                </a:lnTo>
                <a:lnTo>
                  <a:pt x="6643" y="4143"/>
                </a:lnTo>
                <a:lnTo>
                  <a:pt x="6619" y="4096"/>
                </a:lnTo>
                <a:lnTo>
                  <a:pt x="6610" y="4080"/>
                </a:lnTo>
                <a:lnTo>
                  <a:pt x="6603" y="4069"/>
                </a:lnTo>
                <a:lnTo>
                  <a:pt x="6597" y="4062"/>
                </a:lnTo>
                <a:lnTo>
                  <a:pt x="6594" y="4060"/>
                </a:lnTo>
                <a:lnTo>
                  <a:pt x="6592" y="4060"/>
                </a:lnTo>
                <a:lnTo>
                  <a:pt x="6590" y="4061"/>
                </a:lnTo>
                <a:lnTo>
                  <a:pt x="6589" y="4066"/>
                </a:lnTo>
                <a:lnTo>
                  <a:pt x="6587" y="4073"/>
                </a:lnTo>
                <a:lnTo>
                  <a:pt x="6587" y="4083"/>
                </a:lnTo>
                <a:lnTo>
                  <a:pt x="6587" y="4140"/>
                </a:lnTo>
                <a:lnTo>
                  <a:pt x="6587" y="4156"/>
                </a:lnTo>
                <a:lnTo>
                  <a:pt x="6585" y="4172"/>
                </a:lnTo>
                <a:lnTo>
                  <a:pt x="6583" y="4186"/>
                </a:lnTo>
                <a:lnTo>
                  <a:pt x="6578" y="4199"/>
                </a:lnTo>
                <a:lnTo>
                  <a:pt x="6573" y="4211"/>
                </a:lnTo>
                <a:lnTo>
                  <a:pt x="6568" y="4222"/>
                </a:lnTo>
                <a:lnTo>
                  <a:pt x="6562" y="4232"/>
                </a:lnTo>
                <a:lnTo>
                  <a:pt x="6556" y="4239"/>
                </a:lnTo>
                <a:lnTo>
                  <a:pt x="6550" y="4244"/>
                </a:lnTo>
                <a:lnTo>
                  <a:pt x="6543" y="4247"/>
                </a:lnTo>
                <a:lnTo>
                  <a:pt x="6537" y="4248"/>
                </a:lnTo>
                <a:lnTo>
                  <a:pt x="6531" y="4246"/>
                </a:lnTo>
                <a:lnTo>
                  <a:pt x="6526" y="4242"/>
                </a:lnTo>
                <a:lnTo>
                  <a:pt x="6521" y="4236"/>
                </a:lnTo>
                <a:lnTo>
                  <a:pt x="6517" y="4227"/>
                </a:lnTo>
                <a:lnTo>
                  <a:pt x="6513" y="4214"/>
                </a:lnTo>
                <a:lnTo>
                  <a:pt x="6508" y="4196"/>
                </a:lnTo>
                <a:lnTo>
                  <a:pt x="6500" y="4167"/>
                </a:lnTo>
                <a:lnTo>
                  <a:pt x="6475" y="4089"/>
                </a:lnTo>
                <a:lnTo>
                  <a:pt x="6402" y="3878"/>
                </a:lnTo>
                <a:lnTo>
                  <a:pt x="6364" y="3767"/>
                </a:lnTo>
                <a:lnTo>
                  <a:pt x="6330" y="3666"/>
                </a:lnTo>
                <a:lnTo>
                  <a:pt x="6304" y="3583"/>
                </a:lnTo>
                <a:lnTo>
                  <a:pt x="6296" y="3553"/>
                </a:lnTo>
                <a:lnTo>
                  <a:pt x="6291" y="3531"/>
                </a:lnTo>
                <a:lnTo>
                  <a:pt x="6288" y="3513"/>
                </a:lnTo>
                <a:lnTo>
                  <a:pt x="6287" y="3491"/>
                </a:lnTo>
                <a:lnTo>
                  <a:pt x="6286" y="3466"/>
                </a:lnTo>
                <a:lnTo>
                  <a:pt x="6286" y="3437"/>
                </a:lnTo>
                <a:lnTo>
                  <a:pt x="6287" y="3374"/>
                </a:lnTo>
                <a:lnTo>
                  <a:pt x="6291" y="3304"/>
                </a:lnTo>
                <a:lnTo>
                  <a:pt x="6298" y="3227"/>
                </a:lnTo>
                <a:lnTo>
                  <a:pt x="6308" y="3150"/>
                </a:lnTo>
                <a:lnTo>
                  <a:pt x="6314" y="3111"/>
                </a:lnTo>
                <a:lnTo>
                  <a:pt x="6321" y="3072"/>
                </a:lnTo>
                <a:lnTo>
                  <a:pt x="6328" y="3035"/>
                </a:lnTo>
                <a:lnTo>
                  <a:pt x="6335" y="2998"/>
                </a:lnTo>
                <a:lnTo>
                  <a:pt x="6339" y="2980"/>
                </a:lnTo>
                <a:lnTo>
                  <a:pt x="6341" y="2962"/>
                </a:lnTo>
                <a:lnTo>
                  <a:pt x="6342" y="2944"/>
                </a:lnTo>
                <a:lnTo>
                  <a:pt x="6344" y="2926"/>
                </a:lnTo>
                <a:lnTo>
                  <a:pt x="6342" y="2909"/>
                </a:lnTo>
                <a:lnTo>
                  <a:pt x="6341" y="2892"/>
                </a:lnTo>
                <a:lnTo>
                  <a:pt x="6339" y="2875"/>
                </a:lnTo>
                <a:lnTo>
                  <a:pt x="6335" y="2858"/>
                </a:lnTo>
                <a:lnTo>
                  <a:pt x="6328" y="2826"/>
                </a:lnTo>
                <a:lnTo>
                  <a:pt x="6317" y="2795"/>
                </a:lnTo>
                <a:lnTo>
                  <a:pt x="6305" y="2766"/>
                </a:lnTo>
                <a:lnTo>
                  <a:pt x="6293" y="2739"/>
                </a:lnTo>
                <a:lnTo>
                  <a:pt x="6280" y="2715"/>
                </a:lnTo>
                <a:lnTo>
                  <a:pt x="6266" y="2692"/>
                </a:lnTo>
                <a:lnTo>
                  <a:pt x="6253" y="2673"/>
                </a:lnTo>
                <a:lnTo>
                  <a:pt x="6241" y="2656"/>
                </a:lnTo>
                <a:lnTo>
                  <a:pt x="6223" y="2635"/>
                </a:lnTo>
                <a:lnTo>
                  <a:pt x="6216" y="2626"/>
                </a:lnTo>
                <a:lnTo>
                  <a:pt x="6204" y="2710"/>
                </a:lnTo>
                <a:lnTo>
                  <a:pt x="6192" y="2796"/>
                </a:lnTo>
                <a:lnTo>
                  <a:pt x="6175" y="2892"/>
                </a:lnTo>
                <a:lnTo>
                  <a:pt x="6159" y="2983"/>
                </a:lnTo>
                <a:lnTo>
                  <a:pt x="6150" y="3024"/>
                </a:lnTo>
                <a:lnTo>
                  <a:pt x="6142" y="3058"/>
                </a:lnTo>
                <a:lnTo>
                  <a:pt x="6133" y="3085"/>
                </a:lnTo>
                <a:lnTo>
                  <a:pt x="6130" y="3095"/>
                </a:lnTo>
                <a:lnTo>
                  <a:pt x="6126" y="3102"/>
                </a:lnTo>
                <a:lnTo>
                  <a:pt x="6123" y="3107"/>
                </a:lnTo>
                <a:lnTo>
                  <a:pt x="6119" y="3108"/>
                </a:lnTo>
                <a:lnTo>
                  <a:pt x="6118" y="3107"/>
                </a:lnTo>
                <a:lnTo>
                  <a:pt x="6117" y="3106"/>
                </a:lnTo>
                <a:lnTo>
                  <a:pt x="6113" y="3101"/>
                </a:lnTo>
                <a:lnTo>
                  <a:pt x="6100" y="3064"/>
                </a:lnTo>
                <a:lnTo>
                  <a:pt x="6080" y="3011"/>
                </a:lnTo>
                <a:lnTo>
                  <a:pt x="6030" y="2868"/>
                </a:lnTo>
                <a:lnTo>
                  <a:pt x="5999" y="2784"/>
                </a:lnTo>
                <a:lnTo>
                  <a:pt x="5965" y="2696"/>
                </a:lnTo>
                <a:lnTo>
                  <a:pt x="5929" y="2608"/>
                </a:lnTo>
                <a:lnTo>
                  <a:pt x="5910" y="2565"/>
                </a:lnTo>
                <a:lnTo>
                  <a:pt x="5891" y="2522"/>
                </a:lnTo>
                <a:lnTo>
                  <a:pt x="5815" y="2361"/>
                </a:lnTo>
                <a:lnTo>
                  <a:pt x="5748" y="2213"/>
                </a:lnTo>
                <a:lnTo>
                  <a:pt x="5688" y="2077"/>
                </a:lnTo>
                <a:lnTo>
                  <a:pt x="5661" y="2016"/>
                </a:lnTo>
                <a:lnTo>
                  <a:pt x="5638" y="1958"/>
                </a:lnTo>
                <a:lnTo>
                  <a:pt x="5616" y="1898"/>
                </a:lnTo>
                <a:lnTo>
                  <a:pt x="5591" y="1830"/>
                </a:lnTo>
                <a:lnTo>
                  <a:pt x="5569" y="1758"/>
                </a:lnTo>
                <a:lnTo>
                  <a:pt x="5546" y="1684"/>
                </a:lnTo>
                <a:lnTo>
                  <a:pt x="5505" y="1550"/>
                </a:lnTo>
                <a:lnTo>
                  <a:pt x="5475" y="1454"/>
                </a:lnTo>
                <a:lnTo>
                  <a:pt x="5468" y="1437"/>
                </a:lnTo>
                <a:lnTo>
                  <a:pt x="5458" y="1419"/>
                </a:lnTo>
                <a:lnTo>
                  <a:pt x="5446" y="1401"/>
                </a:lnTo>
                <a:lnTo>
                  <a:pt x="5433" y="1382"/>
                </a:lnTo>
                <a:lnTo>
                  <a:pt x="5417" y="1364"/>
                </a:lnTo>
                <a:lnTo>
                  <a:pt x="5402" y="1347"/>
                </a:lnTo>
                <a:lnTo>
                  <a:pt x="5385" y="1330"/>
                </a:lnTo>
                <a:lnTo>
                  <a:pt x="5369" y="1314"/>
                </a:lnTo>
                <a:lnTo>
                  <a:pt x="5354" y="1301"/>
                </a:lnTo>
                <a:lnTo>
                  <a:pt x="5339" y="1289"/>
                </a:lnTo>
                <a:lnTo>
                  <a:pt x="5326" y="1279"/>
                </a:lnTo>
                <a:lnTo>
                  <a:pt x="5314" y="1272"/>
                </a:lnTo>
                <a:lnTo>
                  <a:pt x="5306" y="1269"/>
                </a:lnTo>
                <a:lnTo>
                  <a:pt x="5300" y="1267"/>
                </a:lnTo>
                <a:lnTo>
                  <a:pt x="5297" y="1267"/>
                </a:lnTo>
                <a:lnTo>
                  <a:pt x="5296" y="1270"/>
                </a:lnTo>
                <a:lnTo>
                  <a:pt x="5296" y="1272"/>
                </a:lnTo>
                <a:lnTo>
                  <a:pt x="5297" y="1276"/>
                </a:lnTo>
                <a:lnTo>
                  <a:pt x="5308" y="1312"/>
                </a:lnTo>
                <a:lnTo>
                  <a:pt x="5326" y="1382"/>
                </a:lnTo>
                <a:lnTo>
                  <a:pt x="5351" y="1474"/>
                </a:lnTo>
                <a:lnTo>
                  <a:pt x="5379" y="1583"/>
                </a:lnTo>
                <a:lnTo>
                  <a:pt x="5405" y="1700"/>
                </a:lnTo>
                <a:lnTo>
                  <a:pt x="5418" y="1758"/>
                </a:lnTo>
                <a:lnTo>
                  <a:pt x="5430" y="1814"/>
                </a:lnTo>
                <a:lnTo>
                  <a:pt x="5441" y="1868"/>
                </a:lnTo>
                <a:lnTo>
                  <a:pt x="5450" y="1919"/>
                </a:lnTo>
                <a:lnTo>
                  <a:pt x="5456" y="1964"/>
                </a:lnTo>
                <a:lnTo>
                  <a:pt x="5461" y="2003"/>
                </a:lnTo>
                <a:lnTo>
                  <a:pt x="5462" y="2022"/>
                </a:lnTo>
                <a:lnTo>
                  <a:pt x="5465" y="2041"/>
                </a:lnTo>
                <a:lnTo>
                  <a:pt x="5469" y="2063"/>
                </a:lnTo>
                <a:lnTo>
                  <a:pt x="5474" y="2084"/>
                </a:lnTo>
                <a:lnTo>
                  <a:pt x="5487" y="2130"/>
                </a:lnTo>
                <a:lnTo>
                  <a:pt x="5501" y="2179"/>
                </a:lnTo>
                <a:lnTo>
                  <a:pt x="5519" y="2231"/>
                </a:lnTo>
                <a:lnTo>
                  <a:pt x="5540" y="2283"/>
                </a:lnTo>
                <a:lnTo>
                  <a:pt x="5560" y="2336"/>
                </a:lnTo>
                <a:lnTo>
                  <a:pt x="5583" y="2388"/>
                </a:lnTo>
                <a:lnTo>
                  <a:pt x="5628" y="2493"/>
                </a:lnTo>
                <a:lnTo>
                  <a:pt x="5668" y="2588"/>
                </a:lnTo>
                <a:lnTo>
                  <a:pt x="5703" y="2668"/>
                </a:lnTo>
                <a:lnTo>
                  <a:pt x="5716" y="2702"/>
                </a:lnTo>
                <a:lnTo>
                  <a:pt x="5727" y="2730"/>
                </a:lnTo>
                <a:lnTo>
                  <a:pt x="5797" y="2933"/>
                </a:lnTo>
                <a:lnTo>
                  <a:pt x="5907" y="3248"/>
                </a:lnTo>
                <a:lnTo>
                  <a:pt x="6054" y="3664"/>
                </a:lnTo>
                <a:lnTo>
                  <a:pt x="6054" y="3888"/>
                </a:lnTo>
                <a:lnTo>
                  <a:pt x="6061" y="4157"/>
                </a:lnTo>
                <a:lnTo>
                  <a:pt x="6066" y="4370"/>
                </a:lnTo>
                <a:lnTo>
                  <a:pt x="6067" y="4460"/>
                </a:lnTo>
                <a:lnTo>
                  <a:pt x="6068" y="4526"/>
                </a:lnTo>
                <a:lnTo>
                  <a:pt x="6066" y="4718"/>
                </a:lnTo>
                <a:lnTo>
                  <a:pt x="6061" y="5034"/>
                </a:lnTo>
                <a:lnTo>
                  <a:pt x="6056" y="5378"/>
                </a:lnTo>
                <a:lnTo>
                  <a:pt x="6054" y="5529"/>
                </a:lnTo>
                <a:lnTo>
                  <a:pt x="6054" y="5653"/>
                </a:lnTo>
                <a:lnTo>
                  <a:pt x="6053" y="5709"/>
                </a:lnTo>
                <a:lnTo>
                  <a:pt x="6050" y="5773"/>
                </a:lnTo>
                <a:lnTo>
                  <a:pt x="6047" y="5840"/>
                </a:lnTo>
                <a:lnTo>
                  <a:pt x="6042" y="5911"/>
                </a:lnTo>
                <a:lnTo>
                  <a:pt x="6036" y="5983"/>
                </a:lnTo>
                <a:lnTo>
                  <a:pt x="6030" y="6057"/>
                </a:lnTo>
                <a:lnTo>
                  <a:pt x="6014" y="6199"/>
                </a:lnTo>
                <a:lnTo>
                  <a:pt x="5999" y="6326"/>
                </a:lnTo>
                <a:lnTo>
                  <a:pt x="5992" y="6380"/>
                </a:lnTo>
                <a:lnTo>
                  <a:pt x="5984" y="6426"/>
                </a:lnTo>
                <a:lnTo>
                  <a:pt x="5978" y="6462"/>
                </a:lnTo>
                <a:lnTo>
                  <a:pt x="5972" y="6487"/>
                </a:lnTo>
                <a:lnTo>
                  <a:pt x="5970" y="6495"/>
                </a:lnTo>
                <a:lnTo>
                  <a:pt x="5968" y="6500"/>
                </a:lnTo>
                <a:lnTo>
                  <a:pt x="5966" y="6501"/>
                </a:lnTo>
                <a:lnTo>
                  <a:pt x="5965" y="6499"/>
                </a:lnTo>
                <a:lnTo>
                  <a:pt x="5962" y="6486"/>
                </a:lnTo>
                <a:lnTo>
                  <a:pt x="5956" y="6460"/>
                </a:lnTo>
                <a:lnTo>
                  <a:pt x="5942" y="6384"/>
                </a:lnTo>
                <a:lnTo>
                  <a:pt x="5925" y="6281"/>
                </a:lnTo>
                <a:lnTo>
                  <a:pt x="5907" y="6166"/>
                </a:lnTo>
                <a:lnTo>
                  <a:pt x="5889" y="6046"/>
                </a:lnTo>
                <a:lnTo>
                  <a:pt x="5875" y="5937"/>
                </a:lnTo>
                <a:lnTo>
                  <a:pt x="5864" y="5845"/>
                </a:lnTo>
                <a:lnTo>
                  <a:pt x="5862" y="5812"/>
                </a:lnTo>
                <a:lnTo>
                  <a:pt x="5861" y="5788"/>
                </a:lnTo>
                <a:lnTo>
                  <a:pt x="5859" y="5762"/>
                </a:lnTo>
                <a:lnTo>
                  <a:pt x="5856" y="5729"/>
                </a:lnTo>
                <a:lnTo>
                  <a:pt x="5850" y="5688"/>
                </a:lnTo>
                <a:lnTo>
                  <a:pt x="5843" y="5641"/>
                </a:lnTo>
                <a:lnTo>
                  <a:pt x="5823" y="5536"/>
                </a:lnTo>
                <a:lnTo>
                  <a:pt x="5802" y="5430"/>
                </a:lnTo>
                <a:lnTo>
                  <a:pt x="5780" y="5332"/>
                </a:lnTo>
                <a:lnTo>
                  <a:pt x="5769" y="5291"/>
                </a:lnTo>
                <a:lnTo>
                  <a:pt x="5761" y="5259"/>
                </a:lnTo>
                <a:lnTo>
                  <a:pt x="5752" y="5236"/>
                </a:lnTo>
                <a:lnTo>
                  <a:pt x="5750" y="5228"/>
                </a:lnTo>
                <a:lnTo>
                  <a:pt x="5748" y="5223"/>
                </a:lnTo>
                <a:lnTo>
                  <a:pt x="5745" y="5222"/>
                </a:lnTo>
                <a:lnTo>
                  <a:pt x="5743" y="5224"/>
                </a:lnTo>
                <a:lnTo>
                  <a:pt x="5743" y="5229"/>
                </a:lnTo>
                <a:lnTo>
                  <a:pt x="5742" y="5238"/>
                </a:lnTo>
                <a:lnTo>
                  <a:pt x="5740" y="5379"/>
                </a:lnTo>
                <a:lnTo>
                  <a:pt x="5737" y="5587"/>
                </a:lnTo>
                <a:lnTo>
                  <a:pt x="5736" y="5699"/>
                </a:lnTo>
                <a:lnTo>
                  <a:pt x="5736" y="5806"/>
                </a:lnTo>
                <a:lnTo>
                  <a:pt x="5738" y="5902"/>
                </a:lnTo>
                <a:lnTo>
                  <a:pt x="5739" y="5944"/>
                </a:lnTo>
                <a:lnTo>
                  <a:pt x="5742" y="5980"/>
                </a:lnTo>
                <a:lnTo>
                  <a:pt x="5750" y="6063"/>
                </a:lnTo>
                <a:lnTo>
                  <a:pt x="5762" y="6171"/>
                </a:lnTo>
                <a:lnTo>
                  <a:pt x="5795" y="6429"/>
                </a:lnTo>
                <a:lnTo>
                  <a:pt x="5826" y="6682"/>
                </a:lnTo>
                <a:lnTo>
                  <a:pt x="5838" y="6782"/>
                </a:lnTo>
                <a:lnTo>
                  <a:pt x="5846" y="6856"/>
                </a:lnTo>
                <a:lnTo>
                  <a:pt x="5852" y="6942"/>
                </a:lnTo>
                <a:lnTo>
                  <a:pt x="5862" y="7077"/>
                </a:lnTo>
                <a:lnTo>
                  <a:pt x="5881" y="7422"/>
                </a:lnTo>
                <a:lnTo>
                  <a:pt x="5898" y="7747"/>
                </a:lnTo>
                <a:lnTo>
                  <a:pt x="5904" y="7858"/>
                </a:lnTo>
                <a:lnTo>
                  <a:pt x="5905" y="7909"/>
                </a:lnTo>
                <a:lnTo>
                  <a:pt x="5905" y="7912"/>
                </a:lnTo>
                <a:lnTo>
                  <a:pt x="5903" y="7912"/>
                </a:lnTo>
                <a:lnTo>
                  <a:pt x="5900" y="7909"/>
                </a:lnTo>
                <a:lnTo>
                  <a:pt x="5898" y="7905"/>
                </a:lnTo>
                <a:lnTo>
                  <a:pt x="5888" y="7889"/>
                </a:lnTo>
                <a:lnTo>
                  <a:pt x="5876" y="7864"/>
                </a:lnTo>
                <a:lnTo>
                  <a:pt x="5845" y="7794"/>
                </a:lnTo>
                <a:lnTo>
                  <a:pt x="5807" y="7703"/>
                </a:lnTo>
                <a:lnTo>
                  <a:pt x="5766" y="7600"/>
                </a:lnTo>
                <a:lnTo>
                  <a:pt x="5724" y="7490"/>
                </a:lnTo>
                <a:lnTo>
                  <a:pt x="5685" y="7383"/>
                </a:lnTo>
                <a:lnTo>
                  <a:pt x="5668" y="7333"/>
                </a:lnTo>
                <a:lnTo>
                  <a:pt x="5653" y="7286"/>
                </a:lnTo>
                <a:lnTo>
                  <a:pt x="5638" y="7238"/>
                </a:lnTo>
                <a:lnTo>
                  <a:pt x="5625" y="7184"/>
                </a:lnTo>
                <a:lnTo>
                  <a:pt x="5610" y="7126"/>
                </a:lnTo>
                <a:lnTo>
                  <a:pt x="5595" y="7062"/>
                </a:lnTo>
                <a:lnTo>
                  <a:pt x="5565" y="6929"/>
                </a:lnTo>
                <a:lnTo>
                  <a:pt x="5536" y="6791"/>
                </a:lnTo>
                <a:lnTo>
                  <a:pt x="5507" y="6656"/>
                </a:lnTo>
                <a:lnTo>
                  <a:pt x="5480" y="6533"/>
                </a:lnTo>
                <a:lnTo>
                  <a:pt x="5467" y="6477"/>
                </a:lnTo>
                <a:lnTo>
                  <a:pt x="5455" y="6428"/>
                </a:lnTo>
                <a:lnTo>
                  <a:pt x="5441" y="6386"/>
                </a:lnTo>
                <a:lnTo>
                  <a:pt x="5430" y="6351"/>
                </a:lnTo>
                <a:lnTo>
                  <a:pt x="5411" y="6295"/>
                </a:lnTo>
                <a:lnTo>
                  <a:pt x="5396" y="6244"/>
                </a:lnTo>
                <a:lnTo>
                  <a:pt x="5385" y="6199"/>
                </a:lnTo>
                <a:lnTo>
                  <a:pt x="5376" y="6154"/>
                </a:lnTo>
                <a:lnTo>
                  <a:pt x="5370" y="6108"/>
                </a:lnTo>
                <a:lnTo>
                  <a:pt x="5366" y="6059"/>
                </a:lnTo>
                <a:lnTo>
                  <a:pt x="5356" y="5935"/>
                </a:lnTo>
                <a:lnTo>
                  <a:pt x="5354" y="5899"/>
                </a:lnTo>
                <a:lnTo>
                  <a:pt x="5354" y="5864"/>
                </a:lnTo>
                <a:lnTo>
                  <a:pt x="5354" y="5831"/>
                </a:lnTo>
                <a:lnTo>
                  <a:pt x="5355" y="5798"/>
                </a:lnTo>
                <a:lnTo>
                  <a:pt x="5357" y="5765"/>
                </a:lnTo>
                <a:lnTo>
                  <a:pt x="5360" y="5734"/>
                </a:lnTo>
                <a:lnTo>
                  <a:pt x="5367" y="5670"/>
                </a:lnTo>
                <a:lnTo>
                  <a:pt x="5386" y="5545"/>
                </a:lnTo>
                <a:lnTo>
                  <a:pt x="5394" y="5481"/>
                </a:lnTo>
                <a:lnTo>
                  <a:pt x="5400" y="5416"/>
                </a:lnTo>
                <a:lnTo>
                  <a:pt x="5403" y="5381"/>
                </a:lnTo>
                <a:lnTo>
                  <a:pt x="5405" y="5347"/>
                </a:lnTo>
                <a:lnTo>
                  <a:pt x="5406" y="5273"/>
                </a:lnTo>
                <a:lnTo>
                  <a:pt x="5408" y="5195"/>
                </a:lnTo>
                <a:lnTo>
                  <a:pt x="5406" y="5116"/>
                </a:lnTo>
                <a:lnTo>
                  <a:pt x="5403" y="4953"/>
                </a:lnTo>
                <a:lnTo>
                  <a:pt x="5402" y="4872"/>
                </a:lnTo>
                <a:lnTo>
                  <a:pt x="5400" y="4793"/>
                </a:lnTo>
                <a:lnTo>
                  <a:pt x="5399" y="4753"/>
                </a:lnTo>
                <a:lnTo>
                  <a:pt x="5397" y="4711"/>
                </a:lnTo>
                <a:lnTo>
                  <a:pt x="5392" y="4668"/>
                </a:lnTo>
                <a:lnTo>
                  <a:pt x="5387" y="4624"/>
                </a:lnTo>
                <a:lnTo>
                  <a:pt x="5380" y="4581"/>
                </a:lnTo>
                <a:lnTo>
                  <a:pt x="5373" y="4539"/>
                </a:lnTo>
                <a:lnTo>
                  <a:pt x="5366" y="4501"/>
                </a:lnTo>
                <a:lnTo>
                  <a:pt x="5358" y="4465"/>
                </a:lnTo>
                <a:lnTo>
                  <a:pt x="5350" y="4432"/>
                </a:lnTo>
                <a:lnTo>
                  <a:pt x="5344" y="4406"/>
                </a:lnTo>
                <a:lnTo>
                  <a:pt x="5337" y="4384"/>
                </a:lnTo>
                <a:lnTo>
                  <a:pt x="5332" y="4370"/>
                </a:lnTo>
                <a:lnTo>
                  <a:pt x="5328" y="4361"/>
                </a:lnTo>
                <a:lnTo>
                  <a:pt x="5326" y="4361"/>
                </a:lnTo>
                <a:lnTo>
                  <a:pt x="5326" y="4363"/>
                </a:lnTo>
                <a:lnTo>
                  <a:pt x="5325" y="4372"/>
                </a:lnTo>
                <a:lnTo>
                  <a:pt x="5326" y="4393"/>
                </a:lnTo>
                <a:lnTo>
                  <a:pt x="5328" y="4420"/>
                </a:lnTo>
                <a:lnTo>
                  <a:pt x="5328" y="4454"/>
                </a:lnTo>
                <a:lnTo>
                  <a:pt x="5328" y="4491"/>
                </a:lnTo>
                <a:lnTo>
                  <a:pt x="5326" y="4533"/>
                </a:lnTo>
                <a:lnTo>
                  <a:pt x="5319" y="4626"/>
                </a:lnTo>
                <a:lnTo>
                  <a:pt x="5310" y="4722"/>
                </a:lnTo>
                <a:lnTo>
                  <a:pt x="5291" y="4906"/>
                </a:lnTo>
                <a:lnTo>
                  <a:pt x="5285" y="4979"/>
                </a:lnTo>
                <a:lnTo>
                  <a:pt x="5283" y="5008"/>
                </a:lnTo>
                <a:lnTo>
                  <a:pt x="5282" y="5031"/>
                </a:lnTo>
                <a:lnTo>
                  <a:pt x="5280" y="5051"/>
                </a:lnTo>
                <a:lnTo>
                  <a:pt x="5277" y="5074"/>
                </a:lnTo>
                <a:lnTo>
                  <a:pt x="5271" y="5098"/>
                </a:lnTo>
                <a:lnTo>
                  <a:pt x="5263" y="5122"/>
                </a:lnTo>
                <a:lnTo>
                  <a:pt x="5255" y="5146"/>
                </a:lnTo>
                <a:lnTo>
                  <a:pt x="5244" y="5169"/>
                </a:lnTo>
                <a:lnTo>
                  <a:pt x="5233" y="5190"/>
                </a:lnTo>
                <a:lnTo>
                  <a:pt x="5223" y="5208"/>
                </a:lnTo>
                <a:lnTo>
                  <a:pt x="5212" y="5223"/>
                </a:lnTo>
                <a:lnTo>
                  <a:pt x="5206" y="5229"/>
                </a:lnTo>
                <a:lnTo>
                  <a:pt x="5201" y="5234"/>
                </a:lnTo>
                <a:lnTo>
                  <a:pt x="5196" y="5237"/>
                </a:lnTo>
                <a:lnTo>
                  <a:pt x="5191" y="5240"/>
                </a:lnTo>
                <a:lnTo>
                  <a:pt x="5187" y="5240"/>
                </a:lnTo>
                <a:lnTo>
                  <a:pt x="5182" y="5238"/>
                </a:lnTo>
                <a:lnTo>
                  <a:pt x="5178" y="5236"/>
                </a:lnTo>
                <a:lnTo>
                  <a:pt x="5175" y="5232"/>
                </a:lnTo>
                <a:lnTo>
                  <a:pt x="5171" y="5225"/>
                </a:lnTo>
                <a:lnTo>
                  <a:pt x="5169" y="5218"/>
                </a:lnTo>
                <a:lnTo>
                  <a:pt x="5166" y="5207"/>
                </a:lnTo>
                <a:lnTo>
                  <a:pt x="5165" y="5195"/>
                </a:lnTo>
                <a:lnTo>
                  <a:pt x="5164" y="5181"/>
                </a:lnTo>
                <a:lnTo>
                  <a:pt x="5164" y="5164"/>
                </a:lnTo>
                <a:lnTo>
                  <a:pt x="5163" y="5124"/>
                </a:lnTo>
                <a:lnTo>
                  <a:pt x="5161" y="5079"/>
                </a:lnTo>
                <a:lnTo>
                  <a:pt x="5157" y="4973"/>
                </a:lnTo>
                <a:lnTo>
                  <a:pt x="5149" y="4853"/>
                </a:lnTo>
                <a:lnTo>
                  <a:pt x="5141" y="4724"/>
                </a:lnTo>
                <a:lnTo>
                  <a:pt x="5133" y="4596"/>
                </a:lnTo>
                <a:lnTo>
                  <a:pt x="5125" y="4473"/>
                </a:lnTo>
                <a:lnTo>
                  <a:pt x="5121" y="4364"/>
                </a:lnTo>
                <a:lnTo>
                  <a:pt x="5119" y="4316"/>
                </a:lnTo>
                <a:lnTo>
                  <a:pt x="5119" y="4274"/>
                </a:lnTo>
                <a:lnTo>
                  <a:pt x="5118" y="4230"/>
                </a:lnTo>
                <a:lnTo>
                  <a:pt x="5115" y="4181"/>
                </a:lnTo>
                <a:lnTo>
                  <a:pt x="5110" y="4125"/>
                </a:lnTo>
                <a:lnTo>
                  <a:pt x="5103" y="4066"/>
                </a:lnTo>
                <a:lnTo>
                  <a:pt x="5094" y="4002"/>
                </a:lnTo>
                <a:lnTo>
                  <a:pt x="5086" y="3938"/>
                </a:lnTo>
                <a:lnTo>
                  <a:pt x="5066" y="3810"/>
                </a:lnTo>
                <a:lnTo>
                  <a:pt x="5047" y="3691"/>
                </a:lnTo>
                <a:lnTo>
                  <a:pt x="5032" y="3594"/>
                </a:lnTo>
                <a:lnTo>
                  <a:pt x="5015" y="3502"/>
                </a:lnTo>
                <a:lnTo>
                  <a:pt x="5020" y="3572"/>
                </a:lnTo>
                <a:lnTo>
                  <a:pt x="5029" y="3743"/>
                </a:lnTo>
                <a:lnTo>
                  <a:pt x="5035" y="3847"/>
                </a:lnTo>
                <a:lnTo>
                  <a:pt x="5040" y="3953"/>
                </a:lnTo>
                <a:lnTo>
                  <a:pt x="5044" y="4053"/>
                </a:lnTo>
                <a:lnTo>
                  <a:pt x="5045" y="4140"/>
                </a:lnTo>
                <a:lnTo>
                  <a:pt x="5044" y="4180"/>
                </a:lnTo>
                <a:lnTo>
                  <a:pt x="5042" y="4222"/>
                </a:lnTo>
                <a:lnTo>
                  <a:pt x="5039" y="4266"/>
                </a:lnTo>
                <a:lnTo>
                  <a:pt x="5035" y="4312"/>
                </a:lnTo>
                <a:lnTo>
                  <a:pt x="5026" y="4403"/>
                </a:lnTo>
                <a:lnTo>
                  <a:pt x="5015" y="4492"/>
                </a:lnTo>
                <a:lnTo>
                  <a:pt x="4994" y="4645"/>
                </a:lnTo>
                <a:lnTo>
                  <a:pt x="4988" y="4699"/>
                </a:lnTo>
                <a:lnTo>
                  <a:pt x="4986" y="4719"/>
                </a:lnTo>
                <a:lnTo>
                  <a:pt x="4985" y="4734"/>
                </a:lnTo>
                <a:lnTo>
                  <a:pt x="4979" y="4951"/>
                </a:lnTo>
                <a:lnTo>
                  <a:pt x="4963" y="5372"/>
                </a:lnTo>
                <a:lnTo>
                  <a:pt x="4940" y="5965"/>
                </a:lnTo>
                <a:lnTo>
                  <a:pt x="4935" y="5949"/>
                </a:lnTo>
                <a:lnTo>
                  <a:pt x="4920" y="5902"/>
                </a:lnTo>
                <a:lnTo>
                  <a:pt x="4898" y="5831"/>
                </a:lnTo>
                <a:lnTo>
                  <a:pt x="4886" y="5786"/>
                </a:lnTo>
                <a:lnTo>
                  <a:pt x="4874" y="5738"/>
                </a:lnTo>
                <a:lnTo>
                  <a:pt x="4861" y="5687"/>
                </a:lnTo>
                <a:lnTo>
                  <a:pt x="4849" y="5631"/>
                </a:lnTo>
                <a:lnTo>
                  <a:pt x="4838" y="5574"/>
                </a:lnTo>
                <a:lnTo>
                  <a:pt x="4829" y="5515"/>
                </a:lnTo>
                <a:lnTo>
                  <a:pt x="4819" y="5454"/>
                </a:lnTo>
                <a:lnTo>
                  <a:pt x="4813" y="5391"/>
                </a:lnTo>
                <a:lnTo>
                  <a:pt x="4808" y="5330"/>
                </a:lnTo>
                <a:lnTo>
                  <a:pt x="4808" y="5299"/>
                </a:lnTo>
                <a:lnTo>
                  <a:pt x="4807" y="5267"/>
                </a:lnTo>
                <a:lnTo>
                  <a:pt x="4808" y="5148"/>
                </a:lnTo>
                <a:lnTo>
                  <a:pt x="4812" y="5037"/>
                </a:lnTo>
                <a:lnTo>
                  <a:pt x="4818" y="4930"/>
                </a:lnTo>
                <a:lnTo>
                  <a:pt x="4824" y="4830"/>
                </a:lnTo>
                <a:lnTo>
                  <a:pt x="4831" y="4735"/>
                </a:lnTo>
                <a:lnTo>
                  <a:pt x="4838" y="4646"/>
                </a:lnTo>
                <a:lnTo>
                  <a:pt x="4851" y="4482"/>
                </a:lnTo>
                <a:lnTo>
                  <a:pt x="4854" y="4443"/>
                </a:lnTo>
                <a:lnTo>
                  <a:pt x="4855" y="4406"/>
                </a:lnTo>
                <a:lnTo>
                  <a:pt x="4855" y="4372"/>
                </a:lnTo>
                <a:lnTo>
                  <a:pt x="4854" y="4339"/>
                </a:lnTo>
                <a:lnTo>
                  <a:pt x="4851" y="4308"/>
                </a:lnTo>
                <a:lnTo>
                  <a:pt x="4849" y="4281"/>
                </a:lnTo>
                <a:lnTo>
                  <a:pt x="4845" y="4257"/>
                </a:lnTo>
                <a:lnTo>
                  <a:pt x="4843" y="4234"/>
                </a:lnTo>
                <a:lnTo>
                  <a:pt x="4839" y="4216"/>
                </a:lnTo>
                <a:lnTo>
                  <a:pt x="4836" y="4202"/>
                </a:lnTo>
                <a:lnTo>
                  <a:pt x="4832" y="4190"/>
                </a:lnTo>
                <a:lnTo>
                  <a:pt x="4829" y="4182"/>
                </a:lnTo>
                <a:lnTo>
                  <a:pt x="4826" y="4180"/>
                </a:lnTo>
                <a:lnTo>
                  <a:pt x="4825" y="4180"/>
                </a:lnTo>
                <a:lnTo>
                  <a:pt x="4824" y="4181"/>
                </a:lnTo>
                <a:lnTo>
                  <a:pt x="4823" y="4188"/>
                </a:lnTo>
                <a:lnTo>
                  <a:pt x="4823" y="4199"/>
                </a:lnTo>
                <a:lnTo>
                  <a:pt x="4821" y="4217"/>
                </a:lnTo>
                <a:lnTo>
                  <a:pt x="4819" y="4240"/>
                </a:lnTo>
                <a:lnTo>
                  <a:pt x="4812" y="4304"/>
                </a:lnTo>
                <a:lnTo>
                  <a:pt x="4802" y="4383"/>
                </a:lnTo>
                <a:lnTo>
                  <a:pt x="4789" y="4470"/>
                </a:lnTo>
                <a:lnTo>
                  <a:pt x="4775" y="4558"/>
                </a:lnTo>
                <a:lnTo>
                  <a:pt x="4759" y="4641"/>
                </a:lnTo>
                <a:lnTo>
                  <a:pt x="4746" y="4712"/>
                </a:lnTo>
                <a:lnTo>
                  <a:pt x="4738" y="4741"/>
                </a:lnTo>
                <a:lnTo>
                  <a:pt x="4732" y="4763"/>
                </a:lnTo>
                <a:lnTo>
                  <a:pt x="4728" y="4787"/>
                </a:lnTo>
                <a:lnTo>
                  <a:pt x="4720" y="4818"/>
                </a:lnTo>
                <a:lnTo>
                  <a:pt x="4706" y="4897"/>
                </a:lnTo>
                <a:lnTo>
                  <a:pt x="4692" y="4992"/>
                </a:lnTo>
                <a:lnTo>
                  <a:pt x="4677" y="5092"/>
                </a:lnTo>
                <a:lnTo>
                  <a:pt x="4653" y="5266"/>
                </a:lnTo>
                <a:lnTo>
                  <a:pt x="4644" y="5342"/>
                </a:lnTo>
                <a:lnTo>
                  <a:pt x="4570" y="5069"/>
                </a:lnTo>
                <a:lnTo>
                  <a:pt x="4451" y="4629"/>
                </a:lnTo>
                <a:lnTo>
                  <a:pt x="4430" y="4546"/>
                </a:lnTo>
                <a:lnTo>
                  <a:pt x="4409" y="4461"/>
                </a:lnTo>
                <a:lnTo>
                  <a:pt x="4390" y="4373"/>
                </a:lnTo>
                <a:lnTo>
                  <a:pt x="4373" y="4283"/>
                </a:lnTo>
                <a:lnTo>
                  <a:pt x="4358" y="4187"/>
                </a:lnTo>
                <a:lnTo>
                  <a:pt x="4343" y="4085"/>
                </a:lnTo>
                <a:lnTo>
                  <a:pt x="4329" y="3976"/>
                </a:lnTo>
                <a:lnTo>
                  <a:pt x="4318" y="3858"/>
                </a:lnTo>
                <a:lnTo>
                  <a:pt x="4306" y="3747"/>
                </a:lnTo>
                <a:lnTo>
                  <a:pt x="4295" y="3660"/>
                </a:lnTo>
                <a:lnTo>
                  <a:pt x="4284" y="3586"/>
                </a:lnTo>
                <a:lnTo>
                  <a:pt x="4275" y="3526"/>
                </a:lnTo>
                <a:lnTo>
                  <a:pt x="4265" y="3471"/>
                </a:lnTo>
                <a:lnTo>
                  <a:pt x="4257" y="3417"/>
                </a:lnTo>
                <a:lnTo>
                  <a:pt x="4249" y="3360"/>
                </a:lnTo>
                <a:lnTo>
                  <a:pt x="4243" y="3294"/>
                </a:lnTo>
                <a:lnTo>
                  <a:pt x="4240" y="3260"/>
                </a:lnTo>
                <a:lnTo>
                  <a:pt x="4235" y="3228"/>
                </a:lnTo>
                <a:lnTo>
                  <a:pt x="4230" y="3202"/>
                </a:lnTo>
                <a:lnTo>
                  <a:pt x="4223" y="3179"/>
                </a:lnTo>
                <a:lnTo>
                  <a:pt x="4217" y="3160"/>
                </a:lnTo>
                <a:lnTo>
                  <a:pt x="4210" y="3144"/>
                </a:lnTo>
                <a:lnTo>
                  <a:pt x="4203" y="3133"/>
                </a:lnTo>
                <a:lnTo>
                  <a:pt x="4199" y="3130"/>
                </a:lnTo>
                <a:lnTo>
                  <a:pt x="4195" y="3127"/>
                </a:lnTo>
                <a:lnTo>
                  <a:pt x="4192" y="3125"/>
                </a:lnTo>
                <a:lnTo>
                  <a:pt x="4188" y="3125"/>
                </a:lnTo>
                <a:lnTo>
                  <a:pt x="4186" y="3126"/>
                </a:lnTo>
                <a:lnTo>
                  <a:pt x="4182" y="3127"/>
                </a:lnTo>
                <a:lnTo>
                  <a:pt x="4180" y="3131"/>
                </a:lnTo>
                <a:lnTo>
                  <a:pt x="4177" y="3136"/>
                </a:lnTo>
                <a:lnTo>
                  <a:pt x="4173" y="3148"/>
                </a:lnTo>
                <a:lnTo>
                  <a:pt x="4169" y="3166"/>
                </a:lnTo>
                <a:lnTo>
                  <a:pt x="4168" y="3187"/>
                </a:lnTo>
                <a:lnTo>
                  <a:pt x="4168" y="3216"/>
                </a:lnTo>
                <a:lnTo>
                  <a:pt x="4169" y="3250"/>
                </a:lnTo>
                <a:lnTo>
                  <a:pt x="4171" y="3286"/>
                </a:lnTo>
                <a:lnTo>
                  <a:pt x="4170" y="3322"/>
                </a:lnTo>
                <a:lnTo>
                  <a:pt x="4169" y="3359"/>
                </a:lnTo>
                <a:lnTo>
                  <a:pt x="4165" y="3398"/>
                </a:lnTo>
                <a:lnTo>
                  <a:pt x="4162" y="3436"/>
                </a:lnTo>
                <a:lnTo>
                  <a:pt x="4156" y="3475"/>
                </a:lnTo>
                <a:lnTo>
                  <a:pt x="4143" y="3554"/>
                </a:lnTo>
                <a:lnTo>
                  <a:pt x="4129" y="3636"/>
                </a:lnTo>
                <a:lnTo>
                  <a:pt x="4115" y="3721"/>
                </a:lnTo>
                <a:lnTo>
                  <a:pt x="4109" y="3765"/>
                </a:lnTo>
                <a:lnTo>
                  <a:pt x="4103" y="3810"/>
                </a:lnTo>
                <a:lnTo>
                  <a:pt x="4098" y="3856"/>
                </a:lnTo>
                <a:lnTo>
                  <a:pt x="4094" y="3902"/>
                </a:lnTo>
                <a:lnTo>
                  <a:pt x="4091" y="3992"/>
                </a:lnTo>
                <a:lnTo>
                  <a:pt x="4088" y="4073"/>
                </a:lnTo>
                <a:lnTo>
                  <a:pt x="4086" y="4198"/>
                </a:lnTo>
                <a:lnTo>
                  <a:pt x="4084" y="4239"/>
                </a:lnTo>
                <a:lnTo>
                  <a:pt x="4082" y="4253"/>
                </a:lnTo>
                <a:lnTo>
                  <a:pt x="4080" y="4263"/>
                </a:lnTo>
                <a:lnTo>
                  <a:pt x="4078" y="4269"/>
                </a:lnTo>
                <a:lnTo>
                  <a:pt x="4076" y="4270"/>
                </a:lnTo>
                <a:lnTo>
                  <a:pt x="4074" y="4270"/>
                </a:lnTo>
                <a:lnTo>
                  <a:pt x="4073" y="4270"/>
                </a:lnTo>
                <a:lnTo>
                  <a:pt x="4070" y="4268"/>
                </a:lnTo>
                <a:lnTo>
                  <a:pt x="4066" y="4258"/>
                </a:lnTo>
                <a:lnTo>
                  <a:pt x="4018" y="4162"/>
                </a:lnTo>
                <a:lnTo>
                  <a:pt x="3937" y="3999"/>
                </a:lnTo>
                <a:lnTo>
                  <a:pt x="3894" y="3910"/>
                </a:lnTo>
                <a:lnTo>
                  <a:pt x="3854" y="3824"/>
                </a:lnTo>
                <a:lnTo>
                  <a:pt x="3821" y="3751"/>
                </a:lnTo>
                <a:lnTo>
                  <a:pt x="3809" y="3720"/>
                </a:lnTo>
                <a:lnTo>
                  <a:pt x="3798" y="3695"/>
                </a:lnTo>
                <a:lnTo>
                  <a:pt x="3791" y="3673"/>
                </a:lnTo>
                <a:lnTo>
                  <a:pt x="3786" y="3650"/>
                </a:lnTo>
                <a:lnTo>
                  <a:pt x="3783" y="3627"/>
                </a:lnTo>
                <a:lnTo>
                  <a:pt x="3782" y="3604"/>
                </a:lnTo>
                <a:lnTo>
                  <a:pt x="3783" y="3582"/>
                </a:lnTo>
                <a:lnTo>
                  <a:pt x="3785" y="3558"/>
                </a:lnTo>
                <a:lnTo>
                  <a:pt x="3788" y="3534"/>
                </a:lnTo>
                <a:lnTo>
                  <a:pt x="3793" y="3509"/>
                </a:lnTo>
                <a:lnTo>
                  <a:pt x="3804" y="3458"/>
                </a:lnTo>
                <a:lnTo>
                  <a:pt x="3817" y="3403"/>
                </a:lnTo>
                <a:lnTo>
                  <a:pt x="3830" y="3344"/>
                </a:lnTo>
                <a:lnTo>
                  <a:pt x="3836" y="3312"/>
                </a:lnTo>
                <a:lnTo>
                  <a:pt x="3842" y="3280"/>
                </a:lnTo>
                <a:lnTo>
                  <a:pt x="3853" y="3214"/>
                </a:lnTo>
                <a:lnTo>
                  <a:pt x="3860" y="3149"/>
                </a:lnTo>
                <a:lnTo>
                  <a:pt x="3866" y="3084"/>
                </a:lnTo>
                <a:lnTo>
                  <a:pt x="3872" y="3018"/>
                </a:lnTo>
                <a:lnTo>
                  <a:pt x="3884" y="2873"/>
                </a:lnTo>
                <a:lnTo>
                  <a:pt x="3893" y="2791"/>
                </a:lnTo>
                <a:lnTo>
                  <a:pt x="3902" y="2701"/>
                </a:lnTo>
                <a:lnTo>
                  <a:pt x="3907" y="2655"/>
                </a:lnTo>
                <a:lnTo>
                  <a:pt x="3909" y="2613"/>
                </a:lnTo>
                <a:lnTo>
                  <a:pt x="3912" y="2576"/>
                </a:lnTo>
                <a:lnTo>
                  <a:pt x="3912" y="2541"/>
                </a:lnTo>
                <a:lnTo>
                  <a:pt x="3912" y="2510"/>
                </a:lnTo>
                <a:lnTo>
                  <a:pt x="3911" y="2482"/>
                </a:lnTo>
                <a:lnTo>
                  <a:pt x="3908" y="2457"/>
                </a:lnTo>
                <a:lnTo>
                  <a:pt x="3906" y="2435"/>
                </a:lnTo>
                <a:lnTo>
                  <a:pt x="3902" y="2416"/>
                </a:lnTo>
                <a:lnTo>
                  <a:pt x="3900" y="2400"/>
                </a:lnTo>
                <a:lnTo>
                  <a:pt x="3894" y="2378"/>
                </a:lnTo>
                <a:lnTo>
                  <a:pt x="3889" y="2363"/>
                </a:lnTo>
                <a:lnTo>
                  <a:pt x="3887" y="2360"/>
                </a:lnTo>
                <a:lnTo>
                  <a:pt x="3834" y="2552"/>
                </a:lnTo>
                <a:lnTo>
                  <a:pt x="3793" y="2697"/>
                </a:lnTo>
                <a:lnTo>
                  <a:pt x="3769" y="2790"/>
                </a:lnTo>
                <a:lnTo>
                  <a:pt x="3757" y="2833"/>
                </a:lnTo>
                <a:lnTo>
                  <a:pt x="3734" y="2912"/>
                </a:lnTo>
                <a:lnTo>
                  <a:pt x="3705" y="3010"/>
                </a:lnTo>
                <a:lnTo>
                  <a:pt x="3672" y="3112"/>
                </a:lnTo>
                <a:lnTo>
                  <a:pt x="3655" y="3161"/>
                </a:lnTo>
                <a:lnTo>
                  <a:pt x="3639" y="3205"/>
                </a:lnTo>
                <a:lnTo>
                  <a:pt x="3624" y="3244"/>
                </a:lnTo>
                <a:lnTo>
                  <a:pt x="3610" y="3274"/>
                </a:lnTo>
                <a:lnTo>
                  <a:pt x="3603" y="3285"/>
                </a:lnTo>
                <a:lnTo>
                  <a:pt x="3597" y="3294"/>
                </a:lnTo>
                <a:lnTo>
                  <a:pt x="3592" y="3300"/>
                </a:lnTo>
                <a:lnTo>
                  <a:pt x="3587" y="3303"/>
                </a:lnTo>
                <a:lnTo>
                  <a:pt x="3585" y="3304"/>
                </a:lnTo>
                <a:lnTo>
                  <a:pt x="3584" y="3303"/>
                </a:lnTo>
                <a:lnTo>
                  <a:pt x="3581" y="3302"/>
                </a:lnTo>
                <a:lnTo>
                  <a:pt x="3580" y="3299"/>
                </a:lnTo>
                <a:lnTo>
                  <a:pt x="3578" y="3291"/>
                </a:lnTo>
                <a:lnTo>
                  <a:pt x="3575" y="3280"/>
                </a:lnTo>
                <a:lnTo>
                  <a:pt x="3573" y="3243"/>
                </a:lnTo>
                <a:lnTo>
                  <a:pt x="3573" y="3187"/>
                </a:lnTo>
                <a:lnTo>
                  <a:pt x="3574" y="3118"/>
                </a:lnTo>
                <a:lnTo>
                  <a:pt x="3577" y="3036"/>
                </a:lnTo>
                <a:lnTo>
                  <a:pt x="3584" y="2841"/>
                </a:lnTo>
                <a:lnTo>
                  <a:pt x="3595" y="2623"/>
                </a:lnTo>
                <a:lnTo>
                  <a:pt x="3618" y="2182"/>
                </a:lnTo>
                <a:lnTo>
                  <a:pt x="3634" y="1855"/>
                </a:lnTo>
                <a:lnTo>
                  <a:pt x="3642" y="1732"/>
                </a:lnTo>
                <a:lnTo>
                  <a:pt x="3649" y="1591"/>
                </a:lnTo>
                <a:lnTo>
                  <a:pt x="3658" y="1438"/>
                </a:lnTo>
                <a:lnTo>
                  <a:pt x="3670" y="1279"/>
                </a:lnTo>
                <a:lnTo>
                  <a:pt x="3684" y="1123"/>
                </a:lnTo>
                <a:lnTo>
                  <a:pt x="3692" y="1048"/>
                </a:lnTo>
                <a:lnTo>
                  <a:pt x="3699" y="974"/>
                </a:lnTo>
                <a:lnTo>
                  <a:pt x="3709" y="905"/>
                </a:lnTo>
                <a:lnTo>
                  <a:pt x="3718" y="840"/>
                </a:lnTo>
                <a:lnTo>
                  <a:pt x="3728" y="781"/>
                </a:lnTo>
                <a:lnTo>
                  <a:pt x="3739" y="727"/>
                </a:lnTo>
                <a:lnTo>
                  <a:pt x="3744" y="701"/>
                </a:lnTo>
                <a:lnTo>
                  <a:pt x="3748" y="675"/>
                </a:lnTo>
                <a:lnTo>
                  <a:pt x="3752" y="647"/>
                </a:lnTo>
                <a:lnTo>
                  <a:pt x="3754" y="619"/>
                </a:lnTo>
                <a:lnTo>
                  <a:pt x="3758" y="561"/>
                </a:lnTo>
                <a:lnTo>
                  <a:pt x="3759" y="501"/>
                </a:lnTo>
                <a:lnTo>
                  <a:pt x="3758" y="440"/>
                </a:lnTo>
                <a:lnTo>
                  <a:pt x="3756" y="379"/>
                </a:lnTo>
                <a:lnTo>
                  <a:pt x="3751" y="321"/>
                </a:lnTo>
                <a:lnTo>
                  <a:pt x="3746" y="263"/>
                </a:lnTo>
                <a:lnTo>
                  <a:pt x="3740" y="209"/>
                </a:lnTo>
                <a:lnTo>
                  <a:pt x="3734" y="160"/>
                </a:lnTo>
                <a:lnTo>
                  <a:pt x="3722" y="75"/>
                </a:lnTo>
                <a:lnTo>
                  <a:pt x="3712" y="20"/>
                </a:lnTo>
                <a:lnTo>
                  <a:pt x="3709" y="0"/>
                </a:lnTo>
                <a:lnTo>
                  <a:pt x="3605" y="389"/>
                </a:lnTo>
                <a:lnTo>
                  <a:pt x="3521" y="701"/>
                </a:lnTo>
                <a:lnTo>
                  <a:pt x="3457" y="935"/>
                </a:lnTo>
                <a:lnTo>
                  <a:pt x="3447" y="973"/>
                </a:lnTo>
                <a:lnTo>
                  <a:pt x="3437" y="1009"/>
                </a:lnTo>
                <a:lnTo>
                  <a:pt x="3430" y="1045"/>
                </a:lnTo>
                <a:lnTo>
                  <a:pt x="3424" y="1081"/>
                </a:lnTo>
                <a:lnTo>
                  <a:pt x="3413" y="1152"/>
                </a:lnTo>
                <a:lnTo>
                  <a:pt x="3402" y="1225"/>
                </a:lnTo>
                <a:lnTo>
                  <a:pt x="3393" y="1306"/>
                </a:lnTo>
                <a:lnTo>
                  <a:pt x="3380" y="1396"/>
                </a:lnTo>
                <a:lnTo>
                  <a:pt x="3371" y="1445"/>
                </a:lnTo>
                <a:lnTo>
                  <a:pt x="3362" y="1498"/>
                </a:lnTo>
                <a:lnTo>
                  <a:pt x="3351" y="1556"/>
                </a:lnTo>
                <a:lnTo>
                  <a:pt x="3338" y="1617"/>
                </a:lnTo>
                <a:lnTo>
                  <a:pt x="3326" y="1681"/>
                </a:lnTo>
                <a:lnTo>
                  <a:pt x="3315" y="1744"/>
                </a:lnTo>
                <a:lnTo>
                  <a:pt x="3306" y="1808"/>
                </a:lnTo>
                <a:lnTo>
                  <a:pt x="3300" y="1871"/>
                </a:lnTo>
                <a:lnTo>
                  <a:pt x="3296" y="1933"/>
                </a:lnTo>
                <a:lnTo>
                  <a:pt x="3292" y="1993"/>
                </a:lnTo>
                <a:lnTo>
                  <a:pt x="3291" y="2053"/>
                </a:lnTo>
                <a:lnTo>
                  <a:pt x="3290" y="2111"/>
                </a:lnTo>
                <a:lnTo>
                  <a:pt x="3291" y="2167"/>
                </a:lnTo>
                <a:lnTo>
                  <a:pt x="3292" y="2221"/>
                </a:lnTo>
                <a:lnTo>
                  <a:pt x="3297" y="2322"/>
                </a:lnTo>
                <a:lnTo>
                  <a:pt x="3303" y="2414"/>
                </a:lnTo>
                <a:lnTo>
                  <a:pt x="3309" y="2493"/>
                </a:lnTo>
                <a:lnTo>
                  <a:pt x="3311" y="2537"/>
                </a:lnTo>
                <a:lnTo>
                  <a:pt x="3314" y="2598"/>
                </a:lnTo>
                <a:lnTo>
                  <a:pt x="3317" y="2755"/>
                </a:lnTo>
                <a:lnTo>
                  <a:pt x="3320" y="2944"/>
                </a:lnTo>
                <a:lnTo>
                  <a:pt x="3322" y="3144"/>
                </a:lnTo>
                <a:lnTo>
                  <a:pt x="3323" y="3496"/>
                </a:lnTo>
                <a:lnTo>
                  <a:pt x="3323" y="3650"/>
                </a:lnTo>
                <a:lnTo>
                  <a:pt x="3273" y="3476"/>
                </a:lnTo>
                <a:lnTo>
                  <a:pt x="3190" y="3190"/>
                </a:lnTo>
                <a:lnTo>
                  <a:pt x="3181" y="3159"/>
                </a:lnTo>
                <a:lnTo>
                  <a:pt x="3172" y="3120"/>
                </a:lnTo>
                <a:lnTo>
                  <a:pt x="3162" y="3076"/>
                </a:lnTo>
                <a:lnTo>
                  <a:pt x="3153" y="3026"/>
                </a:lnTo>
                <a:lnTo>
                  <a:pt x="3132" y="2915"/>
                </a:lnTo>
                <a:lnTo>
                  <a:pt x="3112" y="2793"/>
                </a:lnTo>
                <a:lnTo>
                  <a:pt x="3094" y="2667"/>
                </a:lnTo>
                <a:lnTo>
                  <a:pt x="3077" y="2543"/>
                </a:lnTo>
                <a:lnTo>
                  <a:pt x="3065" y="2428"/>
                </a:lnTo>
                <a:lnTo>
                  <a:pt x="3060" y="2376"/>
                </a:lnTo>
                <a:lnTo>
                  <a:pt x="3056" y="2330"/>
                </a:lnTo>
                <a:lnTo>
                  <a:pt x="3049" y="2221"/>
                </a:lnTo>
                <a:lnTo>
                  <a:pt x="3038" y="2083"/>
                </a:lnTo>
                <a:lnTo>
                  <a:pt x="3013" y="1773"/>
                </a:lnTo>
                <a:lnTo>
                  <a:pt x="2982" y="1395"/>
                </a:lnTo>
                <a:lnTo>
                  <a:pt x="2954" y="1521"/>
                </a:lnTo>
                <a:lnTo>
                  <a:pt x="2925" y="1658"/>
                </a:lnTo>
                <a:lnTo>
                  <a:pt x="2893" y="1825"/>
                </a:lnTo>
                <a:lnTo>
                  <a:pt x="2886" y="1871"/>
                </a:lnTo>
                <a:lnTo>
                  <a:pt x="2880" y="1917"/>
                </a:lnTo>
                <a:lnTo>
                  <a:pt x="2875" y="1966"/>
                </a:lnTo>
                <a:lnTo>
                  <a:pt x="2873" y="2016"/>
                </a:lnTo>
                <a:lnTo>
                  <a:pt x="2870" y="2065"/>
                </a:lnTo>
                <a:lnTo>
                  <a:pt x="2870" y="2116"/>
                </a:lnTo>
                <a:lnTo>
                  <a:pt x="2871" y="2166"/>
                </a:lnTo>
                <a:lnTo>
                  <a:pt x="2873" y="2217"/>
                </a:lnTo>
                <a:lnTo>
                  <a:pt x="2875" y="2265"/>
                </a:lnTo>
                <a:lnTo>
                  <a:pt x="2879" y="2313"/>
                </a:lnTo>
                <a:lnTo>
                  <a:pt x="2882" y="2358"/>
                </a:lnTo>
                <a:lnTo>
                  <a:pt x="2887" y="2403"/>
                </a:lnTo>
                <a:lnTo>
                  <a:pt x="2897" y="2483"/>
                </a:lnTo>
                <a:lnTo>
                  <a:pt x="2907" y="2552"/>
                </a:lnTo>
                <a:lnTo>
                  <a:pt x="2935" y="2701"/>
                </a:lnTo>
                <a:lnTo>
                  <a:pt x="2971" y="2888"/>
                </a:lnTo>
                <a:lnTo>
                  <a:pt x="2992" y="2988"/>
                </a:lnTo>
                <a:lnTo>
                  <a:pt x="3012" y="3089"/>
                </a:lnTo>
                <a:lnTo>
                  <a:pt x="3034" y="3186"/>
                </a:lnTo>
                <a:lnTo>
                  <a:pt x="3056" y="3280"/>
                </a:lnTo>
                <a:lnTo>
                  <a:pt x="3067" y="3326"/>
                </a:lnTo>
                <a:lnTo>
                  <a:pt x="3078" y="3374"/>
                </a:lnTo>
                <a:lnTo>
                  <a:pt x="3098" y="3476"/>
                </a:lnTo>
                <a:lnTo>
                  <a:pt x="3118" y="3585"/>
                </a:lnTo>
                <a:lnTo>
                  <a:pt x="3138" y="3697"/>
                </a:lnTo>
                <a:lnTo>
                  <a:pt x="3157" y="3809"/>
                </a:lnTo>
                <a:lnTo>
                  <a:pt x="3177" y="3919"/>
                </a:lnTo>
                <a:lnTo>
                  <a:pt x="3198" y="4026"/>
                </a:lnTo>
                <a:lnTo>
                  <a:pt x="3208" y="4077"/>
                </a:lnTo>
                <a:lnTo>
                  <a:pt x="3220" y="4125"/>
                </a:lnTo>
                <a:lnTo>
                  <a:pt x="3229" y="4174"/>
                </a:lnTo>
                <a:lnTo>
                  <a:pt x="3238" y="4227"/>
                </a:lnTo>
                <a:lnTo>
                  <a:pt x="3245" y="4281"/>
                </a:lnTo>
                <a:lnTo>
                  <a:pt x="3251" y="4337"/>
                </a:lnTo>
                <a:lnTo>
                  <a:pt x="3256" y="4393"/>
                </a:lnTo>
                <a:lnTo>
                  <a:pt x="3259" y="4448"/>
                </a:lnTo>
                <a:lnTo>
                  <a:pt x="3262" y="4501"/>
                </a:lnTo>
                <a:lnTo>
                  <a:pt x="3264" y="4551"/>
                </a:lnTo>
                <a:lnTo>
                  <a:pt x="3265" y="4640"/>
                </a:lnTo>
                <a:lnTo>
                  <a:pt x="3265" y="4705"/>
                </a:lnTo>
                <a:lnTo>
                  <a:pt x="3264" y="4739"/>
                </a:lnTo>
                <a:lnTo>
                  <a:pt x="3264" y="4741"/>
                </a:lnTo>
                <a:lnTo>
                  <a:pt x="3264" y="4734"/>
                </a:lnTo>
                <a:lnTo>
                  <a:pt x="3263" y="4725"/>
                </a:lnTo>
                <a:lnTo>
                  <a:pt x="3261" y="4715"/>
                </a:lnTo>
                <a:lnTo>
                  <a:pt x="3253" y="4685"/>
                </a:lnTo>
                <a:lnTo>
                  <a:pt x="3243" y="4647"/>
                </a:lnTo>
                <a:lnTo>
                  <a:pt x="3227" y="4603"/>
                </a:lnTo>
                <a:lnTo>
                  <a:pt x="3209" y="4555"/>
                </a:lnTo>
                <a:lnTo>
                  <a:pt x="3190" y="4502"/>
                </a:lnTo>
                <a:lnTo>
                  <a:pt x="3147" y="4394"/>
                </a:lnTo>
                <a:lnTo>
                  <a:pt x="3106" y="4292"/>
                </a:lnTo>
                <a:lnTo>
                  <a:pt x="3070" y="4210"/>
                </a:lnTo>
                <a:lnTo>
                  <a:pt x="3047" y="4160"/>
                </a:lnTo>
                <a:lnTo>
                  <a:pt x="3041" y="4151"/>
                </a:lnTo>
                <a:lnTo>
                  <a:pt x="3041" y="4150"/>
                </a:lnTo>
                <a:lnTo>
                  <a:pt x="3041" y="4151"/>
                </a:lnTo>
                <a:lnTo>
                  <a:pt x="3041" y="4155"/>
                </a:lnTo>
                <a:lnTo>
                  <a:pt x="3044" y="4173"/>
                </a:lnTo>
                <a:lnTo>
                  <a:pt x="3048" y="4203"/>
                </a:lnTo>
                <a:lnTo>
                  <a:pt x="3056" y="4294"/>
                </a:lnTo>
                <a:lnTo>
                  <a:pt x="3067" y="4415"/>
                </a:lnTo>
                <a:lnTo>
                  <a:pt x="3077" y="4554"/>
                </a:lnTo>
                <a:lnTo>
                  <a:pt x="3086" y="4698"/>
                </a:lnTo>
                <a:lnTo>
                  <a:pt x="3094" y="4834"/>
                </a:lnTo>
                <a:lnTo>
                  <a:pt x="3098" y="4949"/>
                </a:lnTo>
                <a:lnTo>
                  <a:pt x="3101" y="4995"/>
                </a:lnTo>
                <a:lnTo>
                  <a:pt x="3101" y="5031"/>
                </a:lnTo>
                <a:lnTo>
                  <a:pt x="3101" y="5063"/>
                </a:lnTo>
                <a:lnTo>
                  <a:pt x="3103" y="5098"/>
                </a:lnTo>
                <a:lnTo>
                  <a:pt x="3108" y="5178"/>
                </a:lnTo>
                <a:lnTo>
                  <a:pt x="3118" y="5265"/>
                </a:lnTo>
                <a:lnTo>
                  <a:pt x="3129" y="5355"/>
                </a:lnTo>
                <a:lnTo>
                  <a:pt x="3142" y="5444"/>
                </a:lnTo>
                <a:lnTo>
                  <a:pt x="3157" y="5529"/>
                </a:lnTo>
                <a:lnTo>
                  <a:pt x="3165" y="5569"/>
                </a:lnTo>
                <a:lnTo>
                  <a:pt x="3173" y="5605"/>
                </a:lnTo>
                <a:lnTo>
                  <a:pt x="3181" y="5639"/>
                </a:lnTo>
                <a:lnTo>
                  <a:pt x="3190" y="5669"/>
                </a:lnTo>
                <a:lnTo>
                  <a:pt x="3197" y="5699"/>
                </a:lnTo>
                <a:lnTo>
                  <a:pt x="3204" y="5735"/>
                </a:lnTo>
                <a:lnTo>
                  <a:pt x="3209" y="5774"/>
                </a:lnTo>
                <a:lnTo>
                  <a:pt x="3213" y="5819"/>
                </a:lnTo>
                <a:lnTo>
                  <a:pt x="3216" y="5866"/>
                </a:lnTo>
                <a:lnTo>
                  <a:pt x="3219" y="5916"/>
                </a:lnTo>
                <a:lnTo>
                  <a:pt x="3221" y="6023"/>
                </a:lnTo>
                <a:lnTo>
                  <a:pt x="3222" y="6135"/>
                </a:lnTo>
                <a:lnTo>
                  <a:pt x="3221" y="6247"/>
                </a:lnTo>
                <a:lnTo>
                  <a:pt x="3220" y="6355"/>
                </a:lnTo>
                <a:lnTo>
                  <a:pt x="3220" y="6454"/>
                </a:lnTo>
                <a:lnTo>
                  <a:pt x="3219" y="6500"/>
                </a:lnTo>
                <a:lnTo>
                  <a:pt x="3215" y="6541"/>
                </a:lnTo>
                <a:lnTo>
                  <a:pt x="3210" y="6579"/>
                </a:lnTo>
                <a:lnTo>
                  <a:pt x="3204" y="6614"/>
                </a:lnTo>
                <a:lnTo>
                  <a:pt x="3197" y="6647"/>
                </a:lnTo>
                <a:lnTo>
                  <a:pt x="3187" y="6677"/>
                </a:lnTo>
                <a:lnTo>
                  <a:pt x="3177" y="6707"/>
                </a:lnTo>
                <a:lnTo>
                  <a:pt x="3166" y="6736"/>
                </a:lnTo>
                <a:lnTo>
                  <a:pt x="3141" y="6792"/>
                </a:lnTo>
                <a:lnTo>
                  <a:pt x="3113" y="6853"/>
                </a:lnTo>
                <a:lnTo>
                  <a:pt x="3098" y="6887"/>
                </a:lnTo>
                <a:lnTo>
                  <a:pt x="3084" y="6923"/>
                </a:lnTo>
                <a:lnTo>
                  <a:pt x="3070" y="6961"/>
                </a:lnTo>
                <a:lnTo>
                  <a:pt x="3056" y="7004"/>
                </a:lnTo>
                <a:lnTo>
                  <a:pt x="3049" y="7024"/>
                </a:lnTo>
                <a:lnTo>
                  <a:pt x="3043" y="7042"/>
                </a:lnTo>
                <a:lnTo>
                  <a:pt x="3037" y="7055"/>
                </a:lnTo>
                <a:lnTo>
                  <a:pt x="3031" y="7066"/>
                </a:lnTo>
                <a:lnTo>
                  <a:pt x="3025" y="7073"/>
                </a:lnTo>
                <a:lnTo>
                  <a:pt x="3020" y="7078"/>
                </a:lnTo>
                <a:lnTo>
                  <a:pt x="3016" y="7080"/>
                </a:lnTo>
                <a:lnTo>
                  <a:pt x="3011" y="7080"/>
                </a:lnTo>
                <a:lnTo>
                  <a:pt x="3007" y="7077"/>
                </a:lnTo>
                <a:lnTo>
                  <a:pt x="3002" y="7072"/>
                </a:lnTo>
                <a:lnTo>
                  <a:pt x="2999" y="7065"/>
                </a:lnTo>
                <a:lnTo>
                  <a:pt x="2995" y="7055"/>
                </a:lnTo>
                <a:lnTo>
                  <a:pt x="2989" y="7031"/>
                </a:lnTo>
                <a:lnTo>
                  <a:pt x="2984" y="7000"/>
                </a:lnTo>
                <a:lnTo>
                  <a:pt x="2980" y="6965"/>
                </a:lnTo>
                <a:lnTo>
                  <a:pt x="2976" y="6924"/>
                </a:lnTo>
                <a:lnTo>
                  <a:pt x="2972" y="6882"/>
                </a:lnTo>
                <a:lnTo>
                  <a:pt x="2971" y="6837"/>
                </a:lnTo>
                <a:lnTo>
                  <a:pt x="2968" y="6746"/>
                </a:lnTo>
                <a:lnTo>
                  <a:pt x="2968" y="6662"/>
                </a:lnTo>
                <a:lnTo>
                  <a:pt x="2968" y="6591"/>
                </a:lnTo>
                <a:lnTo>
                  <a:pt x="2970" y="6530"/>
                </a:lnTo>
                <a:lnTo>
                  <a:pt x="2974" y="6475"/>
                </a:lnTo>
                <a:lnTo>
                  <a:pt x="2980" y="6423"/>
                </a:lnTo>
                <a:lnTo>
                  <a:pt x="2988" y="6372"/>
                </a:lnTo>
                <a:lnTo>
                  <a:pt x="2999" y="6314"/>
                </a:lnTo>
                <a:lnTo>
                  <a:pt x="3026" y="6173"/>
                </a:lnTo>
                <a:lnTo>
                  <a:pt x="3040" y="6102"/>
                </a:lnTo>
                <a:lnTo>
                  <a:pt x="3044" y="6076"/>
                </a:lnTo>
                <a:lnTo>
                  <a:pt x="3047" y="6054"/>
                </a:lnTo>
                <a:lnTo>
                  <a:pt x="3048" y="6036"/>
                </a:lnTo>
                <a:lnTo>
                  <a:pt x="3048" y="6021"/>
                </a:lnTo>
                <a:lnTo>
                  <a:pt x="3047" y="6009"/>
                </a:lnTo>
                <a:lnTo>
                  <a:pt x="3046" y="5999"/>
                </a:lnTo>
                <a:lnTo>
                  <a:pt x="3042" y="5989"/>
                </a:lnTo>
                <a:lnTo>
                  <a:pt x="3037" y="5980"/>
                </a:lnTo>
                <a:lnTo>
                  <a:pt x="3026" y="5961"/>
                </a:lnTo>
                <a:lnTo>
                  <a:pt x="3020" y="5947"/>
                </a:lnTo>
                <a:lnTo>
                  <a:pt x="3013" y="5932"/>
                </a:lnTo>
                <a:lnTo>
                  <a:pt x="3005" y="5914"/>
                </a:lnTo>
                <a:lnTo>
                  <a:pt x="2996" y="5891"/>
                </a:lnTo>
                <a:lnTo>
                  <a:pt x="2994" y="5885"/>
                </a:lnTo>
                <a:lnTo>
                  <a:pt x="2992" y="5881"/>
                </a:lnTo>
                <a:lnTo>
                  <a:pt x="2988" y="5881"/>
                </a:lnTo>
                <a:lnTo>
                  <a:pt x="2984" y="5883"/>
                </a:lnTo>
                <a:lnTo>
                  <a:pt x="2982" y="5887"/>
                </a:lnTo>
                <a:lnTo>
                  <a:pt x="2978" y="5895"/>
                </a:lnTo>
                <a:lnTo>
                  <a:pt x="2971" y="5915"/>
                </a:lnTo>
                <a:lnTo>
                  <a:pt x="2964" y="5943"/>
                </a:lnTo>
                <a:lnTo>
                  <a:pt x="2957" y="5975"/>
                </a:lnTo>
                <a:lnTo>
                  <a:pt x="2941" y="6052"/>
                </a:lnTo>
                <a:lnTo>
                  <a:pt x="2928" y="6132"/>
                </a:lnTo>
                <a:lnTo>
                  <a:pt x="2918" y="6205"/>
                </a:lnTo>
                <a:lnTo>
                  <a:pt x="2907" y="6277"/>
                </a:lnTo>
                <a:lnTo>
                  <a:pt x="2900" y="6237"/>
                </a:lnTo>
                <a:lnTo>
                  <a:pt x="2883" y="6136"/>
                </a:lnTo>
                <a:lnTo>
                  <a:pt x="2874" y="6071"/>
                </a:lnTo>
                <a:lnTo>
                  <a:pt x="2864" y="6001"/>
                </a:lnTo>
                <a:lnTo>
                  <a:pt x="2856" y="5931"/>
                </a:lnTo>
                <a:lnTo>
                  <a:pt x="2849" y="5861"/>
                </a:lnTo>
                <a:lnTo>
                  <a:pt x="2846" y="5830"/>
                </a:lnTo>
                <a:lnTo>
                  <a:pt x="2846" y="5801"/>
                </a:lnTo>
                <a:lnTo>
                  <a:pt x="2846" y="5776"/>
                </a:lnTo>
                <a:lnTo>
                  <a:pt x="2847" y="5752"/>
                </a:lnTo>
                <a:lnTo>
                  <a:pt x="2850" y="5730"/>
                </a:lnTo>
                <a:lnTo>
                  <a:pt x="2853" y="5709"/>
                </a:lnTo>
                <a:lnTo>
                  <a:pt x="2858" y="5690"/>
                </a:lnTo>
                <a:lnTo>
                  <a:pt x="2863" y="5672"/>
                </a:lnTo>
                <a:lnTo>
                  <a:pt x="2876" y="5636"/>
                </a:lnTo>
                <a:lnTo>
                  <a:pt x="2891" y="5599"/>
                </a:lnTo>
                <a:lnTo>
                  <a:pt x="2906" y="5556"/>
                </a:lnTo>
                <a:lnTo>
                  <a:pt x="2915" y="5532"/>
                </a:lnTo>
                <a:lnTo>
                  <a:pt x="2923" y="5505"/>
                </a:lnTo>
                <a:lnTo>
                  <a:pt x="2930" y="5479"/>
                </a:lnTo>
                <a:lnTo>
                  <a:pt x="2936" y="5456"/>
                </a:lnTo>
                <a:lnTo>
                  <a:pt x="2941" y="5436"/>
                </a:lnTo>
                <a:lnTo>
                  <a:pt x="2945" y="5416"/>
                </a:lnTo>
                <a:lnTo>
                  <a:pt x="2948" y="5381"/>
                </a:lnTo>
                <a:lnTo>
                  <a:pt x="2951" y="5349"/>
                </a:lnTo>
                <a:lnTo>
                  <a:pt x="2952" y="5314"/>
                </a:lnTo>
                <a:lnTo>
                  <a:pt x="2954" y="5271"/>
                </a:lnTo>
                <a:lnTo>
                  <a:pt x="2959" y="5218"/>
                </a:lnTo>
                <a:lnTo>
                  <a:pt x="2968" y="5150"/>
                </a:lnTo>
                <a:lnTo>
                  <a:pt x="2972" y="5111"/>
                </a:lnTo>
                <a:lnTo>
                  <a:pt x="2976" y="5074"/>
                </a:lnTo>
                <a:lnTo>
                  <a:pt x="2978" y="5039"/>
                </a:lnTo>
                <a:lnTo>
                  <a:pt x="2980" y="5005"/>
                </a:lnTo>
                <a:lnTo>
                  <a:pt x="2981" y="4974"/>
                </a:lnTo>
                <a:lnTo>
                  <a:pt x="2980" y="4945"/>
                </a:lnTo>
                <a:lnTo>
                  <a:pt x="2978" y="4892"/>
                </a:lnTo>
                <a:lnTo>
                  <a:pt x="2975" y="4850"/>
                </a:lnTo>
                <a:lnTo>
                  <a:pt x="2971" y="4819"/>
                </a:lnTo>
                <a:lnTo>
                  <a:pt x="2968" y="4793"/>
                </a:lnTo>
                <a:lnTo>
                  <a:pt x="2962" y="4837"/>
                </a:lnTo>
                <a:lnTo>
                  <a:pt x="2956" y="4884"/>
                </a:lnTo>
                <a:lnTo>
                  <a:pt x="2947" y="4943"/>
                </a:lnTo>
                <a:lnTo>
                  <a:pt x="2936" y="5008"/>
                </a:lnTo>
                <a:lnTo>
                  <a:pt x="2923" y="5074"/>
                </a:lnTo>
                <a:lnTo>
                  <a:pt x="2916" y="5106"/>
                </a:lnTo>
                <a:lnTo>
                  <a:pt x="2909" y="5138"/>
                </a:lnTo>
                <a:lnTo>
                  <a:pt x="2901" y="5166"/>
                </a:lnTo>
                <a:lnTo>
                  <a:pt x="2893" y="5194"/>
                </a:lnTo>
                <a:lnTo>
                  <a:pt x="2876" y="5241"/>
                </a:lnTo>
                <a:lnTo>
                  <a:pt x="2861" y="5284"/>
                </a:lnTo>
                <a:lnTo>
                  <a:pt x="2845" y="5323"/>
                </a:lnTo>
                <a:lnTo>
                  <a:pt x="2832" y="5355"/>
                </a:lnTo>
                <a:lnTo>
                  <a:pt x="2811" y="5401"/>
                </a:lnTo>
                <a:lnTo>
                  <a:pt x="2804" y="5416"/>
                </a:lnTo>
                <a:lnTo>
                  <a:pt x="2799" y="5375"/>
                </a:lnTo>
                <a:lnTo>
                  <a:pt x="2789" y="5271"/>
                </a:lnTo>
                <a:lnTo>
                  <a:pt x="2784" y="5204"/>
                </a:lnTo>
                <a:lnTo>
                  <a:pt x="2779" y="5128"/>
                </a:lnTo>
                <a:lnTo>
                  <a:pt x="2775" y="5050"/>
                </a:lnTo>
                <a:lnTo>
                  <a:pt x="2774" y="4972"/>
                </a:lnTo>
                <a:lnTo>
                  <a:pt x="2774" y="4866"/>
                </a:lnTo>
                <a:lnTo>
                  <a:pt x="2772" y="4718"/>
                </a:lnTo>
                <a:lnTo>
                  <a:pt x="2768" y="4542"/>
                </a:lnTo>
                <a:lnTo>
                  <a:pt x="2763" y="4352"/>
                </a:lnTo>
                <a:lnTo>
                  <a:pt x="2757" y="4163"/>
                </a:lnTo>
                <a:lnTo>
                  <a:pt x="2749" y="3990"/>
                </a:lnTo>
                <a:lnTo>
                  <a:pt x="2745" y="3914"/>
                </a:lnTo>
                <a:lnTo>
                  <a:pt x="2740" y="3848"/>
                </a:lnTo>
                <a:lnTo>
                  <a:pt x="2736" y="3794"/>
                </a:lnTo>
                <a:lnTo>
                  <a:pt x="2730" y="3753"/>
                </a:lnTo>
                <a:lnTo>
                  <a:pt x="2718" y="3689"/>
                </a:lnTo>
                <a:lnTo>
                  <a:pt x="2706" y="3628"/>
                </a:lnTo>
                <a:lnTo>
                  <a:pt x="2694" y="3577"/>
                </a:lnTo>
                <a:lnTo>
                  <a:pt x="2682" y="3534"/>
                </a:lnTo>
                <a:lnTo>
                  <a:pt x="2671" y="3502"/>
                </a:lnTo>
                <a:lnTo>
                  <a:pt x="2667" y="3491"/>
                </a:lnTo>
                <a:lnTo>
                  <a:pt x="2662" y="3485"/>
                </a:lnTo>
                <a:lnTo>
                  <a:pt x="2660" y="3482"/>
                </a:lnTo>
                <a:lnTo>
                  <a:pt x="2659" y="3483"/>
                </a:lnTo>
                <a:lnTo>
                  <a:pt x="2658" y="3484"/>
                </a:lnTo>
                <a:lnTo>
                  <a:pt x="2656" y="3490"/>
                </a:lnTo>
                <a:lnTo>
                  <a:pt x="2655" y="3502"/>
                </a:lnTo>
                <a:lnTo>
                  <a:pt x="2653" y="3634"/>
                </a:lnTo>
                <a:lnTo>
                  <a:pt x="2647" y="3860"/>
                </a:lnTo>
                <a:lnTo>
                  <a:pt x="2642" y="3979"/>
                </a:lnTo>
                <a:lnTo>
                  <a:pt x="2637" y="4089"/>
                </a:lnTo>
                <a:lnTo>
                  <a:pt x="2631" y="4175"/>
                </a:lnTo>
                <a:lnTo>
                  <a:pt x="2629" y="4208"/>
                </a:lnTo>
                <a:lnTo>
                  <a:pt x="2626" y="4229"/>
                </a:lnTo>
                <a:lnTo>
                  <a:pt x="2620" y="4271"/>
                </a:lnTo>
                <a:lnTo>
                  <a:pt x="2615" y="4327"/>
                </a:lnTo>
                <a:lnTo>
                  <a:pt x="2609" y="4390"/>
                </a:lnTo>
                <a:lnTo>
                  <a:pt x="2606" y="4455"/>
                </a:lnTo>
                <a:lnTo>
                  <a:pt x="2599" y="4567"/>
                </a:lnTo>
                <a:lnTo>
                  <a:pt x="2596" y="4615"/>
                </a:lnTo>
                <a:lnTo>
                  <a:pt x="2576" y="4546"/>
                </a:lnTo>
                <a:lnTo>
                  <a:pt x="2554" y="4478"/>
                </a:lnTo>
                <a:lnTo>
                  <a:pt x="2529" y="4401"/>
                </a:lnTo>
                <a:lnTo>
                  <a:pt x="2505" y="4329"/>
                </a:lnTo>
                <a:lnTo>
                  <a:pt x="2483" y="4270"/>
                </a:lnTo>
                <a:lnTo>
                  <a:pt x="2475" y="4251"/>
                </a:lnTo>
                <a:lnTo>
                  <a:pt x="2468" y="4239"/>
                </a:lnTo>
                <a:lnTo>
                  <a:pt x="2465" y="4236"/>
                </a:lnTo>
                <a:lnTo>
                  <a:pt x="2464" y="4236"/>
                </a:lnTo>
                <a:lnTo>
                  <a:pt x="2463" y="4239"/>
                </a:lnTo>
                <a:lnTo>
                  <a:pt x="2463" y="4244"/>
                </a:lnTo>
                <a:lnTo>
                  <a:pt x="2465" y="4396"/>
                </a:lnTo>
                <a:lnTo>
                  <a:pt x="2470" y="4657"/>
                </a:lnTo>
                <a:lnTo>
                  <a:pt x="2477" y="5015"/>
                </a:lnTo>
                <a:lnTo>
                  <a:pt x="2438" y="4890"/>
                </a:lnTo>
                <a:lnTo>
                  <a:pt x="2348" y="4604"/>
                </a:lnTo>
                <a:lnTo>
                  <a:pt x="2298" y="4442"/>
                </a:lnTo>
                <a:lnTo>
                  <a:pt x="2253" y="4289"/>
                </a:lnTo>
                <a:lnTo>
                  <a:pt x="2217" y="4163"/>
                </a:lnTo>
                <a:lnTo>
                  <a:pt x="2203" y="4115"/>
                </a:lnTo>
                <a:lnTo>
                  <a:pt x="2196" y="4080"/>
                </a:lnTo>
                <a:lnTo>
                  <a:pt x="2191" y="4054"/>
                </a:lnTo>
                <a:lnTo>
                  <a:pt x="2189" y="4031"/>
                </a:lnTo>
                <a:lnTo>
                  <a:pt x="2189" y="4009"/>
                </a:lnTo>
                <a:lnTo>
                  <a:pt x="2190" y="3991"/>
                </a:lnTo>
                <a:lnTo>
                  <a:pt x="2194" y="3974"/>
                </a:lnTo>
                <a:lnTo>
                  <a:pt x="2199" y="3959"/>
                </a:lnTo>
                <a:lnTo>
                  <a:pt x="2205" y="3944"/>
                </a:lnTo>
                <a:lnTo>
                  <a:pt x="2212" y="3932"/>
                </a:lnTo>
                <a:lnTo>
                  <a:pt x="2220" y="3920"/>
                </a:lnTo>
                <a:lnTo>
                  <a:pt x="2229" y="3908"/>
                </a:lnTo>
                <a:lnTo>
                  <a:pt x="2248" y="3884"/>
                </a:lnTo>
                <a:lnTo>
                  <a:pt x="2267" y="3859"/>
                </a:lnTo>
                <a:lnTo>
                  <a:pt x="2275" y="3845"/>
                </a:lnTo>
                <a:lnTo>
                  <a:pt x="2285" y="3829"/>
                </a:lnTo>
                <a:lnTo>
                  <a:pt x="2292" y="3812"/>
                </a:lnTo>
                <a:lnTo>
                  <a:pt x="2300" y="3794"/>
                </a:lnTo>
                <a:lnTo>
                  <a:pt x="2313" y="3761"/>
                </a:lnTo>
                <a:lnTo>
                  <a:pt x="2324" y="3728"/>
                </a:lnTo>
                <a:lnTo>
                  <a:pt x="2331" y="3698"/>
                </a:lnTo>
                <a:lnTo>
                  <a:pt x="2337" y="3673"/>
                </a:lnTo>
                <a:lnTo>
                  <a:pt x="2340" y="3652"/>
                </a:lnTo>
                <a:lnTo>
                  <a:pt x="2344" y="3636"/>
                </a:lnTo>
                <a:lnTo>
                  <a:pt x="2318" y="3638"/>
                </a:lnTo>
                <a:lnTo>
                  <a:pt x="2289" y="3643"/>
                </a:lnTo>
                <a:lnTo>
                  <a:pt x="2253" y="3648"/>
                </a:lnTo>
                <a:lnTo>
                  <a:pt x="2214" y="3656"/>
                </a:lnTo>
                <a:lnTo>
                  <a:pt x="2175" y="3667"/>
                </a:lnTo>
                <a:lnTo>
                  <a:pt x="2157" y="3673"/>
                </a:lnTo>
                <a:lnTo>
                  <a:pt x="2139" y="3679"/>
                </a:lnTo>
                <a:lnTo>
                  <a:pt x="2122" y="3686"/>
                </a:lnTo>
                <a:lnTo>
                  <a:pt x="2106" y="3695"/>
                </a:lnTo>
                <a:lnTo>
                  <a:pt x="2081" y="3711"/>
                </a:lnTo>
                <a:lnTo>
                  <a:pt x="2062" y="3727"/>
                </a:lnTo>
                <a:lnTo>
                  <a:pt x="2046" y="3743"/>
                </a:lnTo>
                <a:lnTo>
                  <a:pt x="2034" y="3756"/>
                </a:lnTo>
                <a:lnTo>
                  <a:pt x="2026" y="3768"/>
                </a:lnTo>
                <a:lnTo>
                  <a:pt x="2021" y="3776"/>
                </a:lnTo>
                <a:lnTo>
                  <a:pt x="2017" y="3785"/>
                </a:lnTo>
                <a:lnTo>
                  <a:pt x="1966" y="3643"/>
                </a:lnTo>
                <a:lnTo>
                  <a:pt x="1917" y="3508"/>
                </a:lnTo>
                <a:lnTo>
                  <a:pt x="1869" y="3369"/>
                </a:lnTo>
                <a:lnTo>
                  <a:pt x="1847" y="3302"/>
                </a:lnTo>
                <a:lnTo>
                  <a:pt x="1821" y="3233"/>
                </a:lnTo>
                <a:lnTo>
                  <a:pt x="1794" y="3162"/>
                </a:lnTo>
                <a:lnTo>
                  <a:pt x="1764" y="3087"/>
                </a:lnTo>
                <a:lnTo>
                  <a:pt x="1730" y="3005"/>
                </a:lnTo>
                <a:lnTo>
                  <a:pt x="1692" y="2917"/>
                </a:lnTo>
                <a:lnTo>
                  <a:pt x="1603" y="2715"/>
                </a:lnTo>
                <a:lnTo>
                  <a:pt x="1579" y="2662"/>
                </a:lnTo>
                <a:lnTo>
                  <a:pt x="1559" y="2616"/>
                </a:lnTo>
                <a:lnTo>
                  <a:pt x="1543" y="2573"/>
                </a:lnTo>
                <a:lnTo>
                  <a:pt x="1529" y="2536"/>
                </a:lnTo>
                <a:lnTo>
                  <a:pt x="1517" y="2501"/>
                </a:lnTo>
                <a:lnTo>
                  <a:pt x="1509" y="2470"/>
                </a:lnTo>
                <a:lnTo>
                  <a:pt x="1502" y="2441"/>
                </a:lnTo>
                <a:lnTo>
                  <a:pt x="1496" y="2415"/>
                </a:lnTo>
                <a:lnTo>
                  <a:pt x="1492" y="2388"/>
                </a:lnTo>
                <a:lnTo>
                  <a:pt x="1489" y="2363"/>
                </a:lnTo>
                <a:lnTo>
                  <a:pt x="1483" y="2310"/>
                </a:lnTo>
                <a:lnTo>
                  <a:pt x="1477" y="2251"/>
                </a:lnTo>
                <a:lnTo>
                  <a:pt x="1468" y="2181"/>
                </a:lnTo>
                <a:lnTo>
                  <a:pt x="1463" y="2137"/>
                </a:lnTo>
                <a:lnTo>
                  <a:pt x="1460" y="2086"/>
                </a:lnTo>
                <a:lnTo>
                  <a:pt x="1456" y="2028"/>
                </a:lnTo>
                <a:lnTo>
                  <a:pt x="1454" y="1966"/>
                </a:lnTo>
                <a:lnTo>
                  <a:pt x="1450" y="1831"/>
                </a:lnTo>
                <a:lnTo>
                  <a:pt x="1450" y="1695"/>
                </a:lnTo>
                <a:lnTo>
                  <a:pt x="1450" y="1568"/>
                </a:lnTo>
                <a:lnTo>
                  <a:pt x="1451" y="1463"/>
                </a:lnTo>
                <a:lnTo>
                  <a:pt x="1454" y="1365"/>
                </a:lnTo>
                <a:lnTo>
                  <a:pt x="1430" y="1451"/>
                </a:lnTo>
                <a:lnTo>
                  <a:pt x="1376" y="1656"/>
                </a:lnTo>
                <a:lnTo>
                  <a:pt x="1346" y="1777"/>
                </a:lnTo>
                <a:lnTo>
                  <a:pt x="1316" y="1897"/>
                </a:lnTo>
                <a:lnTo>
                  <a:pt x="1291" y="2005"/>
                </a:lnTo>
                <a:lnTo>
                  <a:pt x="1283" y="2052"/>
                </a:lnTo>
                <a:lnTo>
                  <a:pt x="1276" y="2092"/>
                </a:lnTo>
                <a:lnTo>
                  <a:pt x="1271" y="2128"/>
                </a:lnTo>
                <a:lnTo>
                  <a:pt x="1267" y="2164"/>
                </a:lnTo>
                <a:lnTo>
                  <a:pt x="1266" y="2199"/>
                </a:lnTo>
                <a:lnTo>
                  <a:pt x="1265" y="2233"/>
                </a:lnTo>
                <a:lnTo>
                  <a:pt x="1266" y="2267"/>
                </a:lnTo>
                <a:lnTo>
                  <a:pt x="1267" y="2301"/>
                </a:lnTo>
                <a:lnTo>
                  <a:pt x="1271" y="2334"/>
                </a:lnTo>
                <a:lnTo>
                  <a:pt x="1273" y="2367"/>
                </a:lnTo>
                <a:lnTo>
                  <a:pt x="1282" y="2429"/>
                </a:lnTo>
                <a:lnTo>
                  <a:pt x="1290" y="2488"/>
                </a:lnTo>
                <a:lnTo>
                  <a:pt x="1299" y="2545"/>
                </a:lnTo>
                <a:lnTo>
                  <a:pt x="1305" y="2596"/>
                </a:lnTo>
                <a:lnTo>
                  <a:pt x="1307" y="2611"/>
                </a:lnTo>
                <a:lnTo>
                  <a:pt x="1311" y="2626"/>
                </a:lnTo>
                <a:lnTo>
                  <a:pt x="1320" y="2662"/>
                </a:lnTo>
                <a:lnTo>
                  <a:pt x="1334" y="2704"/>
                </a:lnTo>
                <a:lnTo>
                  <a:pt x="1350" y="2753"/>
                </a:lnTo>
                <a:lnTo>
                  <a:pt x="1370" y="2805"/>
                </a:lnTo>
                <a:lnTo>
                  <a:pt x="1391" y="2861"/>
                </a:lnTo>
                <a:lnTo>
                  <a:pt x="1439" y="2977"/>
                </a:lnTo>
                <a:lnTo>
                  <a:pt x="1490" y="3094"/>
                </a:lnTo>
                <a:lnTo>
                  <a:pt x="1539" y="3204"/>
                </a:lnTo>
                <a:lnTo>
                  <a:pt x="1582" y="3298"/>
                </a:lnTo>
                <a:lnTo>
                  <a:pt x="1617" y="3369"/>
                </a:lnTo>
                <a:lnTo>
                  <a:pt x="1632" y="3399"/>
                </a:lnTo>
                <a:lnTo>
                  <a:pt x="1647" y="3435"/>
                </a:lnTo>
                <a:lnTo>
                  <a:pt x="1665" y="3475"/>
                </a:lnTo>
                <a:lnTo>
                  <a:pt x="1683" y="3518"/>
                </a:lnTo>
                <a:lnTo>
                  <a:pt x="1701" y="3565"/>
                </a:lnTo>
                <a:lnTo>
                  <a:pt x="1719" y="3615"/>
                </a:lnTo>
                <a:lnTo>
                  <a:pt x="1737" y="3667"/>
                </a:lnTo>
                <a:lnTo>
                  <a:pt x="1754" y="3721"/>
                </a:lnTo>
                <a:lnTo>
                  <a:pt x="1770" y="3775"/>
                </a:lnTo>
                <a:lnTo>
                  <a:pt x="1785" y="3830"/>
                </a:lnTo>
                <a:lnTo>
                  <a:pt x="1799" y="3886"/>
                </a:lnTo>
                <a:lnTo>
                  <a:pt x="1809" y="3940"/>
                </a:lnTo>
                <a:lnTo>
                  <a:pt x="1818" y="3994"/>
                </a:lnTo>
                <a:lnTo>
                  <a:pt x="1823" y="4044"/>
                </a:lnTo>
                <a:lnTo>
                  <a:pt x="1825" y="4069"/>
                </a:lnTo>
                <a:lnTo>
                  <a:pt x="1826" y="4093"/>
                </a:lnTo>
                <a:lnTo>
                  <a:pt x="1826" y="4117"/>
                </a:lnTo>
                <a:lnTo>
                  <a:pt x="1825" y="4140"/>
                </a:lnTo>
                <a:lnTo>
                  <a:pt x="1820" y="4223"/>
                </a:lnTo>
                <a:lnTo>
                  <a:pt x="1818" y="4296"/>
                </a:lnTo>
                <a:lnTo>
                  <a:pt x="1818" y="4363"/>
                </a:lnTo>
                <a:lnTo>
                  <a:pt x="1818" y="4424"/>
                </a:lnTo>
                <a:lnTo>
                  <a:pt x="1817" y="4483"/>
                </a:lnTo>
                <a:lnTo>
                  <a:pt x="1817" y="4543"/>
                </a:lnTo>
                <a:lnTo>
                  <a:pt x="1814" y="4605"/>
                </a:lnTo>
                <a:lnTo>
                  <a:pt x="1809" y="4674"/>
                </a:lnTo>
                <a:lnTo>
                  <a:pt x="1808" y="4713"/>
                </a:lnTo>
                <a:lnTo>
                  <a:pt x="1809" y="4760"/>
                </a:lnTo>
                <a:lnTo>
                  <a:pt x="1812" y="4812"/>
                </a:lnTo>
                <a:lnTo>
                  <a:pt x="1815" y="4867"/>
                </a:lnTo>
                <a:lnTo>
                  <a:pt x="1821" y="4927"/>
                </a:lnTo>
                <a:lnTo>
                  <a:pt x="1829" y="4990"/>
                </a:lnTo>
                <a:lnTo>
                  <a:pt x="1845" y="5118"/>
                </a:lnTo>
                <a:lnTo>
                  <a:pt x="1863" y="5246"/>
                </a:lnTo>
                <a:lnTo>
                  <a:pt x="1883" y="5365"/>
                </a:lnTo>
                <a:lnTo>
                  <a:pt x="1914" y="5550"/>
                </a:lnTo>
                <a:lnTo>
                  <a:pt x="1919" y="5589"/>
                </a:lnTo>
                <a:lnTo>
                  <a:pt x="1925" y="5642"/>
                </a:lnTo>
                <a:lnTo>
                  <a:pt x="1931" y="5705"/>
                </a:lnTo>
                <a:lnTo>
                  <a:pt x="1935" y="5776"/>
                </a:lnTo>
                <a:lnTo>
                  <a:pt x="1945" y="5933"/>
                </a:lnTo>
                <a:lnTo>
                  <a:pt x="1955" y="6099"/>
                </a:lnTo>
                <a:lnTo>
                  <a:pt x="1962" y="6256"/>
                </a:lnTo>
                <a:lnTo>
                  <a:pt x="1968" y="6388"/>
                </a:lnTo>
                <a:lnTo>
                  <a:pt x="1973" y="6515"/>
                </a:lnTo>
                <a:lnTo>
                  <a:pt x="1921" y="6339"/>
                </a:lnTo>
                <a:lnTo>
                  <a:pt x="1801" y="5941"/>
                </a:lnTo>
                <a:lnTo>
                  <a:pt x="1731" y="5717"/>
                </a:lnTo>
                <a:lnTo>
                  <a:pt x="1666" y="5506"/>
                </a:lnTo>
                <a:lnTo>
                  <a:pt x="1611" y="5335"/>
                </a:lnTo>
                <a:lnTo>
                  <a:pt x="1589" y="5270"/>
                </a:lnTo>
                <a:lnTo>
                  <a:pt x="1573" y="5223"/>
                </a:lnTo>
                <a:lnTo>
                  <a:pt x="1558" y="5187"/>
                </a:lnTo>
                <a:lnTo>
                  <a:pt x="1541" y="5148"/>
                </a:lnTo>
                <a:lnTo>
                  <a:pt x="1507" y="5073"/>
                </a:lnTo>
                <a:lnTo>
                  <a:pt x="1469" y="4997"/>
                </a:lnTo>
                <a:lnTo>
                  <a:pt x="1433" y="4928"/>
                </a:lnTo>
                <a:lnTo>
                  <a:pt x="1401" y="4868"/>
                </a:lnTo>
                <a:lnTo>
                  <a:pt x="1374" y="4820"/>
                </a:lnTo>
                <a:lnTo>
                  <a:pt x="1350" y="4778"/>
                </a:lnTo>
                <a:lnTo>
                  <a:pt x="1346" y="4806"/>
                </a:lnTo>
                <a:lnTo>
                  <a:pt x="1341" y="4837"/>
                </a:lnTo>
                <a:lnTo>
                  <a:pt x="1337" y="4878"/>
                </a:lnTo>
                <a:lnTo>
                  <a:pt x="1334" y="4926"/>
                </a:lnTo>
                <a:lnTo>
                  <a:pt x="1331" y="4978"/>
                </a:lnTo>
                <a:lnTo>
                  <a:pt x="1331" y="5005"/>
                </a:lnTo>
                <a:lnTo>
                  <a:pt x="1331" y="5034"/>
                </a:lnTo>
                <a:lnTo>
                  <a:pt x="1332" y="5062"/>
                </a:lnTo>
                <a:lnTo>
                  <a:pt x="1335" y="5089"/>
                </a:lnTo>
                <a:lnTo>
                  <a:pt x="1338" y="5118"/>
                </a:lnTo>
                <a:lnTo>
                  <a:pt x="1343" y="5146"/>
                </a:lnTo>
                <a:lnTo>
                  <a:pt x="1349" y="5176"/>
                </a:lnTo>
                <a:lnTo>
                  <a:pt x="1355" y="5205"/>
                </a:lnTo>
                <a:lnTo>
                  <a:pt x="1364" y="5234"/>
                </a:lnTo>
                <a:lnTo>
                  <a:pt x="1372" y="5264"/>
                </a:lnTo>
                <a:lnTo>
                  <a:pt x="1390" y="5321"/>
                </a:lnTo>
                <a:lnTo>
                  <a:pt x="1410" y="5378"/>
                </a:lnTo>
                <a:lnTo>
                  <a:pt x="1431" y="5430"/>
                </a:lnTo>
                <a:lnTo>
                  <a:pt x="1450" y="5478"/>
                </a:lnTo>
                <a:lnTo>
                  <a:pt x="1468" y="5520"/>
                </a:lnTo>
                <a:lnTo>
                  <a:pt x="1505" y="5610"/>
                </a:lnTo>
                <a:lnTo>
                  <a:pt x="1526" y="5659"/>
                </a:lnTo>
                <a:lnTo>
                  <a:pt x="1545" y="5711"/>
                </a:lnTo>
                <a:lnTo>
                  <a:pt x="1562" y="5762"/>
                </a:lnTo>
                <a:lnTo>
                  <a:pt x="1569" y="5786"/>
                </a:lnTo>
                <a:lnTo>
                  <a:pt x="1575" y="5810"/>
                </a:lnTo>
                <a:lnTo>
                  <a:pt x="1580" y="5832"/>
                </a:lnTo>
                <a:lnTo>
                  <a:pt x="1583" y="5854"/>
                </a:lnTo>
                <a:lnTo>
                  <a:pt x="1586" y="5873"/>
                </a:lnTo>
                <a:lnTo>
                  <a:pt x="1587" y="5891"/>
                </a:lnTo>
                <a:lnTo>
                  <a:pt x="1587" y="5908"/>
                </a:lnTo>
                <a:lnTo>
                  <a:pt x="1585" y="5922"/>
                </a:lnTo>
                <a:lnTo>
                  <a:pt x="1582" y="5937"/>
                </a:lnTo>
                <a:lnTo>
                  <a:pt x="1580" y="5951"/>
                </a:lnTo>
                <a:lnTo>
                  <a:pt x="1575" y="5964"/>
                </a:lnTo>
                <a:lnTo>
                  <a:pt x="1570" y="5977"/>
                </a:lnTo>
                <a:lnTo>
                  <a:pt x="1559" y="6004"/>
                </a:lnTo>
                <a:lnTo>
                  <a:pt x="1546" y="6031"/>
                </a:lnTo>
                <a:lnTo>
                  <a:pt x="1531" y="6060"/>
                </a:lnTo>
                <a:lnTo>
                  <a:pt x="1515" y="6092"/>
                </a:lnTo>
                <a:lnTo>
                  <a:pt x="1498" y="6129"/>
                </a:lnTo>
                <a:lnTo>
                  <a:pt x="1490" y="6152"/>
                </a:lnTo>
                <a:lnTo>
                  <a:pt x="1480" y="6179"/>
                </a:lnTo>
                <a:lnTo>
                  <a:pt x="1458" y="6249"/>
                </a:lnTo>
                <a:lnTo>
                  <a:pt x="1437" y="6328"/>
                </a:lnTo>
                <a:lnTo>
                  <a:pt x="1414" y="6406"/>
                </a:lnTo>
                <a:lnTo>
                  <a:pt x="1395" y="6475"/>
                </a:lnTo>
                <a:lnTo>
                  <a:pt x="1386" y="6502"/>
                </a:lnTo>
                <a:lnTo>
                  <a:pt x="1379" y="6525"/>
                </a:lnTo>
                <a:lnTo>
                  <a:pt x="1373" y="6540"/>
                </a:lnTo>
                <a:lnTo>
                  <a:pt x="1371" y="6543"/>
                </a:lnTo>
                <a:lnTo>
                  <a:pt x="1368" y="6546"/>
                </a:lnTo>
                <a:lnTo>
                  <a:pt x="1367" y="6546"/>
                </a:lnTo>
                <a:lnTo>
                  <a:pt x="1366" y="6542"/>
                </a:lnTo>
                <a:lnTo>
                  <a:pt x="1365" y="6529"/>
                </a:lnTo>
                <a:lnTo>
                  <a:pt x="1365" y="6483"/>
                </a:lnTo>
                <a:lnTo>
                  <a:pt x="1367" y="6426"/>
                </a:lnTo>
                <a:lnTo>
                  <a:pt x="1372" y="6289"/>
                </a:lnTo>
                <a:lnTo>
                  <a:pt x="1377" y="6146"/>
                </a:lnTo>
                <a:lnTo>
                  <a:pt x="1379" y="6081"/>
                </a:lnTo>
                <a:lnTo>
                  <a:pt x="1379" y="6024"/>
                </a:lnTo>
                <a:lnTo>
                  <a:pt x="1379" y="6011"/>
                </a:lnTo>
                <a:lnTo>
                  <a:pt x="1378" y="5997"/>
                </a:lnTo>
                <a:lnTo>
                  <a:pt x="1372" y="5965"/>
                </a:lnTo>
                <a:lnTo>
                  <a:pt x="1365" y="5929"/>
                </a:lnTo>
                <a:lnTo>
                  <a:pt x="1354" y="5892"/>
                </a:lnTo>
                <a:lnTo>
                  <a:pt x="1342" y="5851"/>
                </a:lnTo>
                <a:lnTo>
                  <a:pt x="1328" y="5810"/>
                </a:lnTo>
                <a:lnTo>
                  <a:pt x="1313" y="5770"/>
                </a:lnTo>
                <a:lnTo>
                  <a:pt x="1298" y="5730"/>
                </a:lnTo>
                <a:lnTo>
                  <a:pt x="1267" y="5654"/>
                </a:lnTo>
                <a:lnTo>
                  <a:pt x="1242" y="5593"/>
                </a:lnTo>
                <a:lnTo>
                  <a:pt x="1216" y="5535"/>
                </a:lnTo>
                <a:lnTo>
                  <a:pt x="1210" y="5562"/>
                </a:lnTo>
                <a:lnTo>
                  <a:pt x="1203" y="5592"/>
                </a:lnTo>
                <a:lnTo>
                  <a:pt x="1194" y="5629"/>
                </a:lnTo>
                <a:lnTo>
                  <a:pt x="1186" y="5671"/>
                </a:lnTo>
                <a:lnTo>
                  <a:pt x="1179" y="5717"/>
                </a:lnTo>
                <a:lnTo>
                  <a:pt x="1174" y="5760"/>
                </a:lnTo>
                <a:lnTo>
                  <a:pt x="1173" y="5782"/>
                </a:lnTo>
                <a:lnTo>
                  <a:pt x="1171" y="5802"/>
                </a:lnTo>
                <a:lnTo>
                  <a:pt x="1171" y="5824"/>
                </a:lnTo>
                <a:lnTo>
                  <a:pt x="1170" y="5849"/>
                </a:lnTo>
                <a:lnTo>
                  <a:pt x="1165" y="5910"/>
                </a:lnTo>
                <a:lnTo>
                  <a:pt x="1151" y="6054"/>
                </a:lnTo>
                <a:lnTo>
                  <a:pt x="1145" y="6129"/>
                </a:lnTo>
                <a:lnTo>
                  <a:pt x="1140" y="6199"/>
                </a:lnTo>
                <a:lnTo>
                  <a:pt x="1139" y="6230"/>
                </a:lnTo>
                <a:lnTo>
                  <a:pt x="1139" y="6260"/>
                </a:lnTo>
                <a:lnTo>
                  <a:pt x="1140" y="6285"/>
                </a:lnTo>
                <a:lnTo>
                  <a:pt x="1143" y="6307"/>
                </a:lnTo>
                <a:lnTo>
                  <a:pt x="1147" y="6357"/>
                </a:lnTo>
                <a:lnTo>
                  <a:pt x="1152" y="6423"/>
                </a:lnTo>
                <a:lnTo>
                  <a:pt x="1156" y="6498"/>
                </a:lnTo>
                <a:lnTo>
                  <a:pt x="1157" y="6572"/>
                </a:lnTo>
                <a:lnTo>
                  <a:pt x="1157" y="6606"/>
                </a:lnTo>
                <a:lnTo>
                  <a:pt x="1156" y="6637"/>
                </a:lnTo>
                <a:lnTo>
                  <a:pt x="1153" y="6664"/>
                </a:lnTo>
                <a:lnTo>
                  <a:pt x="1150" y="6684"/>
                </a:lnTo>
                <a:lnTo>
                  <a:pt x="1149" y="6692"/>
                </a:lnTo>
                <a:lnTo>
                  <a:pt x="1146" y="6698"/>
                </a:lnTo>
                <a:lnTo>
                  <a:pt x="1144" y="6703"/>
                </a:lnTo>
                <a:lnTo>
                  <a:pt x="1141" y="6706"/>
                </a:lnTo>
                <a:lnTo>
                  <a:pt x="1138" y="6706"/>
                </a:lnTo>
                <a:lnTo>
                  <a:pt x="1135" y="6704"/>
                </a:lnTo>
                <a:lnTo>
                  <a:pt x="1131" y="6700"/>
                </a:lnTo>
                <a:lnTo>
                  <a:pt x="1127" y="6692"/>
                </a:lnTo>
                <a:lnTo>
                  <a:pt x="1123" y="6683"/>
                </a:lnTo>
                <a:lnTo>
                  <a:pt x="1118" y="6672"/>
                </a:lnTo>
                <a:lnTo>
                  <a:pt x="1110" y="6643"/>
                </a:lnTo>
                <a:lnTo>
                  <a:pt x="1102" y="6607"/>
                </a:lnTo>
                <a:lnTo>
                  <a:pt x="1093" y="6565"/>
                </a:lnTo>
                <a:lnTo>
                  <a:pt x="1085" y="6518"/>
                </a:lnTo>
                <a:lnTo>
                  <a:pt x="1076" y="6466"/>
                </a:lnTo>
                <a:lnTo>
                  <a:pt x="1061" y="6352"/>
                </a:lnTo>
                <a:lnTo>
                  <a:pt x="1027" y="6110"/>
                </a:lnTo>
                <a:lnTo>
                  <a:pt x="1010" y="5994"/>
                </a:lnTo>
                <a:lnTo>
                  <a:pt x="994" y="5891"/>
                </a:lnTo>
                <a:lnTo>
                  <a:pt x="986" y="5843"/>
                </a:lnTo>
                <a:lnTo>
                  <a:pt x="979" y="5794"/>
                </a:lnTo>
                <a:lnTo>
                  <a:pt x="973" y="5742"/>
                </a:lnTo>
                <a:lnTo>
                  <a:pt x="968" y="5690"/>
                </a:lnTo>
                <a:lnTo>
                  <a:pt x="964" y="5637"/>
                </a:lnTo>
                <a:lnTo>
                  <a:pt x="960" y="5583"/>
                </a:lnTo>
                <a:lnTo>
                  <a:pt x="955" y="5474"/>
                </a:lnTo>
                <a:lnTo>
                  <a:pt x="951" y="5363"/>
                </a:lnTo>
                <a:lnTo>
                  <a:pt x="950" y="5254"/>
                </a:lnTo>
                <a:lnTo>
                  <a:pt x="949" y="5045"/>
                </a:lnTo>
                <a:lnTo>
                  <a:pt x="949" y="4997"/>
                </a:lnTo>
                <a:lnTo>
                  <a:pt x="947" y="4950"/>
                </a:lnTo>
                <a:lnTo>
                  <a:pt x="945" y="4908"/>
                </a:lnTo>
                <a:lnTo>
                  <a:pt x="942" y="4867"/>
                </a:lnTo>
                <a:lnTo>
                  <a:pt x="938" y="4830"/>
                </a:lnTo>
                <a:lnTo>
                  <a:pt x="935" y="4796"/>
                </a:lnTo>
                <a:lnTo>
                  <a:pt x="926" y="4737"/>
                </a:lnTo>
                <a:lnTo>
                  <a:pt x="919" y="4691"/>
                </a:lnTo>
                <a:lnTo>
                  <a:pt x="912" y="4657"/>
                </a:lnTo>
                <a:lnTo>
                  <a:pt x="905" y="4629"/>
                </a:lnTo>
                <a:lnTo>
                  <a:pt x="861" y="4731"/>
                </a:lnTo>
                <a:lnTo>
                  <a:pt x="786" y="4912"/>
                </a:lnTo>
                <a:lnTo>
                  <a:pt x="778" y="4933"/>
                </a:lnTo>
                <a:lnTo>
                  <a:pt x="771" y="4959"/>
                </a:lnTo>
                <a:lnTo>
                  <a:pt x="765" y="4987"/>
                </a:lnTo>
                <a:lnTo>
                  <a:pt x="760" y="5017"/>
                </a:lnTo>
                <a:lnTo>
                  <a:pt x="756" y="5051"/>
                </a:lnTo>
                <a:lnTo>
                  <a:pt x="752" y="5083"/>
                </a:lnTo>
                <a:lnTo>
                  <a:pt x="747" y="5151"/>
                </a:lnTo>
                <a:lnTo>
                  <a:pt x="744" y="5213"/>
                </a:lnTo>
                <a:lnTo>
                  <a:pt x="742" y="5264"/>
                </a:lnTo>
                <a:lnTo>
                  <a:pt x="741" y="5312"/>
                </a:lnTo>
                <a:lnTo>
                  <a:pt x="622" y="4956"/>
                </a:lnTo>
                <a:lnTo>
                  <a:pt x="609" y="4915"/>
                </a:lnTo>
                <a:lnTo>
                  <a:pt x="598" y="4876"/>
                </a:lnTo>
                <a:lnTo>
                  <a:pt x="578" y="4800"/>
                </a:lnTo>
                <a:lnTo>
                  <a:pt x="559" y="4727"/>
                </a:lnTo>
                <a:lnTo>
                  <a:pt x="539" y="4653"/>
                </a:lnTo>
                <a:lnTo>
                  <a:pt x="529" y="4616"/>
                </a:lnTo>
                <a:lnTo>
                  <a:pt x="517" y="4579"/>
                </a:lnTo>
                <a:lnTo>
                  <a:pt x="502" y="4539"/>
                </a:lnTo>
                <a:lnTo>
                  <a:pt x="487" y="4500"/>
                </a:lnTo>
                <a:lnTo>
                  <a:pt x="470" y="4457"/>
                </a:lnTo>
                <a:lnTo>
                  <a:pt x="449" y="4413"/>
                </a:lnTo>
                <a:lnTo>
                  <a:pt x="426" y="4366"/>
                </a:lnTo>
                <a:lnTo>
                  <a:pt x="400" y="4318"/>
                </a:lnTo>
                <a:lnTo>
                  <a:pt x="374" y="4270"/>
                </a:lnTo>
                <a:lnTo>
                  <a:pt x="352" y="4226"/>
                </a:lnTo>
                <a:lnTo>
                  <a:pt x="333" y="4185"/>
                </a:lnTo>
                <a:lnTo>
                  <a:pt x="316" y="4149"/>
                </a:lnTo>
                <a:lnTo>
                  <a:pt x="303" y="4114"/>
                </a:lnTo>
                <a:lnTo>
                  <a:pt x="291" y="4084"/>
                </a:lnTo>
                <a:lnTo>
                  <a:pt x="282" y="4055"/>
                </a:lnTo>
                <a:lnTo>
                  <a:pt x="274" y="4029"/>
                </a:lnTo>
                <a:lnTo>
                  <a:pt x="263" y="3983"/>
                </a:lnTo>
                <a:lnTo>
                  <a:pt x="255" y="3942"/>
                </a:lnTo>
                <a:lnTo>
                  <a:pt x="246" y="3906"/>
                </a:lnTo>
                <a:lnTo>
                  <a:pt x="241" y="3889"/>
                </a:lnTo>
                <a:lnTo>
                  <a:pt x="237" y="3872"/>
                </a:lnTo>
                <a:lnTo>
                  <a:pt x="222" y="3824"/>
                </a:lnTo>
                <a:lnTo>
                  <a:pt x="203" y="3751"/>
                </a:lnTo>
                <a:lnTo>
                  <a:pt x="159" y="3577"/>
                </a:lnTo>
                <a:lnTo>
                  <a:pt x="138" y="3496"/>
                </a:lnTo>
                <a:lnTo>
                  <a:pt x="120" y="3435"/>
                </a:lnTo>
                <a:lnTo>
                  <a:pt x="113" y="3415"/>
                </a:lnTo>
                <a:lnTo>
                  <a:pt x="108" y="3404"/>
                </a:lnTo>
                <a:lnTo>
                  <a:pt x="106" y="3401"/>
                </a:lnTo>
                <a:lnTo>
                  <a:pt x="104" y="3403"/>
                </a:lnTo>
                <a:lnTo>
                  <a:pt x="103" y="3406"/>
                </a:lnTo>
                <a:lnTo>
                  <a:pt x="103" y="3412"/>
                </a:lnTo>
                <a:lnTo>
                  <a:pt x="104" y="3464"/>
                </a:lnTo>
                <a:lnTo>
                  <a:pt x="107" y="3548"/>
                </a:lnTo>
                <a:lnTo>
                  <a:pt x="112" y="3654"/>
                </a:lnTo>
                <a:lnTo>
                  <a:pt x="118" y="3776"/>
                </a:lnTo>
                <a:lnTo>
                  <a:pt x="128" y="3907"/>
                </a:lnTo>
                <a:lnTo>
                  <a:pt x="134" y="3973"/>
                </a:lnTo>
                <a:lnTo>
                  <a:pt x="141" y="4039"/>
                </a:lnTo>
                <a:lnTo>
                  <a:pt x="149" y="4103"/>
                </a:lnTo>
                <a:lnTo>
                  <a:pt x="157" y="4163"/>
                </a:lnTo>
                <a:lnTo>
                  <a:pt x="167" y="4221"/>
                </a:lnTo>
                <a:lnTo>
                  <a:pt x="178" y="4274"/>
                </a:lnTo>
                <a:lnTo>
                  <a:pt x="190" y="4322"/>
                </a:lnTo>
                <a:lnTo>
                  <a:pt x="203" y="4369"/>
                </a:lnTo>
                <a:lnTo>
                  <a:pt x="216" y="4414"/>
                </a:lnTo>
                <a:lnTo>
                  <a:pt x="232" y="4456"/>
                </a:lnTo>
                <a:lnTo>
                  <a:pt x="249" y="4498"/>
                </a:lnTo>
                <a:lnTo>
                  <a:pt x="265" y="4539"/>
                </a:lnTo>
                <a:lnTo>
                  <a:pt x="283" y="4578"/>
                </a:lnTo>
                <a:lnTo>
                  <a:pt x="302" y="4617"/>
                </a:lnTo>
                <a:lnTo>
                  <a:pt x="340" y="4693"/>
                </a:lnTo>
                <a:lnTo>
                  <a:pt x="380" y="4769"/>
                </a:lnTo>
                <a:lnTo>
                  <a:pt x="420" y="4846"/>
                </a:lnTo>
                <a:lnTo>
                  <a:pt x="440" y="4885"/>
                </a:lnTo>
                <a:lnTo>
                  <a:pt x="459" y="4926"/>
                </a:lnTo>
                <a:lnTo>
                  <a:pt x="469" y="4948"/>
                </a:lnTo>
                <a:lnTo>
                  <a:pt x="478" y="4971"/>
                </a:lnTo>
                <a:lnTo>
                  <a:pt x="497" y="5021"/>
                </a:lnTo>
                <a:lnTo>
                  <a:pt x="514" y="5076"/>
                </a:lnTo>
                <a:lnTo>
                  <a:pt x="531" y="5135"/>
                </a:lnTo>
                <a:lnTo>
                  <a:pt x="548" y="5196"/>
                </a:lnTo>
                <a:lnTo>
                  <a:pt x="563" y="5261"/>
                </a:lnTo>
                <a:lnTo>
                  <a:pt x="578" y="5327"/>
                </a:lnTo>
                <a:lnTo>
                  <a:pt x="591" y="5393"/>
                </a:lnTo>
                <a:lnTo>
                  <a:pt x="604" y="5461"/>
                </a:lnTo>
                <a:lnTo>
                  <a:pt x="616" y="5527"/>
                </a:lnTo>
                <a:lnTo>
                  <a:pt x="637" y="5653"/>
                </a:lnTo>
                <a:lnTo>
                  <a:pt x="654" y="5766"/>
                </a:lnTo>
                <a:lnTo>
                  <a:pt x="667" y="5861"/>
                </a:lnTo>
                <a:lnTo>
                  <a:pt x="678" y="5944"/>
                </a:lnTo>
                <a:lnTo>
                  <a:pt x="687" y="6022"/>
                </a:lnTo>
                <a:lnTo>
                  <a:pt x="694" y="6095"/>
                </a:lnTo>
                <a:lnTo>
                  <a:pt x="700" y="6162"/>
                </a:lnTo>
                <a:lnTo>
                  <a:pt x="705" y="6223"/>
                </a:lnTo>
                <a:lnTo>
                  <a:pt x="709" y="6274"/>
                </a:lnTo>
                <a:lnTo>
                  <a:pt x="711" y="6317"/>
                </a:lnTo>
                <a:lnTo>
                  <a:pt x="711" y="6351"/>
                </a:lnTo>
                <a:lnTo>
                  <a:pt x="716" y="6436"/>
                </a:lnTo>
                <a:lnTo>
                  <a:pt x="726" y="6617"/>
                </a:lnTo>
                <a:lnTo>
                  <a:pt x="756" y="7128"/>
                </a:lnTo>
                <a:lnTo>
                  <a:pt x="801" y="7849"/>
                </a:lnTo>
                <a:lnTo>
                  <a:pt x="751" y="7565"/>
                </a:lnTo>
                <a:lnTo>
                  <a:pt x="706" y="7311"/>
                </a:lnTo>
                <a:lnTo>
                  <a:pt x="667" y="7078"/>
                </a:lnTo>
                <a:lnTo>
                  <a:pt x="660" y="7024"/>
                </a:lnTo>
                <a:lnTo>
                  <a:pt x="651" y="6960"/>
                </a:lnTo>
                <a:lnTo>
                  <a:pt x="644" y="6891"/>
                </a:lnTo>
                <a:lnTo>
                  <a:pt x="636" y="6815"/>
                </a:lnTo>
                <a:lnTo>
                  <a:pt x="622" y="6648"/>
                </a:lnTo>
                <a:lnTo>
                  <a:pt x="608" y="6470"/>
                </a:lnTo>
                <a:lnTo>
                  <a:pt x="593" y="6289"/>
                </a:lnTo>
                <a:lnTo>
                  <a:pt x="579" y="6114"/>
                </a:lnTo>
                <a:lnTo>
                  <a:pt x="565" y="5953"/>
                </a:lnTo>
                <a:lnTo>
                  <a:pt x="556" y="5881"/>
                </a:lnTo>
                <a:lnTo>
                  <a:pt x="549" y="5816"/>
                </a:lnTo>
                <a:lnTo>
                  <a:pt x="539" y="5756"/>
                </a:lnTo>
                <a:lnTo>
                  <a:pt x="529" y="5697"/>
                </a:lnTo>
                <a:lnTo>
                  <a:pt x="517" y="5640"/>
                </a:lnTo>
                <a:lnTo>
                  <a:pt x="505" y="5585"/>
                </a:lnTo>
                <a:lnTo>
                  <a:pt x="491" y="5530"/>
                </a:lnTo>
                <a:lnTo>
                  <a:pt x="477" y="5481"/>
                </a:lnTo>
                <a:lnTo>
                  <a:pt x="464" y="5433"/>
                </a:lnTo>
                <a:lnTo>
                  <a:pt x="450" y="5390"/>
                </a:lnTo>
                <a:lnTo>
                  <a:pt x="425" y="5314"/>
                </a:lnTo>
                <a:lnTo>
                  <a:pt x="405" y="5258"/>
                </a:lnTo>
                <a:lnTo>
                  <a:pt x="390" y="5222"/>
                </a:lnTo>
                <a:lnTo>
                  <a:pt x="386" y="5208"/>
                </a:lnTo>
                <a:lnTo>
                  <a:pt x="402" y="5788"/>
                </a:lnTo>
                <a:lnTo>
                  <a:pt x="417" y="6248"/>
                </a:lnTo>
                <a:lnTo>
                  <a:pt x="424" y="6444"/>
                </a:lnTo>
                <a:lnTo>
                  <a:pt x="430" y="6589"/>
                </a:lnTo>
                <a:lnTo>
                  <a:pt x="434" y="6645"/>
                </a:lnTo>
                <a:lnTo>
                  <a:pt x="438" y="6703"/>
                </a:lnTo>
                <a:lnTo>
                  <a:pt x="444" y="6761"/>
                </a:lnTo>
                <a:lnTo>
                  <a:pt x="450" y="6819"/>
                </a:lnTo>
                <a:lnTo>
                  <a:pt x="465" y="6925"/>
                </a:lnTo>
                <a:lnTo>
                  <a:pt x="478" y="7016"/>
                </a:lnTo>
                <a:lnTo>
                  <a:pt x="487" y="7078"/>
                </a:lnTo>
                <a:lnTo>
                  <a:pt x="489" y="7097"/>
                </a:lnTo>
                <a:lnTo>
                  <a:pt x="488" y="7106"/>
                </a:lnTo>
                <a:lnTo>
                  <a:pt x="488" y="7107"/>
                </a:lnTo>
                <a:lnTo>
                  <a:pt x="487" y="7107"/>
                </a:lnTo>
                <a:lnTo>
                  <a:pt x="485" y="7103"/>
                </a:lnTo>
                <a:lnTo>
                  <a:pt x="481" y="7089"/>
                </a:lnTo>
                <a:lnTo>
                  <a:pt x="471" y="7061"/>
                </a:lnTo>
                <a:lnTo>
                  <a:pt x="459" y="7019"/>
                </a:lnTo>
                <a:lnTo>
                  <a:pt x="446" y="6969"/>
                </a:lnTo>
                <a:lnTo>
                  <a:pt x="434" y="6918"/>
                </a:lnTo>
                <a:lnTo>
                  <a:pt x="410" y="6820"/>
                </a:lnTo>
                <a:lnTo>
                  <a:pt x="388" y="6721"/>
                </a:lnTo>
                <a:lnTo>
                  <a:pt x="365" y="6624"/>
                </a:lnTo>
                <a:lnTo>
                  <a:pt x="353" y="6576"/>
                </a:lnTo>
                <a:lnTo>
                  <a:pt x="340" y="6529"/>
                </a:lnTo>
                <a:lnTo>
                  <a:pt x="327" y="6482"/>
                </a:lnTo>
                <a:lnTo>
                  <a:pt x="311" y="6436"/>
                </a:lnTo>
                <a:lnTo>
                  <a:pt x="295" y="6392"/>
                </a:lnTo>
                <a:lnTo>
                  <a:pt x="277" y="6348"/>
                </a:lnTo>
                <a:lnTo>
                  <a:pt x="258" y="6304"/>
                </a:lnTo>
                <a:lnTo>
                  <a:pt x="237" y="6262"/>
                </a:lnTo>
                <a:lnTo>
                  <a:pt x="215" y="6219"/>
                </a:lnTo>
                <a:lnTo>
                  <a:pt x="193" y="6171"/>
                </a:lnTo>
                <a:lnTo>
                  <a:pt x="172" y="6120"/>
                </a:lnTo>
                <a:lnTo>
                  <a:pt x="153" y="6069"/>
                </a:lnTo>
                <a:lnTo>
                  <a:pt x="132" y="6016"/>
                </a:lnTo>
                <a:lnTo>
                  <a:pt x="114" y="5962"/>
                </a:lnTo>
                <a:lnTo>
                  <a:pt x="97" y="5910"/>
                </a:lnTo>
                <a:lnTo>
                  <a:pt x="82" y="5860"/>
                </a:lnTo>
                <a:lnTo>
                  <a:pt x="54" y="5767"/>
                </a:lnTo>
                <a:lnTo>
                  <a:pt x="32" y="5693"/>
                </a:lnTo>
                <a:lnTo>
                  <a:pt x="14" y="5624"/>
                </a:lnTo>
                <a:lnTo>
                  <a:pt x="12" y="5690"/>
                </a:lnTo>
                <a:lnTo>
                  <a:pt x="7" y="5854"/>
                </a:lnTo>
                <a:lnTo>
                  <a:pt x="2" y="6063"/>
                </a:lnTo>
                <a:lnTo>
                  <a:pt x="0" y="6167"/>
                </a:lnTo>
                <a:lnTo>
                  <a:pt x="0" y="6262"/>
                </a:lnTo>
                <a:lnTo>
                  <a:pt x="1" y="6311"/>
                </a:lnTo>
                <a:lnTo>
                  <a:pt x="5" y="6368"/>
                </a:lnTo>
                <a:lnTo>
                  <a:pt x="11" y="6430"/>
                </a:lnTo>
                <a:lnTo>
                  <a:pt x="19" y="6499"/>
                </a:lnTo>
                <a:lnTo>
                  <a:pt x="29" y="6572"/>
                </a:lnTo>
                <a:lnTo>
                  <a:pt x="41" y="6650"/>
                </a:lnTo>
                <a:lnTo>
                  <a:pt x="54" y="6730"/>
                </a:lnTo>
                <a:lnTo>
                  <a:pt x="68" y="6811"/>
                </a:lnTo>
                <a:lnTo>
                  <a:pt x="98" y="6976"/>
                </a:lnTo>
                <a:lnTo>
                  <a:pt x="131" y="7135"/>
                </a:lnTo>
                <a:lnTo>
                  <a:pt x="162" y="7280"/>
                </a:lnTo>
                <a:lnTo>
                  <a:pt x="192" y="7405"/>
                </a:lnTo>
                <a:lnTo>
                  <a:pt x="207" y="7463"/>
                </a:lnTo>
                <a:lnTo>
                  <a:pt x="220" y="7524"/>
                </a:lnTo>
                <a:lnTo>
                  <a:pt x="247" y="7652"/>
                </a:lnTo>
                <a:lnTo>
                  <a:pt x="302" y="7920"/>
                </a:lnTo>
                <a:lnTo>
                  <a:pt x="328" y="8046"/>
                </a:lnTo>
                <a:lnTo>
                  <a:pt x="353" y="8159"/>
                </a:lnTo>
                <a:lnTo>
                  <a:pt x="365" y="8210"/>
                </a:lnTo>
                <a:lnTo>
                  <a:pt x="377" y="8254"/>
                </a:lnTo>
                <a:lnTo>
                  <a:pt x="389" y="8293"/>
                </a:lnTo>
                <a:lnTo>
                  <a:pt x="400" y="8325"/>
                </a:lnTo>
                <a:lnTo>
                  <a:pt x="405" y="8338"/>
                </a:lnTo>
                <a:lnTo>
                  <a:pt x="410" y="8354"/>
                </a:lnTo>
                <a:lnTo>
                  <a:pt x="417" y="8384"/>
                </a:lnTo>
                <a:lnTo>
                  <a:pt x="423" y="8417"/>
                </a:lnTo>
                <a:lnTo>
                  <a:pt x="425" y="8450"/>
                </a:lnTo>
                <a:lnTo>
                  <a:pt x="428" y="8485"/>
                </a:lnTo>
                <a:lnTo>
                  <a:pt x="429" y="8520"/>
                </a:lnTo>
                <a:lnTo>
                  <a:pt x="428" y="8592"/>
                </a:lnTo>
                <a:lnTo>
                  <a:pt x="426" y="8664"/>
                </a:lnTo>
                <a:lnTo>
                  <a:pt x="426" y="8699"/>
                </a:lnTo>
                <a:lnTo>
                  <a:pt x="428" y="8734"/>
                </a:lnTo>
                <a:lnTo>
                  <a:pt x="429" y="8767"/>
                </a:lnTo>
                <a:lnTo>
                  <a:pt x="432" y="8800"/>
                </a:lnTo>
                <a:lnTo>
                  <a:pt x="437" y="8830"/>
                </a:lnTo>
                <a:lnTo>
                  <a:pt x="444" y="8859"/>
                </a:lnTo>
                <a:lnTo>
                  <a:pt x="453" y="8891"/>
                </a:lnTo>
                <a:lnTo>
                  <a:pt x="464" y="8931"/>
                </a:lnTo>
                <a:lnTo>
                  <a:pt x="484" y="9026"/>
                </a:lnTo>
                <a:lnTo>
                  <a:pt x="507" y="9135"/>
                </a:lnTo>
                <a:lnTo>
                  <a:pt x="527" y="9249"/>
                </a:lnTo>
                <a:lnTo>
                  <a:pt x="563" y="9444"/>
                </a:lnTo>
                <a:lnTo>
                  <a:pt x="578" y="9527"/>
                </a:lnTo>
                <a:lnTo>
                  <a:pt x="14942" y="9527"/>
                </a:lnTo>
                <a:lnTo>
                  <a:pt x="14935" y="9178"/>
                </a:lnTo>
                <a:lnTo>
                  <a:pt x="14922" y="8390"/>
                </a:lnTo>
                <a:lnTo>
                  <a:pt x="14915" y="7949"/>
                </a:lnTo>
                <a:lnTo>
                  <a:pt x="14911" y="7542"/>
                </a:lnTo>
                <a:lnTo>
                  <a:pt x="14910" y="7366"/>
                </a:lnTo>
                <a:lnTo>
                  <a:pt x="14910" y="7216"/>
                </a:lnTo>
                <a:lnTo>
                  <a:pt x="14910" y="7098"/>
                </a:lnTo>
                <a:lnTo>
                  <a:pt x="14912" y="7019"/>
                </a:lnTo>
                <a:lnTo>
                  <a:pt x="14916" y="6963"/>
                </a:lnTo>
                <a:lnTo>
                  <a:pt x="14920" y="6912"/>
                </a:lnTo>
                <a:lnTo>
                  <a:pt x="14926" y="6865"/>
                </a:lnTo>
                <a:lnTo>
                  <a:pt x="14932" y="6822"/>
                </a:lnTo>
                <a:lnTo>
                  <a:pt x="14939" y="6781"/>
                </a:lnTo>
                <a:lnTo>
                  <a:pt x="14946" y="6743"/>
                </a:lnTo>
                <a:lnTo>
                  <a:pt x="14954" y="6706"/>
                </a:lnTo>
                <a:lnTo>
                  <a:pt x="14964" y="6668"/>
                </a:lnTo>
                <a:lnTo>
                  <a:pt x="14984" y="6594"/>
                </a:lnTo>
                <a:lnTo>
                  <a:pt x="15008" y="6512"/>
                </a:lnTo>
                <a:lnTo>
                  <a:pt x="15034" y="6418"/>
                </a:lnTo>
                <a:lnTo>
                  <a:pt x="15047" y="6364"/>
                </a:lnTo>
                <a:lnTo>
                  <a:pt x="15060" y="6307"/>
                </a:lnTo>
                <a:lnTo>
                  <a:pt x="15073" y="6247"/>
                </a:lnTo>
                <a:lnTo>
                  <a:pt x="15085" y="6190"/>
                </a:lnTo>
                <a:lnTo>
                  <a:pt x="15095" y="6135"/>
                </a:lnTo>
                <a:lnTo>
                  <a:pt x="15105" y="6083"/>
                </a:lnTo>
                <a:lnTo>
                  <a:pt x="15112" y="6033"/>
                </a:lnTo>
                <a:lnTo>
                  <a:pt x="15118" y="5983"/>
                </a:lnTo>
                <a:lnTo>
                  <a:pt x="15130" y="5887"/>
                </a:lnTo>
                <a:lnTo>
                  <a:pt x="15138" y="5792"/>
                </a:lnTo>
                <a:lnTo>
                  <a:pt x="15147" y="5697"/>
                </a:lnTo>
                <a:lnTo>
                  <a:pt x="15155" y="5598"/>
                </a:lnTo>
                <a:lnTo>
                  <a:pt x="15165" y="5491"/>
                </a:lnTo>
                <a:lnTo>
                  <a:pt x="15177" y="5381"/>
                </a:lnTo>
                <a:lnTo>
                  <a:pt x="15189" y="5281"/>
                </a:lnTo>
                <a:lnTo>
                  <a:pt x="15210" y="5106"/>
                </a:lnTo>
                <a:lnTo>
                  <a:pt x="15220" y="5035"/>
                </a:lnTo>
                <a:lnTo>
                  <a:pt x="15225" y="4979"/>
                </a:lnTo>
                <a:lnTo>
                  <a:pt x="15226" y="4956"/>
                </a:lnTo>
                <a:lnTo>
                  <a:pt x="15227" y="4937"/>
                </a:lnTo>
                <a:lnTo>
                  <a:pt x="15226" y="4922"/>
                </a:lnTo>
                <a:lnTo>
                  <a:pt x="15224" y="4912"/>
                </a:lnTo>
                <a:close/>
                <a:moveTo>
                  <a:pt x="667" y="8622"/>
                </a:moveTo>
                <a:lnTo>
                  <a:pt x="667" y="8622"/>
                </a:lnTo>
                <a:lnTo>
                  <a:pt x="658" y="8606"/>
                </a:lnTo>
                <a:lnTo>
                  <a:pt x="649" y="8587"/>
                </a:lnTo>
                <a:lnTo>
                  <a:pt x="627" y="8542"/>
                </a:lnTo>
                <a:lnTo>
                  <a:pt x="604" y="8489"/>
                </a:lnTo>
                <a:lnTo>
                  <a:pt x="580" y="8429"/>
                </a:lnTo>
                <a:lnTo>
                  <a:pt x="556" y="8366"/>
                </a:lnTo>
                <a:lnTo>
                  <a:pt x="536" y="8305"/>
                </a:lnTo>
                <a:lnTo>
                  <a:pt x="518" y="8245"/>
                </a:lnTo>
                <a:lnTo>
                  <a:pt x="511" y="8217"/>
                </a:lnTo>
                <a:lnTo>
                  <a:pt x="505" y="8192"/>
                </a:lnTo>
                <a:lnTo>
                  <a:pt x="493" y="8139"/>
                </a:lnTo>
                <a:lnTo>
                  <a:pt x="482" y="8085"/>
                </a:lnTo>
                <a:lnTo>
                  <a:pt x="472" y="8027"/>
                </a:lnTo>
                <a:lnTo>
                  <a:pt x="464" y="7971"/>
                </a:lnTo>
                <a:lnTo>
                  <a:pt x="455" y="7914"/>
                </a:lnTo>
                <a:lnTo>
                  <a:pt x="449" y="7859"/>
                </a:lnTo>
                <a:lnTo>
                  <a:pt x="446" y="7809"/>
                </a:lnTo>
                <a:lnTo>
                  <a:pt x="444" y="7761"/>
                </a:lnTo>
                <a:lnTo>
                  <a:pt x="444" y="7708"/>
                </a:lnTo>
                <a:lnTo>
                  <a:pt x="442" y="7642"/>
                </a:lnTo>
                <a:lnTo>
                  <a:pt x="437" y="7494"/>
                </a:lnTo>
                <a:lnTo>
                  <a:pt x="430" y="7316"/>
                </a:lnTo>
                <a:lnTo>
                  <a:pt x="447" y="7358"/>
                </a:lnTo>
                <a:lnTo>
                  <a:pt x="465" y="7405"/>
                </a:lnTo>
                <a:lnTo>
                  <a:pt x="488" y="7464"/>
                </a:lnTo>
                <a:lnTo>
                  <a:pt x="512" y="7532"/>
                </a:lnTo>
                <a:lnTo>
                  <a:pt x="536" y="7603"/>
                </a:lnTo>
                <a:lnTo>
                  <a:pt x="559" y="7676"/>
                </a:lnTo>
                <a:lnTo>
                  <a:pt x="569" y="7711"/>
                </a:lnTo>
                <a:lnTo>
                  <a:pt x="578" y="7746"/>
                </a:lnTo>
                <a:lnTo>
                  <a:pt x="593" y="7807"/>
                </a:lnTo>
                <a:lnTo>
                  <a:pt x="609" y="7860"/>
                </a:lnTo>
                <a:lnTo>
                  <a:pt x="633" y="7952"/>
                </a:lnTo>
                <a:lnTo>
                  <a:pt x="644" y="7995"/>
                </a:lnTo>
                <a:lnTo>
                  <a:pt x="654" y="8040"/>
                </a:lnTo>
                <a:lnTo>
                  <a:pt x="661" y="8090"/>
                </a:lnTo>
                <a:lnTo>
                  <a:pt x="667" y="8146"/>
                </a:lnTo>
                <a:lnTo>
                  <a:pt x="669" y="8179"/>
                </a:lnTo>
                <a:lnTo>
                  <a:pt x="672" y="8213"/>
                </a:lnTo>
                <a:lnTo>
                  <a:pt x="674" y="8290"/>
                </a:lnTo>
                <a:lnTo>
                  <a:pt x="674" y="8368"/>
                </a:lnTo>
                <a:lnTo>
                  <a:pt x="673" y="8445"/>
                </a:lnTo>
                <a:lnTo>
                  <a:pt x="669" y="8570"/>
                </a:lnTo>
                <a:lnTo>
                  <a:pt x="667" y="8622"/>
                </a:lnTo>
                <a:close/>
                <a:moveTo>
                  <a:pt x="1024" y="8830"/>
                </a:moveTo>
                <a:lnTo>
                  <a:pt x="1024" y="8830"/>
                </a:lnTo>
                <a:lnTo>
                  <a:pt x="1016" y="8765"/>
                </a:lnTo>
                <a:lnTo>
                  <a:pt x="1008" y="8694"/>
                </a:lnTo>
                <a:lnTo>
                  <a:pt x="988" y="8548"/>
                </a:lnTo>
                <a:lnTo>
                  <a:pt x="979" y="8477"/>
                </a:lnTo>
                <a:lnTo>
                  <a:pt x="971" y="8412"/>
                </a:lnTo>
                <a:lnTo>
                  <a:pt x="966" y="8355"/>
                </a:lnTo>
                <a:lnTo>
                  <a:pt x="965" y="8331"/>
                </a:lnTo>
                <a:lnTo>
                  <a:pt x="964" y="8310"/>
                </a:lnTo>
                <a:lnTo>
                  <a:pt x="965" y="8262"/>
                </a:lnTo>
                <a:lnTo>
                  <a:pt x="966" y="8198"/>
                </a:lnTo>
                <a:lnTo>
                  <a:pt x="970" y="8046"/>
                </a:lnTo>
                <a:lnTo>
                  <a:pt x="971" y="7971"/>
                </a:lnTo>
                <a:lnTo>
                  <a:pt x="971" y="7901"/>
                </a:lnTo>
                <a:lnTo>
                  <a:pt x="968" y="7845"/>
                </a:lnTo>
                <a:lnTo>
                  <a:pt x="966" y="7822"/>
                </a:lnTo>
                <a:lnTo>
                  <a:pt x="964" y="7805"/>
                </a:lnTo>
                <a:lnTo>
                  <a:pt x="962" y="7795"/>
                </a:lnTo>
                <a:lnTo>
                  <a:pt x="962" y="7793"/>
                </a:lnTo>
                <a:lnTo>
                  <a:pt x="964" y="7792"/>
                </a:lnTo>
                <a:lnTo>
                  <a:pt x="966" y="7795"/>
                </a:lnTo>
                <a:lnTo>
                  <a:pt x="970" y="7804"/>
                </a:lnTo>
                <a:lnTo>
                  <a:pt x="982" y="7835"/>
                </a:lnTo>
                <a:lnTo>
                  <a:pt x="996" y="7882"/>
                </a:lnTo>
                <a:lnTo>
                  <a:pt x="1010" y="7937"/>
                </a:lnTo>
                <a:lnTo>
                  <a:pt x="1018" y="7966"/>
                </a:lnTo>
                <a:lnTo>
                  <a:pt x="1025" y="7995"/>
                </a:lnTo>
                <a:lnTo>
                  <a:pt x="1030" y="8025"/>
                </a:lnTo>
                <a:lnTo>
                  <a:pt x="1034" y="8052"/>
                </a:lnTo>
                <a:lnTo>
                  <a:pt x="1037" y="8079"/>
                </a:lnTo>
                <a:lnTo>
                  <a:pt x="1038" y="8102"/>
                </a:lnTo>
                <a:lnTo>
                  <a:pt x="1040" y="8187"/>
                </a:lnTo>
                <a:lnTo>
                  <a:pt x="1045" y="8337"/>
                </a:lnTo>
                <a:lnTo>
                  <a:pt x="1061" y="8740"/>
                </a:lnTo>
                <a:lnTo>
                  <a:pt x="1082" y="9289"/>
                </a:lnTo>
                <a:lnTo>
                  <a:pt x="1078" y="9268"/>
                </a:lnTo>
                <a:lnTo>
                  <a:pt x="1072" y="9247"/>
                </a:lnTo>
                <a:lnTo>
                  <a:pt x="1063" y="9196"/>
                </a:lnTo>
                <a:lnTo>
                  <a:pt x="1055" y="9141"/>
                </a:lnTo>
                <a:lnTo>
                  <a:pt x="1048" y="9081"/>
                </a:lnTo>
                <a:lnTo>
                  <a:pt x="1040" y="9020"/>
                </a:lnTo>
                <a:lnTo>
                  <a:pt x="1034" y="8956"/>
                </a:lnTo>
                <a:lnTo>
                  <a:pt x="1024" y="8830"/>
                </a:lnTo>
                <a:close/>
                <a:moveTo>
                  <a:pt x="1187" y="9008"/>
                </a:moveTo>
                <a:lnTo>
                  <a:pt x="1187" y="9008"/>
                </a:lnTo>
                <a:lnTo>
                  <a:pt x="1171" y="8928"/>
                </a:lnTo>
                <a:lnTo>
                  <a:pt x="1162" y="8877"/>
                </a:lnTo>
                <a:lnTo>
                  <a:pt x="1153" y="8821"/>
                </a:lnTo>
                <a:lnTo>
                  <a:pt x="1146" y="8767"/>
                </a:lnTo>
                <a:lnTo>
                  <a:pt x="1140" y="8716"/>
                </a:lnTo>
                <a:lnTo>
                  <a:pt x="1139" y="8692"/>
                </a:lnTo>
                <a:lnTo>
                  <a:pt x="1139" y="8670"/>
                </a:lnTo>
                <a:lnTo>
                  <a:pt x="1140" y="8652"/>
                </a:lnTo>
                <a:lnTo>
                  <a:pt x="1143" y="8636"/>
                </a:lnTo>
                <a:lnTo>
                  <a:pt x="1153" y="8573"/>
                </a:lnTo>
                <a:lnTo>
                  <a:pt x="1159" y="8533"/>
                </a:lnTo>
                <a:lnTo>
                  <a:pt x="1165" y="8493"/>
                </a:lnTo>
                <a:lnTo>
                  <a:pt x="1170" y="8454"/>
                </a:lnTo>
                <a:lnTo>
                  <a:pt x="1174" y="8417"/>
                </a:lnTo>
                <a:lnTo>
                  <a:pt x="1174" y="8383"/>
                </a:lnTo>
                <a:lnTo>
                  <a:pt x="1174" y="8370"/>
                </a:lnTo>
                <a:lnTo>
                  <a:pt x="1173" y="8358"/>
                </a:lnTo>
                <a:lnTo>
                  <a:pt x="1170" y="8338"/>
                </a:lnTo>
                <a:lnTo>
                  <a:pt x="1170" y="8336"/>
                </a:lnTo>
                <a:lnTo>
                  <a:pt x="1171" y="8340"/>
                </a:lnTo>
                <a:lnTo>
                  <a:pt x="1173" y="8348"/>
                </a:lnTo>
                <a:lnTo>
                  <a:pt x="1173" y="8358"/>
                </a:lnTo>
                <a:lnTo>
                  <a:pt x="1187" y="8432"/>
                </a:lnTo>
                <a:lnTo>
                  <a:pt x="1206" y="8533"/>
                </a:lnTo>
                <a:lnTo>
                  <a:pt x="1216" y="8585"/>
                </a:lnTo>
                <a:lnTo>
                  <a:pt x="1224" y="8632"/>
                </a:lnTo>
                <a:lnTo>
                  <a:pt x="1229" y="8670"/>
                </a:lnTo>
                <a:lnTo>
                  <a:pt x="1231" y="8695"/>
                </a:lnTo>
                <a:lnTo>
                  <a:pt x="1229" y="8727"/>
                </a:lnTo>
                <a:lnTo>
                  <a:pt x="1224" y="8770"/>
                </a:lnTo>
                <a:lnTo>
                  <a:pt x="1217" y="8820"/>
                </a:lnTo>
                <a:lnTo>
                  <a:pt x="1209" y="8874"/>
                </a:lnTo>
                <a:lnTo>
                  <a:pt x="1193" y="8967"/>
                </a:lnTo>
                <a:lnTo>
                  <a:pt x="1187" y="9008"/>
                </a:lnTo>
                <a:close/>
                <a:moveTo>
                  <a:pt x="2003" y="8265"/>
                </a:moveTo>
                <a:lnTo>
                  <a:pt x="2003" y="8265"/>
                </a:lnTo>
                <a:lnTo>
                  <a:pt x="2005" y="8289"/>
                </a:lnTo>
                <a:lnTo>
                  <a:pt x="2006" y="8317"/>
                </a:lnTo>
                <a:lnTo>
                  <a:pt x="2009" y="8379"/>
                </a:lnTo>
                <a:lnTo>
                  <a:pt x="2008" y="8453"/>
                </a:lnTo>
                <a:lnTo>
                  <a:pt x="2006" y="8533"/>
                </a:lnTo>
                <a:lnTo>
                  <a:pt x="2002" y="8618"/>
                </a:lnTo>
                <a:lnTo>
                  <a:pt x="1997" y="8707"/>
                </a:lnTo>
                <a:lnTo>
                  <a:pt x="1991" y="8799"/>
                </a:lnTo>
                <a:lnTo>
                  <a:pt x="1984" y="8889"/>
                </a:lnTo>
                <a:lnTo>
                  <a:pt x="1970" y="9058"/>
                </a:lnTo>
                <a:lnTo>
                  <a:pt x="1957" y="9200"/>
                </a:lnTo>
                <a:lnTo>
                  <a:pt x="1944" y="9335"/>
                </a:lnTo>
                <a:lnTo>
                  <a:pt x="1937" y="9316"/>
                </a:lnTo>
                <a:lnTo>
                  <a:pt x="1926" y="9285"/>
                </a:lnTo>
                <a:lnTo>
                  <a:pt x="1897" y="9192"/>
                </a:lnTo>
                <a:lnTo>
                  <a:pt x="1861" y="9064"/>
                </a:lnTo>
                <a:lnTo>
                  <a:pt x="1821" y="8915"/>
                </a:lnTo>
                <a:lnTo>
                  <a:pt x="1779" y="8757"/>
                </a:lnTo>
                <a:lnTo>
                  <a:pt x="1738" y="8599"/>
                </a:lnTo>
                <a:lnTo>
                  <a:pt x="1704" y="8456"/>
                </a:lnTo>
                <a:lnTo>
                  <a:pt x="1676" y="8340"/>
                </a:lnTo>
                <a:lnTo>
                  <a:pt x="1653" y="8232"/>
                </a:lnTo>
                <a:lnTo>
                  <a:pt x="1628" y="8110"/>
                </a:lnTo>
                <a:lnTo>
                  <a:pt x="1603" y="7980"/>
                </a:lnTo>
                <a:lnTo>
                  <a:pt x="1580" y="7848"/>
                </a:lnTo>
                <a:lnTo>
                  <a:pt x="1559" y="7717"/>
                </a:lnTo>
                <a:lnTo>
                  <a:pt x="1550" y="7655"/>
                </a:lnTo>
                <a:lnTo>
                  <a:pt x="1543" y="7595"/>
                </a:lnTo>
                <a:lnTo>
                  <a:pt x="1537" y="7537"/>
                </a:lnTo>
                <a:lnTo>
                  <a:pt x="1532" y="7483"/>
                </a:lnTo>
                <a:lnTo>
                  <a:pt x="1529" y="7434"/>
                </a:lnTo>
                <a:lnTo>
                  <a:pt x="1528" y="7389"/>
                </a:lnTo>
                <a:lnTo>
                  <a:pt x="1527" y="7296"/>
                </a:lnTo>
                <a:lnTo>
                  <a:pt x="1523" y="7185"/>
                </a:lnTo>
                <a:lnTo>
                  <a:pt x="1520" y="7064"/>
                </a:lnTo>
                <a:lnTo>
                  <a:pt x="1516" y="6939"/>
                </a:lnTo>
                <a:lnTo>
                  <a:pt x="1515" y="6819"/>
                </a:lnTo>
                <a:lnTo>
                  <a:pt x="1515" y="6761"/>
                </a:lnTo>
                <a:lnTo>
                  <a:pt x="1515" y="6708"/>
                </a:lnTo>
                <a:lnTo>
                  <a:pt x="1517" y="6657"/>
                </a:lnTo>
                <a:lnTo>
                  <a:pt x="1520" y="6614"/>
                </a:lnTo>
                <a:lnTo>
                  <a:pt x="1523" y="6576"/>
                </a:lnTo>
                <a:lnTo>
                  <a:pt x="1528" y="6545"/>
                </a:lnTo>
                <a:lnTo>
                  <a:pt x="1541" y="6480"/>
                </a:lnTo>
                <a:lnTo>
                  <a:pt x="1559" y="6403"/>
                </a:lnTo>
                <a:lnTo>
                  <a:pt x="1598" y="6236"/>
                </a:lnTo>
                <a:lnTo>
                  <a:pt x="1647" y="6040"/>
                </a:lnTo>
                <a:lnTo>
                  <a:pt x="1664" y="6072"/>
                </a:lnTo>
                <a:lnTo>
                  <a:pt x="1683" y="6112"/>
                </a:lnTo>
                <a:lnTo>
                  <a:pt x="1707" y="6161"/>
                </a:lnTo>
                <a:lnTo>
                  <a:pt x="1736" y="6223"/>
                </a:lnTo>
                <a:lnTo>
                  <a:pt x="1765" y="6290"/>
                </a:lnTo>
                <a:lnTo>
                  <a:pt x="1796" y="6363"/>
                </a:lnTo>
                <a:lnTo>
                  <a:pt x="1825" y="6440"/>
                </a:lnTo>
                <a:lnTo>
                  <a:pt x="1839" y="6478"/>
                </a:lnTo>
                <a:lnTo>
                  <a:pt x="1855" y="6513"/>
                </a:lnTo>
                <a:lnTo>
                  <a:pt x="1872" y="6548"/>
                </a:lnTo>
                <a:lnTo>
                  <a:pt x="1889" y="6583"/>
                </a:lnTo>
                <a:lnTo>
                  <a:pt x="1923" y="6650"/>
                </a:lnTo>
                <a:lnTo>
                  <a:pt x="1941" y="6685"/>
                </a:lnTo>
                <a:lnTo>
                  <a:pt x="1958" y="6722"/>
                </a:lnTo>
                <a:lnTo>
                  <a:pt x="1974" y="6761"/>
                </a:lnTo>
                <a:lnTo>
                  <a:pt x="1990" y="6802"/>
                </a:lnTo>
                <a:lnTo>
                  <a:pt x="2004" y="6846"/>
                </a:lnTo>
                <a:lnTo>
                  <a:pt x="2016" y="6895"/>
                </a:lnTo>
                <a:lnTo>
                  <a:pt x="2028" y="6948"/>
                </a:lnTo>
                <a:lnTo>
                  <a:pt x="2032" y="6976"/>
                </a:lnTo>
                <a:lnTo>
                  <a:pt x="2036" y="7006"/>
                </a:lnTo>
                <a:lnTo>
                  <a:pt x="2040" y="7036"/>
                </a:lnTo>
                <a:lnTo>
                  <a:pt x="2044" y="7068"/>
                </a:lnTo>
                <a:lnTo>
                  <a:pt x="2046" y="7102"/>
                </a:lnTo>
                <a:lnTo>
                  <a:pt x="2047" y="7138"/>
                </a:lnTo>
                <a:lnTo>
                  <a:pt x="2048" y="7211"/>
                </a:lnTo>
                <a:lnTo>
                  <a:pt x="2048" y="7287"/>
                </a:lnTo>
                <a:lnTo>
                  <a:pt x="2046" y="7365"/>
                </a:lnTo>
                <a:lnTo>
                  <a:pt x="2042" y="7443"/>
                </a:lnTo>
                <a:lnTo>
                  <a:pt x="2038" y="7523"/>
                </a:lnTo>
                <a:lnTo>
                  <a:pt x="2032" y="7602"/>
                </a:lnTo>
                <a:lnTo>
                  <a:pt x="2020" y="7757"/>
                </a:lnTo>
                <a:lnTo>
                  <a:pt x="2008" y="7906"/>
                </a:lnTo>
                <a:lnTo>
                  <a:pt x="2003" y="7977"/>
                </a:lnTo>
                <a:lnTo>
                  <a:pt x="1999" y="8043"/>
                </a:lnTo>
                <a:lnTo>
                  <a:pt x="1997" y="8107"/>
                </a:lnTo>
                <a:lnTo>
                  <a:pt x="1997" y="8164"/>
                </a:lnTo>
                <a:lnTo>
                  <a:pt x="1998" y="8218"/>
                </a:lnTo>
                <a:lnTo>
                  <a:pt x="2000" y="8242"/>
                </a:lnTo>
                <a:lnTo>
                  <a:pt x="2003" y="8265"/>
                </a:lnTo>
                <a:close/>
                <a:moveTo>
                  <a:pt x="2255" y="6692"/>
                </a:moveTo>
                <a:lnTo>
                  <a:pt x="2255" y="6692"/>
                </a:lnTo>
                <a:lnTo>
                  <a:pt x="2249" y="6629"/>
                </a:lnTo>
                <a:lnTo>
                  <a:pt x="2242" y="6545"/>
                </a:lnTo>
                <a:lnTo>
                  <a:pt x="2225" y="6344"/>
                </a:lnTo>
                <a:lnTo>
                  <a:pt x="2209" y="6154"/>
                </a:lnTo>
                <a:lnTo>
                  <a:pt x="2202" y="6083"/>
                </a:lnTo>
                <a:lnTo>
                  <a:pt x="2199" y="6058"/>
                </a:lnTo>
                <a:lnTo>
                  <a:pt x="2196" y="6040"/>
                </a:lnTo>
                <a:lnTo>
                  <a:pt x="2189" y="6009"/>
                </a:lnTo>
                <a:lnTo>
                  <a:pt x="2181" y="5973"/>
                </a:lnTo>
                <a:lnTo>
                  <a:pt x="2170" y="5929"/>
                </a:lnTo>
                <a:lnTo>
                  <a:pt x="2160" y="5880"/>
                </a:lnTo>
                <a:lnTo>
                  <a:pt x="2152" y="5824"/>
                </a:lnTo>
                <a:lnTo>
                  <a:pt x="2147" y="5792"/>
                </a:lnTo>
                <a:lnTo>
                  <a:pt x="2143" y="5760"/>
                </a:lnTo>
                <a:lnTo>
                  <a:pt x="2141" y="5725"/>
                </a:lnTo>
                <a:lnTo>
                  <a:pt x="2139" y="5688"/>
                </a:lnTo>
                <a:lnTo>
                  <a:pt x="2137" y="5649"/>
                </a:lnTo>
                <a:lnTo>
                  <a:pt x="2136" y="5609"/>
                </a:lnTo>
                <a:lnTo>
                  <a:pt x="2136" y="5559"/>
                </a:lnTo>
                <a:lnTo>
                  <a:pt x="2134" y="5497"/>
                </a:lnTo>
                <a:lnTo>
                  <a:pt x="2128" y="5339"/>
                </a:lnTo>
                <a:lnTo>
                  <a:pt x="2111" y="4967"/>
                </a:lnTo>
                <a:lnTo>
                  <a:pt x="2102" y="4790"/>
                </a:lnTo>
                <a:lnTo>
                  <a:pt x="2100" y="4712"/>
                </a:lnTo>
                <a:lnTo>
                  <a:pt x="2099" y="4645"/>
                </a:lnTo>
                <a:lnTo>
                  <a:pt x="2099" y="4590"/>
                </a:lnTo>
                <a:lnTo>
                  <a:pt x="2099" y="4550"/>
                </a:lnTo>
                <a:lnTo>
                  <a:pt x="2100" y="4537"/>
                </a:lnTo>
                <a:lnTo>
                  <a:pt x="2102" y="4528"/>
                </a:lnTo>
                <a:lnTo>
                  <a:pt x="2104" y="4525"/>
                </a:lnTo>
                <a:lnTo>
                  <a:pt x="2105" y="4525"/>
                </a:lnTo>
                <a:lnTo>
                  <a:pt x="2106" y="4526"/>
                </a:lnTo>
                <a:lnTo>
                  <a:pt x="2113" y="4539"/>
                </a:lnTo>
                <a:lnTo>
                  <a:pt x="2123" y="4564"/>
                </a:lnTo>
                <a:lnTo>
                  <a:pt x="2136" y="4598"/>
                </a:lnTo>
                <a:lnTo>
                  <a:pt x="2149" y="4639"/>
                </a:lnTo>
                <a:lnTo>
                  <a:pt x="2182" y="4740"/>
                </a:lnTo>
                <a:lnTo>
                  <a:pt x="2218" y="4854"/>
                </a:lnTo>
                <a:lnTo>
                  <a:pt x="2254" y="4972"/>
                </a:lnTo>
                <a:lnTo>
                  <a:pt x="2286" y="5083"/>
                </a:lnTo>
                <a:lnTo>
                  <a:pt x="2313" y="5175"/>
                </a:lnTo>
                <a:lnTo>
                  <a:pt x="2330" y="5238"/>
                </a:lnTo>
                <a:lnTo>
                  <a:pt x="2340" y="5282"/>
                </a:lnTo>
                <a:lnTo>
                  <a:pt x="2354" y="5325"/>
                </a:lnTo>
                <a:lnTo>
                  <a:pt x="2379" y="5410"/>
                </a:lnTo>
                <a:lnTo>
                  <a:pt x="2391" y="5454"/>
                </a:lnTo>
                <a:lnTo>
                  <a:pt x="2403" y="5499"/>
                </a:lnTo>
                <a:lnTo>
                  <a:pt x="2411" y="5545"/>
                </a:lnTo>
                <a:lnTo>
                  <a:pt x="2415" y="5569"/>
                </a:lnTo>
                <a:lnTo>
                  <a:pt x="2418" y="5594"/>
                </a:lnTo>
                <a:lnTo>
                  <a:pt x="2421" y="5621"/>
                </a:lnTo>
                <a:lnTo>
                  <a:pt x="2422" y="5648"/>
                </a:lnTo>
                <a:lnTo>
                  <a:pt x="2424" y="5711"/>
                </a:lnTo>
                <a:lnTo>
                  <a:pt x="2424" y="5779"/>
                </a:lnTo>
                <a:lnTo>
                  <a:pt x="2422" y="5850"/>
                </a:lnTo>
                <a:lnTo>
                  <a:pt x="2418" y="5923"/>
                </a:lnTo>
                <a:lnTo>
                  <a:pt x="2414" y="5995"/>
                </a:lnTo>
                <a:lnTo>
                  <a:pt x="2409" y="6064"/>
                </a:lnTo>
                <a:lnTo>
                  <a:pt x="2403" y="6129"/>
                </a:lnTo>
                <a:lnTo>
                  <a:pt x="2393" y="6224"/>
                </a:lnTo>
                <a:lnTo>
                  <a:pt x="2376" y="6372"/>
                </a:lnTo>
                <a:lnTo>
                  <a:pt x="2331" y="6746"/>
                </a:lnTo>
                <a:lnTo>
                  <a:pt x="2269" y="7241"/>
                </a:lnTo>
                <a:lnTo>
                  <a:pt x="2269" y="7156"/>
                </a:lnTo>
                <a:lnTo>
                  <a:pt x="2268" y="7000"/>
                </a:lnTo>
                <a:lnTo>
                  <a:pt x="2266" y="6913"/>
                </a:lnTo>
                <a:lnTo>
                  <a:pt x="2263" y="6828"/>
                </a:lnTo>
                <a:lnTo>
                  <a:pt x="2260" y="6752"/>
                </a:lnTo>
                <a:lnTo>
                  <a:pt x="2257" y="6720"/>
                </a:lnTo>
                <a:lnTo>
                  <a:pt x="2255" y="6692"/>
                </a:lnTo>
                <a:close/>
                <a:moveTo>
                  <a:pt x="2566" y="8741"/>
                </a:moveTo>
                <a:lnTo>
                  <a:pt x="2566" y="8741"/>
                </a:lnTo>
                <a:lnTo>
                  <a:pt x="2563" y="8772"/>
                </a:lnTo>
                <a:lnTo>
                  <a:pt x="2558" y="8808"/>
                </a:lnTo>
                <a:lnTo>
                  <a:pt x="2552" y="8847"/>
                </a:lnTo>
                <a:lnTo>
                  <a:pt x="2545" y="8885"/>
                </a:lnTo>
                <a:lnTo>
                  <a:pt x="2527" y="8967"/>
                </a:lnTo>
                <a:lnTo>
                  <a:pt x="2509" y="9046"/>
                </a:lnTo>
                <a:lnTo>
                  <a:pt x="2492" y="9118"/>
                </a:lnTo>
                <a:lnTo>
                  <a:pt x="2476" y="9177"/>
                </a:lnTo>
                <a:lnTo>
                  <a:pt x="2463" y="9230"/>
                </a:lnTo>
                <a:lnTo>
                  <a:pt x="2445" y="9189"/>
                </a:lnTo>
                <a:lnTo>
                  <a:pt x="2428" y="9143"/>
                </a:lnTo>
                <a:lnTo>
                  <a:pt x="2410" y="9095"/>
                </a:lnTo>
                <a:lnTo>
                  <a:pt x="2394" y="9043"/>
                </a:lnTo>
                <a:lnTo>
                  <a:pt x="2387" y="9015"/>
                </a:lnTo>
                <a:lnTo>
                  <a:pt x="2380" y="8987"/>
                </a:lnTo>
                <a:lnTo>
                  <a:pt x="2374" y="8957"/>
                </a:lnTo>
                <a:lnTo>
                  <a:pt x="2369" y="8927"/>
                </a:lnTo>
                <a:lnTo>
                  <a:pt x="2364" y="8897"/>
                </a:lnTo>
                <a:lnTo>
                  <a:pt x="2362" y="8865"/>
                </a:lnTo>
                <a:lnTo>
                  <a:pt x="2360" y="8832"/>
                </a:lnTo>
                <a:lnTo>
                  <a:pt x="2358" y="8800"/>
                </a:lnTo>
                <a:lnTo>
                  <a:pt x="2360" y="8730"/>
                </a:lnTo>
                <a:lnTo>
                  <a:pt x="2361" y="8658"/>
                </a:lnTo>
                <a:lnTo>
                  <a:pt x="2366" y="8514"/>
                </a:lnTo>
                <a:lnTo>
                  <a:pt x="2372" y="8387"/>
                </a:lnTo>
                <a:lnTo>
                  <a:pt x="2373" y="8335"/>
                </a:lnTo>
                <a:lnTo>
                  <a:pt x="2374" y="8295"/>
                </a:lnTo>
                <a:lnTo>
                  <a:pt x="2374" y="8277"/>
                </a:lnTo>
                <a:lnTo>
                  <a:pt x="2375" y="8257"/>
                </a:lnTo>
                <a:lnTo>
                  <a:pt x="2380" y="8211"/>
                </a:lnTo>
                <a:lnTo>
                  <a:pt x="2387" y="8162"/>
                </a:lnTo>
                <a:lnTo>
                  <a:pt x="2396" y="8113"/>
                </a:lnTo>
                <a:lnTo>
                  <a:pt x="2411" y="8032"/>
                </a:lnTo>
                <a:lnTo>
                  <a:pt x="2418" y="7998"/>
                </a:lnTo>
                <a:lnTo>
                  <a:pt x="2426" y="8037"/>
                </a:lnTo>
                <a:lnTo>
                  <a:pt x="2446" y="8133"/>
                </a:lnTo>
                <a:lnTo>
                  <a:pt x="2459" y="8193"/>
                </a:lnTo>
                <a:lnTo>
                  <a:pt x="2475" y="8256"/>
                </a:lnTo>
                <a:lnTo>
                  <a:pt x="2491" y="8316"/>
                </a:lnTo>
                <a:lnTo>
                  <a:pt x="2507" y="8370"/>
                </a:lnTo>
                <a:lnTo>
                  <a:pt x="2523" y="8417"/>
                </a:lnTo>
                <a:lnTo>
                  <a:pt x="2537" y="8461"/>
                </a:lnTo>
                <a:lnTo>
                  <a:pt x="2549" y="8502"/>
                </a:lnTo>
                <a:lnTo>
                  <a:pt x="2559" y="8544"/>
                </a:lnTo>
                <a:lnTo>
                  <a:pt x="2563" y="8564"/>
                </a:lnTo>
                <a:lnTo>
                  <a:pt x="2566" y="8586"/>
                </a:lnTo>
                <a:lnTo>
                  <a:pt x="2569" y="8609"/>
                </a:lnTo>
                <a:lnTo>
                  <a:pt x="2570" y="8633"/>
                </a:lnTo>
                <a:lnTo>
                  <a:pt x="2570" y="8657"/>
                </a:lnTo>
                <a:lnTo>
                  <a:pt x="2570" y="8683"/>
                </a:lnTo>
                <a:lnTo>
                  <a:pt x="2569" y="8711"/>
                </a:lnTo>
                <a:lnTo>
                  <a:pt x="2566" y="8741"/>
                </a:lnTo>
                <a:close/>
                <a:moveTo>
                  <a:pt x="2582" y="7672"/>
                </a:moveTo>
                <a:lnTo>
                  <a:pt x="2582" y="7672"/>
                </a:lnTo>
                <a:lnTo>
                  <a:pt x="2542" y="7595"/>
                </a:lnTo>
                <a:lnTo>
                  <a:pt x="2521" y="7550"/>
                </a:lnTo>
                <a:lnTo>
                  <a:pt x="2510" y="7526"/>
                </a:lnTo>
                <a:lnTo>
                  <a:pt x="2500" y="7501"/>
                </a:lnTo>
                <a:lnTo>
                  <a:pt x="2491" y="7476"/>
                </a:lnTo>
                <a:lnTo>
                  <a:pt x="2482" y="7449"/>
                </a:lnTo>
                <a:lnTo>
                  <a:pt x="2475" y="7423"/>
                </a:lnTo>
                <a:lnTo>
                  <a:pt x="2469" y="7396"/>
                </a:lnTo>
                <a:lnTo>
                  <a:pt x="2464" y="7369"/>
                </a:lnTo>
                <a:lnTo>
                  <a:pt x="2462" y="7341"/>
                </a:lnTo>
                <a:lnTo>
                  <a:pt x="2461" y="7314"/>
                </a:lnTo>
                <a:lnTo>
                  <a:pt x="2463" y="7286"/>
                </a:lnTo>
                <a:lnTo>
                  <a:pt x="2469" y="7227"/>
                </a:lnTo>
                <a:lnTo>
                  <a:pt x="2479" y="7162"/>
                </a:lnTo>
                <a:lnTo>
                  <a:pt x="2489" y="7094"/>
                </a:lnTo>
                <a:lnTo>
                  <a:pt x="2500" y="7026"/>
                </a:lnTo>
                <a:lnTo>
                  <a:pt x="2521" y="6901"/>
                </a:lnTo>
                <a:lnTo>
                  <a:pt x="2537" y="6811"/>
                </a:lnTo>
                <a:lnTo>
                  <a:pt x="2540" y="6798"/>
                </a:lnTo>
                <a:lnTo>
                  <a:pt x="2543" y="6791"/>
                </a:lnTo>
                <a:lnTo>
                  <a:pt x="2545" y="6790"/>
                </a:lnTo>
                <a:lnTo>
                  <a:pt x="2547" y="6790"/>
                </a:lnTo>
                <a:lnTo>
                  <a:pt x="2548" y="6791"/>
                </a:lnTo>
                <a:lnTo>
                  <a:pt x="2551" y="6793"/>
                </a:lnTo>
                <a:lnTo>
                  <a:pt x="2554" y="6802"/>
                </a:lnTo>
                <a:lnTo>
                  <a:pt x="2558" y="6814"/>
                </a:lnTo>
                <a:lnTo>
                  <a:pt x="2566" y="6849"/>
                </a:lnTo>
                <a:lnTo>
                  <a:pt x="2575" y="6891"/>
                </a:lnTo>
                <a:lnTo>
                  <a:pt x="2583" y="6936"/>
                </a:lnTo>
                <a:lnTo>
                  <a:pt x="2596" y="7019"/>
                </a:lnTo>
                <a:lnTo>
                  <a:pt x="2599" y="7041"/>
                </a:lnTo>
                <a:lnTo>
                  <a:pt x="2600" y="7072"/>
                </a:lnTo>
                <a:lnTo>
                  <a:pt x="2600" y="7112"/>
                </a:lnTo>
                <a:lnTo>
                  <a:pt x="2600" y="7159"/>
                </a:lnTo>
                <a:lnTo>
                  <a:pt x="2597" y="7264"/>
                </a:lnTo>
                <a:lnTo>
                  <a:pt x="2594" y="7378"/>
                </a:lnTo>
                <a:lnTo>
                  <a:pt x="2585" y="7581"/>
                </a:lnTo>
                <a:lnTo>
                  <a:pt x="2582" y="7672"/>
                </a:lnTo>
                <a:close/>
                <a:moveTo>
                  <a:pt x="3279" y="7167"/>
                </a:moveTo>
                <a:lnTo>
                  <a:pt x="3279" y="7167"/>
                </a:lnTo>
                <a:lnTo>
                  <a:pt x="3275" y="7207"/>
                </a:lnTo>
                <a:lnTo>
                  <a:pt x="3268" y="7258"/>
                </a:lnTo>
                <a:lnTo>
                  <a:pt x="3250" y="7386"/>
                </a:lnTo>
                <a:lnTo>
                  <a:pt x="3226" y="7537"/>
                </a:lnTo>
                <a:lnTo>
                  <a:pt x="3199" y="7694"/>
                </a:lnTo>
                <a:lnTo>
                  <a:pt x="3151" y="7968"/>
                </a:lnTo>
                <a:lnTo>
                  <a:pt x="3131" y="8087"/>
                </a:lnTo>
                <a:lnTo>
                  <a:pt x="3125" y="8071"/>
                </a:lnTo>
                <a:lnTo>
                  <a:pt x="3120" y="8051"/>
                </a:lnTo>
                <a:lnTo>
                  <a:pt x="3117" y="8031"/>
                </a:lnTo>
                <a:lnTo>
                  <a:pt x="3113" y="8010"/>
                </a:lnTo>
                <a:lnTo>
                  <a:pt x="3107" y="7965"/>
                </a:lnTo>
                <a:lnTo>
                  <a:pt x="3102" y="7914"/>
                </a:lnTo>
                <a:lnTo>
                  <a:pt x="3095" y="7806"/>
                </a:lnTo>
                <a:lnTo>
                  <a:pt x="3091" y="7747"/>
                </a:lnTo>
                <a:lnTo>
                  <a:pt x="3085" y="7687"/>
                </a:lnTo>
                <a:lnTo>
                  <a:pt x="3083" y="7656"/>
                </a:lnTo>
                <a:lnTo>
                  <a:pt x="3078" y="7626"/>
                </a:lnTo>
                <a:lnTo>
                  <a:pt x="3067" y="7565"/>
                </a:lnTo>
                <a:lnTo>
                  <a:pt x="3055" y="7505"/>
                </a:lnTo>
                <a:lnTo>
                  <a:pt x="3049" y="7475"/>
                </a:lnTo>
                <a:lnTo>
                  <a:pt x="3046" y="7446"/>
                </a:lnTo>
                <a:lnTo>
                  <a:pt x="3042" y="7417"/>
                </a:lnTo>
                <a:lnTo>
                  <a:pt x="3040" y="7388"/>
                </a:lnTo>
                <a:lnTo>
                  <a:pt x="3038" y="7359"/>
                </a:lnTo>
                <a:lnTo>
                  <a:pt x="3040" y="7332"/>
                </a:lnTo>
                <a:lnTo>
                  <a:pt x="3043" y="7305"/>
                </a:lnTo>
                <a:lnTo>
                  <a:pt x="3050" y="7277"/>
                </a:lnTo>
                <a:lnTo>
                  <a:pt x="3054" y="7265"/>
                </a:lnTo>
                <a:lnTo>
                  <a:pt x="3059" y="7252"/>
                </a:lnTo>
                <a:lnTo>
                  <a:pt x="3065" y="7239"/>
                </a:lnTo>
                <a:lnTo>
                  <a:pt x="3071" y="7227"/>
                </a:lnTo>
                <a:lnTo>
                  <a:pt x="3187" y="7013"/>
                </a:lnTo>
                <a:lnTo>
                  <a:pt x="3249" y="6900"/>
                </a:lnTo>
                <a:lnTo>
                  <a:pt x="3251" y="6904"/>
                </a:lnTo>
                <a:lnTo>
                  <a:pt x="3256" y="6917"/>
                </a:lnTo>
                <a:lnTo>
                  <a:pt x="3262" y="6937"/>
                </a:lnTo>
                <a:lnTo>
                  <a:pt x="3269" y="6967"/>
                </a:lnTo>
                <a:lnTo>
                  <a:pt x="3273" y="6984"/>
                </a:lnTo>
                <a:lnTo>
                  <a:pt x="3276" y="7005"/>
                </a:lnTo>
                <a:lnTo>
                  <a:pt x="3279" y="7026"/>
                </a:lnTo>
                <a:lnTo>
                  <a:pt x="3280" y="7050"/>
                </a:lnTo>
                <a:lnTo>
                  <a:pt x="3281" y="7077"/>
                </a:lnTo>
                <a:lnTo>
                  <a:pt x="3282" y="7104"/>
                </a:lnTo>
                <a:lnTo>
                  <a:pt x="3281" y="7135"/>
                </a:lnTo>
                <a:lnTo>
                  <a:pt x="3279" y="7167"/>
                </a:lnTo>
                <a:close/>
                <a:moveTo>
                  <a:pt x="3694" y="7984"/>
                </a:moveTo>
                <a:lnTo>
                  <a:pt x="3694" y="7984"/>
                </a:lnTo>
                <a:lnTo>
                  <a:pt x="3692" y="7948"/>
                </a:lnTo>
                <a:lnTo>
                  <a:pt x="3692" y="7895"/>
                </a:lnTo>
                <a:lnTo>
                  <a:pt x="3693" y="7827"/>
                </a:lnTo>
                <a:lnTo>
                  <a:pt x="3694" y="7746"/>
                </a:lnTo>
                <a:lnTo>
                  <a:pt x="3702" y="7559"/>
                </a:lnTo>
                <a:lnTo>
                  <a:pt x="3711" y="7354"/>
                </a:lnTo>
                <a:lnTo>
                  <a:pt x="3721" y="7157"/>
                </a:lnTo>
                <a:lnTo>
                  <a:pt x="3730" y="6988"/>
                </a:lnTo>
                <a:lnTo>
                  <a:pt x="3739" y="6826"/>
                </a:lnTo>
                <a:lnTo>
                  <a:pt x="3741" y="6925"/>
                </a:lnTo>
                <a:lnTo>
                  <a:pt x="3745" y="7031"/>
                </a:lnTo>
                <a:lnTo>
                  <a:pt x="3750" y="7159"/>
                </a:lnTo>
                <a:lnTo>
                  <a:pt x="3756" y="7292"/>
                </a:lnTo>
                <a:lnTo>
                  <a:pt x="3764" y="7420"/>
                </a:lnTo>
                <a:lnTo>
                  <a:pt x="3768" y="7479"/>
                </a:lnTo>
                <a:lnTo>
                  <a:pt x="3772" y="7532"/>
                </a:lnTo>
                <a:lnTo>
                  <a:pt x="3777" y="7577"/>
                </a:lnTo>
                <a:lnTo>
                  <a:pt x="3783" y="7613"/>
                </a:lnTo>
                <a:lnTo>
                  <a:pt x="3788" y="7649"/>
                </a:lnTo>
                <a:lnTo>
                  <a:pt x="3793" y="7696"/>
                </a:lnTo>
                <a:lnTo>
                  <a:pt x="3797" y="7751"/>
                </a:lnTo>
                <a:lnTo>
                  <a:pt x="3800" y="7813"/>
                </a:lnTo>
                <a:lnTo>
                  <a:pt x="3806" y="7952"/>
                </a:lnTo>
                <a:lnTo>
                  <a:pt x="3810" y="8096"/>
                </a:lnTo>
                <a:lnTo>
                  <a:pt x="3812" y="8234"/>
                </a:lnTo>
                <a:lnTo>
                  <a:pt x="3812" y="8349"/>
                </a:lnTo>
                <a:lnTo>
                  <a:pt x="3813" y="8457"/>
                </a:lnTo>
                <a:lnTo>
                  <a:pt x="3803" y="8439"/>
                </a:lnTo>
                <a:lnTo>
                  <a:pt x="3792" y="8418"/>
                </a:lnTo>
                <a:lnTo>
                  <a:pt x="3781" y="8393"/>
                </a:lnTo>
                <a:lnTo>
                  <a:pt x="3771" y="8365"/>
                </a:lnTo>
                <a:lnTo>
                  <a:pt x="3762" y="8336"/>
                </a:lnTo>
                <a:lnTo>
                  <a:pt x="3753" y="8304"/>
                </a:lnTo>
                <a:lnTo>
                  <a:pt x="3745" y="8271"/>
                </a:lnTo>
                <a:lnTo>
                  <a:pt x="3736" y="8238"/>
                </a:lnTo>
                <a:lnTo>
                  <a:pt x="3723" y="8169"/>
                </a:lnTo>
                <a:lnTo>
                  <a:pt x="3711" y="8102"/>
                </a:lnTo>
                <a:lnTo>
                  <a:pt x="3702" y="8038"/>
                </a:lnTo>
                <a:lnTo>
                  <a:pt x="3694" y="7984"/>
                </a:lnTo>
                <a:close/>
                <a:moveTo>
                  <a:pt x="4480" y="7568"/>
                </a:moveTo>
                <a:lnTo>
                  <a:pt x="4480" y="7568"/>
                </a:lnTo>
                <a:lnTo>
                  <a:pt x="4479" y="7603"/>
                </a:lnTo>
                <a:lnTo>
                  <a:pt x="4475" y="7644"/>
                </a:lnTo>
                <a:lnTo>
                  <a:pt x="4469" y="7692"/>
                </a:lnTo>
                <a:lnTo>
                  <a:pt x="4462" y="7745"/>
                </a:lnTo>
                <a:lnTo>
                  <a:pt x="4443" y="7859"/>
                </a:lnTo>
                <a:lnTo>
                  <a:pt x="4421" y="7979"/>
                </a:lnTo>
                <a:lnTo>
                  <a:pt x="4380" y="8198"/>
                </a:lnTo>
                <a:lnTo>
                  <a:pt x="4367" y="8277"/>
                </a:lnTo>
                <a:lnTo>
                  <a:pt x="4364" y="8306"/>
                </a:lnTo>
                <a:lnTo>
                  <a:pt x="4362" y="8325"/>
                </a:lnTo>
                <a:lnTo>
                  <a:pt x="4361" y="8365"/>
                </a:lnTo>
                <a:lnTo>
                  <a:pt x="4358" y="8426"/>
                </a:lnTo>
                <a:lnTo>
                  <a:pt x="4347" y="8575"/>
                </a:lnTo>
                <a:lnTo>
                  <a:pt x="4332" y="8770"/>
                </a:lnTo>
                <a:lnTo>
                  <a:pt x="4320" y="8747"/>
                </a:lnTo>
                <a:lnTo>
                  <a:pt x="4292" y="8692"/>
                </a:lnTo>
                <a:lnTo>
                  <a:pt x="4275" y="8657"/>
                </a:lnTo>
                <a:lnTo>
                  <a:pt x="4257" y="8620"/>
                </a:lnTo>
                <a:lnTo>
                  <a:pt x="4241" y="8582"/>
                </a:lnTo>
                <a:lnTo>
                  <a:pt x="4228" y="8548"/>
                </a:lnTo>
                <a:lnTo>
                  <a:pt x="4222" y="8529"/>
                </a:lnTo>
                <a:lnTo>
                  <a:pt x="4215" y="8510"/>
                </a:lnTo>
                <a:lnTo>
                  <a:pt x="4195" y="8465"/>
                </a:lnTo>
                <a:lnTo>
                  <a:pt x="4173" y="8412"/>
                </a:lnTo>
                <a:lnTo>
                  <a:pt x="4162" y="8383"/>
                </a:lnTo>
                <a:lnTo>
                  <a:pt x="4151" y="8353"/>
                </a:lnTo>
                <a:lnTo>
                  <a:pt x="4140" y="8320"/>
                </a:lnTo>
                <a:lnTo>
                  <a:pt x="4129" y="8287"/>
                </a:lnTo>
                <a:lnTo>
                  <a:pt x="4120" y="8252"/>
                </a:lnTo>
                <a:lnTo>
                  <a:pt x="4111" y="8216"/>
                </a:lnTo>
                <a:lnTo>
                  <a:pt x="4104" y="8177"/>
                </a:lnTo>
                <a:lnTo>
                  <a:pt x="4099" y="8139"/>
                </a:lnTo>
                <a:lnTo>
                  <a:pt x="4096" y="8099"/>
                </a:lnTo>
                <a:lnTo>
                  <a:pt x="4094" y="8057"/>
                </a:lnTo>
                <a:lnTo>
                  <a:pt x="4096" y="8015"/>
                </a:lnTo>
                <a:lnTo>
                  <a:pt x="4097" y="7973"/>
                </a:lnTo>
                <a:lnTo>
                  <a:pt x="4099" y="7930"/>
                </a:lnTo>
                <a:lnTo>
                  <a:pt x="4103" y="7888"/>
                </a:lnTo>
                <a:lnTo>
                  <a:pt x="4110" y="7803"/>
                </a:lnTo>
                <a:lnTo>
                  <a:pt x="4121" y="7720"/>
                </a:lnTo>
                <a:lnTo>
                  <a:pt x="4133" y="7642"/>
                </a:lnTo>
                <a:lnTo>
                  <a:pt x="4145" y="7569"/>
                </a:lnTo>
                <a:lnTo>
                  <a:pt x="4157" y="7505"/>
                </a:lnTo>
                <a:lnTo>
                  <a:pt x="4169" y="7449"/>
                </a:lnTo>
                <a:lnTo>
                  <a:pt x="4185" y="7386"/>
                </a:lnTo>
                <a:lnTo>
                  <a:pt x="4207" y="7299"/>
                </a:lnTo>
                <a:lnTo>
                  <a:pt x="4233" y="7198"/>
                </a:lnTo>
                <a:lnTo>
                  <a:pt x="4260" y="7091"/>
                </a:lnTo>
                <a:lnTo>
                  <a:pt x="4284" y="6987"/>
                </a:lnTo>
                <a:lnTo>
                  <a:pt x="4295" y="6937"/>
                </a:lnTo>
                <a:lnTo>
                  <a:pt x="4305" y="6892"/>
                </a:lnTo>
                <a:lnTo>
                  <a:pt x="4312" y="6851"/>
                </a:lnTo>
                <a:lnTo>
                  <a:pt x="4317" y="6816"/>
                </a:lnTo>
                <a:lnTo>
                  <a:pt x="4318" y="6787"/>
                </a:lnTo>
                <a:lnTo>
                  <a:pt x="4318" y="6776"/>
                </a:lnTo>
                <a:lnTo>
                  <a:pt x="4318" y="6767"/>
                </a:lnTo>
                <a:lnTo>
                  <a:pt x="4258" y="6410"/>
                </a:lnTo>
                <a:lnTo>
                  <a:pt x="4224" y="6539"/>
                </a:lnTo>
                <a:lnTo>
                  <a:pt x="4195" y="6655"/>
                </a:lnTo>
                <a:lnTo>
                  <a:pt x="4169" y="6767"/>
                </a:lnTo>
                <a:lnTo>
                  <a:pt x="4158" y="6820"/>
                </a:lnTo>
                <a:lnTo>
                  <a:pt x="4147" y="6877"/>
                </a:lnTo>
                <a:lnTo>
                  <a:pt x="4127" y="6999"/>
                </a:lnTo>
                <a:lnTo>
                  <a:pt x="4094" y="7197"/>
                </a:lnTo>
                <a:lnTo>
                  <a:pt x="4079" y="7281"/>
                </a:lnTo>
                <a:lnTo>
                  <a:pt x="4060" y="7378"/>
                </a:lnTo>
                <a:lnTo>
                  <a:pt x="4036" y="7494"/>
                </a:lnTo>
                <a:lnTo>
                  <a:pt x="4019" y="7239"/>
                </a:lnTo>
                <a:lnTo>
                  <a:pt x="4004" y="7036"/>
                </a:lnTo>
                <a:lnTo>
                  <a:pt x="3997" y="6949"/>
                </a:lnTo>
                <a:lnTo>
                  <a:pt x="3991" y="6885"/>
                </a:lnTo>
                <a:lnTo>
                  <a:pt x="3986" y="6828"/>
                </a:lnTo>
                <a:lnTo>
                  <a:pt x="3982" y="6761"/>
                </a:lnTo>
                <a:lnTo>
                  <a:pt x="3977" y="6685"/>
                </a:lnTo>
                <a:lnTo>
                  <a:pt x="3971" y="6603"/>
                </a:lnTo>
                <a:lnTo>
                  <a:pt x="3962" y="6519"/>
                </a:lnTo>
                <a:lnTo>
                  <a:pt x="3958" y="6476"/>
                </a:lnTo>
                <a:lnTo>
                  <a:pt x="3952" y="6434"/>
                </a:lnTo>
                <a:lnTo>
                  <a:pt x="3944" y="6393"/>
                </a:lnTo>
                <a:lnTo>
                  <a:pt x="3936" y="6354"/>
                </a:lnTo>
                <a:lnTo>
                  <a:pt x="3927" y="6314"/>
                </a:lnTo>
                <a:lnTo>
                  <a:pt x="3917" y="6277"/>
                </a:lnTo>
                <a:lnTo>
                  <a:pt x="3871" y="6125"/>
                </a:lnTo>
                <a:lnTo>
                  <a:pt x="3848" y="6047"/>
                </a:lnTo>
                <a:lnTo>
                  <a:pt x="3828" y="5971"/>
                </a:lnTo>
                <a:lnTo>
                  <a:pt x="3810" y="5899"/>
                </a:lnTo>
                <a:lnTo>
                  <a:pt x="3795" y="5837"/>
                </a:lnTo>
                <a:lnTo>
                  <a:pt x="3791" y="5808"/>
                </a:lnTo>
                <a:lnTo>
                  <a:pt x="3787" y="5783"/>
                </a:lnTo>
                <a:lnTo>
                  <a:pt x="3785" y="5761"/>
                </a:lnTo>
                <a:lnTo>
                  <a:pt x="3783" y="5742"/>
                </a:lnTo>
                <a:lnTo>
                  <a:pt x="3782" y="5706"/>
                </a:lnTo>
                <a:lnTo>
                  <a:pt x="3781" y="5665"/>
                </a:lnTo>
                <a:lnTo>
                  <a:pt x="3777" y="5568"/>
                </a:lnTo>
                <a:lnTo>
                  <a:pt x="3777" y="5514"/>
                </a:lnTo>
                <a:lnTo>
                  <a:pt x="3777" y="5455"/>
                </a:lnTo>
                <a:lnTo>
                  <a:pt x="3779" y="5392"/>
                </a:lnTo>
                <a:lnTo>
                  <a:pt x="3783" y="5327"/>
                </a:lnTo>
                <a:lnTo>
                  <a:pt x="3791" y="5249"/>
                </a:lnTo>
                <a:lnTo>
                  <a:pt x="3801" y="5154"/>
                </a:lnTo>
                <a:lnTo>
                  <a:pt x="3827" y="4949"/>
                </a:lnTo>
                <a:lnTo>
                  <a:pt x="3848" y="4776"/>
                </a:lnTo>
                <a:lnTo>
                  <a:pt x="3858" y="4704"/>
                </a:lnTo>
                <a:lnTo>
                  <a:pt x="3634" y="5015"/>
                </a:lnTo>
                <a:lnTo>
                  <a:pt x="3694" y="4021"/>
                </a:lnTo>
                <a:lnTo>
                  <a:pt x="3705" y="4030"/>
                </a:lnTo>
                <a:lnTo>
                  <a:pt x="3733" y="4055"/>
                </a:lnTo>
                <a:lnTo>
                  <a:pt x="3753" y="4073"/>
                </a:lnTo>
                <a:lnTo>
                  <a:pt x="3776" y="4096"/>
                </a:lnTo>
                <a:lnTo>
                  <a:pt x="3801" y="4123"/>
                </a:lnTo>
                <a:lnTo>
                  <a:pt x="3828" y="4155"/>
                </a:lnTo>
                <a:lnTo>
                  <a:pt x="3858" y="4193"/>
                </a:lnTo>
                <a:lnTo>
                  <a:pt x="3893" y="4239"/>
                </a:lnTo>
                <a:lnTo>
                  <a:pt x="3929" y="4292"/>
                </a:lnTo>
                <a:lnTo>
                  <a:pt x="3967" y="4349"/>
                </a:lnTo>
                <a:lnTo>
                  <a:pt x="4004" y="4411"/>
                </a:lnTo>
                <a:lnTo>
                  <a:pt x="4021" y="4442"/>
                </a:lnTo>
                <a:lnTo>
                  <a:pt x="4038" y="4474"/>
                </a:lnTo>
                <a:lnTo>
                  <a:pt x="4055" y="4506"/>
                </a:lnTo>
                <a:lnTo>
                  <a:pt x="4069" y="4538"/>
                </a:lnTo>
                <a:lnTo>
                  <a:pt x="4082" y="4569"/>
                </a:lnTo>
                <a:lnTo>
                  <a:pt x="4094" y="4600"/>
                </a:lnTo>
                <a:lnTo>
                  <a:pt x="4119" y="4667"/>
                </a:lnTo>
                <a:lnTo>
                  <a:pt x="4144" y="4741"/>
                </a:lnTo>
                <a:lnTo>
                  <a:pt x="4169" y="4820"/>
                </a:lnTo>
                <a:lnTo>
                  <a:pt x="4195" y="4902"/>
                </a:lnTo>
                <a:lnTo>
                  <a:pt x="4219" y="4984"/>
                </a:lnTo>
                <a:lnTo>
                  <a:pt x="4241" y="5061"/>
                </a:lnTo>
                <a:lnTo>
                  <a:pt x="4259" y="5132"/>
                </a:lnTo>
                <a:lnTo>
                  <a:pt x="4273" y="5194"/>
                </a:lnTo>
                <a:lnTo>
                  <a:pt x="4302" y="5338"/>
                </a:lnTo>
                <a:lnTo>
                  <a:pt x="4319" y="5430"/>
                </a:lnTo>
                <a:lnTo>
                  <a:pt x="4338" y="5527"/>
                </a:lnTo>
                <a:lnTo>
                  <a:pt x="4355" y="5628"/>
                </a:lnTo>
                <a:lnTo>
                  <a:pt x="4371" y="5728"/>
                </a:lnTo>
                <a:lnTo>
                  <a:pt x="4384" y="5821"/>
                </a:lnTo>
                <a:lnTo>
                  <a:pt x="4388" y="5866"/>
                </a:lnTo>
                <a:lnTo>
                  <a:pt x="4391" y="5905"/>
                </a:lnTo>
                <a:lnTo>
                  <a:pt x="4395" y="5944"/>
                </a:lnTo>
                <a:lnTo>
                  <a:pt x="4401" y="5982"/>
                </a:lnTo>
                <a:lnTo>
                  <a:pt x="4407" y="6018"/>
                </a:lnTo>
                <a:lnTo>
                  <a:pt x="4414" y="6056"/>
                </a:lnTo>
                <a:lnTo>
                  <a:pt x="4431" y="6126"/>
                </a:lnTo>
                <a:lnTo>
                  <a:pt x="4449" y="6197"/>
                </a:lnTo>
                <a:lnTo>
                  <a:pt x="4467" y="6268"/>
                </a:lnTo>
                <a:lnTo>
                  <a:pt x="4474" y="6305"/>
                </a:lnTo>
                <a:lnTo>
                  <a:pt x="4481" y="6341"/>
                </a:lnTo>
                <a:lnTo>
                  <a:pt x="4487" y="6380"/>
                </a:lnTo>
                <a:lnTo>
                  <a:pt x="4492" y="6418"/>
                </a:lnTo>
                <a:lnTo>
                  <a:pt x="4495" y="6458"/>
                </a:lnTo>
                <a:lnTo>
                  <a:pt x="4496" y="6499"/>
                </a:lnTo>
                <a:lnTo>
                  <a:pt x="4495" y="6602"/>
                </a:lnTo>
                <a:lnTo>
                  <a:pt x="4493" y="6737"/>
                </a:lnTo>
                <a:lnTo>
                  <a:pt x="4489" y="7056"/>
                </a:lnTo>
                <a:lnTo>
                  <a:pt x="4483" y="7364"/>
                </a:lnTo>
                <a:lnTo>
                  <a:pt x="4480" y="7568"/>
                </a:lnTo>
                <a:close/>
                <a:moveTo>
                  <a:pt x="4688" y="8192"/>
                </a:moveTo>
                <a:lnTo>
                  <a:pt x="4688" y="8192"/>
                </a:lnTo>
                <a:lnTo>
                  <a:pt x="4684" y="8213"/>
                </a:lnTo>
                <a:lnTo>
                  <a:pt x="4680" y="8240"/>
                </a:lnTo>
                <a:lnTo>
                  <a:pt x="4664" y="8305"/>
                </a:lnTo>
                <a:lnTo>
                  <a:pt x="4645" y="8378"/>
                </a:lnTo>
                <a:lnTo>
                  <a:pt x="4623" y="8453"/>
                </a:lnTo>
                <a:lnTo>
                  <a:pt x="4586" y="8581"/>
                </a:lnTo>
                <a:lnTo>
                  <a:pt x="4570" y="8636"/>
                </a:lnTo>
                <a:lnTo>
                  <a:pt x="4570" y="8413"/>
                </a:lnTo>
                <a:lnTo>
                  <a:pt x="4568" y="8389"/>
                </a:lnTo>
                <a:lnTo>
                  <a:pt x="4567" y="8358"/>
                </a:lnTo>
                <a:lnTo>
                  <a:pt x="4565" y="8323"/>
                </a:lnTo>
                <a:lnTo>
                  <a:pt x="4565" y="8284"/>
                </a:lnTo>
                <a:lnTo>
                  <a:pt x="4568" y="8199"/>
                </a:lnTo>
                <a:lnTo>
                  <a:pt x="4571" y="8105"/>
                </a:lnTo>
                <a:lnTo>
                  <a:pt x="4580" y="7922"/>
                </a:lnTo>
                <a:lnTo>
                  <a:pt x="4583" y="7841"/>
                </a:lnTo>
                <a:lnTo>
                  <a:pt x="4585" y="7775"/>
                </a:lnTo>
                <a:lnTo>
                  <a:pt x="4586" y="7724"/>
                </a:lnTo>
                <a:lnTo>
                  <a:pt x="4591" y="7655"/>
                </a:lnTo>
                <a:lnTo>
                  <a:pt x="4597" y="7573"/>
                </a:lnTo>
                <a:lnTo>
                  <a:pt x="4605" y="7482"/>
                </a:lnTo>
                <a:lnTo>
                  <a:pt x="4639" y="7141"/>
                </a:lnTo>
                <a:lnTo>
                  <a:pt x="4640" y="7083"/>
                </a:lnTo>
                <a:lnTo>
                  <a:pt x="4641" y="7062"/>
                </a:lnTo>
                <a:lnTo>
                  <a:pt x="4644" y="7048"/>
                </a:lnTo>
                <a:lnTo>
                  <a:pt x="4645" y="7044"/>
                </a:lnTo>
                <a:lnTo>
                  <a:pt x="4646" y="7047"/>
                </a:lnTo>
                <a:lnTo>
                  <a:pt x="4645" y="7062"/>
                </a:lnTo>
                <a:lnTo>
                  <a:pt x="4639" y="7141"/>
                </a:lnTo>
                <a:lnTo>
                  <a:pt x="4639" y="7202"/>
                </a:lnTo>
                <a:lnTo>
                  <a:pt x="4641" y="7271"/>
                </a:lnTo>
                <a:lnTo>
                  <a:pt x="4645" y="7348"/>
                </a:lnTo>
                <a:lnTo>
                  <a:pt x="4651" y="7428"/>
                </a:lnTo>
                <a:lnTo>
                  <a:pt x="4658" y="7508"/>
                </a:lnTo>
                <a:lnTo>
                  <a:pt x="4666" y="7584"/>
                </a:lnTo>
                <a:lnTo>
                  <a:pt x="4676" y="7655"/>
                </a:lnTo>
                <a:lnTo>
                  <a:pt x="4682" y="7687"/>
                </a:lnTo>
                <a:lnTo>
                  <a:pt x="4688" y="7716"/>
                </a:lnTo>
                <a:lnTo>
                  <a:pt x="4696" y="7752"/>
                </a:lnTo>
                <a:lnTo>
                  <a:pt x="4702" y="7788"/>
                </a:lnTo>
                <a:lnTo>
                  <a:pt x="4706" y="7823"/>
                </a:lnTo>
                <a:lnTo>
                  <a:pt x="4710" y="7857"/>
                </a:lnTo>
                <a:lnTo>
                  <a:pt x="4711" y="7891"/>
                </a:lnTo>
                <a:lnTo>
                  <a:pt x="4712" y="7924"/>
                </a:lnTo>
                <a:lnTo>
                  <a:pt x="4712" y="7956"/>
                </a:lnTo>
                <a:lnTo>
                  <a:pt x="4711" y="7988"/>
                </a:lnTo>
                <a:lnTo>
                  <a:pt x="4707" y="8046"/>
                </a:lnTo>
                <a:lnTo>
                  <a:pt x="4701" y="8101"/>
                </a:lnTo>
                <a:lnTo>
                  <a:pt x="4694" y="8149"/>
                </a:lnTo>
                <a:lnTo>
                  <a:pt x="4688" y="8192"/>
                </a:lnTo>
                <a:close/>
                <a:moveTo>
                  <a:pt x="5000" y="7642"/>
                </a:moveTo>
                <a:lnTo>
                  <a:pt x="4911" y="7865"/>
                </a:lnTo>
                <a:lnTo>
                  <a:pt x="4855" y="7279"/>
                </a:lnTo>
                <a:lnTo>
                  <a:pt x="4811" y="6812"/>
                </a:lnTo>
                <a:lnTo>
                  <a:pt x="4777" y="6470"/>
                </a:lnTo>
                <a:lnTo>
                  <a:pt x="4773" y="6415"/>
                </a:lnTo>
                <a:lnTo>
                  <a:pt x="4770" y="6362"/>
                </a:lnTo>
                <a:lnTo>
                  <a:pt x="4767" y="6311"/>
                </a:lnTo>
                <a:lnTo>
                  <a:pt x="4767" y="6263"/>
                </a:lnTo>
                <a:lnTo>
                  <a:pt x="4767" y="6218"/>
                </a:lnTo>
                <a:lnTo>
                  <a:pt x="4770" y="6174"/>
                </a:lnTo>
                <a:lnTo>
                  <a:pt x="4771" y="6135"/>
                </a:lnTo>
                <a:lnTo>
                  <a:pt x="4773" y="6099"/>
                </a:lnTo>
                <a:lnTo>
                  <a:pt x="4779" y="6036"/>
                </a:lnTo>
                <a:lnTo>
                  <a:pt x="4785" y="5989"/>
                </a:lnTo>
                <a:lnTo>
                  <a:pt x="4790" y="5961"/>
                </a:lnTo>
                <a:lnTo>
                  <a:pt x="4793" y="5950"/>
                </a:lnTo>
                <a:lnTo>
                  <a:pt x="4817" y="6119"/>
                </a:lnTo>
                <a:lnTo>
                  <a:pt x="4842" y="6293"/>
                </a:lnTo>
                <a:lnTo>
                  <a:pt x="4872" y="6498"/>
                </a:lnTo>
                <a:lnTo>
                  <a:pt x="4904" y="6706"/>
                </a:lnTo>
                <a:lnTo>
                  <a:pt x="4921" y="6805"/>
                </a:lnTo>
                <a:lnTo>
                  <a:pt x="4937" y="6895"/>
                </a:lnTo>
                <a:lnTo>
                  <a:pt x="4951" y="6976"/>
                </a:lnTo>
                <a:lnTo>
                  <a:pt x="4964" y="7042"/>
                </a:lnTo>
                <a:lnTo>
                  <a:pt x="4975" y="7092"/>
                </a:lnTo>
                <a:lnTo>
                  <a:pt x="4981" y="7110"/>
                </a:lnTo>
                <a:lnTo>
                  <a:pt x="4985" y="7122"/>
                </a:lnTo>
                <a:lnTo>
                  <a:pt x="4990" y="7133"/>
                </a:lnTo>
                <a:lnTo>
                  <a:pt x="4993" y="7145"/>
                </a:lnTo>
                <a:lnTo>
                  <a:pt x="4998" y="7172"/>
                </a:lnTo>
                <a:lnTo>
                  <a:pt x="5002" y="7203"/>
                </a:lnTo>
                <a:lnTo>
                  <a:pt x="5004" y="7238"/>
                </a:lnTo>
                <a:lnTo>
                  <a:pt x="5005" y="7274"/>
                </a:lnTo>
                <a:lnTo>
                  <a:pt x="5005" y="7314"/>
                </a:lnTo>
                <a:lnTo>
                  <a:pt x="5004" y="7394"/>
                </a:lnTo>
                <a:lnTo>
                  <a:pt x="4998" y="7544"/>
                </a:lnTo>
                <a:lnTo>
                  <a:pt x="4997" y="7575"/>
                </a:lnTo>
                <a:lnTo>
                  <a:pt x="4997" y="7603"/>
                </a:lnTo>
                <a:lnTo>
                  <a:pt x="4998" y="7625"/>
                </a:lnTo>
                <a:lnTo>
                  <a:pt x="5000" y="7642"/>
                </a:lnTo>
                <a:close/>
                <a:moveTo>
                  <a:pt x="6648" y="7583"/>
                </a:moveTo>
                <a:lnTo>
                  <a:pt x="6648" y="7583"/>
                </a:lnTo>
                <a:lnTo>
                  <a:pt x="6624" y="7470"/>
                </a:lnTo>
                <a:lnTo>
                  <a:pt x="6601" y="7351"/>
                </a:lnTo>
                <a:lnTo>
                  <a:pt x="6573" y="7210"/>
                </a:lnTo>
                <a:lnTo>
                  <a:pt x="6545" y="7064"/>
                </a:lnTo>
                <a:lnTo>
                  <a:pt x="6523" y="6925"/>
                </a:lnTo>
                <a:lnTo>
                  <a:pt x="6513" y="6864"/>
                </a:lnTo>
                <a:lnTo>
                  <a:pt x="6506" y="6811"/>
                </a:lnTo>
                <a:lnTo>
                  <a:pt x="6501" y="6768"/>
                </a:lnTo>
                <a:lnTo>
                  <a:pt x="6499" y="6737"/>
                </a:lnTo>
                <a:lnTo>
                  <a:pt x="6497" y="6664"/>
                </a:lnTo>
                <a:lnTo>
                  <a:pt x="6491" y="6553"/>
                </a:lnTo>
                <a:lnTo>
                  <a:pt x="6477" y="6279"/>
                </a:lnTo>
                <a:lnTo>
                  <a:pt x="6461" y="6029"/>
                </a:lnTo>
                <a:lnTo>
                  <a:pt x="6454" y="5921"/>
                </a:lnTo>
                <a:lnTo>
                  <a:pt x="6454" y="6559"/>
                </a:lnTo>
                <a:lnTo>
                  <a:pt x="6453" y="6583"/>
                </a:lnTo>
                <a:lnTo>
                  <a:pt x="6451" y="6615"/>
                </a:lnTo>
                <a:lnTo>
                  <a:pt x="6440" y="6698"/>
                </a:lnTo>
                <a:lnTo>
                  <a:pt x="6425" y="6799"/>
                </a:lnTo>
                <a:lnTo>
                  <a:pt x="6407" y="6907"/>
                </a:lnTo>
                <a:lnTo>
                  <a:pt x="6389" y="7013"/>
                </a:lnTo>
                <a:lnTo>
                  <a:pt x="6372" y="7106"/>
                </a:lnTo>
                <a:lnTo>
                  <a:pt x="6359" y="7175"/>
                </a:lnTo>
                <a:lnTo>
                  <a:pt x="6354" y="7198"/>
                </a:lnTo>
                <a:lnTo>
                  <a:pt x="6351" y="7211"/>
                </a:lnTo>
                <a:lnTo>
                  <a:pt x="6350" y="7214"/>
                </a:lnTo>
                <a:lnTo>
                  <a:pt x="6347" y="7211"/>
                </a:lnTo>
                <a:lnTo>
                  <a:pt x="6345" y="7193"/>
                </a:lnTo>
                <a:lnTo>
                  <a:pt x="6341" y="7162"/>
                </a:lnTo>
                <a:lnTo>
                  <a:pt x="6338" y="7119"/>
                </a:lnTo>
                <a:lnTo>
                  <a:pt x="6330" y="7000"/>
                </a:lnTo>
                <a:lnTo>
                  <a:pt x="6323" y="6856"/>
                </a:lnTo>
                <a:lnTo>
                  <a:pt x="6316" y="6700"/>
                </a:lnTo>
                <a:lnTo>
                  <a:pt x="6311" y="6548"/>
                </a:lnTo>
                <a:lnTo>
                  <a:pt x="6308" y="6417"/>
                </a:lnTo>
                <a:lnTo>
                  <a:pt x="6306" y="6321"/>
                </a:lnTo>
                <a:lnTo>
                  <a:pt x="6304" y="5945"/>
                </a:lnTo>
                <a:lnTo>
                  <a:pt x="6298" y="5307"/>
                </a:lnTo>
                <a:lnTo>
                  <a:pt x="6291" y="4437"/>
                </a:lnTo>
                <a:lnTo>
                  <a:pt x="6327" y="4581"/>
                </a:lnTo>
                <a:lnTo>
                  <a:pt x="6411" y="4915"/>
                </a:lnTo>
                <a:lnTo>
                  <a:pt x="6461" y="5106"/>
                </a:lnTo>
                <a:lnTo>
                  <a:pt x="6509" y="5288"/>
                </a:lnTo>
                <a:lnTo>
                  <a:pt x="6532" y="5369"/>
                </a:lnTo>
                <a:lnTo>
                  <a:pt x="6554" y="5443"/>
                </a:lnTo>
                <a:lnTo>
                  <a:pt x="6572" y="5503"/>
                </a:lnTo>
                <a:lnTo>
                  <a:pt x="6587" y="5550"/>
                </a:lnTo>
                <a:lnTo>
                  <a:pt x="6595" y="5569"/>
                </a:lnTo>
                <a:lnTo>
                  <a:pt x="6600" y="5589"/>
                </a:lnTo>
                <a:lnTo>
                  <a:pt x="6606" y="5611"/>
                </a:lnTo>
                <a:lnTo>
                  <a:pt x="6609" y="5631"/>
                </a:lnTo>
                <a:lnTo>
                  <a:pt x="6616" y="5675"/>
                </a:lnTo>
                <a:lnTo>
                  <a:pt x="6621" y="5719"/>
                </a:lnTo>
                <a:lnTo>
                  <a:pt x="6625" y="5764"/>
                </a:lnTo>
                <a:lnTo>
                  <a:pt x="6626" y="5809"/>
                </a:lnTo>
                <a:lnTo>
                  <a:pt x="6626" y="5855"/>
                </a:lnTo>
                <a:lnTo>
                  <a:pt x="6625" y="5901"/>
                </a:lnTo>
                <a:lnTo>
                  <a:pt x="6621" y="5989"/>
                </a:lnTo>
                <a:lnTo>
                  <a:pt x="6618" y="6074"/>
                </a:lnTo>
                <a:lnTo>
                  <a:pt x="6615" y="6113"/>
                </a:lnTo>
                <a:lnTo>
                  <a:pt x="6615" y="6150"/>
                </a:lnTo>
                <a:lnTo>
                  <a:pt x="6615" y="6185"/>
                </a:lnTo>
                <a:lnTo>
                  <a:pt x="6618" y="6218"/>
                </a:lnTo>
                <a:lnTo>
                  <a:pt x="6622" y="6290"/>
                </a:lnTo>
                <a:lnTo>
                  <a:pt x="6627" y="6379"/>
                </a:lnTo>
                <a:lnTo>
                  <a:pt x="6634" y="6587"/>
                </a:lnTo>
                <a:lnTo>
                  <a:pt x="6639" y="6692"/>
                </a:lnTo>
                <a:lnTo>
                  <a:pt x="6645" y="6791"/>
                </a:lnTo>
                <a:lnTo>
                  <a:pt x="6648" y="6837"/>
                </a:lnTo>
                <a:lnTo>
                  <a:pt x="6652" y="6877"/>
                </a:lnTo>
                <a:lnTo>
                  <a:pt x="6657" y="6913"/>
                </a:lnTo>
                <a:lnTo>
                  <a:pt x="6662" y="6945"/>
                </a:lnTo>
                <a:lnTo>
                  <a:pt x="6667" y="6975"/>
                </a:lnTo>
                <a:lnTo>
                  <a:pt x="6669" y="7010"/>
                </a:lnTo>
                <a:lnTo>
                  <a:pt x="6670" y="7048"/>
                </a:lnTo>
                <a:lnTo>
                  <a:pt x="6670" y="7090"/>
                </a:lnTo>
                <a:lnTo>
                  <a:pt x="6669" y="7135"/>
                </a:lnTo>
                <a:lnTo>
                  <a:pt x="6667" y="7180"/>
                </a:lnTo>
                <a:lnTo>
                  <a:pt x="6661" y="7275"/>
                </a:lnTo>
                <a:lnTo>
                  <a:pt x="6654" y="7368"/>
                </a:lnTo>
                <a:lnTo>
                  <a:pt x="6648" y="7454"/>
                </a:lnTo>
                <a:lnTo>
                  <a:pt x="6645" y="7493"/>
                </a:lnTo>
                <a:lnTo>
                  <a:pt x="6645" y="7527"/>
                </a:lnTo>
                <a:lnTo>
                  <a:pt x="6645" y="7557"/>
                </a:lnTo>
                <a:lnTo>
                  <a:pt x="6648" y="7583"/>
                </a:lnTo>
                <a:close/>
                <a:moveTo>
                  <a:pt x="7982" y="5891"/>
                </a:moveTo>
                <a:lnTo>
                  <a:pt x="7982" y="5891"/>
                </a:lnTo>
                <a:lnTo>
                  <a:pt x="7974" y="6040"/>
                </a:lnTo>
                <a:lnTo>
                  <a:pt x="7961" y="6259"/>
                </a:lnTo>
                <a:lnTo>
                  <a:pt x="7925" y="6791"/>
                </a:lnTo>
                <a:lnTo>
                  <a:pt x="7879" y="7479"/>
                </a:lnTo>
                <a:lnTo>
                  <a:pt x="7878" y="7239"/>
                </a:lnTo>
                <a:lnTo>
                  <a:pt x="7877" y="6990"/>
                </a:lnTo>
                <a:lnTo>
                  <a:pt x="7875" y="6702"/>
                </a:lnTo>
                <a:lnTo>
                  <a:pt x="7872" y="6409"/>
                </a:lnTo>
                <a:lnTo>
                  <a:pt x="7869" y="6271"/>
                </a:lnTo>
                <a:lnTo>
                  <a:pt x="7866" y="6146"/>
                </a:lnTo>
                <a:lnTo>
                  <a:pt x="7862" y="6035"/>
                </a:lnTo>
                <a:lnTo>
                  <a:pt x="7859" y="5946"/>
                </a:lnTo>
                <a:lnTo>
                  <a:pt x="7854" y="5883"/>
                </a:lnTo>
                <a:lnTo>
                  <a:pt x="7851" y="5861"/>
                </a:lnTo>
                <a:lnTo>
                  <a:pt x="7849" y="5846"/>
                </a:lnTo>
                <a:lnTo>
                  <a:pt x="7847" y="5833"/>
                </a:lnTo>
                <a:lnTo>
                  <a:pt x="7844" y="5814"/>
                </a:lnTo>
                <a:lnTo>
                  <a:pt x="7841" y="5759"/>
                </a:lnTo>
                <a:lnTo>
                  <a:pt x="7839" y="5683"/>
                </a:lnTo>
                <a:lnTo>
                  <a:pt x="7839" y="5592"/>
                </a:lnTo>
                <a:lnTo>
                  <a:pt x="7839" y="5487"/>
                </a:lnTo>
                <a:lnTo>
                  <a:pt x="7841" y="5373"/>
                </a:lnTo>
                <a:lnTo>
                  <a:pt x="7845" y="5132"/>
                </a:lnTo>
                <a:lnTo>
                  <a:pt x="7851" y="4896"/>
                </a:lnTo>
                <a:lnTo>
                  <a:pt x="7857" y="4692"/>
                </a:lnTo>
                <a:lnTo>
                  <a:pt x="7865" y="4496"/>
                </a:lnTo>
                <a:lnTo>
                  <a:pt x="7868" y="4506"/>
                </a:lnTo>
                <a:lnTo>
                  <a:pt x="7874" y="4519"/>
                </a:lnTo>
                <a:lnTo>
                  <a:pt x="7891" y="4552"/>
                </a:lnTo>
                <a:lnTo>
                  <a:pt x="7914" y="4596"/>
                </a:lnTo>
                <a:lnTo>
                  <a:pt x="7938" y="4646"/>
                </a:lnTo>
                <a:lnTo>
                  <a:pt x="7951" y="4674"/>
                </a:lnTo>
                <a:lnTo>
                  <a:pt x="7963" y="4704"/>
                </a:lnTo>
                <a:lnTo>
                  <a:pt x="7974" y="4734"/>
                </a:lnTo>
                <a:lnTo>
                  <a:pt x="7985" y="4765"/>
                </a:lnTo>
                <a:lnTo>
                  <a:pt x="7994" y="4798"/>
                </a:lnTo>
                <a:lnTo>
                  <a:pt x="8003" y="4830"/>
                </a:lnTo>
                <a:lnTo>
                  <a:pt x="8009" y="4864"/>
                </a:lnTo>
                <a:lnTo>
                  <a:pt x="8012" y="4897"/>
                </a:lnTo>
                <a:lnTo>
                  <a:pt x="8015" y="4934"/>
                </a:lnTo>
                <a:lnTo>
                  <a:pt x="8016" y="4979"/>
                </a:lnTo>
                <a:lnTo>
                  <a:pt x="8016" y="5031"/>
                </a:lnTo>
                <a:lnTo>
                  <a:pt x="8016" y="5087"/>
                </a:lnTo>
                <a:lnTo>
                  <a:pt x="8014" y="5216"/>
                </a:lnTo>
                <a:lnTo>
                  <a:pt x="8009" y="5355"/>
                </a:lnTo>
                <a:lnTo>
                  <a:pt x="8003" y="5499"/>
                </a:lnTo>
                <a:lnTo>
                  <a:pt x="7996" y="5642"/>
                </a:lnTo>
                <a:lnTo>
                  <a:pt x="7982" y="5891"/>
                </a:lnTo>
                <a:close/>
                <a:moveTo>
                  <a:pt x="8576" y="7389"/>
                </a:moveTo>
                <a:lnTo>
                  <a:pt x="8576" y="7389"/>
                </a:lnTo>
                <a:lnTo>
                  <a:pt x="8557" y="7506"/>
                </a:lnTo>
                <a:lnTo>
                  <a:pt x="8531" y="7638"/>
                </a:lnTo>
                <a:lnTo>
                  <a:pt x="8505" y="7776"/>
                </a:lnTo>
                <a:lnTo>
                  <a:pt x="8477" y="7911"/>
                </a:lnTo>
                <a:lnTo>
                  <a:pt x="8432" y="8131"/>
                </a:lnTo>
                <a:lnTo>
                  <a:pt x="8412" y="8221"/>
                </a:lnTo>
                <a:lnTo>
                  <a:pt x="8220" y="7924"/>
                </a:lnTo>
                <a:lnTo>
                  <a:pt x="8215" y="7918"/>
                </a:lnTo>
                <a:lnTo>
                  <a:pt x="8203" y="7900"/>
                </a:lnTo>
                <a:lnTo>
                  <a:pt x="8188" y="7872"/>
                </a:lnTo>
                <a:lnTo>
                  <a:pt x="8179" y="7855"/>
                </a:lnTo>
                <a:lnTo>
                  <a:pt x="8170" y="7835"/>
                </a:lnTo>
                <a:lnTo>
                  <a:pt x="8161" y="7813"/>
                </a:lnTo>
                <a:lnTo>
                  <a:pt x="8153" y="7789"/>
                </a:lnTo>
                <a:lnTo>
                  <a:pt x="8145" y="7764"/>
                </a:lnTo>
                <a:lnTo>
                  <a:pt x="8139" y="7736"/>
                </a:lnTo>
                <a:lnTo>
                  <a:pt x="8134" y="7708"/>
                </a:lnTo>
                <a:lnTo>
                  <a:pt x="8130" y="7678"/>
                </a:lnTo>
                <a:lnTo>
                  <a:pt x="8129" y="7645"/>
                </a:lnTo>
                <a:lnTo>
                  <a:pt x="8131" y="7613"/>
                </a:lnTo>
                <a:lnTo>
                  <a:pt x="8136" y="7539"/>
                </a:lnTo>
                <a:lnTo>
                  <a:pt x="8142" y="7459"/>
                </a:lnTo>
                <a:lnTo>
                  <a:pt x="8152" y="7293"/>
                </a:lnTo>
                <a:lnTo>
                  <a:pt x="8161" y="7108"/>
                </a:lnTo>
                <a:lnTo>
                  <a:pt x="8087" y="7270"/>
                </a:lnTo>
                <a:lnTo>
                  <a:pt x="8095" y="6961"/>
                </a:lnTo>
                <a:lnTo>
                  <a:pt x="8105" y="6689"/>
                </a:lnTo>
                <a:lnTo>
                  <a:pt x="8111" y="6557"/>
                </a:lnTo>
                <a:lnTo>
                  <a:pt x="8117" y="6440"/>
                </a:lnTo>
                <a:lnTo>
                  <a:pt x="8121" y="6382"/>
                </a:lnTo>
                <a:lnTo>
                  <a:pt x="8125" y="6315"/>
                </a:lnTo>
                <a:lnTo>
                  <a:pt x="8141" y="6159"/>
                </a:lnTo>
                <a:lnTo>
                  <a:pt x="8160" y="5988"/>
                </a:lnTo>
                <a:lnTo>
                  <a:pt x="8181" y="5815"/>
                </a:lnTo>
                <a:lnTo>
                  <a:pt x="8201" y="5655"/>
                </a:lnTo>
                <a:lnTo>
                  <a:pt x="8219" y="5524"/>
                </a:lnTo>
                <a:lnTo>
                  <a:pt x="8235" y="5401"/>
                </a:lnTo>
                <a:lnTo>
                  <a:pt x="8244" y="5426"/>
                </a:lnTo>
                <a:lnTo>
                  <a:pt x="8260" y="5464"/>
                </a:lnTo>
                <a:lnTo>
                  <a:pt x="8278" y="5515"/>
                </a:lnTo>
                <a:lnTo>
                  <a:pt x="8298" y="5574"/>
                </a:lnTo>
                <a:lnTo>
                  <a:pt x="8308" y="5606"/>
                </a:lnTo>
                <a:lnTo>
                  <a:pt x="8316" y="5639"/>
                </a:lnTo>
                <a:lnTo>
                  <a:pt x="8324" y="5673"/>
                </a:lnTo>
                <a:lnTo>
                  <a:pt x="8331" y="5708"/>
                </a:lnTo>
                <a:lnTo>
                  <a:pt x="8336" y="5743"/>
                </a:lnTo>
                <a:lnTo>
                  <a:pt x="8339" y="5778"/>
                </a:lnTo>
                <a:lnTo>
                  <a:pt x="8340" y="5813"/>
                </a:lnTo>
                <a:lnTo>
                  <a:pt x="8339" y="5846"/>
                </a:lnTo>
                <a:lnTo>
                  <a:pt x="8337" y="5880"/>
                </a:lnTo>
                <a:lnTo>
                  <a:pt x="8334" y="5916"/>
                </a:lnTo>
                <a:lnTo>
                  <a:pt x="8333" y="5988"/>
                </a:lnTo>
                <a:lnTo>
                  <a:pt x="8333" y="6064"/>
                </a:lnTo>
                <a:lnTo>
                  <a:pt x="8337" y="6138"/>
                </a:lnTo>
                <a:lnTo>
                  <a:pt x="8342" y="6211"/>
                </a:lnTo>
                <a:lnTo>
                  <a:pt x="8349" y="6279"/>
                </a:lnTo>
                <a:lnTo>
                  <a:pt x="8358" y="6341"/>
                </a:lnTo>
                <a:lnTo>
                  <a:pt x="8363" y="6369"/>
                </a:lnTo>
                <a:lnTo>
                  <a:pt x="8368" y="6396"/>
                </a:lnTo>
                <a:lnTo>
                  <a:pt x="8382" y="6454"/>
                </a:lnTo>
                <a:lnTo>
                  <a:pt x="8402" y="6528"/>
                </a:lnTo>
                <a:lnTo>
                  <a:pt x="8446" y="6690"/>
                </a:lnTo>
                <a:lnTo>
                  <a:pt x="8486" y="6827"/>
                </a:lnTo>
                <a:lnTo>
                  <a:pt x="8501" y="6885"/>
                </a:lnTo>
                <a:lnTo>
                  <a:pt x="8524" y="6929"/>
                </a:lnTo>
                <a:lnTo>
                  <a:pt x="8545" y="6975"/>
                </a:lnTo>
                <a:lnTo>
                  <a:pt x="8554" y="6998"/>
                </a:lnTo>
                <a:lnTo>
                  <a:pt x="8563" y="7023"/>
                </a:lnTo>
                <a:lnTo>
                  <a:pt x="8571" y="7049"/>
                </a:lnTo>
                <a:lnTo>
                  <a:pt x="8578" y="7077"/>
                </a:lnTo>
                <a:lnTo>
                  <a:pt x="8583" y="7106"/>
                </a:lnTo>
                <a:lnTo>
                  <a:pt x="8588" y="7137"/>
                </a:lnTo>
                <a:lnTo>
                  <a:pt x="8590" y="7172"/>
                </a:lnTo>
                <a:lnTo>
                  <a:pt x="8592" y="7209"/>
                </a:lnTo>
                <a:lnTo>
                  <a:pt x="8592" y="7249"/>
                </a:lnTo>
                <a:lnTo>
                  <a:pt x="8588" y="7292"/>
                </a:lnTo>
                <a:lnTo>
                  <a:pt x="8583" y="7339"/>
                </a:lnTo>
                <a:lnTo>
                  <a:pt x="8576" y="7389"/>
                </a:lnTo>
                <a:close/>
                <a:moveTo>
                  <a:pt x="9363" y="5327"/>
                </a:moveTo>
                <a:lnTo>
                  <a:pt x="9363" y="5327"/>
                </a:lnTo>
                <a:lnTo>
                  <a:pt x="9362" y="5341"/>
                </a:lnTo>
                <a:lnTo>
                  <a:pt x="9359" y="5360"/>
                </a:lnTo>
                <a:lnTo>
                  <a:pt x="9351" y="5410"/>
                </a:lnTo>
                <a:lnTo>
                  <a:pt x="9339" y="5470"/>
                </a:lnTo>
                <a:lnTo>
                  <a:pt x="9326" y="5534"/>
                </a:lnTo>
                <a:lnTo>
                  <a:pt x="9300" y="5648"/>
                </a:lnTo>
                <a:lnTo>
                  <a:pt x="9288" y="5697"/>
                </a:lnTo>
                <a:lnTo>
                  <a:pt x="9291" y="5655"/>
                </a:lnTo>
                <a:lnTo>
                  <a:pt x="9296" y="5553"/>
                </a:lnTo>
                <a:lnTo>
                  <a:pt x="9300" y="5422"/>
                </a:lnTo>
                <a:lnTo>
                  <a:pt x="9303" y="5357"/>
                </a:lnTo>
                <a:lnTo>
                  <a:pt x="9303" y="5297"/>
                </a:lnTo>
                <a:lnTo>
                  <a:pt x="9304" y="5269"/>
                </a:lnTo>
                <a:lnTo>
                  <a:pt x="9306" y="5237"/>
                </a:lnTo>
                <a:lnTo>
                  <a:pt x="9309" y="5205"/>
                </a:lnTo>
                <a:lnTo>
                  <a:pt x="9312" y="5172"/>
                </a:lnTo>
                <a:lnTo>
                  <a:pt x="9322" y="5105"/>
                </a:lnTo>
                <a:lnTo>
                  <a:pt x="9333" y="5041"/>
                </a:lnTo>
                <a:lnTo>
                  <a:pt x="9344" y="4984"/>
                </a:lnTo>
                <a:lnTo>
                  <a:pt x="9353" y="4938"/>
                </a:lnTo>
                <a:lnTo>
                  <a:pt x="9363" y="4897"/>
                </a:lnTo>
                <a:lnTo>
                  <a:pt x="9363" y="5327"/>
                </a:lnTo>
                <a:close/>
                <a:moveTo>
                  <a:pt x="9482" y="7256"/>
                </a:moveTo>
                <a:lnTo>
                  <a:pt x="9482" y="7256"/>
                </a:lnTo>
                <a:lnTo>
                  <a:pt x="9475" y="7219"/>
                </a:lnTo>
                <a:lnTo>
                  <a:pt x="9467" y="7184"/>
                </a:lnTo>
                <a:lnTo>
                  <a:pt x="9459" y="7148"/>
                </a:lnTo>
                <a:lnTo>
                  <a:pt x="9448" y="7108"/>
                </a:lnTo>
                <a:lnTo>
                  <a:pt x="9436" y="7062"/>
                </a:lnTo>
                <a:lnTo>
                  <a:pt x="9423" y="7010"/>
                </a:lnTo>
                <a:lnTo>
                  <a:pt x="9409" y="6947"/>
                </a:lnTo>
                <a:lnTo>
                  <a:pt x="9393" y="6870"/>
                </a:lnTo>
                <a:lnTo>
                  <a:pt x="9384" y="6829"/>
                </a:lnTo>
                <a:lnTo>
                  <a:pt x="9380" y="6791"/>
                </a:lnTo>
                <a:lnTo>
                  <a:pt x="9376" y="6755"/>
                </a:lnTo>
                <a:lnTo>
                  <a:pt x="9374" y="6720"/>
                </a:lnTo>
                <a:lnTo>
                  <a:pt x="9372" y="6685"/>
                </a:lnTo>
                <a:lnTo>
                  <a:pt x="9374" y="6651"/>
                </a:lnTo>
                <a:lnTo>
                  <a:pt x="9375" y="6619"/>
                </a:lnTo>
                <a:lnTo>
                  <a:pt x="9377" y="6587"/>
                </a:lnTo>
                <a:lnTo>
                  <a:pt x="9384" y="6521"/>
                </a:lnTo>
                <a:lnTo>
                  <a:pt x="9393" y="6451"/>
                </a:lnTo>
                <a:lnTo>
                  <a:pt x="9400" y="6375"/>
                </a:lnTo>
                <a:lnTo>
                  <a:pt x="9404" y="6334"/>
                </a:lnTo>
                <a:lnTo>
                  <a:pt x="9407" y="6292"/>
                </a:lnTo>
                <a:lnTo>
                  <a:pt x="9413" y="6208"/>
                </a:lnTo>
                <a:lnTo>
                  <a:pt x="9421" y="6134"/>
                </a:lnTo>
                <a:lnTo>
                  <a:pt x="9428" y="6070"/>
                </a:lnTo>
                <a:lnTo>
                  <a:pt x="9435" y="6017"/>
                </a:lnTo>
                <a:lnTo>
                  <a:pt x="9442" y="5975"/>
                </a:lnTo>
                <a:lnTo>
                  <a:pt x="9447" y="5945"/>
                </a:lnTo>
                <a:lnTo>
                  <a:pt x="9452" y="5921"/>
                </a:lnTo>
                <a:lnTo>
                  <a:pt x="9454" y="5988"/>
                </a:lnTo>
                <a:lnTo>
                  <a:pt x="9461" y="6146"/>
                </a:lnTo>
                <a:lnTo>
                  <a:pt x="9471" y="6327"/>
                </a:lnTo>
                <a:lnTo>
                  <a:pt x="9476" y="6408"/>
                </a:lnTo>
                <a:lnTo>
                  <a:pt x="9482" y="6470"/>
                </a:lnTo>
                <a:lnTo>
                  <a:pt x="9490" y="6533"/>
                </a:lnTo>
                <a:lnTo>
                  <a:pt x="9505" y="6618"/>
                </a:lnTo>
                <a:lnTo>
                  <a:pt x="9521" y="6715"/>
                </a:lnTo>
                <a:lnTo>
                  <a:pt x="9541" y="6819"/>
                </a:lnTo>
                <a:lnTo>
                  <a:pt x="9577" y="7008"/>
                </a:lnTo>
                <a:lnTo>
                  <a:pt x="9600" y="7122"/>
                </a:lnTo>
                <a:lnTo>
                  <a:pt x="9603" y="7142"/>
                </a:lnTo>
                <a:lnTo>
                  <a:pt x="9606" y="7169"/>
                </a:lnTo>
                <a:lnTo>
                  <a:pt x="9612" y="7246"/>
                </a:lnTo>
                <a:lnTo>
                  <a:pt x="9616" y="7346"/>
                </a:lnTo>
                <a:lnTo>
                  <a:pt x="9622" y="7457"/>
                </a:lnTo>
                <a:lnTo>
                  <a:pt x="9633" y="7678"/>
                </a:lnTo>
                <a:lnTo>
                  <a:pt x="9639" y="7769"/>
                </a:lnTo>
                <a:lnTo>
                  <a:pt x="9645" y="7835"/>
                </a:lnTo>
                <a:lnTo>
                  <a:pt x="9621" y="7759"/>
                </a:lnTo>
                <a:lnTo>
                  <a:pt x="9568" y="7585"/>
                </a:lnTo>
                <a:lnTo>
                  <a:pt x="9539" y="7485"/>
                </a:lnTo>
                <a:lnTo>
                  <a:pt x="9513" y="7390"/>
                </a:lnTo>
                <a:lnTo>
                  <a:pt x="9493" y="7311"/>
                </a:lnTo>
                <a:lnTo>
                  <a:pt x="9485" y="7280"/>
                </a:lnTo>
                <a:lnTo>
                  <a:pt x="9482" y="7256"/>
                </a:lnTo>
                <a:close/>
                <a:moveTo>
                  <a:pt x="10356" y="6084"/>
                </a:moveTo>
                <a:lnTo>
                  <a:pt x="10356" y="6084"/>
                </a:lnTo>
                <a:lnTo>
                  <a:pt x="10360" y="6090"/>
                </a:lnTo>
                <a:lnTo>
                  <a:pt x="10364" y="6100"/>
                </a:lnTo>
                <a:lnTo>
                  <a:pt x="10374" y="6128"/>
                </a:lnTo>
                <a:lnTo>
                  <a:pt x="10386" y="6166"/>
                </a:lnTo>
                <a:lnTo>
                  <a:pt x="10402" y="6214"/>
                </a:lnTo>
                <a:lnTo>
                  <a:pt x="10435" y="6331"/>
                </a:lnTo>
                <a:lnTo>
                  <a:pt x="10469" y="6464"/>
                </a:lnTo>
                <a:lnTo>
                  <a:pt x="10487" y="6534"/>
                </a:lnTo>
                <a:lnTo>
                  <a:pt x="10503" y="6601"/>
                </a:lnTo>
                <a:lnTo>
                  <a:pt x="10517" y="6667"/>
                </a:lnTo>
                <a:lnTo>
                  <a:pt x="10529" y="6728"/>
                </a:lnTo>
                <a:lnTo>
                  <a:pt x="10540" y="6785"/>
                </a:lnTo>
                <a:lnTo>
                  <a:pt x="10547" y="6833"/>
                </a:lnTo>
                <a:lnTo>
                  <a:pt x="10549" y="6853"/>
                </a:lnTo>
                <a:lnTo>
                  <a:pt x="10550" y="6871"/>
                </a:lnTo>
                <a:lnTo>
                  <a:pt x="10551" y="6887"/>
                </a:lnTo>
                <a:lnTo>
                  <a:pt x="10550" y="6900"/>
                </a:lnTo>
                <a:lnTo>
                  <a:pt x="10547" y="6923"/>
                </a:lnTo>
                <a:lnTo>
                  <a:pt x="10546" y="6948"/>
                </a:lnTo>
                <a:lnTo>
                  <a:pt x="10545" y="7001"/>
                </a:lnTo>
                <a:lnTo>
                  <a:pt x="10547" y="7058"/>
                </a:lnTo>
                <a:lnTo>
                  <a:pt x="10550" y="7116"/>
                </a:lnTo>
                <a:lnTo>
                  <a:pt x="10552" y="7177"/>
                </a:lnTo>
                <a:lnTo>
                  <a:pt x="10553" y="7235"/>
                </a:lnTo>
                <a:lnTo>
                  <a:pt x="10553" y="7293"/>
                </a:lnTo>
                <a:lnTo>
                  <a:pt x="10552" y="7320"/>
                </a:lnTo>
                <a:lnTo>
                  <a:pt x="10550" y="7345"/>
                </a:lnTo>
                <a:lnTo>
                  <a:pt x="10546" y="7369"/>
                </a:lnTo>
                <a:lnTo>
                  <a:pt x="10543" y="7390"/>
                </a:lnTo>
                <a:lnTo>
                  <a:pt x="10538" y="7410"/>
                </a:lnTo>
                <a:lnTo>
                  <a:pt x="10532" y="7428"/>
                </a:lnTo>
                <a:lnTo>
                  <a:pt x="10526" y="7442"/>
                </a:lnTo>
                <a:lnTo>
                  <a:pt x="10520" y="7455"/>
                </a:lnTo>
                <a:lnTo>
                  <a:pt x="10514" y="7467"/>
                </a:lnTo>
                <a:lnTo>
                  <a:pt x="10507" y="7477"/>
                </a:lnTo>
                <a:lnTo>
                  <a:pt x="10495" y="7493"/>
                </a:lnTo>
                <a:lnTo>
                  <a:pt x="10485" y="7502"/>
                </a:lnTo>
                <a:lnTo>
                  <a:pt x="10478" y="7507"/>
                </a:lnTo>
                <a:lnTo>
                  <a:pt x="10475" y="7508"/>
                </a:lnTo>
                <a:lnTo>
                  <a:pt x="10475" y="7494"/>
                </a:lnTo>
                <a:lnTo>
                  <a:pt x="10473" y="7475"/>
                </a:lnTo>
                <a:lnTo>
                  <a:pt x="10468" y="7431"/>
                </a:lnTo>
                <a:lnTo>
                  <a:pt x="10453" y="7324"/>
                </a:lnTo>
                <a:lnTo>
                  <a:pt x="10445" y="7268"/>
                </a:lnTo>
                <a:lnTo>
                  <a:pt x="10438" y="7210"/>
                </a:lnTo>
                <a:lnTo>
                  <a:pt x="10433" y="7156"/>
                </a:lnTo>
                <a:lnTo>
                  <a:pt x="10431" y="7131"/>
                </a:lnTo>
                <a:lnTo>
                  <a:pt x="10431" y="7108"/>
                </a:lnTo>
                <a:lnTo>
                  <a:pt x="10430" y="7077"/>
                </a:lnTo>
                <a:lnTo>
                  <a:pt x="10426" y="7028"/>
                </a:lnTo>
                <a:lnTo>
                  <a:pt x="10415" y="6892"/>
                </a:lnTo>
                <a:lnTo>
                  <a:pt x="10383" y="6535"/>
                </a:lnTo>
                <a:lnTo>
                  <a:pt x="10367" y="6357"/>
                </a:lnTo>
                <a:lnTo>
                  <a:pt x="10355" y="6208"/>
                </a:lnTo>
                <a:lnTo>
                  <a:pt x="10353" y="6152"/>
                </a:lnTo>
                <a:lnTo>
                  <a:pt x="10352" y="6111"/>
                </a:lnTo>
                <a:lnTo>
                  <a:pt x="10352" y="6096"/>
                </a:lnTo>
                <a:lnTo>
                  <a:pt x="10353" y="6087"/>
                </a:lnTo>
                <a:lnTo>
                  <a:pt x="10354" y="6083"/>
                </a:lnTo>
                <a:lnTo>
                  <a:pt x="10355" y="6083"/>
                </a:lnTo>
                <a:lnTo>
                  <a:pt x="10356" y="6084"/>
                </a:lnTo>
                <a:close/>
                <a:moveTo>
                  <a:pt x="10461" y="8711"/>
                </a:moveTo>
                <a:lnTo>
                  <a:pt x="10461" y="8711"/>
                </a:lnTo>
                <a:lnTo>
                  <a:pt x="10454" y="8674"/>
                </a:lnTo>
                <a:lnTo>
                  <a:pt x="10445" y="8632"/>
                </a:lnTo>
                <a:lnTo>
                  <a:pt x="10425" y="8534"/>
                </a:lnTo>
                <a:lnTo>
                  <a:pt x="10417" y="8481"/>
                </a:lnTo>
                <a:lnTo>
                  <a:pt x="10408" y="8429"/>
                </a:lnTo>
                <a:lnTo>
                  <a:pt x="10406" y="8402"/>
                </a:lnTo>
                <a:lnTo>
                  <a:pt x="10403" y="8376"/>
                </a:lnTo>
                <a:lnTo>
                  <a:pt x="10402" y="8350"/>
                </a:lnTo>
                <a:lnTo>
                  <a:pt x="10401" y="8325"/>
                </a:lnTo>
                <a:lnTo>
                  <a:pt x="10402" y="8224"/>
                </a:lnTo>
                <a:lnTo>
                  <a:pt x="10403" y="8175"/>
                </a:lnTo>
                <a:lnTo>
                  <a:pt x="10407" y="8131"/>
                </a:lnTo>
                <a:lnTo>
                  <a:pt x="10409" y="8109"/>
                </a:lnTo>
                <a:lnTo>
                  <a:pt x="10412" y="8090"/>
                </a:lnTo>
                <a:lnTo>
                  <a:pt x="10415" y="8072"/>
                </a:lnTo>
                <a:lnTo>
                  <a:pt x="10420" y="8056"/>
                </a:lnTo>
                <a:lnTo>
                  <a:pt x="10425" y="8042"/>
                </a:lnTo>
                <a:lnTo>
                  <a:pt x="10431" y="8030"/>
                </a:lnTo>
                <a:lnTo>
                  <a:pt x="10438" y="8020"/>
                </a:lnTo>
                <a:lnTo>
                  <a:pt x="10445" y="8013"/>
                </a:lnTo>
                <a:lnTo>
                  <a:pt x="10450" y="8012"/>
                </a:lnTo>
                <a:lnTo>
                  <a:pt x="10455" y="8010"/>
                </a:lnTo>
                <a:lnTo>
                  <a:pt x="10460" y="8012"/>
                </a:lnTo>
                <a:lnTo>
                  <a:pt x="10463" y="8014"/>
                </a:lnTo>
                <a:lnTo>
                  <a:pt x="10468" y="8018"/>
                </a:lnTo>
                <a:lnTo>
                  <a:pt x="10474" y="8024"/>
                </a:lnTo>
                <a:lnTo>
                  <a:pt x="10484" y="8037"/>
                </a:lnTo>
                <a:lnTo>
                  <a:pt x="10495" y="8054"/>
                </a:lnTo>
                <a:lnTo>
                  <a:pt x="10505" y="8074"/>
                </a:lnTo>
                <a:lnTo>
                  <a:pt x="10516" y="8098"/>
                </a:lnTo>
                <a:lnTo>
                  <a:pt x="10527" y="8122"/>
                </a:lnTo>
                <a:lnTo>
                  <a:pt x="10550" y="8175"/>
                </a:lnTo>
                <a:lnTo>
                  <a:pt x="10572" y="8228"/>
                </a:lnTo>
                <a:lnTo>
                  <a:pt x="10591" y="8275"/>
                </a:lnTo>
                <a:lnTo>
                  <a:pt x="10600" y="8294"/>
                </a:lnTo>
                <a:lnTo>
                  <a:pt x="10609" y="8310"/>
                </a:lnTo>
                <a:lnTo>
                  <a:pt x="10588" y="8385"/>
                </a:lnTo>
                <a:lnTo>
                  <a:pt x="10565" y="8460"/>
                </a:lnTo>
                <a:lnTo>
                  <a:pt x="10540" y="8544"/>
                </a:lnTo>
                <a:lnTo>
                  <a:pt x="10514" y="8623"/>
                </a:lnTo>
                <a:lnTo>
                  <a:pt x="10502" y="8657"/>
                </a:lnTo>
                <a:lnTo>
                  <a:pt x="10490" y="8686"/>
                </a:lnTo>
                <a:lnTo>
                  <a:pt x="10480" y="8707"/>
                </a:lnTo>
                <a:lnTo>
                  <a:pt x="10475" y="8715"/>
                </a:lnTo>
                <a:lnTo>
                  <a:pt x="10472" y="8719"/>
                </a:lnTo>
                <a:lnTo>
                  <a:pt x="10468" y="8722"/>
                </a:lnTo>
                <a:lnTo>
                  <a:pt x="10466" y="8722"/>
                </a:lnTo>
                <a:lnTo>
                  <a:pt x="10465" y="8721"/>
                </a:lnTo>
                <a:lnTo>
                  <a:pt x="10462" y="8717"/>
                </a:lnTo>
                <a:lnTo>
                  <a:pt x="10461" y="8711"/>
                </a:lnTo>
                <a:close/>
                <a:moveTo>
                  <a:pt x="10669" y="8013"/>
                </a:moveTo>
                <a:lnTo>
                  <a:pt x="10609" y="8087"/>
                </a:lnTo>
                <a:lnTo>
                  <a:pt x="10600" y="8043"/>
                </a:lnTo>
                <a:lnTo>
                  <a:pt x="10591" y="8000"/>
                </a:lnTo>
                <a:lnTo>
                  <a:pt x="10580" y="7954"/>
                </a:lnTo>
                <a:lnTo>
                  <a:pt x="10578" y="7942"/>
                </a:lnTo>
                <a:lnTo>
                  <a:pt x="10576" y="7930"/>
                </a:lnTo>
                <a:lnTo>
                  <a:pt x="10576" y="7918"/>
                </a:lnTo>
                <a:lnTo>
                  <a:pt x="10578" y="7906"/>
                </a:lnTo>
                <a:lnTo>
                  <a:pt x="10582" y="7881"/>
                </a:lnTo>
                <a:lnTo>
                  <a:pt x="10588" y="7858"/>
                </a:lnTo>
                <a:lnTo>
                  <a:pt x="10596" y="7836"/>
                </a:lnTo>
                <a:lnTo>
                  <a:pt x="10603" y="7821"/>
                </a:lnTo>
                <a:lnTo>
                  <a:pt x="10609" y="7805"/>
                </a:lnTo>
                <a:lnTo>
                  <a:pt x="10698" y="7672"/>
                </a:lnTo>
                <a:lnTo>
                  <a:pt x="10695" y="7715"/>
                </a:lnTo>
                <a:lnTo>
                  <a:pt x="10689" y="7815"/>
                </a:lnTo>
                <a:lnTo>
                  <a:pt x="10684" y="7872"/>
                </a:lnTo>
                <a:lnTo>
                  <a:pt x="10680" y="7929"/>
                </a:lnTo>
                <a:lnTo>
                  <a:pt x="10674" y="7977"/>
                </a:lnTo>
                <a:lnTo>
                  <a:pt x="10669" y="8013"/>
                </a:lnTo>
                <a:close/>
                <a:moveTo>
                  <a:pt x="11099" y="7761"/>
                </a:moveTo>
                <a:lnTo>
                  <a:pt x="11099" y="7761"/>
                </a:lnTo>
                <a:lnTo>
                  <a:pt x="11093" y="7789"/>
                </a:lnTo>
                <a:lnTo>
                  <a:pt x="11085" y="7819"/>
                </a:lnTo>
                <a:lnTo>
                  <a:pt x="11068" y="7879"/>
                </a:lnTo>
                <a:lnTo>
                  <a:pt x="11048" y="7938"/>
                </a:lnTo>
                <a:lnTo>
                  <a:pt x="11028" y="7995"/>
                </a:lnTo>
                <a:lnTo>
                  <a:pt x="11010" y="8044"/>
                </a:lnTo>
                <a:lnTo>
                  <a:pt x="10994" y="8083"/>
                </a:lnTo>
                <a:lnTo>
                  <a:pt x="10980" y="8117"/>
                </a:lnTo>
                <a:lnTo>
                  <a:pt x="11113" y="7316"/>
                </a:lnTo>
                <a:lnTo>
                  <a:pt x="11111" y="7329"/>
                </a:lnTo>
                <a:lnTo>
                  <a:pt x="11110" y="7346"/>
                </a:lnTo>
                <a:lnTo>
                  <a:pt x="11110" y="7389"/>
                </a:lnTo>
                <a:lnTo>
                  <a:pt x="11110" y="7443"/>
                </a:lnTo>
                <a:lnTo>
                  <a:pt x="11112" y="7505"/>
                </a:lnTo>
                <a:lnTo>
                  <a:pt x="11112" y="7571"/>
                </a:lnTo>
                <a:lnTo>
                  <a:pt x="11111" y="7637"/>
                </a:lnTo>
                <a:lnTo>
                  <a:pt x="11110" y="7669"/>
                </a:lnTo>
                <a:lnTo>
                  <a:pt x="11107" y="7702"/>
                </a:lnTo>
                <a:lnTo>
                  <a:pt x="11104" y="7732"/>
                </a:lnTo>
                <a:lnTo>
                  <a:pt x="11099" y="7761"/>
                </a:lnTo>
                <a:close/>
                <a:moveTo>
                  <a:pt x="11559" y="8741"/>
                </a:moveTo>
                <a:lnTo>
                  <a:pt x="11499" y="6975"/>
                </a:lnTo>
                <a:lnTo>
                  <a:pt x="11500" y="6989"/>
                </a:lnTo>
                <a:lnTo>
                  <a:pt x="11503" y="7010"/>
                </a:lnTo>
                <a:lnTo>
                  <a:pt x="11511" y="7066"/>
                </a:lnTo>
                <a:lnTo>
                  <a:pt x="11536" y="7219"/>
                </a:lnTo>
                <a:lnTo>
                  <a:pt x="11551" y="7303"/>
                </a:lnTo>
                <a:lnTo>
                  <a:pt x="11562" y="7383"/>
                </a:lnTo>
                <a:lnTo>
                  <a:pt x="11566" y="7420"/>
                </a:lnTo>
                <a:lnTo>
                  <a:pt x="11570" y="7454"/>
                </a:lnTo>
                <a:lnTo>
                  <a:pt x="11572" y="7484"/>
                </a:lnTo>
                <a:lnTo>
                  <a:pt x="11574" y="7508"/>
                </a:lnTo>
                <a:lnTo>
                  <a:pt x="11575" y="7533"/>
                </a:lnTo>
                <a:lnTo>
                  <a:pt x="11576" y="7561"/>
                </a:lnTo>
                <a:lnTo>
                  <a:pt x="11581" y="7627"/>
                </a:lnTo>
                <a:lnTo>
                  <a:pt x="11588" y="7702"/>
                </a:lnTo>
                <a:lnTo>
                  <a:pt x="11598" y="7780"/>
                </a:lnTo>
                <a:lnTo>
                  <a:pt x="11607" y="7855"/>
                </a:lnTo>
                <a:lnTo>
                  <a:pt x="11617" y="7926"/>
                </a:lnTo>
                <a:lnTo>
                  <a:pt x="11632" y="8028"/>
                </a:lnTo>
                <a:lnTo>
                  <a:pt x="11638" y="8064"/>
                </a:lnTo>
                <a:lnTo>
                  <a:pt x="11642" y="8105"/>
                </a:lnTo>
                <a:lnTo>
                  <a:pt x="11644" y="8150"/>
                </a:lnTo>
                <a:lnTo>
                  <a:pt x="11646" y="8193"/>
                </a:lnTo>
                <a:lnTo>
                  <a:pt x="11648" y="8272"/>
                </a:lnTo>
                <a:lnTo>
                  <a:pt x="11648" y="8325"/>
                </a:lnTo>
                <a:lnTo>
                  <a:pt x="11647" y="8337"/>
                </a:lnTo>
                <a:lnTo>
                  <a:pt x="11644" y="8355"/>
                </a:lnTo>
                <a:lnTo>
                  <a:pt x="11634" y="8408"/>
                </a:lnTo>
                <a:lnTo>
                  <a:pt x="11619" y="8475"/>
                </a:lnTo>
                <a:lnTo>
                  <a:pt x="11604" y="8549"/>
                </a:lnTo>
                <a:lnTo>
                  <a:pt x="11572" y="8682"/>
                </a:lnTo>
                <a:lnTo>
                  <a:pt x="11559" y="8741"/>
                </a:lnTo>
                <a:close/>
                <a:moveTo>
                  <a:pt x="11945" y="6722"/>
                </a:moveTo>
                <a:lnTo>
                  <a:pt x="11945" y="6722"/>
                </a:lnTo>
                <a:lnTo>
                  <a:pt x="11932" y="6607"/>
                </a:lnTo>
                <a:lnTo>
                  <a:pt x="11918" y="6486"/>
                </a:lnTo>
                <a:lnTo>
                  <a:pt x="11900" y="6344"/>
                </a:lnTo>
                <a:lnTo>
                  <a:pt x="11879" y="6196"/>
                </a:lnTo>
                <a:lnTo>
                  <a:pt x="11868" y="6125"/>
                </a:lnTo>
                <a:lnTo>
                  <a:pt x="11857" y="6058"/>
                </a:lnTo>
                <a:lnTo>
                  <a:pt x="11845" y="5998"/>
                </a:lnTo>
                <a:lnTo>
                  <a:pt x="11834" y="5946"/>
                </a:lnTo>
                <a:lnTo>
                  <a:pt x="11828" y="5925"/>
                </a:lnTo>
                <a:lnTo>
                  <a:pt x="11822" y="5905"/>
                </a:lnTo>
                <a:lnTo>
                  <a:pt x="11816" y="5889"/>
                </a:lnTo>
                <a:lnTo>
                  <a:pt x="11811" y="5876"/>
                </a:lnTo>
                <a:lnTo>
                  <a:pt x="11799" y="5852"/>
                </a:lnTo>
                <a:lnTo>
                  <a:pt x="11790" y="5827"/>
                </a:lnTo>
                <a:lnTo>
                  <a:pt x="11779" y="5800"/>
                </a:lnTo>
                <a:lnTo>
                  <a:pt x="11769" y="5771"/>
                </a:lnTo>
                <a:lnTo>
                  <a:pt x="11750" y="5709"/>
                </a:lnTo>
                <a:lnTo>
                  <a:pt x="11733" y="5646"/>
                </a:lnTo>
                <a:lnTo>
                  <a:pt x="11716" y="5582"/>
                </a:lnTo>
                <a:lnTo>
                  <a:pt x="11702" y="5521"/>
                </a:lnTo>
                <a:lnTo>
                  <a:pt x="11678" y="5416"/>
                </a:lnTo>
                <a:lnTo>
                  <a:pt x="11673" y="5393"/>
                </a:lnTo>
                <a:lnTo>
                  <a:pt x="11670" y="5369"/>
                </a:lnTo>
                <a:lnTo>
                  <a:pt x="11668" y="5345"/>
                </a:lnTo>
                <a:lnTo>
                  <a:pt x="11667" y="5321"/>
                </a:lnTo>
                <a:lnTo>
                  <a:pt x="11667" y="5299"/>
                </a:lnTo>
                <a:lnTo>
                  <a:pt x="11670" y="5275"/>
                </a:lnTo>
                <a:lnTo>
                  <a:pt x="11673" y="5230"/>
                </a:lnTo>
                <a:lnTo>
                  <a:pt x="11679" y="5192"/>
                </a:lnTo>
                <a:lnTo>
                  <a:pt x="11685" y="5162"/>
                </a:lnTo>
                <a:lnTo>
                  <a:pt x="11692" y="5134"/>
                </a:lnTo>
                <a:lnTo>
                  <a:pt x="11805" y="5505"/>
                </a:lnTo>
                <a:lnTo>
                  <a:pt x="11886" y="5773"/>
                </a:lnTo>
                <a:lnTo>
                  <a:pt x="11915" y="5869"/>
                </a:lnTo>
                <a:lnTo>
                  <a:pt x="11929" y="5921"/>
                </a:lnTo>
                <a:lnTo>
                  <a:pt x="11974" y="6106"/>
                </a:lnTo>
                <a:lnTo>
                  <a:pt x="12019" y="6292"/>
                </a:lnTo>
                <a:lnTo>
                  <a:pt x="12019" y="6298"/>
                </a:lnTo>
                <a:lnTo>
                  <a:pt x="12020" y="6305"/>
                </a:lnTo>
                <a:lnTo>
                  <a:pt x="12019" y="6323"/>
                </a:lnTo>
                <a:lnTo>
                  <a:pt x="12017" y="6345"/>
                </a:lnTo>
                <a:lnTo>
                  <a:pt x="12013" y="6369"/>
                </a:lnTo>
                <a:lnTo>
                  <a:pt x="12001" y="6427"/>
                </a:lnTo>
                <a:lnTo>
                  <a:pt x="11987" y="6490"/>
                </a:lnTo>
                <a:lnTo>
                  <a:pt x="11972" y="6557"/>
                </a:lnTo>
                <a:lnTo>
                  <a:pt x="11958" y="6619"/>
                </a:lnTo>
                <a:lnTo>
                  <a:pt x="11953" y="6649"/>
                </a:lnTo>
                <a:lnTo>
                  <a:pt x="11948" y="6677"/>
                </a:lnTo>
                <a:lnTo>
                  <a:pt x="11946" y="6701"/>
                </a:lnTo>
                <a:lnTo>
                  <a:pt x="11945" y="6722"/>
                </a:lnTo>
                <a:close/>
                <a:moveTo>
                  <a:pt x="12938" y="8844"/>
                </a:moveTo>
                <a:lnTo>
                  <a:pt x="12938" y="8844"/>
                </a:lnTo>
                <a:lnTo>
                  <a:pt x="12901" y="8940"/>
                </a:lnTo>
                <a:lnTo>
                  <a:pt x="12863" y="9037"/>
                </a:lnTo>
                <a:lnTo>
                  <a:pt x="12819" y="9141"/>
                </a:lnTo>
                <a:lnTo>
                  <a:pt x="12821" y="9099"/>
                </a:lnTo>
                <a:lnTo>
                  <a:pt x="12821" y="9051"/>
                </a:lnTo>
                <a:lnTo>
                  <a:pt x="12824" y="8998"/>
                </a:lnTo>
                <a:lnTo>
                  <a:pt x="12827" y="8970"/>
                </a:lnTo>
                <a:lnTo>
                  <a:pt x="12829" y="8943"/>
                </a:lnTo>
                <a:lnTo>
                  <a:pt x="12833" y="8914"/>
                </a:lnTo>
                <a:lnTo>
                  <a:pt x="12839" y="8885"/>
                </a:lnTo>
                <a:lnTo>
                  <a:pt x="12845" y="8855"/>
                </a:lnTo>
                <a:lnTo>
                  <a:pt x="12852" y="8826"/>
                </a:lnTo>
                <a:lnTo>
                  <a:pt x="12860" y="8796"/>
                </a:lnTo>
                <a:lnTo>
                  <a:pt x="12870" y="8767"/>
                </a:lnTo>
                <a:lnTo>
                  <a:pt x="12881" y="8739"/>
                </a:lnTo>
                <a:lnTo>
                  <a:pt x="12894" y="8711"/>
                </a:lnTo>
                <a:lnTo>
                  <a:pt x="12922" y="8657"/>
                </a:lnTo>
                <a:lnTo>
                  <a:pt x="12949" y="8609"/>
                </a:lnTo>
                <a:lnTo>
                  <a:pt x="12973" y="8566"/>
                </a:lnTo>
                <a:lnTo>
                  <a:pt x="12996" y="8528"/>
                </a:lnTo>
                <a:lnTo>
                  <a:pt x="13030" y="8477"/>
                </a:lnTo>
                <a:lnTo>
                  <a:pt x="13043" y="8457"/>
                </a:lnTo>
                <a:lnTo>
                  <a:pt x="13032" y="8502"/>
                </a:lnTo>
                <a:lnTo>
                  <a:pt x="13007" y="8606"/>
                </a:lnTo>
                <a:lnTo>
                  <a:pt x="12991" y="8670"/>
                </a:lnTo>
                <a:lnTo>
                  <a:pt x="12973" y="8734"/>
                </a:lnTo>
                <a:lnTo>
                  <a:pt x="12956" y="8794"/>
                </a:lnTo>
                <a:lnTo>
                  <a:pt x="12947" y="8820"/>
                </a:lnTo>
                <a:lnTo>
                  <a:pt x="12938" y="8844"/>
                </a:lnTo>
                <a:close/>
                <a:moveTo>
                  <a:pt x="13606" y="7211"/>
                </a:moveTo>
                <a:lnTo>
                  <a:pt x="13606" y="7211"/>
                </a:lnTo>
                <a:lnTo>
                  <a:pt x="13600" y="7241"/>
                </a:lnTo>
                <a:lnTo>
                  <a:pt x="13594" y="7271"/>
                </a:lnTo>
                <a:lnTo>
                  <a:pt x="13580" y="7327"/>
                </a:lnTo>
                <a:lnTo>
                  <a:pt x="13566" y="7377"/>
                </a:lnTo>
                <a:lnTo>
                  <a:pt x="13551" y="7422"/>
                </a:lnTo>
                <a:lnTo>
                  <a:pt x="13538" y="7458"/>
                </a:lnTo>
                <a:lnTo>
                  <a:pt x="13527" y="7485"/>
                </a:lnTo>
                <a:lnTo>
                  <a:pt x="13517" y="7508"/>
                </a:lnTo>
                <a:lnTo>
                  <a:pt x="13592" y="6292"/>
                </a:lnTo>
                <a:lnTo>
                  <a:pt x="13590" y="6315"/>
                </a:lnTo>
                <a:lnTo>
                  <a:pt x="13590" y="6344"/>
                </a:lnTo>
                <a:lnTo>
                  <a:pt x="13591" y="6378"/>
                </a:lnTo>
                <a:lnTo>
                  <a:pt x="13593" y="6416"/>
                </a:lnTo>
                <a:lnTo>
                  <a:pt x="13600" y="6504"/>
                </a:lnTo>
                <a:lnTo>
                  <a:pt x="13610" y="6600"/>
                </a:lnTo>
                <a:lnTo>
                  <a:pt x="13622" y="6697"/>
                </a:lnTo>
                <a:lnTo>
                  <a:pt x="13633" y="6788"/>
                </a:lnTo>
                <a:lnTo>
                  <a:pt x="13651" y="6930"/>
                </a:lnTo>
                <a:lnTo>
                  <a:pt x="13653" y="6953"/>
                </a:lnTo>
                <a:lnTo>
                  <a:pt x="13654" y="6974"/>
                </a:lnTo>
                <a:lnTo>
                  <a:pt x="13654" y="6992"/>
                </a:lnTo>
                <a:lnTo>
                  <a:pt x="13654" y="7007"/>
                </a:lnTo>
                <a:lnTo>
                  <a:pt x="13653" y="7022"/>
                </a:lnTo>
                <a:lnTo>
                  <a:pt x="13651" y="7035"/>
                </a:lnTo>
                <a:lnTo>
                  <a:pt x="13646" y="7060"/>
                </a:lnTo>
                <a:lnTo>
                  <a:pt x="13628" y="7118"/>
                </a:lnTo>
                <a:lnTo>
                  <a:pt x="13617" y="7159"/>
                </a:lnTo>
                <a:lnTo>
                  <a:pt x="13612" y="7183"/>
                </a:lnTo>
                <a:lnTo>
                  <a:pt x="13606" y="7211"/>
                </a:lnTo>
                <a:close/>
                <a:moveTo>
                  <a:pt x="13666" y="9260"/>
                </a:moveTo>
                <a:lnTo>
                  <a:pt x="13666" y="9260"/>
                </a:lnTo>
                <a:lnTo>
                  <a:pt x="13670" y="9238"/>
                </a:lnTo>
                <a:lnTo>
                  <a:pt x="13675" y="9206"/>
                </a:lnTo>
                <a:lnTo>
                  <a:pt x="13684" y="9118"/>
                </a:lnTo>
                <a:lnTo>
                  <a:pt x="13695" y="9004"/>
                </a:lnTo>
                <a:lnTo>
                  <a:pt x="13706" y="8874"/>
                </a:lnTo>
                <a:lnTo>
                  <a:pt x="13716" y="8735"/>
                </a:lnTo>
                <a:lnTo>
                  <a:pt x="13725" y="8598"/>
                </a:lnTo>
                <a:lnTo>
                  <a:pt x="13733" y="8471"/>
                </a:lnTo>
                <a:lnTo>
                  <a:pt x="13739" y="8362"/>
                </a:lnTo>
                <a:lnTo>
                  <a:pt x="13737" y="8319"/>
                </a:lnTo>
                <a:lnTo>
                  <a:pt x="13737" y="8282"/>
                </a:lnTo>
                <a:lnTo>
                  <a:pt x="13739" y="8254"/>
                </a:lnTo>
                <a:lnTo>
                  <a:pt x="13740" y="8236"/>
                </a:lnTo>
                <a:lnTo>
                  <a:pt x="13741" y="8232"/>
                </a:lnTo>
                <a:lnTo>
                  <a:pt x="13742" y="8234"/>
                </a:lnTo>
                <a:lnTo>
                  <a:pt x="13742" y="8257"/>
                </a:lnTo>
                <a:lnTo>
                  <a:pt x="13739" y="8362"/>
                </a:lnTo>
                <a:lnTo>
                  <a:pt x="13741" y="8449"/>
                </a:lnTo>
                <a:lnTo>
                  <a:pt x="13746" y="8546"/>
                </a:lnTo>
                <a:lnTo>
                  <a:pt x="13755" y="8753"/>
                </a:lnTo>
                <a:lnTo>
                  <a:pt x="13765" y="8932"/>
                </a:lnTo>
                <a:lnTo>
                  <a:pt x="13769" y="8997"/>
                </a:lnTo>
                <a:lnTo>
                  <a:pt x="13770" y="9038"/>
                </a:lnTo>
                <a:lnTo>
                  <a:pt x="13769" y="9055"/>
                </a:lnTo>
                <a:lnTo>
                  <a:pt x="13765" y="9073"/>
                </a:lnTo>
                <a:lnTo>
                  <a:pt x="13760" y="9091"/>
                </a:lnTo>
                <a:lnTo>
                  <a:pt x="13753" y="9110"/>
                </a:lnTo>
                <a:lnTo>
                  <a:pt x="13746" y="9128"/>
                </a:lnTo>
                <a:lnTo>
                  <a:pt x="13737" y="9147"/>
                </a:lnTo>
                <a:lnTo>
                  <a:pt x="13718" y="9182"/>
                </a:lnTo>
                <a:lnTo>
                  <a:pt x="13699" y="9213"/>
                </a:lnTo>
                <a:lnTo>
                  <a:pt x="13682" y="9237"/>
                </a:lnTo>
                <a:lnTo>
                  <a:pt x="13666" y="9260"/>
                </a:lnTo>
                <a:close/>
                <a:moveTo>
                  <a:pt x="14363" y="6840"/>
                </a:moveTo>
                <a:lnTo>
                  <a:pt x="14363" y="6840"/>
                </a:lnTo>
                <a:lnTo>
                  <a:pt x="14357" y="6873"/>
                </a:lnTo>
                <a:lnTo>
                  <a:pt x="14351" y="6904"/>
                </a:lnTo>
                <a:lnTo>
                  <a:pt x="14344" y="6934"/>
                </a:lnTo>
                <a:lnTo>
                  <a:pt x="14337" y="6961"/>
                </a:lnTo>
                <a:lnTo>
                  <a:pt x="14320" y="7016"/>
                </a:lnTo>
                <a:lnTo>
                  <a:pt x="14304" y="7065"/>
                </a:lnTo>
                <a:lnTo>
                  <a:pt x="14288" y="7113"/>
                </a:lnTo>
                <a:lnTo>
                  <a:pt x="14272" y="7160"/>
                </a:lnTo>
                <a:lnTo>
                  <a:pt x="14256" y="7208"/>
                </a:lnTo>
                <a:lnTo>
                  <a:pt x="14250" y="7232"/>
                </a:lnTo>
                <a:lnTo>
                  <a:pt x="14244" y="7256"/>
                </a:lnTo>
                <a:lnTo>
                  <a:pt x="14230" y="7316"/>
                </a:lnTo>
                <a:lnTo>
                  <a:pt x="14208" y="7389"/>
                </a:lnTo>
                <a:lnTo>
                  <a:pt x="14184" y="7470"/>
                </a:lnTo>
                <a:lnTo>
                  <a:pt x="14159" y="7551"/>
                </a:lnTo>
                <a:lnTo>
                  <a:pt x="14116" y="7688"/>
                </a:lnTo>
                <a:lnTo>
                  <a:pt x="14097" y="7746"/>
                </a:lnTo>
                <a:lnTo>
                  <a:pt x="14080" y="7693"/>
                </a:lnTo>
                <a:lnTo>
                  <a:pt x="14042" y="7569"/>
                </a:lnTo>
                <a:lnTo>
                  <a:pt x="14022" y="7497"/>
                </a:lnTo>
                <a:lnTo>
                  <a:pt x="14003" y="7426"/>
                </a:lnTo>
                <a:lnTo>
                  <a:pt x="13987" y="7364"/>
                </a:lnTo>
                <a:lnTo>
                  <a:pt x="13981" y="7338"/>
                </a:lnTo>
                <a:lnTo>
                  <a:pt x="13978" y="7316"/>
                </a:lnTo>
                <a:lnTo>
                  <a:pt x="13963" y="7221"/>
                </a:lnTo>
                <a:lnTo>
                  <a:pt x="13955" y="7162"/>
                </a:lnTo>
                <a:lnTo>
                  <a:pt x="13952" y="7132"/>
                </a:lnTo>
                <a:lnTo>
                  <a:pt x="13950" y="7101"/>
                </a:lnTo>
                <a:lnTo>
                  <a:pt x="13948" y="7068"/>
                </a:lnTo>
                <a:lnTo>
                  <a:pt x="13948" y="7035"/>
                </a:lnTo>
                <a:lnTo>
                  <a:pt x="13948" y="7002"/>
                </a:lnTo>
                <a:lnTo>
                  <a:pt x="13950" y="6969"/>
                </a:lnTo>
                <a:lnTo>
                  <a:pt x="13954" y="6936"/>
                </a:lnTo>
                <a:lnTo>
                  <a:pt x="13960" y="6904"/>
                </a:lnTo>
                <a:lnTo>
                  <a:pt x="13968" y="6871"/>
                </a:lnTo>
                <a:lnTo>
                  <a:pt x="13978" y="6840"/>
                </a:lnTo>
                <a:lnTo>
                  <a:pt x="13988" y="6809"/>
                </a:lnTo>
                <a:lnTo>
                  <a:pt x="13999" y="6775"/>
                </a:lnTo>
                <a:lnTo>
                  <a:pt x="14022" y="6703"/>
                </a:lnTo>
                <a:lnTo>
                  <a:pt x="14042" y="6629"/>
                </a:lnTo>
                <a:lnTo>
                  <a:pt x="14063" y="6553"/>
                </a:lnTo>
                <a:lnTo>
                  <a:pt x="14099" y="6417"/>
                </a:lnTo>
                <a:lnTo>
                  <a:pt x="14113" y="6363"/>
                </a:lnTo>
                <a:lnTo>
                  <a:pt x="14125" y="6321"/>
                </a:lnTo>
                <a:lnTo>
                  <a:pt x="14333" y="5697"/>
                </a:lnTo>
                <a:lnTo>
                  <a:pt x="14328" y="5723"/>
                </a:lnTo>
                <a:lnTo>
                  <a:pt x="14325" y="5753"/>
                </a:lnTo>
                <a:lnTo>
                  <a:pt x="14322" y="5786"/>
                </a:lnTo>
                <a:lnTo>
                  <a:pt x="14321" y="5825"/>
                </a:lnTo>
                <a:lnTo>
                  <a:pt x="14321" y="5866"/>
                </a:lnTo>
                <a:lnTo>
                  <a:pt x="14321" y="5909"/>
                </a:lnTo>
                <a:lnTo>
                  <a:pt x="14325" y="6000"/>
                </a:lnTo>
                <a:lnTo>
                  <a:pt x="14330" y="6094"/>
                </a:lnTo>
                <a:lnTo>
                  <a:pt x="14336" y="6184"/>
                </a:lnTo>
                <a:lnTo>
                  <a:pt x="14348" y="6337"/>
                </a:lnTo>
                <a:lnTo>
                  <a:pt x="14355" y="6398"/>
                </a:lnTo>
                <a:lnTo>
                  <a:pt x="14361" y="6459"/>
                </a:lnTo>
                <a:lnTo>
                  <a:pt x="14367" y="6521"/>
                </a:lnTo>
                <a:lnTo>
                  <a:pt x="14373" y="6583"/>
                </a:lnTo>
                <a:lnTo>
                  <a:pt x="14375" y="6645"/>
                </a:lnTo>
                <a:lnTo>
                  <a:pt x="14375" y="6678"/>
                </a:lnTo>
                <a:lnTo>
                  <a:pt x="14375" y="6709"/>
                </a:lnTo>
                <a:lnTo>
                  <a:pt x="14374" y="6742"/>
                </a:lnTo>
                <a:lnTo>
                  <a:pt x="14372" y="6774"/>
                </a:lnTo>
                <a:lnTo>
                  <a:pt x="14368" y="6808"/>
                </a:lnTo>
                <a:lnTo>
                  <a:pt x="14363" y="6840"/>
                </a:lnTo>
                <a:close/>
              </a:path>
            </a:pathLst>
          </a:custGeom>
          <a:solidFill>
            <a:srgbClr val="01BE6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2" name="矩形 91">
            <a:extLst>
              <a:ext uri="{FF2B5EF4-FFF2-40B4-BE49-F238E27FC236}">
                <a16:creationId xmlns:a16="http://schemas.microsoft.com/office/drawing/2014/main" xmlns="" id="{716A88AA-5957-449C-9E06-EE32AE85B690}"/>
              </a:ext>
            </a:extLst>
          </p:cNvPr>
          <p:cNvSpPr/>
          <p:nvPr/>
        </p:nvSpPr>
        <p:spPr>
          <a:xfrm>
            <a:off x="7209823" y="3264745"/>
            <a:ext cx="4348093" cy="487826"/>
          </a:xfrm>
          <a:prstGeom prst="rect">
            <a:avLst/>
          </a:prstGeom>
        </p:spPr>
        <p:txBody>
          <a:bodyPr wrap="square">
            <a:spAutoFit/>
          </a:bodyPr>
          <a:lstStyle/>
          <a:p>
            <a:pPr>
              <a:lnSpc>
                <a:spcPct val="130000"/>
              </a:lnSpc>
            </a:pPr>
            <a:r>
              <a:rPr lang="zh-CN" altLang="en-US"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解</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：设原来</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5</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天的用电量现在可以用</a:t>
            </a: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93" name="矩形 92">
            <a:extLst>
              <a:ext uri="{FF2B5EF4-FFF2-40B4-BE49-F238E27FC236}">
                <a16:creationId xmlns:a16="http://schemas.microsoft.com/office/drawing/2014/main" xmlns="" id="{A9A6A85B-FA27-4167-8ED1-BB8ED56E1FAA}"/>
              </a:ext>
            </a:extLst>
          </p:cNvPr>
          <p:cNvSpPr/>
          <p:nvPr/>
        </p:nvSpPr>
        <p:spPr>
          <a:xfrm>
            <a:off x="7788563" y="3996368"/>
            <a:ext cx="3265263"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  25x=100     5</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94" name="KSO_Shape">
            <a:extLst>
              <a:ext uri="{FF2B5EF4-FFF2-40B4-BE49-F238E27FC236}">
                <a16:creationId xmlns:a16="http://schemas.microsoft.com/office/drawing/2014/main" xmlns="" id="{C9CF97B0-7ACA-43F2-A61C-C6674644D157}"/>
              </a:ext>
            </a:extLst>
          </p:cNvPr>
          <p:cNvSpPr>
            <a:spLocks noChangeAspect="1"/>
          </p:cNvSpPr>
          <p:nvPr/>
        </p:nvSpPr>
        <p:spPr>
          <a:xfrm>
            <a:off x="9009456" y="4168114"/>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5" name="矩形 94">
            <a:extLst>
              <a:ext uri="{FF2B5EF4-FFF2-40B4-BE49-F238E27FC236}">
                <a16:creationId xmlns:a16="http://schemas.microsoft.com/office/drawing/2014/main" xmlns="" id="{95212DFD-8EE8-4D70-B4E5-723F847B099D}"/>
              </a:ext>
            </a:extLst>
          </p:cNvPr>
          <p:cNvSpPr/>
          <p:nvPr/>
        </p:nvSpPr>
        <p:spPr>
          <a:xfrm>
            <a:off x="7914350" y="4914627"/>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96" name="矩形 95">
            <a:extLst>
              <a:ext uri="{FF2B5EF4-FFF2-40B4-BE49-F238E27FC236}">
                <a16:creationId xmlns:a16="http://schemas.microsoft.com/office/drawing/2014/main" xmlns="" id="{09983451-F0ED-488D-BF51-D72827DB1683}"/>
              </a:ext>
            </a:extLst>
          </p:cNvPr>
          <p:cNvSpPr/>
          <p:nvPr/>
        </p:nvSpPr>
        <p:spPr>
          <a:xfrm>
            <a:off x="8637160" y="4680472"/>
            <a:ext cx="1807067"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100       5</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97" name="KSO_Shape">
            <a:extLst>
              <a:ext uri="{FF2B5EF4-FFF2-40B4-BE49-F238E27FC236}">
                <a16:creationId xmlns:a16="http://schemas.microsoft.com/office/drawing/2014/main" xmlns="" id="{050E77E2-39AE-45EA-B86C-47DD3A296D2E}"/>
              </a:ext>
            </a:extLst>
          </p:cNvPr>
          <p:cNvSpPr>
            <a:spLocks noChangeAspect="1"/>
          </p:cNvSpPr>
          <p:nvPr/>
        </p:nvSpPr>
        <p:spPr>
          <a:xfrm>
            <a:off x="9266031" y="4852951"/>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5" name="直接连接符 4">
            <a:extLst>
              <a:ext uri="{FF2B5EF4-FFF2-40B4-BE49-F238E27FC236}">
                <a16:creationId xmlns:a16="http://schemas.microsoft.com/office/drawing/2014/main" xmlns="" id="{EB1A4AA0-7B76-44B3-8D52-7CD5CF80767D}"/>
              </a:ext>
            </a:extLst>
          </p:cNvPr>
          <p:cNvCxnSpPr/>
          <p:nvPr/>
        </p:nvCxnSpPr>
        <p:spPr>
          <a:xfrm>
            <a:off x="8437947" y="5099207"/>
            <a:ext cx="155100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8" name="矩形 97">
            <a:extLst>
              <a:ext uri="{FF2B5EF4-FFF2-40B4-BE49-F238E27FC236}">
                <a16:creationId xmlns:a16="http://schemas.microsoft.com/office/drawing/2014/main" xmlns="" id="{3BD3B01D-06CE-4799-BD50-43073A72EEBA}"/>
              </a:ext>
            </a:extLst>
          </p:cNvPr>
          <p:cNvSpPr/>
          <p:nvPr/>
        </p:nvSpPr>
        <p:spPr>
          <a:xfrm>
            <a:off x="9009456" y="5125638"/>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25</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99" name="矩形 98">
            <a:extLst>
              <a:ext uri="{FF2B5EF4-FFF2-40B4-BE49-F238E27FC236}">
                <a16:creationId xmlns:a16="http://schemas.microsoft.com/office/drawing/2014/main" xmlns="" id="{455BB691-4AD9-47A3-A8B3-551014C65B0F}"/>
              </a:ext>
            </a:extLst>
          </p:cNvPr>
          <p:cNvSpPr/>
          <p:nvPr/>
        </p:nvSpPr>
        <p:spPr>
          <a:xfrm>
            <a:off x="7914350" y="5663590"/>
            <a:ext cx="1219722"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x=20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6" name="矩形 5">
            <a:extLst>
              <a:ext uri="{FF2B5EF4-FFF2-40B4-BE49-F238E27FC236}">
                <a16:creationId xmlns:a16="http://schemas.microsoft.com/office/drawing/2014/main" xmlns="" id="{C2609053-59EC-4F8E-8669-59F0794AD2A3}"/>
              </a:ext>
            </a:extLst>
          </p:cNvPr>
          <p:cNvSpPr/>
          <p:nvPr/>
        </p:nvSpPr>
        <p:spPr>
          <a:xfrm>
            <a:off x="7891200" y="1572009"/>
            <a:ext cx="2848857" cy="630942"/>
          </a:xfrm>
          <a:prstGeom prst="rect">
            <a:avLst/>
          </a:prstGeom>
        </p:spPr>
        <p:txBody>
          <a:bodyPr wrap="none">
            <a:spAutoFit/>
          </a:bodyPr>
          <a:lstStyle/>
          <a:p>
            <a:r>
              <a:rPr lang="en-US" altLang="zh-CN" sz="3500" dirty="0">
                <a:solidFill>
                  <a:srgbClr val="01BE6A"/>
                </a:solidFill>
                <a:latin typeface="Source Han Sans K Heavy" panose="020B0A00000000000000" pitchFamily="34" charset="-128"/>
                <a:ea typeface="Source Han Sans K Heavy" panose="020B0A00000000000000" pitchFamily="34" charset="-128"/>
              </a:rPr>
              <a:t>consolidate</a:t>
            </a:r>
            <a:endParaRPr lang="zh-CN" altLang="en-US" sz="3500" dirty="0">
              <a:solidFill>
                <a:srgbClr val="01BE6A"/>
              </a:solidFill>
              <a:latin typeface="Source Han Sans K Heavy" panose="020B0A00000000000000" pitchFamily="34" charset="-128"/>
              <a:ea typeface="Source Han Sans K Heavy" panose="020B0A00000000000000" pitchFamily="34" charset="-128"/>
            </a:endParaRPr>
          </a:p>
        </p:txBody>
      </p:sp>
    </p:spTree>
    <p:extLst>
      <p:ext uri="{BB962C8B-B14F-4D97-AF65-F5344CB8AC3E}">
        <p14:creationId xmlns:p14="http://schemas.microsoft.com/office/powerpoint/2010/main" xmlns="" val="100067917"/>
      </p:ext>
    </p:extLst>
  </p:cSld>
  <p:clrMapOvr>
    <a:masterClrMapping/>
  </p:clrMapOvr>
  <mc:AlternateContent xmlns:mc="http://schemas.openxmlformats.org/markup-compatibility/2006">
    <mc:Choice xmlns:p15="http://schemas.microsoft.com/office/powerpoint/2012/main" xmlns="" Requires="p15">
      <p:transition spd="slow" advClick="0" advTm="2000">
        <p15:prstTrans prst="curtains"/>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 calcmode="lin" valueType="num">
                                      <p:cBhvr>
                                        <p:cTn id="9" dur="1000" fill="hold"/>
                                        <p:tgtEl>
                                          <p:spTgt spid="54"/>
                                        </p:tgtEl>
                                        <p:attrNameLst>
                                          <p:attrName>style.rotation</p:attrName>
                                        </p:attrNameLst>
                                      </p:cBhvr>
                                      <p:tavLst>
                                        <p:tav tm="0">
                                          <p:val>
                                            <p:fltVal val="90"/>
                                          </p:val>
                                        </p:tav>
                                        <p:tav tm="100000">
                                          <p:val>
                                            <p:fltVal val="0"/>
                                          </p:val>
                                        </p:tav>
                                      </p:tavLst>
                                    </p:anim>
                                    <p:animEffect transition="in" filter="fade">
                                      <p:cBhvr>
                                        <p:cTn id="10" dur="1000"/>
                                        <p:tgtEl>
                                          <p:spTgt spid="54"/>
                                        </p:tgtEl>
                                      </p:cBhvr>
                                    </p:animEffect>
                                  </p:childTnLst>
                                </p:cTn>
                              </p:par>
                              <p:par>
                                <p:cTn id="11" presetID="26"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a:extLst>
              <a:ext uri="{FF2B5EF4-FFF2-40B4-BE49-F238E27FC236}">
                <a16:creationId xmlns:a16="http://schemas.microsoft.com/office/drawing/2014/main" xmlns="" id="{96E68710-C3A9-4C45-AA4F-52125616FA18}"/>
              </a:ext>
            </a:extLst>
          </p:cNvPr>
          <p:cNvSpPr txBox="1"/>
          <p:nvPr/>
        </p:nvSpPr>
        <p:spPr>
          <a:xfrm>
            <a:off x="650386" y="1025892"/>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让学生思考量的乘积</a:t>
            </a:r>
          </a:p>
        </p:txBody>
      </p:sp>
      <p:grpSp>
        <p:nvGrpSpPr>
          <p:cNvPr id="47" name="PA-773-773337-Student-489924">
            <a:extLst>
              <a:ext uri="{FF2B5EF4-FFF2-40B4-BE49-F238E27FC236}">
                <a16:creationId xmlns:a16="http://schemas.microsoft.com/office/drawing/2014/main" xmlns="" id="{6D5560C2-53EC-4699-8595-F1ECA1AFC4F6}"/>
              </a:ext>
            </a:extLst>
          </p:cNvPr>
          <p:cNvGrpSpPr>
            <a:grpSpLocks noChangeAspect="1"/>
          </p:cNvGrpSpPr>
          <p:nvPr>
            <p:custDataLst>
              <p:tags r:id="rId1"/>
            </p:custDataLst>
          </p:nvPr>
        </p:nvGrpSpPr>
        <p:grpSpPr>
          <a:xfrm>
            <a:off x="7433652" y="2096700"/>
            <a:ext cx="2584928" cy="3960000"/>
            <a:chOff x="20075045" y="6952552"/>
            <a:chExt cx="995453" cy="1524992"/>
          </a:xfrm>
        </p:grpSpPr>
        <p:sp>
          <p:nvSpPr>
            <p:cNvPr id="48" name="PA-任意多边形 2384">
              <a:extLst>
                <a:ext uri="{FF2B5EF4-FFF2-40B4-BE49-F238E27FC236}">
                  <a16:creationId xmlns:a16="http://schemas.microsoft.com/office/drawing/2014/main" xmlns="" id="{2FCF3BEF-5608-4110-A81C-039BD3CFD196}"/>
                </a:ext>
              </a:extLst>
            </p:cNvPr>
            <p:cNvSpPr/>
            <p:nvPr>
              <p:custDataLst>
                <p:tags r:id="rId6"/>
              </p:custDataLst>
            </p:nvPr>
          </p:nvSpPr>
          <p:spPr>
            <a:xfrm>
              <a:off x="20399474" y="6952552"/>
              <a:ext cx="348258" cy="160734"/>
            </a:xfrm>
            <a:custGeom>
              <a:avLst/>
              <a:gdLst>
                <a:gd name="connsiteX0" fmla="*/ 72787 w 348257"/>
                <a:gd name="connsiteY0" fmla="*/ 153330 h 160734"/>
                <a:gd name="connsiteX1" fmla="*/ 276271 w 348257"/>
                <a:gd name="connsiteY1" fmla="*/ 153330 h 160734"/>
                <a:gd name="connsiteX2" fmla="*/ 348360 w 348257"/>
                <a:gd name="connsiteY2" fmla="*/ 162789 h 160734"/>
                <a:gd name="connsiteX3" fmla="*/ 348360 w 348257"/>
                <a:gd name="connsiteY3" fmla="*/ 127952 h 160734"/>
                <a:gd name="connsiteX4" fmla="*/ 221103 w 348257"/>
                <a:gd name="connsiteY4" fmla="*/ 698 h 160734"/>
                <a:gd name="connsiteX5" fmla="*/ 127955 w 348257"/>
                <a:gd name="connsiteY5" fmla="*/ 698 h 160734"/>
                <a:gd name="connsiteX6" fmla="*/ 698 w 348257"/>
                <a:gd name="connsiteY6" fmla="*/ 127952 h 160734"/>
                <a:gd name="connsiteX7" fmla="*/ 698 w 348257"/>
                <a:gd name="connsiteY7" fmla="*/ 162789 h 160734"/>
                <a:gd name="connsiteX8" fmla="*/ 72787 w 348257"/>
                <a:gd name="connsiteY8" fmla="*/ 153330 h 16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8257" h="160734">
                  <a:moveTo>
                    <a:pt x="72787" y="153330"/>
                  </a:moveTo>
                  <a:lnTo>
                    <a:pt x="276271" y="153330"/>
                  </a:lnTo>
                  <a:cubicBezTo>
                    <a:pt x="301205" y="153330"/>
                    <a:pt x="325369" y="156631"/>
                    <a:pt x="348360" y="162789"/>
                  </a:cubicBezTo>
                  <a:lnTo>
                    <a:pt x="348360" y="127952"/>
                  </a:lnTo>
                  <a:cubicBezTo>
                    <a:pt x="348360" y="57672"/>
                    <a:pt x="291386" y="698"/>
                    <a:pt x="221103" y="698"/>
                  </a:cubicBezTo>
                  <a:lnTo>
                    <a:pt x="127955" y="698"/>
                  </a:lnTo>
                  <a:cubicBezTo>
                    <a:pt x="57672" y="698"/>
                    <a:pt x="698" y="57672"/>
                    <a:pt x="698" y="127952"/>
                  </a:cubicBezTo>
                  <a:lnTo>
                    <a:pt x="698" y="162789"/>
                  </a:lnTo>
                  <a:cubicBezTo>
                    <a:pt x="23692" y="156634"/>
                    <a:pt x="47852" y="153330"/>
                    <a:pt x="72787" y="153330"/>
                  </a:cubicBezTo>
                  <a:close/>
                </a:path>
              </a:pathLst>
            </a:custGeom>
            <a:solidFill>
              <a:srgbClr val="F2374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PA-任意多边形 2385">
              <a:extLst>
                <a:ext uri="{FF2B5EF4-FFF2-40B4-BE49-F238E27FC236}">
                  <a16:creationId xmlns:a16="http://schemas.microsoft.com/office/drawing/2014/main" xmlns="" id="{40895BBE-CF30-40FC-830F-6EBF3A64D675}"/>
                </a:ext>
              </a:extLst>
            </p:cNvPr>
            <p:cNvSpPr/>
            <p:nvPr>
              <p:custDataLst>
                <p:tags r:id="rId7"/>
              </p:custDataLst>
            </p:nvPr>
          </p:nvSpPr>
          <p:spPr>
            <a:xfrm>
              <a:off x="20399474" y="6952552"/>
              <a:ext cx="187523" cy="160734"/>
            </a:xfrm>
            <a:custGeom>
              <a:avLst/>
              <a:gdLst>
                <a:gd name="connsiteX0" fmla="*/ 61071 w 187523"/>
                <a:gd name="connsiteY0" fmla="*/ 153595 h 160734"/>
                <a:gd name="connsiteX1" fmla="*/ 61071 w 187523"/>
                <a:gd name="connsiteY1" fmla="*/ 127952 h 160734"/>
                <a:gd name="connsiteX2" fmla="*/ 188328 w 187523"/>
                <a:gd name="connsiteY2" fmla="*/ 698 h 160734"/>
                <a:gd name="connsiteX3" fmla="*/ 127955 w 187523"/>
                <a:gd name="connsiteY3" fmla="*/ 698 h 160734"/>
                <a:gd name="connsiteX4" fmla="*/ 698 w 187523"/>
                <a:gd name="connsiteY4" fmla="*/ 127952 h 160734"/>
                <a:gd name="connsiteX5" fmla="*/ 698 w 187523"/>
                <a:gd name="connsiteY5" fmla="*/ 162789 h 160734"/>
                <a:gd name="connsiteX6" fmla="*/ 61071 w 187523"/>
                <a:gd name="connsiteY6" fmla="*/ 153595 h 16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523" h="160734">
                  <a:moveTo>
                    <a:pt x="61071" y="153595"/>
                  </a:moveTo>
                  <a:lnTo>
                    <a:pt x="61071" y="127952"/>
                  </a:lnTo>
                  <a:cubicBezTo>
                    <a:pt x="61071" y="57672"/>
                    <a:pt x="118046" y="698"/>
                    <a:pt x="188328" y="698"/>
                  </a:cubicBezTo>
                  <a:lnTo>
                    <a:pt x="127955" y="698"/>
                  </a:lnTo>
                  <a:cubicBezTo>
                    <a:pt x="57672" y="698"/>
                    <a:pt x="698" y="57672"/>
                    <a:pt x="698" y="127952"/>
                  </a:cubicBezTo>
                  <a:lnTo>
                    <a:pt x="698" y="162789"/>
                  </a:lnTo>
                  <a:cubicBezTo>
                    <a:pt x="20069" y="157601"/>
                    <a:pt x="40274" y="154455"/>
                    <a:pt x="61071" y="153595"/>
                  </a:cubicBezTo>
                  <a:close/>
                </a:path>
              </a:pathLst>
            </a:custGeom>
            <a:solidFill>
              <a:srgbClr val="440075">
                <a:alpha val="15000"/>
              </a:srgbClr>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PA-任意多边形 2386">
              <a:extLst>
                <a:ext uri="{FF2B5EF4-FFF2-40B4-BE49-F238E27FC236}">
                  <a16:creationId xmlns:a16="http://schemas.microsoft.com/office/drawing/2014/main" xmlns="" id="{DD443E2F-EB30-4560-9033-4EEC34C4F3FE}"/>
                </a:ext>
              </a:extLst>
            </p:cNvPr>
            <p:cNvSpPr/>
            <p:nvPr>
              <p:custDataLst>
                <p:tags r:id="rId8"/>
              </p:custDataLst>
            </p:nvPr>
          </p:nvSpPr>
          <p:spPr>
            <a:xfrm>
              <a:off x="20500115" y="7011485"/>
              <a:ext cx="145852" cy="92273"/>
            </a:xfrm>
            <a:custGeom>
              <a:avLst/>
              <a:gdLst>
                <a:gd name="connsiteX0" fmla="*/ 123371 w 145851"/>
                <a:gd name="connsiteY0" fmla="*/ 94397 h 92273"/>
                <a:gd name="connsiteX1" fmla="*/ 147079 w 145851"/>
                <a:gd name="connsiteY1" fmla="*/ 23022 h 92273"/>
                <a:gd name="connsiteX2" fmla="*/ 124755 w 145851"/>
                <a:gd name="connsiteY2" fmla="*/ 698 h 92273"/>
                <a:gd name="connsiteX3" fmla="*/ 102431 w 145851"/>
                <a:gd name="connsiteY3" fmla="*/ 23022 h 92273"/>
                <a:gd name="connsiteX4" fmla="*/ 73888 w 145851"/>
                <a:gd name="connsiteY4" fmla="*/ 74451 h 92273"/>
                <a:gd name="connsiteX5" fmla="*/ 45346 w 145851"/>
                <a:gd name="connsiteY5" fmla="*/ 23022 h 92273"/>
                <a:gd name="connsiteX6" fmla="*/ 23022 w 145851"/>
                <a:gd name="connsiteY6" fmla="*/ 698 h 92273"/>
                <a:gd name="connsiteX7" fmla="*/ 698 w 145851"/>
                <a:gd name="connsiteY7" fmla="*/ 23022 h 92273"/>
                <a:gd name="connsiteX8" fmla="*/ 24406 w 145851"/>
                <a:gd name="connsiteY8" fmla="*/ 94397 h 92273"/>
                <a:gd name="connsiteX9" fmla="*/ 123371 w 145851"/>
                <a:gd name="connsiteY9" fmla="*/ 94397 h 9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851" h="92273">
                  <a:moveTo>
                    <a:pt x="123371" y="94397"/>
                  </a:moveTo>
                  <a:cubicBezTo>
                    <a:pt x="138015" y="76942"/>
                    <a:pt x="147079" y="51630"/>
                    <a:pt x="147079" y="23022"/>
                  </a:cubicBezTo>
                  <a:cubicBezTo>
                    <a:pt x="147079" y="10690"/>
                    <a:pt x="137084" y="698"/>
                    <a:pt x="124755" y="698"/>
                  </a:cubicBezTo>
                  <a:cubicBezTo>
                    <a:pt x="112426" y="698"/>
                    <a:pt x="102431" y="10690"/>
                    <a:pt x="102431" y="23022"/>
                  </a:cubicBezTo>
                  <a:cubicBezTo>
                    <a:pt x="102431" y="52457"/>
                    <a:pt x="87360" y="74451"/>
                    <a:pt x="73888" y="74451"/>
                  </a:cubicBezTo>
                  <a:cubicBezTo>
                    <a:pt x="60416" y="74451"/>
                    <a:pt x="45346" y="52454"/>
                    <a:pt x="45346" y="23022"/>
                  </a:cubicBezTo>
                  <a:cubicBezTo>
                    <a:pt x="45346" y="10690"/>
                    <a:pt x="35351" y="698"/>
                    <a:pt x="23022" y="698"/>
                  </a:cubicBezTo>
                  <a:cubicBezTo>
                    <a:pt x="10693" y="698"/>
                    <a:pt x="698" y="10690"/>
                    <a:pt x="698" y="23022"/>
                  </a:cubicBezTo>
                  <a:cubicBezTo>
                    <a:pt x="698" y="51627"/>
                    <a:pt x="9761" y="76939"/>
                    <a:pt x="24406" y="94397"/>
                  </a:cubicBezTo>
                  <a:lnTo>
                    <a:pt x="123371" y="94397"/>
                  </a:lnTo>
                  <a:close/>
                </a:path>
              </a:pathLst>
            </a:custGeom>
            <a:solidFill>
              <a:srgbClr val="960B15"/>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PA-任意多边形 2387">
              <a:extLst>
                <a:ext uri="{FF2B5EF4-FFF2-40B4-BE49-F238E27FC236}">
                  <a16:creationId xmlns:a16="http://schemas.microsoft.com/office/drawing/2014/main" xmlns="" id="{C85AFCF2-99EC-48CD-B955-5FA7B92606F4}"/>
                </a:ext>
              </a:extLst>
            </p:cNvPr>
            <p:cNvSpPr/>
            <p:nvPr>
              <p:custDataLst>
                <p:tags r:id="rId9"/>
              </p:custDataLst>
            </p:nvPr>
          </p:nvSpPr>
          <p:spPr>
            <a:xfrm>
              <a:off x="20193567" y="7102142"/>
              <a:ext cx="759023" cy="437555"/>
            </a:xfrm>
            <a:custGeom>
              <a:avLst/>
              <a:gdLst>
                <a:gd name="connsiteX0" fmla="*/ 482177 w 759023"/>
                <a:gd name="connsiteY0" fmla="*/ 698 h 437554"/>
                <a:gd name="connsiteX1" fmla="*/ 278694 w 759023"/>
                <a:gd name="connsiteY1" fmla="*/ 698 h 437554"/>
                <a:gd name="connsiteX2" fmla="*/ 698 w 759023"/>
                <a:gd name="connsiteY2" fmla="*/ 278694 h 437554"/>
                <a:gd name="connsiteX3" fmla="*/ 698 w 759023"/>
                <a:gd name="connsiteY3" fmla="*/ 438898 h 437554"/>
                <a:gd name="connsiteX4" fmla="*/ 33678 w 759023"/>
                <a:gd name="connsiteY4" fmla="*/ 430957 h 437554"/>
                <a:gd name="connsiteX5" fmla="*/ 73037 w 759023"/>
                <a:gd name="connsiteY5" fmla="*/ 430957 h 437554"/>
                <a:gd name="connsiteX6" fmla="*/ 73037 w 759023"/>
                <a:gd name="connsiteY6" fmla="*/ 364731 h 437554"/>
                <a:gd name="connsiteX7" fmla="*/ 85393 w 759023"/>
                <a:gd name="connsiteY7" fmla="*/ 352376 h 437554"/>
                <a:gd name="connsiteX8" fmla="*/ 329843 w 759023"/>
                <a:gd name="connsiteY8" fmla="*/ 352376 h 437554"/>
                <a:gd name="connsiteX9" fmla="*/ 398048 w 759023"/>
                <a:gd name="connsiteY9" fmla="*/ 326399 h 437554"/>
                <a:gd name="connsiteX10" fmla="*/ 406263 w 759023"/>
                <a:gd name="connsiteY10" fmla="*/ 323274 h 437554"/>
                <a:gd name="connsiteX11" fmla="*/ 413210 w 759023"/>
                <a:gd name="connsiteY11" fmla="*/ 325414 h 437554"/>
                <a:gd name="connsiteX12" fmla="*/ 470893 w 759023"/>
                <a:gd name="connsiteY12" fmla="*/ 343178 h 437554"/>
                <a:gd name="connsiteX13" fmla="*/ 675478 w 759023"/>
                <a:gd name="connsiteY13" fmla="*/ 343178 h 437554"/>
                <a:gd name="connsiteX14" fmla="*/ 687834 w 759023"/>
                <a:gd name="connsiteY14" fmla="*/ 355531 h 437554"/>
                <a:gd name="connsiteX15" fmla="*/ 687834 w 759023"/>
                <a:gd name="connsiteY15" fmla="*/ 430957 h 437554"/>
                <a:gd name="connsiteX16" fmla="*/ 727196 w 759023"/>
                <a:gd name="connsiteY16" fmla="*/ 430957 h 437554"/>
                <a:gd name="connsiteX17" fmla="*/ 760174 w 759023"/>
                <a:gd name="connsiteY17" fmla="*/ 438898 h 437554"/>
                <a:gd name="connsiteX18" fmla="*/ 760174 w 759023"/>
                <a:gd name="connsiteY18" fmla="*/ 278691 h 437554"/>
                <a:gd name="connsiteX19" fmla="*/ 482177 w 759023"/>
                <a:gd name="connsiteY19" fmla="*/ 698 h 43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9023" h="437554">
                  <a:moveTo>
                    <a:pt x="482177" y="698"/>
                  </a:moveTo>
                  <a:lnTo>
                    <a:pt x="278694" y="698"/>
                  </a:lnTo>
                  <a:cubicBezTo>
                    <a:pt x="125160" y="698"/>
                    <a:pt x="698" y="125160"/>
                    <a:pt x="698" y="278694"/>
                  </a:cubicBezTo>
                  <a:lnTo>
                    <a:pt x="698" y="438898"/>
                  </a:lnTo>
                  <a:cubicBezTo>
                    <a:pt x="10595" y="433835"/>
                    <a:pt x="21796" y="430957"/>
                    <a:pt x="33678" y="430957"/>
                  </a:cubicBezTo>
                  <a:lnTo>
                    <a:pt x="73037" y="430957"/>
                  </a:lnTo>
                  <a:lnTo>
                    <a:pt x="73037" y="364731"/>
                  </a:lnTo>
                  <a:cubicBezTo>
                    <a:pt x="73037" y="357918"/>
                    <a:pt x="78579" y="352376"/>
                    <a:pt x="85393" y="352376"/>
                  </a:cubicBezTo>
                  <a:lnTo>
                    <a:pt x="329843" y="352376"/>
                  </a:lnTo>
                  <a:cubicBezTo>
                    <a:pt x="355007" y="352376"/>
                    <a:pt x="379227" y="343148"/>
                    <a:pt x="398048" y="326399"/>
                  </a:cubicBezTo>
                  <a:cubicBezTo>
                    <a:pt x="400310" y="324384"/>
                    <a:pt x="403230" y="323274"/>
                    <a:pt x="406263" y="323274"/>
                  </a:cubicBezTo>
                  <a:cubicBezTo>
                    <a:pt x="408749" y="323274"/>
                    <a:pt x="411151" y="324015"/>
                    <a:pt x="413210" y="325414"/>
                  </a:cubicBezTo>
                  <a:cubicBezTo>
                    <a:pt x="430284" y="337034"/>
                    <a:pt x="450233" y="343178"/>
                    <a:pt x="470893" y="343178"/>
                  </a:cubicBezTo>
                  <a:lnTo>
                    <a:pt x="675478" y="343178"/>
                  </a:lnTo>
                  <a:cubicBezTo>
                    <a:pt x="682292" y="343178"/>
                    <a:pt x="687834" y="348720"/>
                    <a:pt x="687834" y="355531"/>
                  </a:cubicBezTo>
                  <a:lnTo>
                    <a:pt x="687834" y="430957"/>
                  </a:lnTo>
                  <a:lnTo>
                    <a:pt x="727196" y="430957"/>
                  </a:lnTo>
                  <a:cubicBezTo>
                    <a:pt x="739076" y="430957"/>
                    <a:pt x="750277" y="433832"/>
                    <a:pt x="760174" y="438898"/>
                  </a:cubicBezTo>
                  <a:lnTo>
                    <a:pt x="760174" y="278691"/>
                  </a:lnTo>
                  <a:cubicBezTo>
                    <a:pt x="760177" y="125160"/>
                    <a:pt x="635712" y="698"/>
                    <a:pt x="482177" y="698"/>
                  </a:cubicBezTo>
                  <a:close/>
                </a:path>
              </a:pathLst>
            </a:custGeom>
            <a:solidFill>
              <a:srgbClr val="F2374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PA-任意多边形 2388">
              <a:extLst>
                <a:ext uri="{FF2B5EF4-FFF2-40B4-BE49-F238E27FC236}">
                  <a16:creationId xmlns:a16="http://schemas.microsoft.com/office/drawing/2014/main" xmlns="" id="{6812D45D-23B4-4068-81A5-543113162E42}"/>
                </a:ext>
              </a:extLst>
            </p:cNvPr>
            <p:cNvSpPr/>
            <p:nvPr>
              <p:custDataLst>
                <p:tags r:id="rId10"/>
              </p:custDataLst>
            </p:nvPr>
          </p:nvSpPr>
          <p:spPr>
            <a:xfrm>
              <a:off x="20193567" y="7102140"/>
              <a:ext cx="366117" cy="437555"/>
            </a:xfrm>
            <a:custGeom>
              <a:avLst/>
              <a:gdLst>
                <a:gd name="connsiteX0" fmla="*/ 278694 w 366117"/>
                <a:gd name="connsiteY0" fmla="*/ 701 h 437554"/>
                <a:gd name="connsiteX1" fmla="*/ 698 w 366117"/>
                <a:gd name="connsiteY1" fmla="*/ 278697 h 437554"/>
                <a:gd name="connsiteX2" fmla="*/ 698 w 366117"/>
                <a:gd name="connsiteY2" fmla="*/ 438901 h 437554"/>
                <a:gd name="connsiteX3" fmla="*/ 33678 w 366117"/>
                <a:gd name="connsiteY3" fmla="*/ 430960 h 437554"/>
                <a:gd name="connsiteX4" fmla="*/ 73037 w 366117"/>
                <a:gd name="connsiteY4" fmla="*/ 430960 h 437554"/>
                <a:gd name="connsiteX5" fmla="*/ 73037 w 366117"/>
                <a:gd name="connsiteY5" fmla="*/ 364734 h 437554"/>
                <a:gd name="connsiteX6" fmla="*/ 85393 w 366117"/>
                <a:gd name="connsiteY6" fmla="*/ 352379 h 437554"/>
                <a:gd name="connsiteX7" fmla="*/ 90120 w 366117"/>
                <a:gd name="connsiteY7" fmla="*/ 352379 h 437554"/>
                <a:gd name="connsiteX8" fmla="*/ 90120 w 366117"/>
                <a:gd name="connsiteY8" fmla="*/ 278694 h 437554"/>
                <a:gd name="connsiteX9" fmla="*/ 368119 w 366117"/>
                <a:gd name="connsiteY9" fmla="*/ 698 h 437554"/>
                <a:gd name="connsiteX10" fmla="*/ 278694 w 366117"/>
                <a:gd name="connsiteY10" fmla="*/ 698 h 437554"/>
                <a:gd name="connsiteX11" fmla="*/ 278694 w 366117"/>
                <a:gd name="connsiteY11" fmla="*/ 701 h 43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6117" h="437554">
                  <a:moveTo>
                    <a:pt x="278694" y="701"/>
                  </a:moveTo>
                  <a:cubicBezTo>
                    <a:pt x="125160" y="701"/>
                    <a:pt x="698" y="125163"/>
                    <a:pt x="698" y="278697"/>
                  </a:cubicBezTo>
                  <a:lnTo>
                    <a:pt x="698" y="438901"/>
                  </a:lnTo>
                  <a:cubicBezTo>
                    <a:pt x="10595" y="433838"/>
                    <a:pt x="21796" y="430960"/>
                    <a:pt x="33678" y="430960"/>
                  </a:cubicBezTo>
                  <a:lnTo>
                    <a:pt x="73037" y="430960"/>
                  </a:lnTo>
                  <a:lnTo>
                    <a:pt x="73037" y="364734"/>
                  </a:lnTo>
                  <a:cubicBezTo>
                    <a:pt x="73037" y="357921"/>
                    <a:pt x="78579" y="352379"/>
                    <a:pt x="85393" y="352379"/>
                  </a:cubicBezTo>
                  <a:lnTo>
                    <a:pt x="90120" y="352379"/>
                  </a:lnTo>
                  <a:lnTo>
                    <a:pt x="90120" y="278694"/>
                  </a:lnTo>
                  <a:cubicBezTo>
                    <a:pt x="90120" y="125163"/>
                    <a:pt x="214582" y="698"/>
                    <a:pt x="368119" y="698"/>
                  </a:cubicBezTo>
                  <a:lnTo>
                    <a:pt x="278694" y="698"/>
                  </a:lnTo>
                  <a:lnTo>
                    <a:pt x="278694" y="701"/>
                  </a:lnTo>
                  <a:close/>
                </a:path>
              </a:pathLst>
            </a:custGeom>
            <a:solidFill>
              <a:srgbClr val="6D3B11">
                <a:alpha val="15000"/>
              </a:srgbClr>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PA-任意多边形 2389">
              <a:extLst>
                <a:ext uri="{FF2B5EF4-FFF2-40B4-BE49-F238E27FC236}">
                  <a16:creationId xmlns:a16="http://schemas.microsoft.com/office/drawing/2014/main" xmlns="" id="{764856E2-2125-426F-B321-AEB785130B8E}"/>
                </a:ext>
              </a:extLst>
            </p:cNvPr>
            <p:cNvSpPr/>
            <p:nvPr>
              <p:custDataLst>
                <p:tags r:id="rId11"/>
              </p:custDataLst>
            </p:nvPr>
          </p:nvSpPr>
          <p:spPr>
            <a:xfrm>
              <a:off x="20075045" y="7718206"/>
              <a:ext cx="354211" cy="273844"/>
            </a:xfrm>
            <a:custGeom>
              <a:avLst/>
              <a:gdLst>
                <a:gd name="connsiteX0" fmla="*/ 352886 w 354210"/>
                <a:gd name="connsiteY0" fmla="*/ 190679 h 273843"/>
                <a:gd name="connsiteX1" fmla="*/ 212044 w 354210"/>
                <a:gd name="connsiteY1" fmla="*/ 30370 h 273843"/>
                <a:gd name="connsiteX2" fmla="*/ 152201 w 354210"/>
                <a:gd name="connsiteY2" fmla="*/ 30370 h 273843"/>
                <a:gd name="connsiteX3" fmla="*/ 94875 w 354210"/>
                <a:gd name="connsiteY3" fmla="*/ 2232 h 273843"/>
                <a:gd name="connsiteX4" fmla="*/ 2232 w 354210"/>
                <a:gd name="connsiteY4" fmla="*/ 125834 h 273843"/>
                <a:gd name="connsiteX5" fmla="*/ 2232 w 354210"/>
                <a:gd name="connsiteY5" fmla="*/ 144235 h 273843"/>
                <a:gd name="connsiteX6" fmla="*/ 131013 w 354210"/>
                <a:gd name="connsiteY6" fmla="*/ 273019 h 273843"/>
                <a:gd name="connsiteX7" fmla="*/ 178888 w 354210"/>
                <a:gd name="connsiteY7" fmla="*/ 273019 h 273843"/>
                <a:gd name="connsiteX8" fmla="*/ 265858 w 354210"/>
                <a:gd name="connsiteY8" fmla="*/ 196275 h 273843"/>
                <a:gd name="connsiteX9" fmla="*/ 351470 w 354210"/>
                <a:gd name="connsiteY9" fmla="*/ 196275 h 273843"/>
                <a:gd name="connsiteX10" fmla="*/ 354354 w 354210"/>
                <a:gd name="connsiteY10" fmla="*/ 194030 h 273843"/>
                <a:gd name="connsiteX11" fmla="*/ 352886 w 354210"/>
                <a:gd name="connsiteY11" fmla="*/ 190679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210" h="273843">
                  <a:moveTo>
                    <a:pt x="352886" y="190679"/>
                  </a:moveTo>
                  <a:cubicBezTo>
                    <a:pt x="287155" y="155025"/>
                    <a:pt x="237920" y="97694"/>
                    <a:pt x="212044" y="30370"/>
                  </a:cubicBezTo>
                  <a:lnTo>
                    <a:pt x="152201" y="30370"/>
                  </a:lnTo>
                  <a:cubicBezTo>
                    <a:pt x="128876" y="30370"/>
                    <a:pt x="108139" y="19342"/>
                    <a:pt x="94875" y="2232"/>
                  </a:cubicBezTo>
                  <a:cubicBezTo>
                    <a:pt x="41347" y="17856"/>
                    <a:pt x="2232" y="67261"/>
                    <a:pt x="2232" y="125834"/>
                  </a:cubicBezTo>
                  <a:lnTo>
                    <a:pt x="2232" y="144235"/>
                  </a:lnTo>
                  <a:cubicBezTo>
                    <a:pt x="2232" y="215360"/>
                    <a:pt x="59888" y="273019"/>
                    <a:pt x="131013" y="273019"/>
                  </a:cubicBezTo>
                  <a:lnTo>
                    <a:pt x="178888" y="273019"/>
                  </a:lnTo>
                  <a:cubicBezTo>
                    <a:pt x="184288" y="229817"/>
                    <a:pt x="221218" y="196275"/>
                    <a:pt x="265858" y="196275"/>
                  </a:cubicBezTo>
                  <a:lnTo>
                    <a:pt x="351470" y="196275"/>
                  </a:lnTo>
                  <a:cubicBezTo>
                    <a:pt x="352833" y="196275"/>
                    <a:pt x="354020" y="195349"/>
                    <a:pt x="354354" y="194030"/>
                  </a:cubicBezTo>
                  <a:cubicBezTo>
                    <a:pt x="354687" y="192706"/>
                    <a:pt x="354083" y="191327"/>
                    <a:pt x="352886" y="190679"/>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PA-任意多边形 2390">
              <a:extLst>
                <a:ext uri="{FF2B5EF4-FFF2-40B4-BE49-F238E27FC236}">
                  <a16:creationId xmlns:a16="http://schemas.microsoft.com/office/drawing/2014/main" xmlns="" id="{EA652848-D291-44F9-8D2E-5BF85AE197E5}"/>
                </a:ext>
              </a:extLst>
            </p:cNvPr>
            <p:cNvSpPr/>
            <p:nvPr>
              <p:custDataLst>
                <p:tags r:id="rId12"/>
              </p:custDataLst>
            </p:nvPr>
          </p:nvSpPr>
          <p:spPr>
            <a:xfrm>
              <a:off x="20716287" y="7718203"/>
              <a:ext cx="354211" cy="273844"/>
            </a:xfrm>
            <a:custGeom>
              <a:avLst/>
              <a:gdLst>
                <a:gd name="connsiteX0" fmla="*/ 261802 w 354210"/>
                <a:gd name="connsiteY0" fmla="*/ 2232 h 273843"/>
                <a:gd name="connsiteX1" fmla="*/ 204480 w 354210"/>
                <a:gd name="connsiteY1" fmla="*/ 30370 h 273843"/>
                <a:gd name="connsiteX2" fmla="*/ 144633 w 354210"/>
                <a:gd name="connsiteY2" fmla="*/ 30370 h 273843"/>
                <a:gd name="connsiteX3" fmla="*/ 3791 w 354210"/>
                <a:gd name="connsiteY3" fmla="*/ 190679 h 273843"/>
                <a:gd name="connsiteX4" fmla="*/ 2323 w 354210"/>
                <a:gd name="connsiteY4" fmla="*/ 194027 h 273843"/>
                <a:gd name="connsiteX5" fmla="*/ 5208 w 354210"/>
                <a:gd name="connsiteY5" fmla="*/ 196272 h 273843"/>
                <a:gd name="connsiteX6" fmla="*/ 90820 w 354210"/>
                <a:gd name="connsiteY6" fmla="*/ 196272 h 273843"/>
                <a:gd name="connsiteX7" fmla="*/ 177789 w 354210"/>
                <a:gd name="connsiteY7" fmla="*/ 273016 h 273843"/>
                <a:gd name="connsiteX8" fmla="*/ 225664 w 354210"/>
                <a:gd name="connsiteY8" fmla="*/ 273016 h 273843"/>
                <a:gd name="connsiteX9" fmla="*/ 354445 w 354210"/>
                <a:gd name="connsiteY9" fmla="*/ 144232 h 273843"/>
                <a:gd name="connsiteX10" fmla="*/ 354445 w 354210"/>
                <a:gd name="connsiteY10" fmla="*/ 125831 h 273843"/>
                <a:gd name="connsiteX11" fmla="*/ 261802 w 354210"/>
                <a:gd name="connsiteY11" fmla="*/ 2232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210" h="273843">
                  <a:moveTo>
                    <a:pt x="261802" y="2232"/>
                  </a:moveTo>
                  <a:cubicBezTo>
                    <a:pt x="248542" y="19342"/>
                    <a:pt x="227804" y="30370"/>
                    <a:pt x="204480" y="30370"/>
                  </a:cubicBezTo>
                  <a:lnTo>
                    <a:pt x="144633" y="30370"/>
                  </a:lnTo>
                  <a:cubicBezTo>
                    <a:pt x="118758" y="97694"/>
                    <a:pt x="69522" y="155028"/>
                    <a:pt x="3791" y="190679"/>
                  </a:cubicBezTo>
                  <a:cubicBezTo>
                    <a:pt x="2594" y="191327"/>
                    <a:pt x="1990" y="192709"/>
                    <a:pt x="2323" y="194027"/>
                  </a:cubicBezTo>
                  <a:cubicBezTo>
                    <a:pt x="2657" y="195346"/>
                    <a:pt x="3847" y="196272"/>
                    <a:pt x="5208" y="196272"/>
                  </a:cubicBezTo>
                  <a:lnTo>
                    <a:pt x="90820" y="196272"/>
                  </a:lnTo>
                  <a:cubicBezTo>
                    <a:pt x="135459" y="196272"/>
                    <a:pt x="172389" y="229817"/>
                    <a:pt x="177789" y="273016"/>
                  </a:cubicBezTo>
                  <a:lnTo>
                    <a:pt x="225664" y="273016"/>
                  </a:lnTo>
                  <a:cubicBezTo>
                    <a:pt x="296789" y="273016"/>
                    <a:pt x="354445" y="215357"/>
                    <a:pt x="354445" y="144232"/>
                  </a:cubicBezTo>
                  <a:lnTo>
                    <a:pt x="354445" y="125831"/>
                  </a:lnTo>
                  <a:cubicBezTo>
                    <a:pt x="354445" y="67261"/>
                    <a:pt x="315330" y="17856"/>
                    <a:pt x="261802" y="2232"/>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PA-任意多边形 2391">
              <a:extLst>
                <a:ext uri="{FF2B5EF4-FFF2-40B4-BE49-F238E27FC236}">
                  <a16:creationId xmlns:a16="http://schemas.microsoft.com/office/drawing/2014/main" xmlns="" id="{C1D6319F-CD83-4CB4-A5D6-1DC01D0355F0}"/>
                </a:ext>
              </a:extLst>
            </p:cNvPr>
            <p:cNvSpPr/>
            <p:nvPr>
              <p:custDataLst>
                <p:tags r:id="rId13"/>
              </p:custDataLst>
            </p:nvPr>
          </p:nvSpPr>
          <p:spPr>
            <a:xfrm>
              <a:off x="20076574" y="7719467"/>
              <a:ext cx="178594" cy="270867"/>
            </a:xfrm>
            <a:custGeom>
              <a:avLst/>
              <a:gdLst>
                <a:gd name="connsiteX0" fmla="*/ 178577 w 178593"/>
                <a:gd name="connsiteY0" fmla="*/ 264418 h 270867"/>
                <a:gd name="connsiteX1" fmla="*/ 92664 w 178593"/>
                <a:gd name="connsiteY1" fmla="*/ 142971 h 270867"/>
                <a:gd name="connsiteX2" fmla="*/ 92664 w 178593"/>
                <a:gd name="connsiteY2" fmla="*/ 124570 h 270867"/>
                <a:gd name="connsiteX3" fmla="*/ 136215 w 178593"/>
                <a:gd name="connsiteY3" fmla="*/ 28082 h 270867"/>
                <a:gd name="connsiteX4" fmla="*/ 94293 w 178593"/>
                <a:gd name="connsiteY4" fmla="*/ 698 h 270867"/>
                <a:gd name="connsiteX5" fmla="*/ 698 w 178593"/>
                <a:gd name="connsiteY5" fmla="*/ 124570 h 270867"/>
                <a:gd name="connsiteX6" fmla="*/ 698 w 178593"/>
                <a:gd name="connsiteY6" fmla="*/ 142971 h 270867"/>
                <a:gd name="connsiteX7" fmla="*/ 129479 w 178593"/>
                <a:gd name="connsiteY7" fmla="*/ 271755 h 270867"/>
                <a:gd name="connsiteX8" fmla="*/ 177354 w 178593"/>
                <a:gd name="connsiteY8" fmla="*/ 271755 h 270867"/>
                <a:gd name="connsiteX9" fmla="*/ 178577 w 178593"/>
                <a:gd name="connsiteY9" fmla="*/ 264418 h 27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8593" h="270867">
                  <a:moveTo>
                    <a:pt x="178577" y="264418"/>
                  </a:moveTo>
                  <a:cubicBezTo>
                    <a:pt x="128532" y="246752"/>
                    <a:pt x="92664" y="199062"/>
                    <a:pt x="92664" y="142971"/>
                  </a:cubicBezTo>
                  <a:lnTo>
                    <a:pt x="92664" y="124570"/>
                  </a:lnTo>
                  <a:cubicBezTo>
                    <a:pt x="92664" y="86140"/>
                    <a:pt x="109518" y="51668"/>
                    <a:pt x="136215" y="28082"/>
                  </a:cubicBezTo>
                  <a:cubicBezTo>
                    <a:pt x="119058" y="24436"/>
                    <a:pt x="104231" y="14449"/>
                    <a:pt x="94293" y="698"/>
                  </a:cubicBezTo>
                  <a:cubicBezTo>
                    <a:pt x="40280" y="16012"/>
                    <a:pt x="698" y="65649"/>
                    <a:pt x="698" y="124570"/>
                  </a:cubicBezTo>
                  <a:lnTo>
                    <a:pt x="698" y="142971"/>
                  </a:lnTo>
                  <a:cubicBezTo>
                    <a:pt x="698" y="214096"/>
                    <a:pt x="58354" y="271755"/>
                    <a:pt x="129479" y="271755"/>
                  </a:cubicBezTo>
                  <a:lnTo>
                    <a:pt x="177354" y="271755"/>
                  </a:lnTo>
                  <a:cubicBezTo>
                    <a:pt x="177666" y="269279"/>
                    <a:pt x="178065" y="266829"/>
                    <a:pt x="178577" y="264418"/>
                  </a:cubicBezTo>
                  <a:close/>
                </a:path>
              </a:pathLst>
            </a:custGeom>
            <a:solidFill>
              <a:srgbClr val="004952">
                <a:alpha val="15000"/>
              </a:srgbClr>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PA-任意多边形 2392">
              <a:extLst>
                <a:ext uri="{FF2B5EF4-FFF2-40B4-BE49-F238E27FC236}">
                  <a16:creationId xmlns:a16="http://schemas.microsoft.com/office/drawing/2014/main" xmlns="" id="{C0180BF9-AF13-4B7E-A42B-857799CF09EA}"/>
                </a:ext>
              </a:extLst>
            </p:cNvPr>
            <p:cNvSpPr/>
            <p:nvPr>
              <p:custDataLst>
                <p:tags r:id="rId14"/>
              </p:custDataLst>
            </p:nvPr>
          </p:nvSpPr>
          <p:spPr>
            <a:xfrm>
              <a:off x="20248016" y="7909268"/>
              <a:ext cx="247055" cy="154781"/>
            </a:xfrm>
            <a:custGeom>
              <a:avLst/>
              <a:gdLst>
                <a:gd name="connsiteX0" fmla="*/ 92884 w 247054"/>
                <a:gd name="connsiteY0" fmla="*/ 2232 h 154781"/>
                <a:gd name="connsiteX1" fmla="*/ 2232 w 247054"/>
                <a:gd name="connsiteY1" fmla="*/ 92884 h 154781"/>
                <a:gd name="connsiteX2" fmla="*/ 2232 w 247054"/>
                <a:gd name="connsiteY2" fmla="*/ 154656 h 154781"/>
                <a:gd name="connsiteX3" fmla="*/ 61014 w 247054"/>
                <a:gd name="connsiteY3" fmla="*/ 130969 h 154781"/>
                <a:gd name="connsiteX4" fmla="*/ 61014 w 247054"/>
                <a:gd name="connsiteY4" fmla="*/ 124888 h 154781"/>
                <a:gd name="connsiteX5" fmla="*/ 73369 w 247054"/>
                <a:gd name="connsiteY5" fmla="*/ 112523 h 154781"/>
                <a:gd name="connsiteX6" fmla="*/ 167167 w 247054"/>
                <a:gd name="connsiteY6" fmla="*/ 112535 h 154781"/>
                <a:gd name="connsiteX7" fmla="*/ 179522 w 247054"/>
                <a:gd name="connsiteY7" fmla="*/ 124888 h 154781"/>
                <a:gd name="connsiteX8" fmla="*/ 179522 w 247054"/>
                <a:gd name="connsiteY8" fmla="*/ 130930 h 154781"/>
                <a:gd name="connsiteX9" fmla="*/ 245450 w 247054"/>
                <a:gd name="connsiteY9" fmla="*/ 130930 h 154781"/>
                <a:gd name="connsiteX10" fmla="*/ 245450 w 247054"/>
                <a:gd name="connsiteY10" fmla="*/ 25860 h 154781"/>
                <a:gd name="connsiteX11" fmla="*/ 184868 w 247054"/>
                <a:gd name="connsiteY11" fmla="*/ 2232 h 154781"/>
                <a:gd name="connsiteX12" fmla="*/ 92884 w 247054"/>
                <a:gd name="connsiteY12" fmla="*/ 2232 h 1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154781">
                  <a:moveTo>
                    <a:pt x="92884" y="2232"/>
                  </a:moveTo>
                  <a:cubicBezTo>
                    <a:pt x="42818" y="2232"/>
                    <a:pt x="2232" y="42818"/>
                    <a:pt x="2232" y="92884"/>
                  </a:cubicBezTo>
                  <a:lnTo>
                    <a:pt x="2232" y="154656"/>
                  </a:lnTo>
                  <a:cubicBezTo>
                    <a:pt x="17740" y="140294"/>
                    <a:pt x="38353" y="131385"/>
                    <a:pt x="61014" y="130969"/>
                  </a:cubicBezTo>
                  <a:lnTo>
                    <a:pt x="61014" y="124888"/>
                  </a:lnTo>
                  <a:cubicBezTo>
                    <a:pt x="61014" y="118074"/>
                    <a:pt x="66556" y="112529"/>
                    <a:pt x="73369" y="112523"/>
                  </a:cubicBezTo>
                  <a:lnTo>
                    <a:pt x="167167" y="112535"/>
                  </a:lnTo>
                  <a:cubicBezTo>
                    <a:pt x="173980" y="112535"/>
                    <a:pt x="179522" y="118077"/>
                    <a:pt x="179522" y="124888"/>
                  </a:cubicBezTo>
                  <a:lnTo>
                    <a:pt x="179522" y="130930"/>
                  </a:lnTo>
                  <a:lnTo>
                    <a:pt x="245450" y="130930"/>
                  </a:lnTo>
                  <a:lnTo>
                    <a:pt x="245450" y="25860"/>
                  </a:lnTo>
                  <a:cubicBezTo>
                    <a:pt x="224269" y="20101"/>
                    <a:pt x="203981" y="12150"/>
                    <a:pt x="184868" y="2232"/>
                  </a:cubicBezTo>
                  <a:lnTo>
                    <a:pt x="92884" y="2232"/>
                  </a:ln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PA-任意多边形 2393">
              <a:extLst>
                <a:ext uri="{FF2B5EF4-FFF2-40B4-BE49-F238E27FC236}">
                  <a16:creationId xmlns:a16="http://schemas.microsoft.com/office/drawing/2014/main" xmlns="" id="{9A459F79-5361-4E93-96C3-B41A804FEFDA}"/>
                </a:ext>
              </a:extLst>
            </p:cNvPr>
            <p:cNvSpPr/>
            <p:nvPr>
              <p:custDataLst>
                <p:tags r:id="rId15"/>
              </p:custDataLst>
            </p:nvPr>
          </p:nvSpPr>
          <p:spPr>
            <a:xfrm>
              <a:off x="20652307" y="7909268"/>
              <a:ext cx="247055" cy="154781"/>
            </a:xfrm>
            <a:custGeom>
              <a:avLst/>
              <a:gdLst>
                <a:gd name="connsiteX0" fmla="*/ 154799 w 247054"/>
                <a:gd name="connsiteY0" fmla="*/ 2232 h 154781"/>
                <a:gd name="connsiteX1" fmla="*/ 62817 w 247054"/>
                <a:gd name="connsiteY1" fmla="*/ 2232 h 154781"/>
                <a:gd name="connsiteX2" fmla="*/ 2232 w 247054"/>
                <a:gd name="connsiteY2" fmla="*/ 25860 h 154781"/>
                <a:gd name="connsiteX3" fmla="*/ 2232 w 247054"/>
                <a:gd name="connsiteY3" fmla="*/ 130930 h 154781"/>
                <a:gd name="connsiteX4" fmla="*/ 68160 w 247054"/>
                <a:gd name="connsiteY4" fmla="*/ 130930 h 154781"/>
                <a:gd name="connsiteX5" fmla="*/ 68160 w 247054"/>
                <a:gd name="connsiteY5" fmla="*/ 124888 h 154781"/>
                <a:gd name="connsiteX6" fmla="*/ 80516 w 247054"/>
                <a:gd name="connsiteY6" fmla="*/ 112523 h 154781"/>
                <a:gd name="connsiteX7" fmla="*/ 174313 w 247054"/>
                <a:gd name="connsiteY7" fmla="*/ 112535 h 154781"/>
                <a:gd name="connsiteX8" fmla="*/ 186669 w 247054"/>
                <a:gd name="connsiteY8" fmla="*/ 124888 h 154781"/>
                <a:gd name="connsiteX9" fmla="*/ 186669 w 247054"/>
                <a:gd name="connsiteY9" fmla="*/ 130969 h 154781"/>
                <a:gd name="connsiteX10" fmla="*/ 245450 w 247054"/>
                <a:gd name="connsiteY10" fmla="*/ 154656 h 154781"/>
                <a:gd name="connsiteX11" fmla="*/ 245450 w 247054"/>
                <a:gd name="connsiteY11" fmla="*/ 92884 h 154781"/>
                <a:gd name="connsiteX12" fmla="*/ 154799 w 247054"/>
                <a:gd name="connsiteY12" fmla="*/ 2232 h 1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154781">
                  <a:moveTo>
                    <a:pt x="154799" y="2232"/>
                  </a:moveTo>
                  <a:lnTo>
                    <a:pt x="62817" y="2232"/>
                  </a:lnTo>
                  <a:cubicBezTo>
                    <a:pt x="43705" y="12150"/>
                    <a:pt x="23417" y="20104"/>
                    <a:pt x="2232" y="25860"/>
                  </a:cubicBezTo>
                  <a:lnTo>
                    <a:pt x="2232" y="130930"/>
                  </a:lnTo>
                  <a:lnTo>
                    <a:pt x="68160" y="130930"/>
                  </a:lnTo>
                  <a:lnTo>
                    <a:pt x="68160" y="124888"/>
                  </a:lnTo>
                  <a:cubicBezTo>
                    <a:pt x="68160" y="118074"/>
                    <a:pt x="73703" y="112529"/>
                    <a:pt x="80516" y="112523"/>
                  </a:cubicBezTo>
                  <a:lnTo>
                    <a:pt x="174313" y="112535"/>
                  </a:lnTo>
                  <a:cubicBezTo>
                    <a:pt x="181127" y="112535"/>
                    <a:pt x="186669" y="118077"/>
                    <a:pt x="186669" y="124888"/>
                  </a:cubicBezTo>
                  <a:lnTo>
                    <a:pt x="186669" y="130969"/>
                  </a:lnTo>
                  <a:cubicBezTo>
                    <a:pt x="209327" y="131385"/>
                    <a:pt x="229939" y="140294"/>
                    <a:pt x="245450" y="154656"/>
                  </a:cubicBezTo>
                  <a:lnTo>
                    <a:pt x="245450" y="92884"/>
                  </a:lnTo>
                  <a:cubicBezTo>
                    <a:pt x="245450" y="42815"/>
                    <a:pt x="204865" y="2232"/>
                    <a:pt x="154799" y="2232"/>
                  </a:cubicBez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PA-任意多边形 2394">
              <a:extLst>
                <a:ext uri="{FF2B5EF4-FFF2-40B4-BE49-F238E27FC236}">
                  <a16:creationId xmlns:a16="http://schemas.microsoft.com/office/drawing/2014/main" xmlns="" id="{DF8198DC-CF9B-4A26-80C4-AE5C47D7F7AC}"/>
                </a:ext>
              </a:extLst>
            </p:cNvPr>
            <p:cNvSpPr/>
            <p:nvPr>
              <p:custDataLst>
                <p:tags r:id="rId16"/>
              </p:custDataLst>
            </p:nvPr>
          </p:nvSpPr>
          <p:spPr>
            <a:xfrm>
              <a:off x="20217978" y="8036524"/>
              <a:ext cx="711398" cy="440531"/>
            </a:xfrm>
            <a:custGeom>
              <a:avLst/>
              <a:gdLst>
                <a:gd name="connsiteX0" fmla="*/ 621001 w 711398"/>
                <a:gd name="connsiteY0" fmla="*/ 739 h 440531"/>
                <a:gd name="connsiteX1" fmla="*/ 621001 w 711398"/>
                <a:gd name="connsiteY1" fmla="*/ 123353 h 440531"/>
                <a:gd name="connsiteX2" fmla="*/ 608646 w 711398"/>
                <a:gd name="connsiteY2" fmla="*/ 135709 h 440531"/>
                <a:gd name="connsiteX3" fmla="*/ 514848 w 711398"/>
                <a:gd name="connsiteY3" fmla="*/ 135709 h 440531"/>
                <a:gd name="connsiteX4" fmla="*/ 502493 w 711398"/>
                <a:gd name="connsiteY4" fmla="*/ 123353 h 440531"/>
                <a:gd name="connsiteX5" fmla="*/ 502493 w 711398"/>
                <a:gd name="connsiteY5" fmla="*/ 698 h 440531"/>
                <a:gd name="connsiteX6" fmla="*/ 436565 w 711398"/>
                <a:gd name="connsiteY6" fmla="*/ 698 h 440531"/>
                <a:gd name="connsiteX7" fmla="*/ 436565 w 711398"/>
                <a:gd name="connsiteY7" fmla="*/ 20769 h 440531"/>
                <a:gd name="connsiteX8" fmla="*/ 378215 w 711398"/>
                <a:gd name="connsiteY8" fmla="*/ 79118 h 440531"/>
                <a:gd name="connsiteX9" fmla="*/ 333843 w 711398"/>
                <a:gd name="connsiteY9" fmla="*/ 79118 h 440531"/>
                <a:gd name="connsiteX10" fmla="*/ 275491 w 711398"/>
                <a:gd name="connsiteY10" fmla="*/ 20769 h 440531"/>
                <a:gd name="connsiteX11" fmla="*/ 275491 w 711398"/>
                <a:gd name="connsiteY11" fmla="*/ 698 h 440531"/>
                <a:gd name="connsiteX12" fmla="*/ 209563 w 711398"/>
                <a:gd name="connsiteY12" fmla="*/ 698 h 440531"/>
                <a:gd name="connsiteX13" fmla="*/ 209563 w 711398"/>
                <a:gd name="connsiteY13" fmla="*/ 123353 h 440531"/>
                <a:gd name="connsiteX14" fmla="*/ 197207 w 711398"/>
                <a:gd name="connsiteY14" fmla="*/ 135709 h 440531"/>
                <a:gd name="connsiteX15" fmla="*/ 103404 w 711398"/>
                <a:gd name="connsiteY15" fmla="*/ 135709 h 440531"/>
                <a:gd name="connsiteX16" fmla="*/ 91048 w 711398"/>
                <a:gd name="connsiteY16" fmla="*/ 123353 h 440531"/>
                <a:gd name="connsiteX17" fmla="*/ 91048 w 711398"/>
                <a:gd name="connsiteY17" fmla="*/ 739 h 440531"/>
                <a:gd name="connsiteX18" fmla="*/ 698 w 711398"/>
                <a:gd name="connsiteY18" fmla="*/ 92691 h 440531"/>
                <a:gd name="connsiteX19" fmla="*/ 698 w 711398"/>
                <a:gd name="connsiteY19" fmla="*/ 425397 h 440531"/>
                <a:gd name="connsiteX20" fmla="*/ 16030 w 711398"/>
                <a:gd name="connsiteY20" fmla="*/ 440726 h 440531"/>
                <a:gd name="connsiteX21" fmla="*/ 696014 w 711398"/>
                <a:gd name="connsiteY21" fmla="*/ 440726 h 440531"/>
                <a:gd name="connsiteX22" fmla="*/ 711346 w 711398"/>
                <a:gd name="connsiteY22" fmla="*/ 425397 h 440531"/>
                <a:gd name="connsiteX23" fmla="*/ 711346 w 711398"/>
                <a:gd name="connsiteY23" fmla="*/ 92688 h 440531"/>
                <a:gd name="connsiteX24" fmla="*/ 621001 w 711398"/>
                <a:gd name="connsiteY24" fmla="*/ 739 h 44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1398" h="440531">
                  <a:moveTo>
                    <a:pt x="621001" y="739"/>
                  </a:moveTo>
                  <a:lnTo>
                    <a:pt x="621001" y="123353"/>
                  </a:lnTo>
                  <a:cubicBezTo>
                    <a:pt x="621001" y="130166"/>
                    <a:pt x="615459" y="135709"/>
                    <a:pt x="608646" y="135709"/>
                  </a:cubicBezTo>
                  <a:lnTo>
                    <a:pt x="514848" y="135709"/>
                  </a:lnTo>
                  <a:cubicBezTo>
                    <a:pt x="508035" y="135709"/>
                    <a:pt x="502493" y="130166"/>
                    <a:pt x="502493" y="123353"/>
                  </a:cubicBezTo>
                  <a:lnTo>
                    <a:pt x="502493" y="698"/>
                  </a:lnTo>
                  <a:lnTo>
                    <a:pt x="436565" y="698"/>
                  </a:lnTo>
                  <a:lnTo>
                    <a:pt x="436565" y="20769"/>
                  </a:lnTo>
                  <a:cubicBezTo>
                    <a:pt x="436565" y="52945"/>
                    <a:pt x="410389" y="79118"/>
                    <a:pt x="378215" y="79118"/>
                  </a:cubicBezTo>
                  <a:lnTo>
                    <a:pt x="333843" y="79118"/>
                  </a:lnTo>
                  <a:cubicBezTo>
                    <a:pt x="301667" y="79118"/>
                    <a:pt x="275491" y="52942"/>
                    <a:pt x="275491" y="20769"/>
                  </a:cubicBezTo>
                  <a:lnTo>
                    <a:pt x="275491" y="698"/>
                  </a:lnTo>
                  <a:lnTo>
                    <a:pt x="209563" y="698"/>
                  </a:lnTo>
                  <a:lnTo>
                    <a:pt x="209563" y="123353"/>
                  </a:lnTo>
                  <a:cubicBezTo>
                    <a:pt x="209563" y="130166"/>
                    <a:pt x="204021" y="135709"/>
                    <a:pt x="197207" y="135709"/>
                  </a:cubicBezTo>
                  <a:lnTo>
                    <a:pt x="103404" y="135709"/>
                  </a:lnTo>
                  <a:cubicBezTo>
                    <a:pt x="96591" y="135709"/>
                    <a:pt x="91048" y="130166"/>
                    <a:pt x="91048" y="123353"/>
                  </a:cubicBezTo>
                  <a:lnTo>
                    <a:pt x="91048" y="739"/>
                  </a:lnTo>
                  <a:cubicBezTo>
                    <a:pt x="41084" y="1623"/>
                    <a:pt x="698" y="42518"/>
                    <a:pt x="698" y="92691"/>
                  </a:cubicBezTo>
                  <a:lnTo>
                    <a:pt x="698" y="425397"/>
                  </a:lnTo>
                  <a:cubicBezTo>
                    <a:pt x="698" y="433865"/>
                    <a:pt x="7562" y="440726"/>
                    <a:pt x="16030" y="440726"/>
                  </a:cubicBezTo>
                  <a:lnTo>
                    <a:pt x="696014" y="440726"/>
                  </a:lnTo>
                  <a:cubicBezTo>
                    <a:pt x="704482" y="440726"/>
                    <a:pt x="711346" y="433862"/>
                    <a:pt x="711346" y="425397"/>
                  </a:cubicBezTo>
                  <a:lnTo>
                    <a:pt x="711346" y="92688"/>
                  </a:lnTo>
                  <a:cubicBezTo>
                    <a:pt x="711349" y="42518"/>
                    <a:pt x="670963" y="1620"/>
                    <a:pt x="621001" y="739"/>
                  </a:cubicBezTo>
                  <a:close/>
                </a:path>
              </a:pathLst>
            </a:custGeom>
            <a:solidFill>
              <a:srgbClr val="01BE6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PA-任意多边形 2395">
              <a:extLst>
                <a:ext uri="{FF2B5EF4-FFF2-40B4-BE49-F238E27FC236}">
                  <a16:creationId xmlns:a16="http://schemas.microsoft.com/office/drawing/2014/main" xmlns="" id="{FA407EB4-596E-4BFE-9603-27060772A976}"/>
                </a:ext>
              </a:extLst>
            </p:cNvPr>
            <p:cNvSpPr/>
            <p:nvPr>
              <p:custDataLst>
                <p:tags r:id="rId17"/>
              </p:custDataLst>
            </p:nvPr>
          </p:nvSpPr>
          <p:spPr>
            <a:xfrm>
              <a:off x="20398341" y="8249635"/>
              <a:ext cx="351234" cy="98227"/>
            </a:xfrm>
            <a:custGeom>
              <a:avLst/>
              <a:gdLst>
                <a:gd name="connsiteX0" fmla="*/ 2232 w 351234"/>
                <a:gd name="connsiteY0" fmla="*/ 98131 h 98226"/>
                <a:gd name="connsiteX1" fmla="*/ 349088 w 351234"/>
                <a:gd name="connsiteY1" fmla="*/ 98131 h 98226"/>
                <a:gd name="connsiteX2" fmla="*/ 320996 w 351234"/>
                <a:gd name="connsiteY2" fmla="*/ 2232 h 98226"/>
                <a:gd name="connsiteX3" fmla="*/ 30322 w 351234"/>
                <a:gd name="connsiteY3" fmla="*/ 2232 h 98226"/>
                <a:gd name="connsiteX4" fmla="*/ 2232 w 351234"/>
                <a:gd name="connsiteY4" fmla="*/ 98131 h 9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234" h="98226">
                  <a:moveTo>
                    <a:pt x="2232" y="98131"/>
                  </a:moveTo>
                  <a:lnTo>
                    <a:pt x="349088" y="98131"/>
                  </a:lnTo>
                  <a:cubicBezTo>
                    <a:pt x="334527" y="68640"/>
                    <a:pt x="324817" y="36329"/>
                    <a:pt x="320996" y="2232"/>
                  </a:cubicBezTo>
                  <a:lnTo>
                    <a:pt x="30322" y="2232"/>
                  </a:lnTo>
                  <a:cubicBezTo>
                    <a:pt x="26506" y="36329"/>
                    <a:pt x="16794" y="68640"/>
                    <a:pt x="2232" y="98131"/>
                  </a:cubicBezTo>
                  <a:close/>
                </a:path>
              </a:pathLst>
            </a:custGeom>
            <a:solidFill>
              <a:srgbClr val="00889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PA-任意多边形 2396">
              <a:extLst>
                <a:ext uri="{FF2B5EF4-FFF2-40B4-BE49-F238E27FC236}">
                  <a16:creationId xmlns:a16="http://schemas.microsoft.com/office/drawing/2014/main" xmlns="" id="{339ABE3C-93C6-4CC5-A097-38DB3ECC2EA2}"/>
                </a:ext>
              </a:extLst>
            </p:cNvPr>
            <p:cNvSpPr/>
            <p:nvPr>
              <p:custDataLst>
                <p:tags r:id="rId18"/>
              </p:custDataLst>
            </p:nvPr>
          </p:nvSpPr>
          <p:spPr>
            <a:xfrm>
              <a:off x="20216446" y="8249635"/>
              <a:ext cx="89297" cy="98227"/>
            </a:xfrm>
            <a:custGeom>
              <a:avLst/>
              <a:gdLst>
                <a:gd name="connsiteX0" fmla="*/ 87758 w 89296"/>
                <a:gd name="connsiteY0" fmla="*/ 2232 h 98226"/>
                <a:gd name="connsiteX1" fmla="*/ 2232 w 89296"/>
                <a:gd name="connsiteY1" fmla="*/ 2232 h 98226"/>
                <a:gd name="connsiteX2" fmla="*/ 2232 w 89296"/>
                <a:gd name="connsiteY2" fmla="*/ 98131 h 98226"/>
                <a:gd name="connsiteX3" fmla="*/ 59647 w 89296"/>
                <a:gd name="connsiteY3" fmla="*/ 98131 h 98226"/>
                <a:gd name="connsiteX4" fmla="*/ 87758 w 89296"/>
                <a:gd name="connsiteY4" fmla="*/ 2232 h 9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96" h="98226">
                  <a:moveTo>
                    <a:pt x="87758" y="2232"/>
                  </a:moveTo>
                  <a:lnTo>
                    <a:pt x="2232" y="2232"/>
                  </a:lnTo>
                  <a:lnTo>
                    <a:pt x="2232" y="98131"/>
                  </a:lnTo>
                  <a:lnTo>
                    <a:pt x="59647" y="98131"/>
                  </a:lnTo>
                  <a:cubicBezTo>
                    <a:pt x="74224" y="68645"/>
                    <a:pt x="83933" y="36332"/>
                    <a:pt x="87758" y="2232"/>
                  </a:cubicBezTo>
                  <a:close/>
                </a:path>
              </a:pathLst>
            </a:custGeom>
            <a:solidFill>
              <a:srgbClr val="00889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PA-任意多边形 2397">
              <a:extLst>
                <a:ext uri="{FF2B5EF4-FFF2-40B4-BE49-F238E27FC236}">
                  <a16:creationId xmlns:a16="http://schemas.microsoft.com/office/drawing/2014/main" xmlns="" id="{67C39AC8-9B96-4077-A368-1BFAFD847B6F}"/>
                </a:ext>
              </a:extLst>
            </p:cNvPr>
            <p:cNvSpPr/>
            <p:nvPr>
              <p:custDataLst>
                <p:tags r:id="rId19"/>
              </p:custDataLst>
            </p:nvPr>
          </p:nvSpPr>
          <p:spPr>
            <a:xfrm>
              <a:off x="20488257" y="7932099"/>
              <a:ext cx="169664" cy="187523"/>
            </a:xfrm>
            <a:custGeom>
              <a:avLst/>
              <a:gdLst>
                <a:gd name="connsiteX0" fmla="*/ 85746 w 169664"/>
                <a:gd name="connsiteY0" fmla="*/ 13767 h 187523"/>
                <a:gd name="connsiteX1" fmla="*/ 2232 w 169664"/>
                <a:gd name="connsiteY1" fmla="*/ 2232 h 187523"/>
                <a:gd name="connsiteX2" fmla="*/ 2232 w 169664"/>
                <a:gd name="connsiteY2" fmla="*/ 125197 h 187523"/>
                <a:gd name="connsiteX3" fmla="*/ 63562 w 169664"/>
                <a:gd name="connsiteY3" fmla="*/ 186523 h 187523"/>
                <a:gd name="connsiteX4" fmla="*/ 107933 w 169664"/>
                <a:gd name="connsiteY4" fmla="*/ 186523 h 187523"/>
                <a:gd name="connsiteX5" fmla="*/ 169259 w 169664"/>
                <a:gd name="connsiteY5" fmla="*/ 125197 h 187523"/>
                <a:gd name="connsiteX6" fmla="*/ 169259 w 169664"/>
                <a:gd name="connsiteY6" fmla="*/ 2232 h 187523"/>
                <a:gd name="connsiteX7" fmla="*/ 85746 w 169664"/>
                <a:gd name="connsiteY7" fmla="*/ 13767 h 187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664" h="187523">
                  <a:moveTo>
                    <a:pt x="85746" y="13767"/>
                  </a:moveTo>
                  <a:cubicBezTo>
                    <a:pt x="56811" y="13767"/>
                    <a:pt x="28798" y="9742"/>
                    <a:pt x="2232" y="2232"/>
                  </a:cubicBezTo>
                  <a:lnTo>
                    <a:pt x="2232" y="125197"/>
                  </a:lnTo>
                  <a:cubicBezTo>
                    <a:pt x="2232" y="158928"/>
                    <a:pt x="29828" y="186523"/>
                    <a:pt x="63562" y="186523"/>
                  </a:cubicBezTo>
                  <a:lnTo>
                    <a:pt x="107933" y="186523"/>
                  </a:lnTo>
                  <a:cubicBezTo>
                    <a:pt x="141664" y="186523"/>
                    <a:pt x="169259" y="158928"/>
                    <a:pt x="169259" y="125197"/>
                  </a:cubicBezTo>
                  <a:lnTo>
                    <a:pt x="169259" y="2232"/>
                  </a:lnTo>
                  <a:cubicBezTo>
                    <a:pt x="142693" y="9742"/>
                    <a:pt x="114681" y="13767"/>
                    <a:pt x="85746" y="13767"/>
                  </a:cubicBez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PA-任意多边形 2398">
              <a:extLst>
                <a:ext uri="{FF2B5EF4-FFF2-40B4-BE49-F238E27FC236}">
                  <a16:creationId xmlns:a16="http://schemas.microsoft.com/office/drawing/2014/main" xmlns="" id="{12DD21F6-9808-4732-8B9B-03193C439E91}"/>
                </a:ext>
              </a:extLst>
            </p:cNvPr>
            <p:cNvSpPr/>
            <p:nvPr>
              <p:custDataLst>
                <p:tags r:id="rId20"/>
              </p:custDataLst>
            </p:nvPr>
          </p:nvSpPr>
          <p:spPr>
            <a:xfrm>
              <a:off x="20152504" y="7525991"/>
              <a:ext cx="136922" cy="226219"/>
            </a:xfrm>
            <a:custGeom>
              <a:avLst/>
              <a:gdLst>
                <a:gd name="connsiteX0" fmla="*/ 114098 w 136921"/>
                <a:gd name="connsiteY0" fmla="*/ 112469 h 226218"/>
                <a:gd name="connsiteX1" fmla="*/ 114098 w 136921"/>
                <a:gd name="connsiteY1" fmla="*/ 2232 h 226218"/>
                <a:gd name="connsiteX2" fmla="*/ 74739 w 136921"/>
                <a:gd name="connsiteY2" fmla="*/ 2232 h 226218"/>
                <a:gd name="connsiteX3" fmla="*/ 2232 w 136921"/>
                <a:gd name="connsiteY3" fmla="*/ 74738 h 226218"/>
                <a:gd name="connsiteX4" fmla="*/ 2232 w 136921"/>
                <a:gd name="connsiteY4" fmla="*/ 153549 h 226218"/>
                <a:gd name="connsiteX5" fmla="*/ 74739 w 136921"/>
                <a:gd name="connsiteY5" fmla="*/ 226055 h 226218"/>
                <a:gd name="connsiteX6" fmla="*/ 135856 w 136921"/>
                <a:gd name="connsiteY6" fmla="*/ 226055 h 226218"/>
                <a:gd name="connsiteX7" fmla="*/ 114098 w 136921"/>
                <a:gd name="connsiteY7" fmla="*/ 112469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1" h="226218">
                  <a:moveTo>
                    <a:pt x="114098" y="112469"/>
                  </a:moveTo>
                  <a:lnTo>
                    <a:pt x="114098" y="2232"/>
                  </a:lnTo>
                  <a:lnTo>
                    <a:pt x="74739" y="2232"/>
                  </a:lnTo>
                  <a:cubicBezTo>
                    <a:pt x="34695" y="2232"/>
                    <a:pt x="2232" y="34695"/>
                    <a:pt x="2232" y="74738"/>
                  </a:cubicBezTo>
                  <a:lnTo>
                    <a:pt x="2232" y="153549"/>
                  </a:lnTo>
                  <a:cubicBezTo>
                    <a:pt x="2232" y="193593"/>
                    <a:pt x="34695" y="226055"/>
                    <a:pt x="74739" y="226055"/>
                  </a:cubicBezTo>
                  <a:lnTo>
                    <a:pt x="135856" y="226055"/>
                  </a:lnTo>
                  <a:cubicBezTo>
                    <a:pt x="121828" y="190899"/>
                    <a:pt x="114098" y="152573"/>
                    <a:pt x="114098" y="112469"/>
                  </a:cubicBezTo>
                  <a:close/>
                </a:path>
              </a:pathLst>
            </a:custGeom>
            <a:solidFill>
              <a:srgbClr val="FFB98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PA-任意多边形 2399">
              <a:extLst>
                <a:ext uri="{FF2B5EF4-FFF2-40B4-BE49-F238E27FC236}">
                  <a16:creationId xmlns:a16="http://schemas.microsoft.com/office/drawing/2014/main" xmlns="" id="{9BC63B86-0FA4-42CB-9E53-EE9908570E9A}"/>
                </a:ext>
              </a:extLst>
            </p:cNvPr>
            <p:cNvSpPr/>
            <p:nvPr>
              <p:custDataLst>
                <p:tags r:id="rId21"/>
              </p:custDataLst>
            </p:nvPr>
          </p:nvSpPr>
          <p:spPr>
            <a:xfrm>
              <a:off x="20857413" y="7525991"/>
              <a:ext cx="136922" cy="226219"/>
            </a:xfrm>
            <a:custGeom>
              <a:avLst/>
              <a:gdLst>
                <a:gd name="connsiteX0" fmla="*/ 63353 w 136921"/>
                <a:gd name="connsiteY0" fmla="*/ 2232 h 226218"/>
                <a:gd name="connsiteX1" fmla="*/ 23991 w 136921"/>
                <a:gd name="connsiteY1" fmla="*/ 2232 h 226218"/>
                <a:gd name="connsiteX2" fmla="*/ 23991 w 136921"/>
                <a:gd name="connsiteY2" fmla="*/ 112469 h 226218"/>
                <a:gd name="connsiteX3" fmla="*/ 2232 w 136921"/>
                <a:gd name="connsiteY3" fmla="*/ 226055 h 226218"/>
                <a:gd name="connsiteX4" fmla="*/ 63353 w 136921"/>
                <a:gd name="connsiteY4" fmla="*/ 226055 h 226218"/>
                <a:gd name="connsiteX5" fmla="*/ 135856 w 136921"/>
                <a:gd name="connsiteY5" fmla="*/ 153549 h 226218"/>
                <a:gd name="connsiteX6" fmla="*/ 135856 w 136921"/>
                <a:gd name="connsiteY6" fmla="*/ 74738 h 226218"/>
                <a:gd name="connsiteX7" fmla="*/ 63353 w 136921"/>
                <a:gd name="connsiteY7" fmla="*/ 2232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1" h="226218">
                  <a:moveTo>
                    <a:pt x="63353" y="2232"/>
                  </a:moveTo>
                  <a:lnTo>
                    <a:pt x="23991" y="2232"/>
                  </a:lnTo>
                  <a:lnTo>
                    <a:pt x="23991" y="112469"/>
                  </a:lnTo>
                  <a:cubicBezTo>
                    <a:pt x="23991" y="152573"/>
                    <a:pt x="16261" y="190899"/>
                    <a:pt x="2232" y="226055"/>
                  </a:cubicBezTo>
                  <a:lnTo>
                    <a:pt x="63353" y="226055"/>
                  </a:lnTo>
                  <a:cubicBezTo>
                    <a:pt x="103397" y="226055"/>
                    <a:pt x="135856" y="193593"/>
                    <a:pt x="135856" y="153549"/>
                  </a:cubicBezTo>
                  <a:lnTo>
                    <a:pt x="135856" y="74738"/>
                  </a:lnTo>
                  <a:cubicBezTo>
                    <a:pt x="135856" y="34695"/>
                    <a:pt x="103397" y="2232"/>
                    <a:pt x="63353" y="2232"/>
                  </a:cubicBezTo>
                  <a:close/>
                </a:path>
              </a:pathLst>
            </a:custGeom>
            <a:solidFill>
              <a:srgbClr val="FFB98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PA-任意多边形 2400">
              <a:extLst>
                <a:ext uri="{FF2B5EF4-FFF2-40B4-BE49-F238E27FC236}">
                  <a16:creationId xmlns:a16="http://schemas.microsoft.com/office/drawing/2014/main" xmlns="" id="{63061C99-2471-40A7-9E23-592C7BF11161}"/>
                </a:ext>
              </a:extLst>
            </p:cNvPr>
            <p:cNvSpPr/>
            <p:nvPr>
              <p:custDataLst>
                <p:tags r:id="rId22"/>
              </p:custDataLst>
            </p:nvPr>
          </p:nvSpPr>
          <p:spPr>
            <a:xfrm>
              <a:off x="20199846" y="7613907"/>
              <a:ext cx="68461" cy="47625"/>
            </a:xfrm>
            <a:custGeom>
              <a:avLst/>
              <a:gdLst>
                <a:gd name="connsiteX0" fmla="*/ 66755 w 68460"/>
                <a:gd name="connsiteY0" fmla="*/ 24554 h 47625"/>
                <a:gd name="connsiteX1" fmla="*/ 66755 w 68460"/>
                <a:gd name="connsiteY1" fmla="*/ 2232 h 47625"/>
                <a:gd name="connsiteX2" fmla="*/ 24557 w 68460"/>
                <a:gd name="connsiteY2" fmla="*/ 2232 h 47625"/>
                <a:gd name="connsiteX3" fmla="*/ 2232 w 68460"/>
                <a:gd name="connsiteY3" fmla="*/ 24557 h 47625"/>
                <a:gd name="connsiteX4" fmla="*/ 24557 w 68460"/>
                <a:gd name="connsiteY4" fmla="*/ 46881 h 47625"/>
                <a:gd name="connsiteX5" fmla="*/ 67571 w 68460"/>
                <a:gd name="connsiteY5" fmla="*/ 46881 h 47625"/>
                <a:gd name="connsiteX6" fmla="*/ 66755 w 68460"/>
                <a:gd name="connsiteY6" fmla="*/ 24554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60" h="47625">
                  <a:moveTo>
                    <a:pt x="66755" y="24554"/>
                  </a:moveTo>
                  <a:lnTo>
                    <a:pt x="66755" y="2232"/>
                  </a:lnTo>
                  <a:lnTo>
                    <a:pt x="24557" y="2232"/>
                  </a:lnTo>
                  <a:cubicBezTo>
                    <a:pt x="12228" y="2232"/>
                    <a:pt x="2232" y="12225"/>
                    <a:pt x="2232" y="24557"/>
                  </a:cubicBezTo>
                  <a:cubicBezTo>
                    <a:pt x="2232" y="36889"/>
                    <a:pt x="12228" y="46881"/>
                    <a:pt x="24557" y="46881"/>
                  </a:cubicBezTo>
                  <a:lnTo>
                    <a:pt x="67571" y="46881"/>
                  </a:lnTo>
                  <a:cubicBezTo>
                    <a:pt x="67038" y="39508"/>
                    <a:pt x="66755" y="32064"/>
                    <a:pt x="66755" y="24554"/>
                  </a:cubicBezTo>
                  <a:close/>
                </a:path>
              </a:pathLst>
            </a:custGeom>
            <a:solidFill>
              <a:srgbClr val="D19546"/>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PA-任意多边形 2401">
              <a:extLst>
                <a:ext uri="{FF2B5EF4-FFF2-40B4-BE49-F238E27FC236}">
                  <a16:creationId xmlns:a16="http://schemas.microsoft.com/office/drawing/2014/main" xmlns="" id="{3944FA3D-DC6E-4D86-959C-C0EAC188E5BB}"/>
                </a:ext>
              </a:extLst>
            </p:cNvPr>
            <p:cNvSpPr/>
            <p:nvPr>
              <p:custDataLst>
                <p:tags r:id="rId23"/>
              </p:custDataLst>
            </p:nvPr>
          </p:nvSpPr>
          <p:spPr>
            <a:xfrm>
              <a:off x="20878357" y="7613907"/>
              <a:ext cx="68461" cy="47625"/>
            </a:xfrm>
            <a:custGeom>
              <a:avLst/>
              <a:gdLst>
                <a:gd name="connsiteX0" fmla="*/ 45247 w 68460"/>
                <a:gd name="connsiteY0" fmla="*/ 2232 h 47625"/>
                <a:gd name="connsiteX1" fmla="*/ 3048 w 68460"/>
                <a:gd name="connsiteY1" fmla="*/ 2232 h 47625"/>
                <a:gd name="connsiteX2" fmla="*/ 3048 w 68460"/>
                <a:gd name="connsiteY2" fmla="*/ 24554 h 47625"/>
                <a:gd name="connsiteX3" fmla="*/ 2232 w 68460"/>
                <a:gd name="connsiteY3" fmla="*/ 46881 h 47625"/>
                <a:gd name="connsiteX4" fmla="*/ 45247 w 68460"/>
                <a:gd name="connsiteY4" fmla="*/ 46881 h 47625"/>
                <a:gd name="connsiteX5" fmla="*/ 67571 w 68460"/>
                <a:gd name="connsiteY5" fmla="*/ 24557 h 47625"/>
                <a:gd name="connsiteX6" fmla="*/ 45247 w 68460"/>
                <a:gd name="connsiteY6" fmla="*/ 223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60" h="47625">
                  <a:moveTo>
                    <a:pt x="45247" y="2232"/>
                  </a:moveTo>
                  <a:lnTo>
                    <a:pt x="3048" y="2232"/>
                  </a:lnTo>
                  <a:lnTo>
                    <a:pt x="3048" y="24554"/>
                  </a:lnTo>
                  <a:cubicBezTo>
                    <a:pt x="3048" y="32061"/>
                    <a:pt x="2762" y="39505"/>
                    <a:pt x="2232" y="46881"/>
                  </a:cubicBezTo>
                  <a:lnTo>
                    <a:pt x="45247" y="46881"/>
                  </a:lnTo>
                  <a:cubicBezTo>
                    <a:pt x="57576" y="46881"/>
                    <a:pt x="67571" y="36889"/>
                    <a:pt x="67571" y="24557"/>
                  </a:cubicBezTo>
                  <a:cubicBezTo>
                    <a:pt x="67571" y="12228"/>
                    <a:pt x="57576" y="2232"/>
                    <a:pt x="45247" y="2232"/>
                  </a:cubicBezTo>
                  <a:close/>
                </a:path>
              </a:pathLst>
            </a:custGeom>
            <a:solidFill>
              <a:srgbClr val="D19546"/>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PA-任意多边形 2402">
              <a:extLst>
                <a:ext uri="{FF2B5EF4-FFF2-40B4-BE49-F238E27FC236}">
                  <a16:creationId xmlns:a16="http://schemas.microsoft.com/office/drawing/2014/main" xmlns="" id="{C530A145-E0B1-4616-86EC-8D17FB68B7DF}"/>
                </a:ext>
              </a:extLst>
            </p:cNvPr>
            <p:cNvSpPr/>
            <p:nvPr>
              <p:custDataLst>
                <p:tags r:id="rId24"/>
              </p:custDataLst>
            </p:nvPr>
          </p:nvSpPr>
          <p:spPr>
            <a:xfrm>
              <a:off x="20262927" y="7421745"/>
              <a:ext cx="622102" cy="526852"/>
            </a:xfrm>
            <a:custGeom>
              <a:avLst/>
              <a:gdLst>
                <a:gd name="connsiteX0" fmla="*/ 311076 w 622101"/>
                <a:gd name="connsiteY0" fmla="*/ 527097 h 526851"/>
                <a:gd name="connsiteX1" fmla="*/ 698 w 622101"/>
                <a:gd name="connsiteY1" fmla="*/ 216719 h 526851"/>
                <a:gd name="connsiteX2" fmla="*/ 698 w 622101"/>
                <a:gd name="connsiteY2" fmla="*/ 45132 h 526851"/>
                <a:gd name="connsiteX3" fmla="*/ 16030 w 622101"/>
                <a:gd name="connsiteY3" fmla="*/ 29800 h 526851"/>
                <a:gd name="connsiteX4" fmla="*/ 260480 w 622101"/>
                <a:gd name="connsiteY4" fmla="*/ 29800 h 526851"/>
                <a:gd name="connsiteX5" fmla="*/ 326706 w 622101"/>
                <a:gd name="connsiteY5" fmla="*/ 4576 h 526851"/>
                <a:gd name="connsiteX6" fmla="*/ 336900 w 622101"/>
                <a:gd name="connsiteY6" fmla="*/ 698 h 526851"/>
                <a:gd name="connsiteX7" fmla="*/ 345523 w 622101"/>
                <a:gd name="connsiteY7" fmla="*/ 3353 h 526851"/>
                <a:gd name="connsiteX8" fmla="*/ 401533 w 622101"/>
                <a:gd name="connsiteY8" fmla="*/ 20602 h 526851"/>
                <a:gd name="connsiteX9" fmla="*/ 606119 w 622101"/>
                <a:gd name="connsiteY9" fmla="*/ 20602 h 526851"/>
                <a:gd name="connsiteX10" fmla="*/ 621451 w 622101"/>
                <a:gd name="connsiteY10" fmla="*/ 35931 h 526851"/>
                <a:gd name="connsiteX11" fmla="*/ 621454 w 622101"/>
                <a:gd name="connsiteY11" fmla="*/ 216719 h 526851"/>
                <a:gd name="connsiteX12" fmla="*/ 311076 w 622101"/>
                <a:gd name="connsiteY12" fmla="*/ 527097 h 52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2101" h="526851">
                  <a:moveTo>
                    <a:pt x="311076" y="527097"/>
                  </a:moveTo>
                  <a:cubicBezTo>
                    <a:pt x="139932" y="527097"/>
                    <a:pt x="698" y="387862"/>
                    <a:pt x="698" y="216719"/>
                  </a:cubicBezTo>
                  <a:lnTo>
                    <a:pt x="698" y="45132"/>
                  </a:lnTo>
                  <a:cubicBezTo>
                    <a:pt x="698" y="36660"/>
                    <a:pt x="7562" y="29800"/>
                    <a:pt x="16030" y="29800"/>
                  </a:cubicBezTo>
                  <a:lnTo>
                    <a:pt x="260480" y="29800"/>
                  </a:lnTo>
                  <a:cubicBezTo>
                    <a:pt x="284909" y="29800"/>
                    <a:pt x="308430" y="20843"/>
                    <a:pt x="326706" y="4576"/>
                  </a:cubicBezTo>
                  <a:cubicBezTo>
                    <a:pt x="329593" y="2007"/>
                    <a:pt x="333239" y="698"/>
                    <a:pt x="336900" y="698"/>
                  </a:cubicBezTo>
                  <a:cubicBezTo>
                    <a:pt x="339898" y="698"/>
                    <a:pt x="342907" y="1576"/>
                    <a:pt x="345523" y="3353"/>
                  </a:cubicBezTo>
                  <a:cubicBezTo>
                    <a:pt x="362103" y="14637"/>
                    <a:pt x="381471" y="20602"/>
                    <a:pt x="401533" y="20602"/>
                  </a:cubicBezTo>
                  <a:lnTo>
                    <a:pt x="606119" y="20602"/>
                  </a:lnTo>
                  <a:cubicBezTo>
                    <a:pt x="614587" y="20602"/>
                    <a:pt x="621451" y="27463"/>
                    <a:pt x="621451" y="35931"/>
                  </a:cubicBezTo>
                  <a:lnTo>
                    <a:pt x="621454" y="216719"/>
                  </a:lnTo>
                  <a:cubicBezTo>
                    <a:pt x="621454" y="387859"/>
                    <a:pt x="482219" y="527097"/>
                    <a:pt x="311076" y="527097"/>
                  </a:cubicBezTo>
                  <a:close/>
                </a:path>
              </a:pathLst>
            </a:custGeom>
            <a:solidFill>
              <a:srgbClr val="F4D4B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PA-任意多边形 2403">
              <a:extLst>
                <a:ext uri="{FF2B5EF4-FFF2-40B4-BE49-F238E27FC236}">
                  <a16:creationId xmlns:a16="http://schemas.microsoft.com/office/drawing/2014/main" xmlns="" id="{D56D5D6E-A079-4C8D-9082-CCE5CEF1CBD9}"/>
                </a:ext>
              </a:extLst>
            </p:cNvPr>
            <p:cNvSpPr/>
            <p:nvPr>
              <p:custDataLst>
                <p:tags r:id="rId25"/>
              </p:custDataLst>
            </p:nvPr>
          </p:nvSpPr>
          <p:spPr>
            <a:xfrm>
              <a:off x="20261395" y="7449309"/>
              <a:ext cx="357188" cy="500063"/>
            </a:xfrm>
            <a:custGeom>
              <a:avLst/>
              <a:gdLst>
                <a:gd name="connsiteX0" fmla="*/ 90485 w 357187"/>
                <a:gd name="connsiteY0" fmla="*/ 189152 h 500062"/>
                <a:gd name="connsiteX1" fmla="*/ 90485 w 357187"/>
                <a:gd name="connsiteY1" fmla="*/ 17565 h 500062"/>
                <a:gd name="connsiteX2" fmla="*/ 105817 w 357187"/>
                <a:gd name="connsiteY2" fmla="*/ 2232 h 500062"/>
                <a:gd name="connsiteX3" fmla="*/ 17565 w 357187"/>
                <a:gd name="connsiteY3" fmla="*/ 2232 h 500062"/>
                <a:gd name="connsiteX4" fmla="*/ 2232 w 357187"/>
                <a:gd name="connsiteY4" fmla="*/ 17565 h 500062"/>
                <a:gd name="connsiteX5" fmla="*/ 2232 w 357187"/>
                <a:gd name="connsiteY5" fmla="*/ 189152 h 500062"/>
                <a:gd name="connsiteX6" fmla="*/ 312611 w 357187"/>
                <a:gd name="connsiteY6" fmla="*/ 499530 h 500062"/>
                <a:gd name="connsiteX7" fmla="*/ 356738 w 357187"/>
                <a:gd name="connsiteY7" fmla="*/ 496378 h 500062"/>
                <a:gd name="connsiteX8" fmla="*/ 90485 w 357187"/>
                <a:gd name="connsiteY8" fmla="*/ 189152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7187" h="500062">
                  <a:moveTo>
                    <a:pt x="90485" y="189152"/>
                  </a:moveTo>
                  <a:lnTo>
                    <a:pt x="90485" y="17565"/>
                  </a:lnTo>
                  <a:cubicBezTo>
                    <a:pt x="90485" y="9093"/>
                    <a:pt x="97348" y="2232"/>
                    <a:pt x="105817" y="2232"/>
                  </a:cubicBezTo>
                  <a:lnTo>
                    <a:pt x="17565" y="2232"/>
                  </a:lnTo>
                  <a:cubicBezTo>
                    <a:pt x="9096" y="2232"/>
                    <a:pt x="2232" y="9096"/>
                    <a:pt x="2232" y="17565"/>
                  </a:cubicBezTo>
                  <a:lnTo>
                    <a:pt x="2232" y="189152"/>
                  </a:lnTo>
                  <a:cubicBezTo>
                    <a:pt x="2232" y="360295"/>
                    <a:pt x="141467" y="499530"/>
                    <a:pt x="312611" y="499530"/>
                  </a:cubicBezTo>
                  <a:cubicBezTo>
                    <a:pt x="327592" y="499530"/>
                    <a:pt x="342317" y="498440"/>
                    <a:pt x="356738" y="496378"/>
                  </a:cubicBezTo>
                  <a:cubicBezTo>
                    <a:pt x="206419" y="474890"/>
                    <a:pt x="90485" y="345314"/>
                    <a:pt x="90485" y="189152"/>
                  </a:cubicBezTo>
                  <a:close/>
                </a:path>
              </a:pathLst>
            </a:custGeom>
            <a:solidFill>
              <a:srgbClr val="F2374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PA-任意多边形 2404">
              <a:extLst>
                <a:ext uri="{FF2B5EF4-FFF2-40B4-BE49-F238E27FC236}">
                  <a16:creationId xmlns:a16="http://schemas.microsoft.com/office/drawing/2014/main" xmlns="" id="{CC64B12D-2922-45F5-BF4C-6E30FC4211CB}"/>
                </a:ext>
              </a:extLst>
            </p:cNvPr>
            <p:cNvSpPr/>
            <p:nvPr>
              <p:custDataLst>
                <p:tags r:id="rId26"/>
              </p:custDataLst>
            </p:nvPr>
          </p:nvSpPr>
          <p:spPr>
            <a:xfrm>
              <a:off x="20524633" y="7608581"/>
              <a:ext cx="98227" cy="151805"/>
            </a:xfrm>
            <a:custGeom>
              <a:avLst/>
              <a:gdLst>
                <a:gd name="connsiteX0" fmla="*/ 76594 w 98226"/>
                <a:gd name="connsiteY0" fmla="*/ 152101 h 151804"/>
                <a:gd name="connsiteX1" fmla="*/ 49808 w 98226"/>
                <a:gd name="connsiteY1" fmla="*/ 152101 h 151804"/>
                <a:gd name="connsiteX2" fmla="*/ 698 w 98226"/>
                <a:gd name="connsiteY2" fmla="*/ 99112 h 151804"/>
                <a:gd name="connsiteX3" fmla="*/ 698 w 98226"/>
                <a:gd name="connsiteY3" fmla="*/ 23022 h 151804"/>
                <a:gd name="connsiteX4" fmla="*/ 23022 w 98226"/>
                <a:gd name="connsiteY4" fmla="*/ 698 h 151804"/>
                <a:gd name="connsiteX5" fmla="*/ 45346 w 98226"/>
                <a:gd name="connsiteY5" fmla="*/ 23022 h 151804"/>
                <a:gd name="connsiteX6" fmla="*/ 45346 w 98226"/>
                <a:gd name="connsiteY6" fmla="*/ 99112 h 151804"/>
                <a:gd name="connsiteX7" fmla="*/ 49808 w 98226"/>
                <a:gd name="connsiteY7" fmla="*/ 107452 h 151804"/>
                <a:gd name="connsiteX8" fmla="*/ 76594 w 98226"/>
                <a:gd name="connsiteY8" fmla="*/ 107452 h 151804"/>
                <a:gd name="connsiteX9" fmla="*/ 98918 w 98226"/>
                <a:gd name="connsiteY9" fmla="*/ 129776 h 151804"/>
                <a:gd name="connsiteX10" fmla="*/ 76594 w 98226"/>
                <a:gd name="connsiteY10" fmla="*/ 152101 h 15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226" h="151804">
                  <a:moveTo>
                    <a:pt x="76594" y="152101"/>
                  </a:moveTo>
                  <a:lnTo>
                    <a:pt x="49808" y="152101"/>
                  </a:lnTo>
                  <a:cubicBezTo>
                    <a:pt x="22730" y="152101"/>
                    <a:pt x="698" y="128330"/>
                    <a:pt x="698" y="99112"/>
                  </a:cubicBezTo>
                  <a:lnTo>
                    <a:pt x="698" y="23022"/>
                  </a:lnTo>
                  <a:cubicBezTo>
                    <a:pt x="698" y="10690"/>
                    <a:pt x="10693" y="698"/>
                    <a:pt x="23022" y="698"/>
                  </a:cubicBezTo>
                  <a:cubicBezTo>
                    <a:pt x="35351" y="698"/>
                    <a:pt x="45346" y="10690"/>
                    <a:pt x="45346" y="23022"/>
                  </a:cubicBezTo>
                  <a:lnTo>
                    <a:pt x="45346" y="99112"/>
                  </a:lnTo>
                  <a:cubicBezTo>
                    <a:pt x="45346" y="104300"/>
                    <a:pt x="48445" y="107452"/>
                    <a:pt x="49808" y="107452"/>
                  </a:cubicBezTo>
                  <a:lnTo>
                    <a:pt x="76594" y="107452"/>
                  </a:lnTo>
                  <a:cubicBezTo>
                    <a:pt x="88923" y="107452"/>
                    <a:pt x="98918" y="117444"/>
                    <a:pt x="98918" y="129776"/>
                  </a:cubicBezTo>
                  <a:cubicBezTo>
                    <a:pt x="98918" y="142108"/>
                    <a:pt x="88923" y="152101"/>
                    <a:pt x="76594" y="152101"/>
                  </a:cubicBezTo>
                  <a:close/>
                </a:path>
              </a:pathLst>
            </a:custGeom>
            <a:solidFill>
              <a:srgbClr val="A6591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PA-任意多边形 2405">
              <a:extLst>
                <a:ext uri="{FF2B5EF4-FFF2-40B4-BE49-F238E27FC236}">
                  <a16:creationId xmlns:a16="http://schemas.microsoft.com/office/drawing/2014/main" xmlns="" id="{14A25BE1-8F0E-442C-8CEC-B7BB9637D3F1}"/>
                </a:ext>
              </a:extLst>
            </p:cNvPr>
            <p:cNvSpPr/>
            <p:nvPr>
              <p:custDataLst>
                <p:tags r:id="rId27"/>
              </p:custDataLst>
            </p:nvPr>
          </p:nvSpPr>
          <p:spPr>
            <a:xfrm>
              <a:off x="20329735" y="7487016"/>
              <a:ext cx="181570" cy="74414"/>
            </a:xfrm>
            <a:custGeom>
              <a:avLst/>
              <a:gdLst>
                <a:gd name="connsiteX0" fmla="*/ 157365 w 181570"/>
                <a:gd name="connsiteY0" fmla="*/ 74405 h 74414"/>
                <a:gd name="connsiteX1" fmla="*/ 141580 w 181570"/>
                <a:gd name="connsiteY1" fmla="*/ 67869 h 74414"/>
                <a:gd name="connsiteX2" fmla="*/ 90960 w 181570"/>
                <a:gd name="connsiteY2" fmla="*/ 46878 h 74414"/>
                <a:gd name="connsiteX3" fmla="*/ 40344 w 181570"/>
                <a:gd name="connsiteY3" fmla="*/ 67866 h 74414"/>
                <a:gd name="connsiteX4" fmla="*/ 8772 w 181570"/>
                <a:gd name="connsiteY4" fmla="*/ 67869 h 74414"/>
                <a:gd name="connsiteX5" fmla="*/ 8769 w 181570"/>
                <a:gd name="connsiteY5" fmla="*/ 36299 h 74414"/>
                <a:gd name="connsiteX6" fmla="*/ 90957 w 181570"/>
                <a:gd name="connsiteY6" fmla="*/ 2232 h 74414"/>
                <a:gd name="connsiteX7" fmla="*/ 173146 w 181570"/>
                <a:gd name="connsiteY7" fmla="*/ 36296 h 74414"/>
                <a:gd name="connsiteX8" fmla="*/ 173146 w 181570"/>
                <a:gd name="connsiteY8" fmla="*/ 67869 h 74414"/>
                <a:gd name="connsiteX9" fmla="*/ 157365 w 181570"/>
                <a:gd name="connsiteY9" fmla="*/ 74405 h 7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70" h="74414">
                  <a:moveTo>
                    <a:pt x="157365" y="74405"/>
                  </a:moveTo>
                  <a:cubicBezTo>
                    <a:pt x="151653" y="74405"/>
                    <a:pt x="145938" y="72226"/>
                    <a:pt x="141580" y="67869"/>
                  </a:cubicBezTo>
                  <a:cubicBezTo>
                    <a:pt x="128045" y="54331"/>
                    <a:pt x="110067" y="46878"/>
                    <a:pt x="90960" y="46878"/>
                  </a:cubicBezTo>
                  <a:cubicBezTo>
                    <a:pt x="71854" y="46878"/>
                    <a:pt x="53878" y="54331"/>
                    <a:pt x="40344" y="67866"/>
                  </a:cubicBezTo>
                  <a:cubicBezTo>
                    <a:pt x="31623" y="76587"/>
                    <a:pt x="17493" y="76584"/>
                    <a:pt x="8772" y="67869"/>
                  </a:cubicBezTo>
                  <a:cubicBezTo>
                    <a:pt x="53" y="59150"/>
                    <a:pt x="53" y="45015"/>
                    <a:pt x="8769" y="36299"/>
                  </a:cubicBezTo>
                  <a:cubicBezTo>
                    <a:pt x="30736" y="14329"/>
                    <a:pt x="59927" y="2232"/>
                    <a:pt x="90957" y="2232"/>
                  </a:cubicBezTo>
                  <a:cubicBezTo>
                    <a:pt x="121988" y="2232"/>
                    <a:pt x="151179" y="14329"/>
                    <a:pt x="173146" y="36296"/>
                  </a:cubicBezTo>
                  <a:cubicBezTo>
                    <a:pt x="181865" y="45018"/>
                    <a:pt x="181865" y="59150"/>
                    <a:pt x="173146" y="67869"/>
                  </a:cubicBezTo>
                  <a:cubicBezTo>
                    <a:pt x="168792" y="72226"/>
                    <a:pt x="163080" y="74405"/>
                    <a:pt x="157365" y="74405"/>
                  </a:cubicBezTo>
                  <a:close/>
                </a:path>
              </a:pathLst>
            </a:custGeom>
            <a:solidFill>
              <a:srgbClr val="F2374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PA-任意多边形 2406">
              <a:extLst>
                <a:ext uri="{FF2B5EF4-FFF2-40B4-BE49-F238E27FC236}">
                  <a16:creationId xmlns:a16="http://schemas.microsoft.com/office/drawing/2014/main" xmlns="" id="{D04DD2DD-1526-4826-8CCD-3F5A93059313}"/>
                </a:ext>
              </a:extLst>
            </p:cNvPr>
            <p:cNvSpPr/>
            <p:nvPr>
              <p:custDataLst>
                <p:tags r:id="rId28"/>
              </p:custDataLst>
            </p:nvPr>
          </p:nvSpPr>
          <p:spPr>
            <a:xfrm>
              <a:off x="20636347" y="7487016"/>
              <a:ext cx="181570" cy="74414"/>
            </a:xfrm>
            <a:custGeom>
              <a:avLst/>
              <a:gdLst>
                <a:gd name="connsiteX0" fmla="*/ 157368 w 181570"/>
                <a:gd name="connsiteY0" fmla="*/ 74405 h 74414"/>
                <a:gd name="connsiteX1" fmla="*/ 141583 w 181570"/>
                <a:gd name="connsiteY1" fmla="*/ 67869 h 74414"/>
                <a:gd name="connsiteX2" fmla="*/ 90960 w 181570"/>
                <a:gd name="connsiteY2" fmla="*/ 46878 h 74414"/>
                <a:gd name="connsiteX3" fmla="*/ 40344 w 181570"/>
                <a:gd name="connsiteY3" fmla="*/ 67866 h 74414"/>
                <a:gd name="connsiteX4" fmla="*/ 8772 w 181570"/>
                <a:gd name="connsiteY4" fmla="*/ 67869 h 74414"/>
                <a:gd name="connsiteX5" fmla="*/ 8769 w 181570"/>
                <a:gd name="connsiteY5" fmla="*/ 36299 h 74414"/>
                <a:gd name="connsiteX6" fmla="*/ 90960 w 181570"/>
                <a:gd name="connsiteY6" fmla="*/ 2232 h 74414"/>
                <a:gd name="connsiteX7" fmla="*/ 173152 w 181570"/>
                <a:gd name="connsiteY7" fmla="*/ 36296 h 74414"/>
                <a:gd name="connsiteX8" fmla="*/ 173152 w 181570"/>
                <a:gd name="connsiteY8" fmla="*/ 67869 h 74414"/>
                <a:gd name="connsiteX9" fmla="*/ 157368 w 181570"/>
                <a:gd name="connsiteY9" fmla="*/ 74405 h 7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70" h="74414">
                  <a:moveTo>
                    <a:pt x="157368" y="74405"/>
                  </a:moveTo>
                  <a:cubicBezTo>
                    <a:pt x="151656" y="74405"/>
                    <a:pt x="145941" y="72226"/>
                    <a:pt x="141583" y="67869"/>
                  </a:cubicBezTo>
                  <a:cubicBezTo>
                    <a:pt x="128048" y="54331"/>
                    <a:pt x="110070" y="46878"/>
                    <a:pt x="90960" y="46878"/>
                  </a:cubicBezTo>
                  <a:cubicBezTo>
                    <a:pt x="71854" y="46878"/>
                    <a:pt x="53875" y="54331"/>
                    <a:pt x="40344" y="67866"/>
                  </a:cubicBezTo>
                  <a:cubicBezTo>
                    <a:pt x="31623" y="76587"/>
                    <a:pt x="17493" y="76584"/>
                    <a:pt x="8772" y="67869"/>
                  </a:cubicBezTo>
                  <a:cubicBezTo>
                    <a:pt x="53" y="59150"/>
                    <a:pt x="53" y="45015"/>
                    <a:pt x="8769" y="36299"/>
                  </a:cubicBezTo>
                  <a:cubicBezTo>
                    <a:pt x="30736" y="14329"/>
                    <a:pt x="59924" y="2232"/>
                    <a:pt x="90960" y="2232"/>
                  </a:cubicBezTo>
                  <a:cubicBezTo>
                    <a:pt x="121997" y="2232"/>
                    <a:pt x="151185" y="14329"/>
                    <a:pt x="173152" y="36296"/>
                  </a:cubicBezTo>
                  <a:cubicBezTo>
                    <a:pt x="181871" y="45018"/>
                    <a:pt x="181871" y="59150"/>
                    <a:pt x="173152" y="67869"/>
                  </a:cubicBezTo>
                  <a:cubicBezTo>
                    <a:pt x="168792" y="72226"/>
                    <a:pt x="163080" y="74405"/>
                    <a:pt x="157368" y="74405"/>
                  </a:cubicBezTo>
                  <a:close/>
                </a:path>
              </a:pathLst>
            </a:custGeom>
            <a:solidFill>
              <a:srgbClr val="F2374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PA-任意多边形 2407">
              <a:extLst>
                <a:ext uri="{FF2B5EF4-FFF2-40B4-BE49-F238E27FC236}">
                  <a16:creationId xmlns:a16="http://schemas.microsoft.com/office/drawing/2014/main" xmlns="" id="{79F8D530-7C83-4A88-A321-59CF49E10413}"/>
                </a:ext>
              </a:extLst>
            </p:cNvPr>
            <p:cNvSpPr/>
            <p:nvPr>
              <p:custDataLst>
                <p:tags r:id="rId29"/>
              </p:custDataLst>
            </p:nvPr>
          </p:nvSpPr>
          <p:spPr>
            <a:xfrm>
              <a:off x="20354818" y="7555587"/>
              <a:ext cx="130969" cy="130969"/>
            </a:xfrm>
            <a:custGeom>
              <a:avLst/>
              <a:gdLst>
                <a:gd name="connsiteX0" fmla="*/ 65883 w 130968"/>
                <a:gd name="connsiteY0" fmla="*/ 129855 h 130968"/>
                <a:gd name="connsiteX1" fmla="*/ 2232 w 130968"/>
                <a:gd name="connsiteY1" fmla="*/ 66044 h 130968"/>
                <a:gd name="connsiteX2" fmla="*/ 65883 w 130968"/>
                <a:gd name="connsiteY2" fmla="*/ 2232 h 130968"/>
                <a:gd name="connsiteX3" fmla="*/ 129528 w 130968"/>
                <a:gd name="connsiteY3" fmla="*/ 66044 h 130968"/>
                <a:gd name="connsiteX4" fmla="*/ 65883 w 130968"/>
                <a:gd name="connsiteY4" fmla="*/ 129855 h 13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 h="130968">
                  <a:moveTo>
                    <a:pt x="65883" y="129855"/>
                  </a:moveTo>
                  <a:cubicBezTo>
                    <a:pt x="30784" y="129855"/>
                    <a:pt x="2232" y="101230"/>
                    <a:pt x="2232" y="66044"/>
                  </a:cubicBezTo>
                  <a:cubicBezTo>
                    <a:pt x="2232" y="30858"/>
                    <a:pt x="30787" y="2232"/>
                    <a:pt x="65883" y="2232"/>
                  </a:cubicBezTo>
                  <a:cubicBezTo>
                    <a:pt x="100977" y="2232"/>
                    <a:pt x="129528" y="30858"/>
                    <a:pt x="129528" y="66044"/>
                  </a:cubicBezTo>
                  <a:cubicBezTo>
                    <a:pt x="129528" y="101230"/>
                    <a:pt x="100977" y="129855"/>
                    <a:pt x="65883" y="129855"/>
                  </a:cubicBezTo>
                  <a:close/>
                </a:path>
              </a:pathLst>
            </a:custGeom>
            <a:solidFill>
              <a:srgbClr val="6D3B1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PA-任意多边形 2408">
              <a:extLst>
                <a:ext uri="{FF2B5EF4-FFF2-40B4-BE49-F238E27FC236}">
                  <a16:creationId xmlns:a16="http://schemas.microsoft.com/office/drawing/2014/main" xmlns="" id="{90A0D5F2-617D-49E0-A899-67BD0DE90953}"/>
                </a:ext>
              </a:extLst>
            </p:cNvPr>
            <p:cNvSpPr/>
            <p:nvPr>
              <p:custDataLst>
                <p:tags r:id="rId30"/>
              </p:custDataLst>
            </p:nvPr>
          </p:nvSpPr>
          <p:spPr>
            <a:xfrm>
              <a:off x="20661428" y="7555587"/>
              <a:ext cx="130969" cy="130969"/>
            </a:xfrm>
            <a:custGeom>
              <a:avLst/>
              <a:gdLst>
                <a:gd name="connsiteX0" fmla="*/ 65880 w 130968"/>
                <a:gd name="connsiteY0" fmla="*/ 129855 h 130968"/>
                <a:gd name="connsiteX1" fmla="*/ 2232 w 130968"/>
                <a:gd name="connsiteY1" fmla="*/ 66044 h 130968"/>
                <a:gd name="connsiteX2" fmla="*/ 65880 w 130968"/>
                <a:gd name="connsiteY2" fmla="*/ 2232 h 130968"/>
                <a:gd name="connsiteX3" fmla="*/ 129528 w 130968"/>
                <a:gd name="connsiteY3" fmla="*/ 66044 h 130968"/>
                <a:gd name="connsiteX4" fmla="*/ 65880 w 130968"/>
                <a:gd name="connsiteY4" fmla="*/ 129855 h 13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8" h="130968">
                  <a:moveTo>
                    <a:pt x="65880" y="129855"/>
                  </a:moveTo>
                  <a:cubicBezTo>
                    <a:pt x="30784" y="129855"/>
                    <a:pt x="2232" y="101230"/>
                    <a:pt x="2232" y="66044"/>
                  </a:cubicBezTo>
                  <a:cubicBezTo>
                    <a:pt x="2232" y="30858"/>
                    <a:pt x="30784" y="2232"/>
                    <a:pt x="65880" y="2232"/>
                  </a:cubicBezTo>
                  <a:cubicBezTo>
                    <a:pt x="100977" y="2232"/>
                    <a:pt x="129528" y="30858"/>
                    <a:pt x="129528" y="66044"/>
                  </a:cubicBezTo>
                  <a:cubicBezTo>
                    <a:pt x="129528" y="101230"/>
                    <a:pt x="100977" y="129855"/>
                    <a:pt x="65880" y="129855"/>
                  </a:cubicBezTo>
                  <a:close/>
                </a:path>
              </a:pathLst>
            </a:custGeom>
            <a:solidFill>
              <a:srgbClr val="6D3B1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PA-任意多边形 2409">
              <a:extLst>
                <a:ext uri="{FF2B5EF4-FFF2-40B4-BE49-F238E27FC236}">
                  <a16:creationId xmlns:a16="http://schemas.microsoft.com/office/drawing/2014/main" xmlns="" id="{50B11A56-1C1C-41AE-A896-B20C2CC80DC8}"/>
                </a:ext>
              </a:extLst>
            </p:cNvPr>
            <p:cNvSpPr/>
            <p:nvPr>
              <p:custDataLst>
                <p:tags r:id="rId31"/>
              </p:custDataLst>
            </p:nvPr>
          </p:nvSpPr>
          <p:spPr>
            <a:xfrm>
              <a:off x="20460731" y="7783602"/>
              <a:ext cx="226219" cy="83344"/>
            </a:xfrm>
            <a:custGeom>
              <a:avLst/>
              <a:gdLst>
                <a:gd name="connsiteX0" fmla="*/ 113275 w 226218"/>
                <a:gd name="connsiteY0" fmla="*/ 82655 h 83343"/>
                <a:gd name="connsiteX1" fmla="*/ 7238 w 226218"/>
                <a:gd name="connsiteY1" fmla="*/ 38810 h 83343"/>
                <a:gd name="connsiteX2" fmla="*/ 7235 w 226218"/>
                <a:gd name="connsiteY2" fmla="*/ 7238 h 83343"/>
                <a:gd name="connsiteX3" fmla="*/ 38804 w 226218"/>
                <a:gd name="connsiteY3" fmla="*/ 7235 h 83343"/>
                <a:gd name="connsiteX4" fmla="*/ 187728 w 226218"/>
                <a:gd name="connsiteY4" fmla="*/ 7238 h 83343"/>
                <a:gd name="connsiteX5" fmla="*/ 219300 w 226218"/>
                <a:gd name="connsiteY5" fmla="*/ 7235 h 83343"/>
                <a:gd name="connsiteX6" fmla="*/ 219300 w 226218"/>
                <a:gd name="connsiteY6" fmla="*/ 38807 h 83343"/>
                <a:gd name="connsiteX7" fmla="*/ 113275 w 226218"/>
                <a:gd name="connsiteY7" fmla="*/ 82655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218" h="83343">
                  <a:moveTo>
                    <a:pt x="113275" y="82655"/>
                  </a:moveTo>
                  <a:cubicBezTo>
                    <a:pt x="74877" y="82655"/>
                    <a:pt x="36477" y="68040"/>
                    <a:pt x="7238" y="38810"/>
                  </a:cubicBezTo>
                  <a:cubicBezTo>
                    <a:pt x="-1480" y="30092"/>
                    <a:pt x="-1483" y="15956"/>
                    <a:pt x="7235" y="7238"/>
                  </a:cubicBezTo>
                  <a:cubicBezTo>
                    <a:pt x="15953" y="-1483"/>
                    <a:pt x="30089" y="-1480"/>
                    <a:pt x="38804" y="7235"/>
                  </a:cubicBezTo>
                  <a:cubicBezTo>
                    <a:pt x="79869" y="48291"/>
                    <a:pt x="146678" y="48288"/>
                    <a:pt x="187728" y="7238"/>
                  </a:cubicBezTo>
                  <a:cubicBezTo>
                    <a:pt x="196449" y="-1483"/>
                    <a:pt x="210582" y="-1480"/>
                    <a:pt x="219300" y="7235"/>
                  </a:cubicBezTo>
                  <a:cubicBezTo>
                    <a:pt x="228018" y="15953"/>
                    <a:pt x="228018" y="30089"/>
                    <a:pt x="219300" y="38807"/>
                  </a:cubicBezTo>
                  <a:cubicBezTo>
                    <a:pt x="190076" y="68040"/>
                    <a:pt x="151676" y="82655"/>
                    <a:pt x="113275" y="82655"/>
                  </a:cubicBezTo>
                  <a:close/>
                </a:path>
              </a:pathLst>
            </a:custGeom>
            <a:solidFill>
              <a:srgbClr val="A6591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PA-任意多边形 2410">
              <a:extLst>
                <a:ext uri="{FF2B5EF4-FFF2-40B4-BE49-F238E27FC236}">
                  <a16:creationId xmlns:a16="http://schemas.microsoft.com/office/drawing/2014/main" xmlns="" id="{6FB56635-4E95-4A87-9269-1FEF41D147CB}"/>
                </a:ext>
              </a:extLst>
            </p:cNvPr>
            <p:cNvSpPr/>
            <p:nvPr>
              <p:custDataLst>
                <p:tags r:id="rId32"/>
              </p:custDataLst>
            </p:nvPr>
          </p:nvSpPr>
          <p:spPr>
            <a:xfrm>
              <a:off x="20715262" y="8153096"/>
              <a:ext cx="214313" cy="324445"/>
            </a:xfrm>
            <a:custGeom>
              <a:avLst/>
              <a:gdLst>
                <a:gd name="connsiteX0" fmla="*/ 126694 w 214312"/>
                <a:gd name="connsiteY0" fmla="*/ 66020 h 324445"/>
                <a:gd name="connsiteX1" fmla="*/ 126694 w 214312"/>
                <a:gd name="connsiteY1" fmla="*/ 2232 h 324445"/>
                <a:gd name="connsiteX2" fmla="*/ 111362 w 214312"/>
                <a:gd name="connsiteY2" fmla="*/ 17565 h 324445"/>
                <a:gd name="connsiteX3" fmla="*/ 17565 w 214312"/>
                <a:gd name="connsiteY3" fmla="*/ 17565 h 324445"/>
                <a:gd name="connsiteX4" fmla="*/ 2232 w 214312"/>
                <a:gd name="connsiteY4" fmla="*/ 2232 h 324445"/>
                <a:gd name="connsiteX5" fmla="*/ 2232 w 214312"/>
                <a:gd name="connsiteY5" fmla="*/ 66020 h 324445"/>
                <a:gd name="connsiteX6" fmla="*/ 158758 w 214312"/>
                <a:gd name="connsiteY6" fmla="*/ 324154 h 324445"/>
                <a:gd name="connsiteX7" fmla="*/ 198736 w 214312"/>
                <a:gd name="connsiteY7" fmla="*/ 324154 h 324445"/>
                <a:gd name="connsiteX8" fmla="*/ 214068 w 214312"/>
                <a:gd name="connsiteY8" fmla="*/ 308824 h 324445"/>
                <a:gd name="connsiteX9" fmla="*/ 214068 w 214312"/>
                <a:gd name="connsiteY9" fmla="*/ 273832 h 324445"/>
                <a:gd name="connsiteX10" fmla="*/ 126694 w 214312"/>
                <a:gd name="connsiteY10" fmla="*/ 66020 h 32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324445">
                  <a:moveTo>
                    <a:pt x="126694" y="66020"/>
                  </a:moveTo>
                  <a:lnTo>
                    <a:pt x="126694" y="2232"/>
                  </a:lnTo>
                  <a:cubicBezTo>
                    <a:pt x="126694" y="10665"/>
                    <a:pt x="119795" y="17565"/>
                    <a:pt x="111362" y="17565"/>
                  </a:cubicBezTo>
                  <a:lnTo>
                    <a:pt x="17565" y="17565"/>
                  </a:lnTo>
                  <a:cubicBezTo>
                    <a:pt x="9132" y="17565"/>
                    <a:pt x="2232" y="10665"/>
                    <a:pt x="2232" y="2232"/>
                  </a:cubicBezTo>
                  <a:lnTo>
                    <a:pt x="2232" y="66020"/>
                  </a:lnTo>
                  <a:cubicBezTo>
                    <a:pt x="2232" y="178222"/>
                    <a:pt x="65740" y="275579"/>
                    <a:pt x="158758" y="324154"/>
                  </a:cubicBezTo>
                  <a:lnTo>
                    <a:pt x="198736" y="324154"/>
                  </a:lnTo>
                  <a:cubicBezTo>
                    <a:pt x="207204" y="324154"/>
                    <a:pt x="214068" y="317290"/>
                    <a:pt x="214068" y="308824"/>
                  </a:cubicBezTo>
                  <a:lnTo>
                    <a:pt x="214068" y="273832"/>
                  </a:lnTo>
                  <a:cubicBezTo>
                    <a:pt x="160172" y="221016"/>
                    <a:pt x="126694" y="147447"/>
                    <a:pt x="126694" y="66020"/>
                  </a:cubicBez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PA-任意多边形 2411">
              <a:extLst>
                <a:ext uri="{FF2B5EF4-FFF2-40B4-BE49-F238E27FC236}">
                  <a16:creationId xmlns:a16="http://schemas.microsoft.com/office/drawing/2014/main" xmlns="" id="{B1F052CA-DAF1-4ABB-A48D-BEF65268592E}"/>
                </a:ext>
              </a:extLst>
            </p:cNvPr>
            <p:cNvSpPr/>
            <p:nvPr>
              <p:custDataLst>
                <p:tags r:id="rId33"/>
              </p:custDataLst>
            </p:nvPr>
          </p:nvSpPr>
          <p:spPr>
            <a:xfrm>
              <a:off x="20216443" y="8153099"/>
              <a:ext cx="214313" cy="324445"/>
            </a:xfrm>
            <a:custGeom>
              <a:avLst/>
              <a:gdLst>
                <a:gd name="connsiteX0" fmla="*/ 198739 w 214312"/>
                <a:gd name="connsiteY0" fmla="*/ 17565 h 324445"/>
                <a:gd name="connsiteX1" fmla="*/ 104939 w 214312"/>
                <a:gd name="connsiteY1" fmla="*/ 17565 h 324445"/>
                <a:gd name="connsiteX2" fmla="*/ 89606 w 214312"/>
                <a:gd name="connsiteY2" fmla="*/ 2232 h 324445"/>
                <a:gd name="connsiteX3" fmla="*/ 89606 w 214312"/>
                <a:gd name="connsiteY3" fmla="*/ 66020 h 324445"/>
                <a:gd name="connsiteX4" fmla="*/ 2232 w 214312"/>
                <a:gd name="connsiteY4" fmla="*/ 273832 h 324445"/>
                <a:gd name="connsiteX5" fmla="*/ 2232 w 214312"/>
                <a:gd name="connsiteY5" fmla="*/ 308824 h 324445"/>
                <a:gd name="connsiteX6" fmla="*/ 17565 w 214312"/>
                <a:gd name="connsiteY6" fmla="*/ 324154 h 324445"/>
                <a:gd name="connsiteX7" fmla="*/ 57543 w 214312"/>
                <a:gd name="connsiteY7" fmla="*/ 324154 h 324445"/>
                <a:gd name="connsiteX8" fmla="*/ 214065 w 214312"/>
                <a:gd name="connsiteY8" fmla="*/ 66020 h 324445"/>
                <a:gd name="connsiteX9" fmla="*/ 214065 w 214312"/>
                <a:gd name="connsiteY9" fmla="*/ 2232 h 324445"/>
                <a:gd name="connsiteX10" fmla="*/ 198739 w 214312"/>
                <a:gd name="connsiteY10" fmla="*/ 17565 h 32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324445">
                  <a:moveTo>
                    <a:pt x="198739" y="17565"/>
                  </a:moveTo>
                  <a:lnTo>
                    <a:pt x="104939" y="17565"/>
                  </a:lnTo>
                  <a:cubicBezTo>
                    <a:pt x="96506" y="17565"/>
                    <a:pt x="89606" y="10665"/>
                    <a:pt x="89606" y="2232"/>
                  </a:cubicBezTo>
                  <a:lnTo>
                    <a:pt x="89606" y="66020"/>
                  </a:lnTo>
                  <a:cubicBezTo>
                    <a:pt x="89606" y="147444"/>
                    <a:pt x="56129" y="221013"/>
                    <a:pt x="2232" y="273832"/>
                  </a:cubicBezTo>
                  <a:lnTo>
                    <a:pt x="2232" y="308824"/>
                  </a:lnTo>
                  <a:cubicBezTo>
                    <a:pt x="2232" y="317293"/>
                    <a:pt x="9096" y="324154"/>
                    <a:pt x="17565" y="324154"/>
                  </a:cubicBezTo>
                  <a:lnTo>
                    <a:pt x="57543" y="324154"/>
                  </a:lnTo>
                  <a:cubicBezTo>
                    <a:pt x="150560" y="275582"/>
                    <a:pt x="214065" y="178225"/>
                    <a:pt x="214065" y="66020"/>
                  </a:cubicBezTo>
                  <a:lnTo>
                    <a:pt x="214065" y="2232"/>
                  </a:lnTo>
                  <a:cubicBezTo>
                    <a:pt x="214071" y="10665"/>
                    <a:pt x="207172" y="17565"/>
                    <a:pt x="198739" y="17565"/>
                  </a:cubicBez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PA-任意多边形 2412">
              <a:extLst>
                <a:ext uri="{FF2B5EF4-FFF2-40B4-BE49-F238E27FC236}">
                  <a16:creationId xmlns:a16="http://schemas.microsoft.com/office/drawing/2014/main" xmlns="" id="{587516C2-FFEC-4DF0-AD1F-CD60B89EA137}"/>
                </a:ext>
              </a:extLst>
            </p:cNvPr>
            <p:cNvSpPr/>
            <p:nvPr>
              <p:custDataLst>
                <p:tags r:id="rId34"/>
              </p:custDataLst>
            </p:nvPr>
          </p:nvSpPr>
          <p:spPr>
            <a:xfrm>
              <a:off x="20303817" y="8016579"/>
              <a:ext cx="127992" cy="160734"/>
            </a:xfrm>
            <a:custGeom>
              <a:avLst/>
              <a:gdLst>
                <a:gd name="connsiteX0" fmla="*/ 17565 w 127992"/>
                <a:gd name="connsiteY0" fmla="*/ 2232 h 160734"/>
                <a:gd name="connsiteX1" fmla="*/ 2232 w 127992"/>
                <a:gd name="connsiteY1" fmla="*/ 17574 h 160734"/>
                <a:gd name="connsiteX2" fmla="*/ 2232 w 127992"/>
                <a:gd name="connsiteY2" fmla="*/ 143295 h 160734"/>
                <a:gd name="connsiteX3" fmla="*/ 17565 w 127992"/>
                <a:gd name="connsiteY3" fmla="*/ 158627 h 160734"/>
                <a:gd name="connsiteX4" fmla="*/ 111362 w 127992"/>
                <a:gd name="connsiteY4" fmla="*/ 158627 h 160734"/>
                <a:gd name="connsiteX5" fmla="*/ 126694 w 127992"/>
                <a:gd name="connsiteY5" fmla="*/ 143295 h 160734"/>
                <a:gd name="connsiteX6" fmla="*/ 126694 w 127992"/>
                <a:gd name="connsiteY6" fmla="*/ 17574 h 160734"/>
                <a:gd name="connsiteX7" fmla="*/ 111362 w 127992"/>
                <a:gd name="connsiteY7" fmla="*/ 2244 h 160734"/>
                <a:gd name="connsiteX8" fmla="*/ 17565 w 127992"/>
                <a:gd name="connsiteY8" fmla="*/ 2232 h 16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992" h="160734">
                  <a:moveTo>
                    <a:pt x="17565" y="2232"/>
                  </a:moveTo>
                  <a:cubicBezTo>
                    <a:pt x="9132" y="2238"/>
                    <a:pt x="2232" y="9141"/>
                    <a:pt x="2232" y="17574"/>
                  </a:cubicBezTo>
                  <a:lnTo>
                    <a:pt x="2232" y="143295"/>
                  </a:lnTo>
                  <a:cubicBezTo>
                    <a:pt x="2232" y="151727"/>
                    <a:pt x="9132" y="158627"/>
                    <a:pt x="17565" y="158627"/>
                  </a:cubicBezTo>
                  <a:lnTo>
                    <a:pt x="111362" y="158627"/>
                  </a:lnTo>
                  <a:cubicBezTo>
                    <a:pt x="119795" y="158627"/>
                    <a:pt x="126694" y="151727"/>
                    <a:pt x="126694" y="143295"/>
                  </a:cubicBezTo>
                  <a:lnTo>
                    <a:pt x="126694" y="17574"/>
                  </a:lnTo>
                  <a:cubicBezTo>
                    <a:pt x="126694" y="9141"/>
                    <a:pt x="119795" y="2244"/>
                    <a:pt x="111362" y="2244"/>
                  </a:cubicBezTo>
                  <a:lnTo>
                    <a:pt x="17565" y="2232"/>
                  </a:lnTo>
                  <a:close/>
                </a:path>
              </a:pathLst>
            </a:custGeom>
            <a:solidFill>
              <a:srgbClr val="DF843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7" name="PA-任意多边形 2413">
              <a:extLst>
                <a:ext uri="{FF2B5EF4-FFF2-40B4-BE49-F238E27FC236}">
                  <a16:creationId xmlns:a16="http://schemas.microsoft.com/office/drawing/2014/main" xmlns="" id="{0C1DCF6C-34A9-479F-BAE6-023C6C03A7A4}"/>
                </a:ext>
              </a:extLst>
            </p:cNvPr>
            <p:cNvSpPr/>
            <p:nvPr>
              <p:custDataLst>
                <p:tags r:id="rId35"/>
              </p:custDataLst>
            </p:nvPr>
          </p:nvSpPr>
          <p:spPr>
            <a:xfrm>
              <a:off x="20715259" y="8016579"/>
              <a:ext cx="127992" cy="160734"/>
            </a:xfrm>
            <a:custGeom>
              <a:avLst/>
              <a:gdLst>
                <a:gd name="connsiteX0" fmla="*/ 17565 w 127992"/>
                <a:gd name="connsiteY0" fmla="*/ 2232 h 160734"/>
                <a:gd name="connsiteX1" fmla="*/ 2232 w 127992"/>
                <a:gd name="connsiteY1" fmla="*/ 17574 h 160734"/>
                <a:gd name="connsiteX2" fmla="*/ 2232 w 127992"/>
                <a:gd name="connsiteY2" fmla="*/ 143295 h 160734"/>
                <a:gd name="connsiteX3" fmla="*/ 17565 w 127992"/>
                <a:gd name="connsiteY3" fmla="*/ 158627 h 160734"/>
                <a:gd name="connsiteX4" fmla="*/ 111362 w 127992"/>
                <a:gd name="connsiteY4" fmla="*/ 158627 h 160734"/>
                <a:gd name="connsiteX5" fmla="*/ 126694 w 127992"/>
                <a:gd name="connsiteY5" fmla="*/ 143295 h 160734"/>
                <a:gd name="connsiteX6" fmla="*/ 126694 w 127992"/>
                <a:gd name="connsiteY6" fmla="*/ 17574 h 160734"/>
                <a:gd name="connsiteX7" fmla="*/ 111362 w 127992"/>
                <a:gd name="connsiteY7" fmla="*/ 2244 h 160734"/>
                <a:gd name="connsiteX8" fmla="*/ 17565 w 127992"/>
                <a:gd name="connsiteY8" fmla="*/ 2232 h 16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992" h="160734">
                  <a:moveTo>
                    <a:pt x="17565" y="2232"/>
                  </a:moveTo>
                  <a:cubicBezTo>
                    <a:pt x="9132" y="2238"/>
                    <a:pt x="2232" y="9141"/>
                    <a:pt x="2232" y="17574"/>
                  </a:cubicBezTo>
                  <a:lnTo>
                    <a:pt x="2232" y="143295"/>
                  </a:lnTo>
                  <a:cubicBezTo>
                    <a:pt x="2232" y="151727"/>
                    <a:pt x="9132" y="158627"/>
                    <a:pt x="17565" y="158627"/>
                  </a:cubicBezTo>
                  <a:lnTo>
                    <a:pt x="111362" y="158627"/>
                  </a:lnTo>
                  <a:cubicBezTo>
                    <a:pt x="119795" y="158627"/>
                    <a:pt x="126694" y="151727"/>
                    <a:pt x="126694" y="143295"/>
                  </a:cubicBezTo>
                  <a:lnTo>
                    <a:pt x="126694" y="17574"/>
                  </a:lnTo>
                  <a:cubicBezTo>
                    <a:pt x="126694" y="9141"/>
                    <a:pt x="119795" y="2244"/>
                    <a:pt x="111362" y="2244"/>
                  </a:cubicBezTo>
                  <a:lnTo>
                    <a:pt x="17565" y="2232"/>
                  </a:lnTo>
                  <a:close/>
                </a:path>
              </a:pathLst>
            </a:custGeom>
            <a:solidFill>
              <a:srgbClr val="DF843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8" name="PA-任意多边形 2414">
              <a:extLst>
                <a:ext uri="{FF2B5EF4-FFF2-40B4-BE49-F238E27FC236}">
                  <a16:creationId xmlns:a16="http://schemas.microsoft.com/office/drawing/2014/main" xmlns="" id="{CF5EB975-4592-4D70-ADAE-F91F86AADAC9}"/>
                </a:ext>
              </a:extLst>
            </p:cNvPr>
            <p:cNvSpPr/>
            <p:nvPr>
              <p:custDataLst>
                <p:tags r:id="rId36"/>
              </p:custDataLst>
            </p:nvPr>
          </p:nvSpPr>
          <p:spPr>
            <a:xfrm>
              <a:off x="20843104" y="8251170"/>
              <a:ext cx="86320" cy="95250"/>
            </a:xfrm>
            <a:custGeom>
              <a:avLst/>
              <a:gdLst>
                <a:gd name="connsiteX0" fmla="*/ 698 w 86320"/>
                <a:gd name="connsiteY0" fmla="*/ 698 h 95250"/>
                <a:gd name="connsiteX1" fmla="*/ 28808 w 86320"/>
                <a:gd name="connsiteY1" fmla="*/ 96596 h 95250"/>
                <a:gd name="connsiteX2" fmla="*/ 86226 w 86320"/>
                <a:gd name="connsiteY2" fmla="*/ 96596 h 95250"/>
                <a:gd name="connsiteX3" fmla="*/ 86226 w 86320"/>
                <a:gd name="connsiteY3" fmla="*/ 698 h 95250"/>
                <a:gd name="connsiteX4" fmla="*/ 698 w 86320"/>
                <a:gd name="connsiteY4" fmla="*/ 69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20" h="95250">
                  <a:moveTo>
                    <a:pt x="698" y="698"/>
                  </a:moveTo>
                  <a:cubicBezTo>
                    <a:pt x="4523" y="34797"/>
                    <a:pt x="14235" y="67108"/>
                    <a:pt x="28808" y="96596"/>
                  </a:cubicBezTo>
                  <a:lnTo>
                    <a:pt x="86226" y="96596"/>
                  </a:lnTo>
                  <a:lnTo>
                    <a:pt x="86226" y="698"/>
                  </a:lnTo>
                  <a:lnTo>
                    <a:pt x="698" y="698"/>
                  </a:lnTo>
                  <a:close/>
                </a:path>
              </a:pathLst>
            </a:custGeom>
            <a:solidFill>
              <a:srgbClr val="00889A"/>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6" name="PA-A000320150714E41PPSH-4300">
            <a:extLst>
              <a:ext uri="{FF2B5EF4-FFF2-40B4-BE49-F238E27FC236}">
                <a16:creationId xmlns:a16="http://schemas.microsoft.com/office/drawing/2014/main" xmlns="" id="{F5D26788-4E1F-4772-8C9B-E6DC70AF36AC}"/>
              </a:ext>
            </a:extLst>
          </p:cNvPr>
          <p:cNvSpPr>
            <a:spLocks/>
          </p:cNvSpPr>
          <p:nvPr>
            <p:custDataLst>
              <p:tags r:id="rId2"/>
            </p:custDataLst>
          </p:nvPr>
        </p:nvSpPr>
        <p:spPr bwMode="auto">
          <a:xfrm>
            <a:off x="9536966" y="2268716"/>
            <a:ext cx="1790700" cy="1800225"/>
          </a:xfrm>
          <a:custGeom>
            <a:avLst/>
            <a:gdLst>
              <a:gd name="T0" fmla="*/ 942322 w 3841"/>
              <a:gd name="T1" fmla="*/ 1696878 h 3861"/>
              <a:gd name="T2" fmla="*/ 612206 w 3841"/>
              <a:gd name="T3" fmla="*/ 1630196 h 3861"/>
              <a:gd name="T4" fmla="*/ 0 w 3841"/>
              <a:gd name="T5" fmla="*/ 1797599 h 3861"/>
              <a:gd name="T6" fmla="*/ 282090 w 3841"/>
              <a:gd name="T7" fmla="*/ 1380724 h 3861"/>
              <a:gd name="T8" fmla="*/ 93719 w 3841"/>
              <a:gd name="T9" fmla="*/ 848206 h 3861"/>
              <a:gd name="T10" fmla="*/ 942322 w 3841"/>
              <a:gd name="T11" fmla="*/ 0 h 3861"/>
              <a:gd name="T12" fmla="*/ 1790924 w 3841"/>
              <a:gd name="T13" fmla="*/ 848206 h 3861"/>
              <a:gd name="T14" fmla="*/ 942322 w 3841"/>
              <a:gd name="T15" fmla="*/ 1696878 h 3861"/>
              <a:gd name="T16" fmla="*/ 682146 w 3841"/>
              <a:gd name="T17" fmla="*/ 1245496 h 3861"/>
              <a:gd name="T18" fmla="*/ 803375 w 3841"/>
              <a:gd name="T19" fmla="*/ 1371398 h 3861"/>
              <a:gd name="T20" fmla="*/ 956776 w 3841"/>
              <a:gd name="T21" fmla="*/ 1221248 h 3861"/>
              <a:gd name="T22" fmla="*/ 830884 w 3841"/>
              <a:gd name="T23" fmla="*/ 1092082 h 3861"/>
              <a:gd name="T24" fmla="*/ 682146 w 3841"/>
              <a:gd name="T25" fmla="*/ 1245496 h 3861"/>
              <a:gd name="T26" fmla="*/ 988948 w 3841"/>
              <a:gd name="T27" fmla="*/ 301698 h 3861"/>
              <a:gd name="T28" fmla="*/ 729705 w 3841"/>
              <a:gd name="T29" fmla="*/ 367913 h 3861"/>
              <a:gd name="T30" fmla="*/ 758613 w 3841"/>
              <a:gd name="T31" fmla="*/ 522726 h 3861"/>
              <a:gd name="T32" fmla="*/ 926002 w 3841"/>
              <a:gd name="T33" fmla="*/ 479826 h 3861"/>
              <a:gd name="T34" fmla="*/ 1015059 w 3841"/>
              <a:gd name="T35" fmla="*/ 553502 h 3861"/>
              <a:gd name="T36" fmla="*/ 892431 w 3841"/>
              <a:gd name="T37" fmla="*/ 723703 h 3861"/>
              <a:gd name="T38" fmla="*/ 752552 w 3841"/>
              <a:gd name="T39" fmla="*/ 978771 h 3861"/>
              <a:gd name="T40" fmla="*/ 747889 w 3841"/>
              <a:gd name="T41" fmla="*/ 1018406 h 3861"/>
              <a:gd name="T42" fmla="*/ 962837 w 3841"/>
              <a:gd name="T43" fmla="*/ 1018406 h 3861"/>
              <a:gd name="T44" fmla="*/ 970298 w 3841"/>
              <a:gd name="T45" fmla="*/ 981568 h 3861"/>
              <a:gd name="T46" fmla="*/ 1074741 w 3841"/>
              <a:gd name="T47" fmla="*/ 800643 h 3861"/>
              <a:gd name="T48" fmla="*/ 1242130 w 3841"/>
              <a:gd name="T49" fmla="*/ 510602 h 3861"/>
              <a:gd name="T50" fmla="*/ 988948 w 3841"/>
              <a:gd name="T51" fmla="*/ 301698 h 38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41" h="3861">
                <a:moveTo>
                  <a:pt x="2021" y="3639"/>
                </a:moveTo>
                <a:cubicBezTo>
                  <a:pt x="1770" y="3639"/>
                  <a:pt x="1531" y="3588"/>
                  <a:pt x="1313" y="3496"/>
                </a:cubicBezTo>
                <a:cubicBezTo>
                  <a:pt x="830" y="3861"/>
                  <a:pt x="0" y="3855"/>
                  <a:pt x="0" y="3855"/>
                </a:cubicBezTo>
                <a:cubicBezTo>
                  <a:pt x="0" y="3855"/>
                  <a:pt x="417" y="3566"/>
                  <a:pt x="605" y="2961"/>
                </a:cubicBezTo>
                <a:cubicBezTo>
                  <a:pt x="352" y="2648"/>
                  <a:pt x="201" y="2252"/>
                  <a:pt x="201" y="1819"/>
                </a:cubicBezTo>
                <a:cubicBezTo>
                  <a:pt x="201" y="814"/>
                  <a:pt x="1016" y="0"/>
                  <a:pt x="2021" y="0"/>
                </a:cubicBezTo>
                <a:cubicBezTo>
                  <a:pt x="3026" y="0"/>
                  <a:pt x="3841" y="814"/>
                  <a:pt x="3841" y="1819"/>
                </a:cubicBezTo>
                <a:cubicBezTo>
                  <a:pt x="3841" y="2824"/>
                  <a:pt x="3026" y="3639"/>
                  <a:pt x="2021" y="3639"/>
                </a:cubicBezTo>
                <a:close/>
                <a:moveTo>
                  <a:pt x="1463" y="2671"/>
                </a:moveTo>
                <a:cubicBezTo>
                  <a:pt x="1463" y="2826"/>
                  <a:pt x="1568" y="2941"/>
                  <a:pt x="1723" y="2941"/>
                </a:cubicBezTo>
                <a:cubicBezTo>
                  <a:pt x="1917" y="2941"/>
                  <a:pt x="2052" y="2806"/>
                  <a:pt x="2052" y="2619"/>
                </a:cubicBezTo>
                <a:cubicBezTo>
                  <a:pt x="2052" y="2457"/>
                  <a:pt x="1940" y="2342"/>
                  <a:pt x="1782" y="2342"/>
                </a:cubicBezTo>
                <a:cubicBezTo>
                  <a:pt x="1595" y="2342"/>
                  <a:pt x="1463" y="2497"/>
                  <a:pt x="1463" y="2671"/>
                </a:cubicBezTo>
                <a:close/>
                <a:moveTo>
                  <a:pt x="2121" y="647"/>
                </a:moveTo>
                <a:cubicBezTo>
                  <a:pt x="1874" y="647"/>
                  <a:pt x="1687" y="716"/>
                  <a:pt x="1565" y="789"/>
                </a:cubicBezTo>
                <a:cubicBezTo>
                  <a:pt x="1627" y="1121"/>
                  <a:pt x="1627" y="1121"/>
                  <a:pt x="1627" y="1121"/>
                </a:cubicBezTo>
                <a:cubicBezTo>
                  <a:pt x="1720" y="1065"/>
                  <a:pt x="1838" y="1029"/>
                  <a:pt x="1986" y="1029"/>
                </a:cubicBezTo>
                <a:cubicBezTo>
                  <a:pt x="2134" y="1032"/>
                  <a:pt x="2177" y="1101"/>
                  <a:pt x="2177" y="1187"/>
                </a:cubicBezTo>
                <a:cubicBezTo>
                  <a:pt x="2177" y="1302"/>
                  <a:pt x="2042" y="1414"/>
                  <a:pt x="1914" y="1552"/>
                </a:cubicBezTo>
                <a:cubicBezTo>
                  <a:pt x="1729" y="1747"/>
                  <a:pt x="1641" y="1921"/>
                  <a:pt x="1614" y="2099"/>
                </a:cubicBezTo>
                <a:cubicBezTo>
                  <a:pt x="1611" y="2125"/>
                  <a:pt x="1608" y="2155"/>
                  <a:pt x="1604" y="2184"/>
                </a:cubicBezTo>
                <a:cubicBezTo>
                  <a:pt x="2065" y="2184"/>
                  <a:pt x="2065" y="2184"/>
                  <a:pt x="2065" y="2184"/>
                </a:cubicBezTo>
                <a:cubicBezTo>
                  <a:pt x="2072" y="2155"/>
                  <a:pt x="2075" y="2128"/>
                  <a:pt x="2081" y="2105"/>
                </a:cubicBezTo>
                <a:cubicBezTo>
                  <a:pt x="2111" y="1957"/>
                  <a:pt x="2177" y="1845"/>
                  <a:pt x="2305" y="1717"/>
                </a:cubicBezTo>
                <a:cubicBezTo>
                  <a:pt x="2490" y="1526"/>
                  <a:pt x="2664" y="1358"/>
                  <a:pt x="2664" y="1095"/>
                </a:cubicBezTo>
                <a:cubicBezTo>
                  <a:pt x="2664" y="825"/>
                  <a:pt x="2437" y="647"/>
                  <a:pt x="2121" y="647"/>
                </a:cubicBezTo>
                <a:close/>
              </a:path>
            </a:pathLst>
          </a:custGeom>
          <a:solidFill>
            <a:srgbClr val="018549"/>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79" name="KSO_Shape">
            <a:extLst>
              <a:ext uri="{FF2B5EF4-FFF2-40B4-BE49-F238E27FC236}">
                <a16:creationId xmlns:a16="http://schemas.microsoft.com/office/drawing/2014/main" xmlns="" id="{8F85E137-4DE8-450E-BCD0-E02327F992DC}"/>
              </a:ext>
            </a:extLst>
          </p:cNvPr>
          <p:cNvSpPr/>
          <p:nvPr/>
        </p:nvSpPr>
        <p:spPr>
          <a:xfrm>
            <a:off x="1560244" y="2499048"/>
            <a:ext cx="1480266" cy="540000"/>
          </a:xfrm>
          <a:prstGeom prst="round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nchorCtr="0">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2200" dirty="0">
                <a:solidFill>
                  <a:schemeClr val="bg1"/>
                </a:solidFill>
                <a:latin typeface="字魂36号-正文宋楷" panose="02000000000000000000" pitchFamily="2" charset="-122"/>
                <a:ea typeface="字魂36号-正文宋楷" panose="02000000000000000000" pitchFamily="2" charset="-122"/>
              </a:rPr>
              <a:t>思考之一</a:t>
            </a:r>
          </a:p>
        </p:txBody>
      </p:sp>
      <p:sp>
        <p:nvSpPr>
          <p:cNvPr id="80" name="KSO_Shape">
            <a:extLst>
              <a:ext uri="{FF2B5EF4-FFF2-40B4-BE49-F238E27FC236}">
                <a16:creationId xmlns:a16="http://schemas.microsoft.com/office/drawing/2014/main" xmlns="" id="{BC45343C-0B72-404E-9C7D-6F8516A59CB5}"/>
              </a:ext>
            </a:extLst>
          </p:cNvPr>
          <p:cNvSpPr/>
          <p:nvPr/>
        </p:nvSpPr>
        <p:spPr>
          <a:xfrm>
            <a:off x="1560244" y="4011268"/>
            <a:ext cx="1480266" cy="540000"/>
          </a:xfrm>
          <a:prstGeom prst="round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nchorCtr="0">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2200" dirty="0">
                <a:solidFill>
                  <a:schemeClr val="bg1"/>
                </a:solidFill>
                <a:latin typeface="字魂36号-正文宋楷" panose="02000000000000000000" pitchFamily="2" charset="-122"/>
                <a:ea typeface="字魂36号-正文宋楷" panose="02000000000000000000" pitchFamily="2" charset="-122"/>
              </a:rPr>
              <a:t>思考之二</a:t>
            </a:r>
          </a:p>
        </p:txBody>
      </p:sp>
      <p:sp>
        <p:nvSpPr>
          <p:cNvPr id="81" name="MH_Text_1">
            <a:extLst>
              <a:ext uri="{FF2B5EF4-FFF2-40B4-BE49-F238E27FC236}">
                <a16:creationId xmlns:a16="http://schemas.microsoft.com/office/drawing/2014/main" xmlns="" id="{F5C5D29B-F838-4053-9D1A-B7BE1C0FF0E5}"/>
              </a:ext>
            </a:extLst>
          </p:cNvPr>
          <p:cNvSpPr txBox="1">
            <a:spLocks noChangeArrowheads="1"/>
          </p:cNvSpPr>
          <p:nvPr>
            <p:custDataLst>
              <p:tags r:id="rId3"/>
            </p:custDataLst>
          </p:nvPr>
        </p:nvSpPr>
        <p:spPr bwMode="auto">
          <a:xfrm>
            <a:off x="3189275" y="2446745"/>
            <a:ext cx="3707312"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30000"/>
              </a:lnSpc>
              <a:spcBef>
                <a:spcPct val="0"/>
              </a:spcBef>
              <a:buNone/>
              <a:defRPr/>
            </a:pPr>
            <a:r>
              <a:rPr lang="zh-CN" altLang="en-US" sz="18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解决这个问题的关键是找到哪两个变量的乘积一定</a:t>
            </a:r>
            <a:endParaRPr lang="en-US" altLang="zh-CN" sz="18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2" name="MH_Text_1">
            <a:extLst>
              <a:ext uri="{FF2B5EF4-FFF2-40B4-BE49-F238E27FC236}">
                <a16:creationId xmlns:a16="http://schemas.microsoft.com/office/drawing/2014/main" xmlns="" id="{76B84047-A021-4F8A-B9AD-E3C866BA2FBC}"/>
              </a:ext>
            </a:extLst>
          </p:cNvPr>
          <p:cNvSpPr txBox="1">
            <a:spLocks noChangeArrowheads="1"/>
          </p:cNvSpPr>
          <p:nvPr>
            <p:custDataLst>
              <p:tags r:id="rId4"/>
            </p:custDataLst>
          </p:nvPr>
        </p:nvSpPr>
        <p:spPr bwMode="auto">
          <a:xfrm>
            <a:off x="3197295" y="3962684"/>
            <a:ext cx="3707312"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30000"/>
              </a:lnSpc>
              <a:spcBef>
                <a:spcPct val="0"/>
              </a:spcBef>
              <a:buNone/>
              <a:defRPr/>
            </a:pPr>
            <a:r>
              <a:rPr lang="zh-CN" altLang="en-US" sz="18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只要两个量的乘积一定，就可以用反比例关系解答</a:t>
            </a:r>
            <a:endParaRPr lang="en-US" altLang="zh-CN" sz="18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83" name="MH_Text_1">
            <a:extLst>
              <a:ext uri="{FF2B5EF4-FFF2-40B4-BE49-F238E27FC236}">
                <a16:creationId xmlns:a16="http://schemas.microsoft.com/office/drawing/2014/main" xmlns="" id="{2A852076-8331-4254-8B11-133CB5E61C01}"/>
              </a:ext>
            </a:extLst>
          </p:cNvPr>
          <p:cNvSpPr txBox="1">
            <a:spLocks noChangeArrowheads="1"/>
          </p:cNvSpPr>
          <p:nvPr>
            <p:custDataLst>
              <p:tags r:id="rId5"/>
            </p:custDataLst>
          </p:nvPr>
        </p:nvSpPr>
        <p:spPr bwMode="auto">
          <a:xfrm>
            <a:off x="1486169" y="5403215"/>
            <a:ext cx="4834676"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30000"/>
              </a:lnSpc>
              <a:spcBef>
                <a:spcPct val="0"/>
              </a:spcBef>
              <a:buNone/>
              <a:defRPr/>
            </a:pPr>
            <a:r>
              <a:rPr lang="zh-CN" altLang="en-US" sz="25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答</a:t>
            </a:r>
            <a:r>
              <a:rPr lang="zh-CN" altLang="en-US" sz="18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原来</a:t>
            </a:r>
            <a:r>
              <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5</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天的用电量现在可以用</a:t>
            </a:r>
            <a:r>
              <a:rPr lang="en-US" altLang="zh-CN"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20</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2310024370"/>
      </p:ext>
    </p:extLst>
  </p:cSld>
  <p:clrMapOvr>
    <a:masterClrMapping/>
  </p:clrMapOvr>
  <mc:AlternateContent xmlns:mc="http://schemas.openxmlformats.org/markup-compatibility/2006">
    <mc:Choice xmlns:p15="http://schemas.microsoft.com/office/powerpoint/2012/main" xmlns="" Requires="p15">
      <p:transition spd="slow" advClick="0" advTm="2000">
        <p15:prstTrans prst="wind"/>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1000" fill="hold"/>
                                        <p:tgtEl>
                                          <p:spTgt spid="81"/>
                                        </p:tgtEl>
                                        <p:attrNameLst>
                                          <p:attrName>ppt_w</p:attrName>
                                        </p:attrNameLst>
                                      </p:cBhvr>
                                      <p:tavLst>
                                        <p:tav tm="0">
                                          <p:val>
                                            <p:fltVal val="0"/>
                                          </p:val>
                                        </p:tav>
                                        <p:tav tm="100000">
                                          <p:val>
                                            <p:strVal val="#ppt_w"/>
                                          </p:val>
                                        </p:tav>
                                      </p:tavLst>
                                    </p:anim>
                                    <p:anim calcmode="lin" valueType="num">
                                      <p:cBhvr>
                                        <p:cTn id="14" dur="1000" fill="hold"/>
                                        <p:tgtEl>
                                          <p:spTgt spid="81"/>
                                        </p:tgtEl>
                                        <p:attrNameLst>
                                          <p:attrName>ppt_h</p:attrName>
                                        </p:attrNameLst>
                                      </p:cBhvr>
                                      <p:tavLst>
                                        <p:tav tm="0">
                                          <p:val>
                                            <p:fltVal val="0"/>
                                          </p:val>
                                        </p:tav>
                                        <p:tav tm="100000">
                                          <p:val>
                                            <p:strVal val="#ppt_h"/>
                                          </p:val>
                                        </p:tav>
                                      </p:tavLst>
                                    </p:anim>
                                    <p:anim calcmode="lin" valueType="num">
                                      <p:cBhvr>
                                        <p:cTn id="15" dur="1000" fill="hold"/>
                                        <p:tgtEl>
                                          <p:spTgt spid="81"/>
                                        </p:tgtEl>
                                        <p:attrNameLst>
                                          <p:attrName>style.rotation</p:attrName>
                                        </p:attrNameLst>
                                      </p:cBhvr>
                                      <p:tavLst>
                                        <p:tav tm="0">
                                          <p:val>
                                            <p:fltVal val="90"/>
                                          </p:val>
                                        </p:tav>
                                        <p:tav tm="100000">
                                          <p:val>
                                            <p:fltVal val="0"/>
                                          </p:val>
                                        </p:tav>
                                      </p:tavLst>
                                    </p:anim>
                                    <p:animEffect transition="in" filter="fade">
                                      <p:cBhvr>
                                        <p:cTn id="16" dur="1000"/>
                                        <p:tgtEl>
                                          <p:spTgt spid="8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p:cTn id="19" dur="1000" fill="hold"/>
                                        <p:tgtEl>
                                          <p:spTgt spid="82"/>
                                        </p:tgtEl>
                                        <p:attrNameLst>
                                          <p:attrName>ppt_w</p:attrName>
                                        </p:attrNameLst>
                                      </p:cBhvr>
                                      <p:tavLst>
                                        <p:tav tm="0">
                                          <p:val>
                                            <p:fltVal val="0"/>
                                          </p:val>
                                        </p:tav>
                                        <p:tav tm="100000">
                                          <p:val>
                                            <p:strVal val="#ppt_w"/>
                                          </p:val>
                                        </p:tav>
                                      </p:tavLst>
                                    </p:anim>
                                    <p:anim calcmode="lin" valueType="num">
                                      <p:cBhvr>
                                        <p:cTn id="20" dur="1000" fill="hold"/>
                                        <p:tgtEl>
                                          <p:spTgt spid="82"/>
                                        </p:tgtEl>
                                        <p:attrNameLst>
                                          <p:attrName>ppt_h</p:attrName>
                                        </p:attrNameLst>
                                      </p:cBhvr>
                                      <p:tavLst>
                                        <p:tav tm="0">
                                          <p:val>
                                            <p:fltVal val="0"/>
                                          </p:val>
                                        </p:tav>
                                        <p:tav tm="100000">
                                          <p:val>
                                            <p:strVal val="#ppt_h"/>
                                          </p:val>
                                        </p:tav>
                                      </p:tavLst>
                                    </p:anim>
                                    <p:anim calcmode="lin" valueType="num">
                                      <p:cBhvr>
                                        <p:cTn id="21" dur="1000" fill="hold"/>
                                        <p:tgtEl>
                                          <p:spTgt spid="82"/>
                                        </p:tgtEl>
                                        <p:attrNameLst>
                                          <p:attrName>style.rotation</p:attrName>
                                        </p:attrNameLst>
                                      </p:cBhvr>
                                      <p:tavLst>
                                        <p:tav tm="0">
                                          <p:val>
                                            <p:fltVal val="90"/>
                                          </p:val>
                                        </p:tav>
                                        <p:tav tm="100000">
                                          <p:val>
                                            <p:fltVal val="0"/>
                                          </p:val>
                                        </p:tav>
                                      </p:tavLst>
                                    </p:anim>
                                    <p:animEffect transition="in" filter="fade">
                                      <p:cBhvr>
                                        <p:cTn id="22" dur="1000"/>
                                        <p:tgtEl>
                                          <p:spTgt spid="8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p:cTn id="25" dur="1000" fill="hold"/>
                                        <p:tgtEl>
                                          <p:spTgt spid="83"/>
                                        </p:tgtEl>
                                        <p:attrNameLst>
                                          <p:attrName>ppt_w</p:attrName>
                                        </p:attrNameLst>
                                      </p:cBhvr>
                                      <p:tavLst>
                                        <p:tav tm="0">
                                          <p:val>
                                            <p:fltVal val="0"/>
                                          </p:val>
                                        </p:tav>
                                        <p:tav tm="100000">
                                          <p:val>
                                            <p:strVal val="#ppt_w"/>
                                          </p:val>
                                        </p:tav>
                                      </p:tavLst>
                                    </p:anim>
                                    <p:anim calcmode="lin" valueType="num">
                                      <p:cBhvr>
                                        <p:cTn id="26" dur="1000" fill="hold"/>
                                        <p:tgtEl>
                                          <p:spTgt spid="83"/>
                                        </p:tgtEl>
                                        <p:attrNameLst>
                                          <p:attrName>ppt_h</p:attrName>
                                        </p:attrNameLst>
                                      </p:cBhvr>
                                      <p:tavLst>
                                        <p:tav tm="0">
                                          <p:val>
                                            <p:fltVal val="0"/>
                                          </p:val>
                                        </p:tav>
                                        <p:tav tm="100000">
                                          <p:val>
                                            <p:strVal val="#ppt_h"/>
                                          </p:val>
                                        </p:tav>
                                      </p:tavLst>
                                    </p:anim>
                                    <p:anim calcmode="lin" valueType="num">
                                      <p:cBhvr>
                                        <p:cTn id="27" dur="1000" fill="hold"/>
                                        <p:tgtEl>
                                          <p:spTgt spid="83"/>
                                        </p:tgtEl>
                                        <p:attrNameLst>
                                          <p:attrName>style.rotation</p:attrName>
                                        </p:attrNameLst>
                                      </p:cBhvr>
                                      <p:tavLst>
                                        <p:tav tm="0">
                                          <p:val>
                                            <p:fltVal val="90"/>
                                          </p:val>
                                        </p:tav>
                                        <p:tav tm="100000">
                                          <p:val>
                                            <p:fltVal val="0"/>
                                          </p:val>
                                        </p:tav>
                                      </p:tavLst>
                                    </p:anim>
                                    <p:animEffect transition="in" filter="fade">
                                      <p:cBhvr>
                                        <p:cTn id="28"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81" grpId="0"/>
      <p:bldP spid="82" grpId="0"/>
      <p:bldP spid="8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xmlns="" id="{14A9DC0E-7B13-45D1-B77C-EBA6F3CC2964}"/>
              </a:ext>
            </a:extLst>
          </p:cNvPr>
          <p:cNvSpPr/>
          <p:nvPr/>
        </p:nvSpPr>
        <p:spPr>
          <a:xfrm>
            <a:off x="1821170" y="3048601"/>
            <a:ext cx="3265263"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  100x   =   25     30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51" name="文本框 50">
            <a:extLst>
              <a:ext uri="{FF2B5EF4-FFF2-40B4-BE49-F238E27FC236}">
                <a16:creationId xmlns:a16="http://schemas.microsoft.com/office/drawing/2014/main" xmlns="" id="{F6B979D8-5C85-4B5B-A1CF-53BA2DDFB291}"/>
              </a:ext>
            </a:extLst>
          </p:cNvPr>
          <p:cNvSpPr txBox="1"/>
          <p:nvPr/>
        </p:nvSpPr>
        <p:spPr>
          <a:xfrm>
            <a:off x="589811" y="1116683"/>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让学生学会反向思考</a:t>
            </a:r>
          </a:p>
        </p:txBody>
      </p:sp>
      <p:sp>
        <p:nvSpPr>
          <p:cNvPr id="28" name="矩形 27">
            <a:extLst>
              <a:ext uri="{FF2B5EF4-FFF2-40B4-BE49-F238E27FC236}">
                <a16:creationId xmlns:a16="http://schemas.microsoft.com/office/drawing/2014/main" xmlns="" id="{9ED5C24D-10E6-46A1-A947-EDCF51254C3B}"/>
              </a:ext>
            </a:extLst>
          </p:cNvPr>
          <p:cNvSpPr/>
          <p:nvPr/>
        </p:nvSpPr>
        <p:spPr>
          <a:xfrm>
            <a:off x="6086392" y="1601516"/>
            <a:ext cx="5049921" cy="1231876"/>
          </a:xfrm>
          <a:prstGeom prst="rect">
            <a:avLst/>
          </a:prstGeom>
        </p:spPr>
        <p:txBody>
          <a:bodyPr wrap="square">
            <a:spAutoFit/>
          </a:bodyPr>
          <a:lstStyle/>
          <a:p>
            <a:pPr algn="just">
              <a:lnSpc>
                <a:spcPct val="130000"/>
              </a:lnSpc>
            </a:pPr>
            <a:r>
              <a:rPr lang="zh-CN" altLang="en-US"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训练</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：一个办公楼原来平均每天照明用电</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100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千瓦时。改用节能灯以后，平均每天只用电</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25</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千瓦时。现在</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30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天的用量原来只能用几天？</a:t>
            </a:r>
          </a:p>
        </p:txBody>
      </p:sp>
      <p:sp>
        <p:nvSpPr>
          <p:cNvPr id="29" name="PA-任意多边形 411-56532">
            <a:extLst>
              <a:ext uri="{FF2B5EF4-FFF2-40B4-BE49-F238E27FC236}">
                <a16:creationId xmlns:a16="http://schemas.microsoft.com/office/drawing/2014/main" xmlns="" id="{31820321-FCB2-42AB-A65C-32DCC4227B42}"/>
              </a:ext>
            </a:extLst>
          </p:cNvPr>
          <p:cNvSpPr>
            <a:spLocks noChangeAspect="1" noEditPoints="1"/>
          </p:cNvSpPr>
          <p:nvPr>
            <p:custDataLst>
              <p:tags r:id="rId1"/>
            </p:custDataLst>
          </p:nvPr>
        </p:nvSpPr>
        <p:spPr bwMode="auto">
          <a:xfrm>
            <a:off x="6338766" y="3317049"/>
            <a:ext cx="3103915" cy="2880000"/>
          </a:xfrm>
          <a:custGeom>
            <a:avLst/>
            <a:gdLst>
              <a:gd name="T0" fmla="*/ 215 w 1206"/>
              <a:gd name="T1" fmla="*/ 215 h 1119"/>
              <a:gd name="T2" fmla="*/ 388 w 1206"/>
              <a:gd name="T3" fmla="*/ 215 h 1119"/>
              <a:gd name="T4" fmla="*/ 388 w 1206"/>
              <a:gd name="T5" fmla="*/ 344 h 1119"/>
              <a:gd name="T6" fmla="*/ 215 w 1206"/>
              <a:gd name="T7" fmla="*/ 344 h 1119"/>
              <a:gd name="T8" fmla="*/ 215 w 1206"/>
              <a:gd name="T9" fmla="*/ 215 h 1119"/>
              <a:gd name="T10" fmla="*/ 474 w 1206"/>
              <a:gd name="T11" fmla="*/ 215 h 1119"/>
              <a:gd name="T12" fmla="*/ 646 w 1206"/>
              <a:gd name="T13" fmla="*/ 215 h 1119"/>
              <a:gd name="T14" fmla="*/ 646 w 1206"/>
              <a:gd name="T15" fmla="*/ 344 h 1119"/>
              <a:gd name="T16" fmla="*/ 474 w 1206"/>
              <a:gd name="T17" fmla="*/ 344 h 1119"/>
              <a:gd name="T18" fmla="*/ 474 w 1206"/>
              <a:gd name="T19" fmla="*/ 215 h 1119"/>
              <a:gd name="T20" fmla="*/ 215 w 1206"/>
              <a:gd name="T21" fmla="*/ 430 h 1119"/>
              <a:gd name="T22" fmla="*/ 388 w 1206"/>
              <a:gd name="T23" fmla="*/ 430 h 1119"/>
              <a:gd name="T24" fmla="*/ 388 w 1206"/>
              <a:gd name="T25" fmla="*/ 559 h 1119"/>
              <a:gd name="T26" fmla="*/ 215 w 1206"/>
              <a:gd name="T27" fmla="*/ 559 h 1119"/>
              <a:gd name="T28" fmla="*/ 215 w 1206"/>
              <a:gd name="T29" fmla="*/ 430 h 1119"/>
              <a:gd name="T30" fmla="*/ 474 w 1206"/>
              <a:gd name="T31" fmla="*/ 430 h 1119"/>
              <a:gd name="T32" fmla="*/ 646 w 1206"/>
              <a:gd name="T33" fmla="*/ 430 h 1119"/>
              <a:gd name="T34" fmla="*/ 646 w 1206"/>
              <a:gd name="T35" fmla="*/ 559 h 1119"/>
              <a:gd name="T36" fmla="*/ 474 w 1206"/>
              <a:gd name="T37" fmla="*/ 559 h 1119"/>
              <a:gd name="T38" fmla="*/ 474 w 1206"/>
              <a:gd name="T39" fmla="*/ 430 h 1119"/>
              <a:gd name="T40" fmla="*/ 904 w 1206"/>
              <a:gd name="T41" fmla="*/ 430 h 1119"/>
              <a:gd name="T42" fmla="*/ 991 w 1206"/>
              <a:gd name="T43" fmla="*/ 430 h 1119"/>
              <a:gd name="T44" fmla="*/ 991 w 1206"/>
              <a:gd name="T45" fmla="*/ 559 h 1119"/>
              <a:gd name="T46" fmla="*/ 904 w 1206"/>
              <a:gd name="T47" fmla="*/ 559 h 1119"/>
              <a:gd name="T48" fmla="*/ 904 w 1206"/>
              <a:gd name="T49" fmla="*/ 430 h 1119"/>
              <a:gd name="T50" fmla="*/ 904 w 1206"/>
              <a:gd name="T51" fmla="*/ 645 h 1119"/>
              <a:gd name="T52" fmla="*/ 991 w 1206"/>
              <a:gd name="T53" fmla="*/ 645 h 1119"/>
              <a:gd name="T54" fmla="*/ 991 w 1206"/>
              <a:gd name="T55" fmla="*/ 775 h 1119"/>
              <a:gd name="T56" fmla="*/ 904 w 1206"/>
              <a:gd name="T57" fmla="*/ 775 h 1119"/>
              <a:gd name="T58" fmla="*/ 904 w 1206"/>
              <a:gd name="T59" fmla="*/ 645 h 1119"/>
              <a:gd name="T60" fmla="*/ 215 w 1206"/>
              <a:gd name="T61" fmla="*/ 645 h 1119"/>
              <a:gd name="T62" fmla="*/ 388 w 1206"/>
              <a:gd name="T63" fmla="*/ 645 h 1119"/>
              <a:gd name="T64" fmla="*/ 388 w 1206"/>
              <a:gd name="T65" fmla="*/ 775 h 1119"/>
              <a:gd name="T66" fmla="*/ 215 w 1206"/>
              <a:gd name="T67" fmla="*/ 775 h 1119"/>
              <a:gd name="T68" fmla="*/ 215 w 1206"/>
              <a:gd name="T69" fmla="*/ 645 h 1119"/>
              <a:gd name="T70" fmla="*/ 474 w 1206"/>
              <a:gd name="T71" fmla="*/ 645 h 1119"/>
              <a:gd name="T72" fmla="*/ 646 w 1206"/>
              <a:gd name="T73" fmla="*/ 645 h 1119"/>
              <a:gd name="T74" fmla="*/ 646 w 1206"/>
              <a:gd name="T75" fmla="*/ 775 h 1119"/>
              <a:gd name="T76" fmla="*/ 474 w 1206"/>
              <a:gd name="T77" fmla="*/ 775 h 1119"/>
              <a:gd name="T78" fmla="*/ 474 w 1206"/>
              <a:gd name="T79" fmla="*/ 645 h 1119"/>
              <a:gd name="T80" fmla="*/ 1163 w 1206"/>
              <a:gd name="T81" fmla="*/ 1033 h 1119"/>
              <a:gd name="T82" fmla="*/ 1163 w 1206"/>
              <a:gd name="T83" fmla="*/ 258 h 1119"/>
              <a:gd name="T84" fmla="*/ 818 w 1206"/>
              <a:gd name="T85" fmla="*/ 258 h 1119"/>
              <a:gd name="T86" fmla="*/ 818 w 1206"/>
              <a:gd name="T87" fmla="*/ 0 h 1119"/>
              <a:gd name="T88" fmla="*/ 43 w 1206"/>
              <a:gd name="T89" fmla="*/ 0 h 1119"/>
              <a:gd name="T90" fmla="*/ 43 w 1206"/>
              <a:gd name="T91" fmla="*/ 1033 h 1119"/>
              <a:gd name="T92" fmla="*/ 0 w 1206"/>
              <a:gd name="T93" fmla="*/ 1033 h 1119"/>
              <a:gd name="T94" fmla="*/ 0 w 1206"/>
              <a:gd name="T95" fmla="*/ 1119 h 1119"/>
              <a:gd name="T96" fmla="*/ 1206 w 1206"/>
              <a:gd name="T97" fmla="*/ 1119 h 1119"/>
              <a:gd name="T98" fmla="*/ 1206 w 1206"/>
              <a:gd name="T99" fmla="*/ 1033 h 1119"/>
              <a:gd name="T100" fmla="*/ 1163 w 1206"/>
              <a:gd name="T101" fmla="*/ 1033 h 1119"/>
              <a:gd name="T102" fmla="*/ 129 w 1206"/>
              <a:gd name="T103" fmla="*/ 1033 h 1119"/>
              <a:gd name="T104" fmla="*/ 129 w 1206"/>
              <a:gd name="T105" fmla="*/ 86 h 1119"/>
              <a:gd name="T106" fmla="*/ 732 w 1206"/>
              <a:gd name="T107" fmla="*/ 86 h 1119"/>
              <a:gd name="T108" fmla="*/ 732 w 1206"/>
              <a:gd name="T109" fmla="*/ 1033 h 1119"/>
              <a:gd name="T110" fmla="*/ 129 w 1206"/>
              <a:gd name="T111" fmla="*/ 1033 h 1119"/>
              <a:gd name="T112" fmla="*/ 818 w 1206"/>
              <a:gd name="T113" fmla="*/ 1033 h 1119"/>
              <a:gd name="T114" fmla="*/ 818 w 1206"/>
              <a:gd name="T115" fmla="*/ 344 h 1119"/>
              <a:gd name="T116" fmla="*/ 1077 w 1206"/>
              <a:gd name="T117" fmla="*/ 344 h 1119"/>
              <a:gd name="T118" fmla="*/ 1077 w 1206"/>
              <a:gd name="T119" fmla="*/ 1033 h 1119"/>
              <a:gd name="T120" fmla="*/ 818 w 1206"/>
              <a:gd name="T121" fmla="*/ 1033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06" h="1119">
                <a:moveTo>
                  <a:pt x="215" y="215"/>
                </a:moveTo>
                <a:lnTo>
                  <a:pt x="388" y="215"/>
                </a:lnTo>
                <a:lnTo>
                  <a:pt x="388" y="344"/>
                </a:lnTo>
                <a:lnTo>
                  <a:pt x="215" y="344"/>
                </a:lnTo>
                <a:lnTo>
                  <a:pt x="215" y="215"/>
                </a:lnTo>
                <a:close/>
                <a:moveTo>
                  <a:pt x="474" y="215"/>
                </a:moveTo>
                <a:lnTo>
                  <a:pt x="646" y="215"/>
                </a:lnTo>
                <a:lnTo>
                  <a:pt x="646" y="344"/>
                </a:lnTo>
                <a:lnTo>
                  <a:pt x="474" y="344"/>
                </a:lnTo>
                <a:lnTo>
                  <a:pt x="474" y="215"/>
                </a:lnTo>
                <a:close/>
                <a:moveTo>
                  <a:pt x="215" y="430"/>
                </a:moveTo>
                <a:lnTo>
                  <a:pt x="388" y="430"/>
                </a:lnTo>
                <a:lnTo>
                  <a:pt x="388" y="559"/>
                </a:lnTo>
                <a:lnTo>
                  <a:pt x="215" y="559"/>
                </a:lnTo>
                <a:lnTo>
                  <a:pt x="215" y="430"/>
                </a:lnTo>
                <a:close/>
                <a:moveTo>
                  <a:pt x="474" y="430"/>
                </a:moveTo>
                <a:lnTo>
                  <a:pt x="646" y="430"/>
                </a:lnTo>
                <a:lnTo>
                  <a:pt x="646" y="559"/>
                </a:lnTo>
                <a:lnTo>
                  <a:pt x="474" y="559"/>
                </a:lnTo>
                <a:lnTo>
                  <a:pt x="474" y="430"/>
                </a:lnTo>
                <a:close/>
                <a:moveTo>
                  <a:pt x="904" y="430"/>
                </a:moveTo>
                <a:lnTo>
                  <a:pt x="991" y="430"/>
                </a:lnTo>
                <a:lnTo>
                  <a:pt x="991" y="559"/>
                </a:lnTo>
                <a:lnTo>
                  <a:pt x="904" y="559"/>
                </a:lnTo>
                <a:lnTo>
                  <a:pt x="904" y="430"/>
                </a:lnTo>
                <a:close/>
                <a:moveTo>
                  <a:pt x="904" y="645"/>
                </a:moveTo>
                <a:lnTo>
                  <a:pt x="991" y="645"/>
                </a:lnTo>
                <a:lnTo>
                  <a:pt x="991" y="775"/>
                </a:lnTo>
                <a:lnTo>
                  <a:pt x="904" y="775"/>
                </a:lnTo>
                <a:lnTo>
                  <a:pt x="904" y="645"/>
                </a:lnTo>
                <a:close/>
                <a:moveTo>
                  <a:pt x="215" y="645"/>
                </a:moveTo>
                <a:lnTo>
                  <a:pt x="388" y="645"/>
                </a:lnTo>
                <a:lnTo>
                  <a:pt x="388" y="775"/>
                </a:lnTo>
                <a:lnTo>
                  <a:pt x="215" y="775"/>
                </a:lnTo>
                <a:lnTo>
                  <a:pt x="215" y="645"/>
                </a:lnTo>
                <a:close/>
                <a:moveTo>
                  <a:pt x="474" y="645"/>
                </a:moveTo>
                <a:lnTo>
                  <a:pt x="646" y="645"/>
                </a:lnTo>
                <a:lnTo>
                  <a:pt x="646" y="775"/>
                </a:lnTo>
                <a:lnTo>
                  <a:pt x="474" y="775"/>
                </a:lnTo>
                <a:lnTo>
                  <a:pt x="474" y="645"/>
                </a:lnTo>
                <a:close/>
                <a:moveTo>
                  <a:pt x="1163" y="1033"/>
                </a:moveTo>
                <a:lnTo>
                  <a:pt x="1163" y="258"/>
                </a:lnTo>
                <a:lnTo>
                  <a:pt x="818" y="258"/>
                </a:lnTo>
                <a:lnTo>
                  <a:pt x="818" y="0"/>
                </a:lnTo>
                <a:lnTo>
                  <a:pt x="43" y="0"/>
                </a:lnTo>
                <a:lnTo>
                  <a:pt x="43" y="1033"/>
                </a:lnTo>
                <a:lnTo>
                  <a:pt x="0" y="1033"/>
                </a:lnTo>
                <a:lnTo>
                  <a:pt x="0" y="1119"/>
                </a:lnTo>
                <a:lnTo>
                  <a:pt x="1206" y="1119"/>
                </a:lnTo>
                <a:lnTo>
                  <a:pt x="1206" y="1033"/>
                </a:lnTo>
                <a:lnTo>
                  <a:pt x="1163" y="1033"/>
                </a:lnTo>
                <a:close/>
                <a:moveTo>
                  <a:pt x="129" y="1033"/>
                </a:moveTo>
                <a:lnTo>
                  <a:pt x="129" y="86"/>
                </a:lnTo>
                <a:lnTo>
                  <a:pt x="732" y="86"/>
                </a:lnTo>
                <a:lnTo>
                  <a:pt x="732" y="1033"/>
                </a:lnTo>
                <a:lnTo>
                  <a:pt x="129" y="1033"/>
                </a:lnTo>
                <a:close/>
                <a:moveTo>
                  <a:pt x="818" y="1033"/>
                </a:moveTo>
                <a:lnTo>
                  <a:pt x="818" y="344"/>
                </a:lnTo>
                <a:lnTo>
                  <a:pt x="1077" y="344"/>
                </a:lnTo>
                <a:lnTo>
                  <a:pt x="1077" y="1033"/>
                </a:lnTo>
                <a:lnTo>
                  <a:pt x="818" y="1033"/>
                </a:lnTo>
                <a:close/>
              </a:path>
            </a:pathLst>
          </a:custGeom>
          <a:solidFill>
            <a:srgbClr val="A6591A"/>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30" name="PA-65-65443-Radio tower-537815">
            <a:extLst>
              <a:ext uri="{FF2B5EF4-FFF2-40B4-BE49-F238E27FC236}">
                <a16:creationId xmlns:a16="http://schemas.microsoft.com/office/drawing/2014/main" xmlns="" id="{292651A5-9A52-482C-AD9A-7FA52C7D4367}"/>
              </a:ext>
            </a:extLst>
          </p:cNvPr>
          <p:cNvGrpSpPr/>
          <p:nvPr>
            <p:custDataLst>
              <p:tags r:id="rId2"/>
            </p:custDataLst>
          </p:nvPr>
        </p:nvGrpSpPr>
        <p:grpSpPr>
          <a:xfrm>
            <a:off x="9714736" y="3975977"/>
            <a:ext cx="1421577" cy="1562144"/>
            <a:chOff x="4612318" y="8642891"/>
            <a:chExt cx="1421577" cy="1562144"/>
          </a:xfrm>
          <a:solidFill>
            <a:srgbClr val="004952"/>
          </a:solidFill>
        </p:grpSpPr>
        <p:sp>
          <p:nvSpPr>
            <p:cNvPr id="31" name="PA-任意多边形: 形状 712">
              <a:extLst>
                <a:ext uri="{FF2B5EF4-FFF2-40B4-BE49-F238E27FC236}">
                  <a16:creationId xmlns:a16="http://schemas.microsoft.com/office/drawing/2014/main" xmlns="" id="{ED86E85A-010B-4BCA-997E-C0ACC11450B5}"/>
                </a:ext>
              </a:extLst>
            </p:cNvPr>
            <p:cNvSpPr/>
            <p:nvPr>
              <p:custDataLst>
                <p:tags r:id="rId4"/>
              </p:custDataLst>
            </p:nvPr>
          </p:nvSpPr>
          <p:spPr>
            <a:xfrm>
              <a:off x="4612318" y="8647905"/>
              <a:ext cx="1093304" cy="1557130"/>
            </a:xfrm>
            <a:custGeom>
              <a:avLst/>
              <a:gdLst>
                <a:gd name="connsiteX0" fmla="*/ 625504 w 1093304"/>
                <a:gd name="connsiteY0" fmla="*/ 81170 h 1557130"/>
                <a:gd name="connsiteX1" fmla="*/ 548244 w 1093304"/>
                <a:gd name="connsiteY1" fmla="*/ 24848 h 1557130"/>
                <a:gd name="connsiteX2" fmla="*/ 470984 w 1093304"/>
                <a:gd name="connsiteY2" fmla="*/ 81170 h 1557130"/>
                <a:gd name="connsiteX3" fmla="*/ 28030 w 1093304"/>
                <a:gd name="connsiteY3" fmla="*/ 1461649 h 1557130"/>
                <a:gd name="connsiteX4" fmla="*/ 70867 w 1093304"/>
                <a:gd name="connsiteY4" fmla="*/ 1545038 h 1557130"/>
                <a:gd name="connsiteX5" fmla="*/ 154224 w 1093304"/>
                <a:gd name="connsiteY5" fmla="*/ 1502200 h 1557130"/>
                <a:gd name="connsiteX6" fmla="*/ 154356 w 1093304"/>
                <a:gd name="connsiteY6" fmla="*/ 1501836 h 1557130"/>
                <a:gd name="connsiteX7" fmla="*/ 548310 w 1093304"/>
                <a:gd name="connsiteY7" fmla="*/ 1334892 h 1557130"/>
                <a:gd name="connsiteX8" fmla="*/ 942264 w 1093304"/>
                <a:gd name="connsiteY8" fmla="*/ 1501836 h 1557130"/>
                <a:gd name="connsiteX9" fmla="*/ 942364 w 1093304"/>
                <a:gd name="connsiteY9" fmla="*/ 1502200 h 1557130"/>
                <a:gd name="connsiteX10" fmla="*/ 1005444 w 1093304"/>
                <a:gd name="connsiteY10" fmla="*/ 1548218 h 1557130"/>
                <a:gd name="connsiteX11" fmla="*/ 1025720 w 1093304"/>
                <a:gd name="connsiteY11" fmla="*/ 1545038 h 1557130"/>
                <a:gd name="connsiteX12" fmla="*/ 1068558 w 1093304"/>
                <a:gd name="connsiteY12" fmla="*/ 1461649 h 1557130"/>
                <a:gd name="connsiteX13" fmla="*/ 625504 w 1093304"/>
                <a:gd name="connsiteY13" fmla="*/ 81170 h 1557130"/>
                <a:gd name="connsiteX14" fmla="*/ 360958 w 1093304"/>
                <a:gd name="connsiteY14" fmla="*/ 857913 h 1557130"/>
                <a:gd name="connsiteX15" fmla="*/ 463364 w 1093304"/>
                <a:gd name="connsiteY15" fmla="*/ 901347 h 1557130"/>
                <a:gd name="connsiteX16" fmla="*/ 328722 w 1093304"/>
                <a:gd name="connsiteY16" fmla="*/ 958397 h 1557130"/>
                <a:gd name="connsiteX17" fmla="*/ 360958 w 1093304"/>
                <a:gd name="connsiteY17" fmla="*/ 857913 h 1557130"/>
                <a:gd name="connsiteX18" fmla="*/ 302019 w 1093304"/>
                <a:gd name="connsiteY18" fmla="*/ 1041654 h 1557130"/>
                <a:gd name="connsiteX19" fmla="*/ 548343 w 1093304"/>
                <a:gd name="connsiteY19" fmla="*/ 937326 h 1557130"/>
                <a:gd name="connsiteX20" fmla="*/ 794635 w 1093304"/>
                <a:gd name="connsiteY20" fmla="*/ 1041654 h 1557130"/>
                <a:gd name="connsiteX21" fmla="*/ 827633 w 1093304"/>
                <a:gd name="connsiteY21" fmla="*/ 1144524 h 1557130"/>
                <a:gd name="connsiteX22" fmla="*/ 548343 w 1093304"/>
                <a:gd name="connsiteY22" fmla="*/ 1262833 h 1557130"/>
                <a:gd name="connsiteX23" fmla="*/ 269021 w 1093304"/>
                <a:gd name="connsiteY23" fmla="*/ 1144524 h 1557130"/>
                <a:gd name="connsiteX24" fmla="*/ 302019 w 1093304"/>
                <a:gd name="connsiteY24" fmla="*/ 1041654 h 1557130"/>
                <a:gd name="connsiteX25" fmla="*/ 767832 w 1093304"/>
                <a:gd name="connsiteY25" fmla="*/ 958364 h 1557130"/>
                <a:gd name="connsiteX26" fmla="*/ 633224 w 1093304"/>
                <a:gd name="connsiteY26" fmla="*/ 901314 h 1557130"/>
                <a:gd name="connsiteX27" fmla="*/ 735597 w 1093304"/>
                <a:gd name="connsiteY27" fmla="*/ 857880 h 1557130"/>
                <a:gd name="connsiteX28" fmla="*/ 767832 w 1093304"/>
                <a:gd name="connsiteY28" fmla="*/ 958364 h 1557130"/>
                <a:gd name="connsiteX29" fmla="*/ 548277 w 1093304"/>
                <a:gd name="connsiteY29" fmla="*/ 274187 h 1557130"/>
                <a:gd name="connsiteX30" fmla="*/ 715288 w 1093304"/>
                <a:gd name="connsiteY30" fmla="*/ 794600 h 1557130"/>
                <a:gd name="connsiteX31" fmla="*/ 548310 w 1093304"/>
                <a:gd name="connsiteY31" fmla="*/ 865400 h 1557130"/>
                <a:gd name="connsiteX32" fmla="*/ 381300 w 1093304"/>
                <a:gd name="connsiteY32" fmla="*/ 794600 h 1557130"/>
                <a:gd name="connsiteX33" fmla="*/ 548277 w 1093304"/>
                <a:gd name="connsiteY33" fmla="*/ 274187 h 1557130"/>
                <a:gd name="connsiteX34" fmla="*/ 181059 w 1093304"/>
                <a:gd name="connsiteY34" fmla="*/ 1418480 h 1557130"/>
                <a:gd name="connsiteX35" fmla="*/ 248645 w 1093304"/>
                <a:gd name="connsiteY35" fmla="*/ 1207936 h 1557130"/>
                <a:gd name="connsiteX36" fmla="*/ 463331 w 1093304"/>
                <a:gd name="connsiteY36" fmla="*/ 1298912 h 1557130"/>
                <a:gd name="connsiteX37" fmla="*/ 181059 w 1093304"/>
                <a:gd name="connsiteY37" fmla="*/ 1418480 h 1557130"/>
                <a:gd name="connsiteX38" fmla="*/ 633190 w 1093304"/>
                <a:gd name="connsiteY38" fmla="*/ 1298879 h 1557130"/>
                <a:gd name="connsiteX39" fmla="*/ 847876 w 1093304"/>
                <a:gd name="connsiteY39" fmla="*/ 1207903 h 1557130"/>
                <a:gd name="connsiteX40" fmla="*/ 915462 w 1093304"/>
                <a:gd name="connsiteY40" fmla="*/ 1418447 h 1557130"/>
                <a:gd name="connsiteX41" fmla="*/ 633190 w 1093304"/>
                <a:gd name="connsiteY41" fmla="*/ 1298879 h 155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93304" h="1557130">
                  <a:moveTo>
                    <a:pt x="625504" y="81170"/>
                  </a:moveTo>
                  <a:cubicBezTo>
                    <a:pt x="614670" y="47476"/>
                    <a:pt x="583627" y="24848"/>
                    <a:pt x="548244" y="24848"/>
                  </a:cubicBezTo>
                  <a:cubicBezTo>
                    <a:pt x="512861" y="24848"/>
                    <a:pt x="481817" y="47476"/>
                    <a:pt x="470984" y="81170"/>
                  </a:cubicBezTo>
                  <a:lnTo>
                    <a:pt x="28030" y="1461649"/>
                  </a:lnTo>
                  <a:cubicBezTo>
                    <a:pt x="16865" y="1496535"/>
                    <a:pt x="36014" y="1533840"/>
                    <a:pt x="70867" y="1545038"/>
                  </a:cubicBezTo>
                  <a:cubicBezTo>
                    <a:pt x="105754" y="1556236"/>
                    <a:pt x="143026" y="1537020"/>
                    <a:pt x="154224" y="1502200"/>
                  </a:cubicBezTo>
                  <a:lnTo>
                    <a:pt x="154356" y="1501836"/>
                  </a:lnTo>
                  <a:lnTo>
                    <a:pt x="548310" y="1334892"/>
                  </a:lnTo>
                  <a:lnTo>
                    <a:pt x="942264" y="1501836"/>
                  </a:lnTo>
                  <a:lnTo>
                    <a:pt x="942364" y="1502200"/>
                  </a:lnTo>
                  <a:cubicBezTo>
                    <a:pt x="951375" y="1530328"/>
                    <a:pt x="977449" y="1548218"/>
                    <a:pt x="1005444" y="1548218"/>
                  </a:cubicBezTo>
                  <a:cubicBezTo>
                    <a:pt x="1012169" y="1548218"/>
                    <a:pt x="1018994" y="1547191"/>
                    <a:pt x="1025720" y="1545038"/>
                  </a:cubicBezTo>
                  <a:cubicBezTo>
                    <a:pt x="1060573" y="1533873"/>
                    <a:pt x="1079722" y="1496535"/>
                    <a:pt x="1068558" y="1461649"/>
                  </a:cubicBezTo>
                  <a:lnTo>
                    <a:pt x="625504" y="81170"/>
                  </a:lnTo>
                  <a:close/>
                  <a:moveTo>
                    <a:pt x="360958" y="857913"/>
                  </a:moveTo>
                  <a:lnTo>
                    <a:pt x="463364" y="901347"/>
                  </a:lnTo>
                  <a:lnTo>
                    <a:pt x="328722" y="958397"/>
                  </a:lnTo>
                  <a:lnTo>
                    <a:pt x="360958" y="857913"/>
                  </a:lnTo>
                  <a:close/>
                  <a:moveTo>
                    <a:pt x="302019" y="1041654"/>
                  </a:moveTo>
                  <a:lnTo>
                    <a:pt x="548343" y="937326"/>
                  </a:lnTo>
                  <a:lnTo>
                    <a:pt x="794635" y="1041654"/>
                  </a:lnTo>
                  <a:lnTo>
                    <a:pt x="827633" y="1144524"/>
                  </a:lnTo>
                  <a:lnTo>
                    <a:pt x="548343" y="1262833"/>
                  </a:lnTo>
                  <a:lnTo>
                    <a:pt x="269021" y="1144524"/>
                  </a:lnTo>
                  <a:lnTo>
                    <a:pt x="302019" y="1041654"/>
                  </a:lnTo>
                  <a:close/>
                  <a:moveTo>
                    <a:pt x="767832" y="958364"/>
                  </a:moveTo>
                  <a:lnTo>
                    <a:pt x="633224" y="901314"/>
                  </a:lnTo>
                  <a:lnTo>
                    <a:pt x="735597" y="857880"/>
                  </a:lnTo>
                  <a:lnTo>
                    <a:pt x="767832" y="958364"/>
                  </a:lnTo>
                  <a:close/>
                  <a:moveTo>
                    <a:pt x="548277" y="274187"/>
                  </a:moveTo>
                  <a:lnTo>
                    <a:pt x="715288" y="794600"/>
                  </a:lnTo>
                  <a:lnTo>
                    <a:pt x="548310" y="865400"/>
                  </a:lnTo>
                  <a:lnTo>
                    <a:pt x="381300" y="794600"/>
                  </a:lnTo>
                  <a:lnTo>
                    <a:pt x="548277" y="274187"/>
                  </a:lnTo>
                  <a:close/>
                  <a:moveTo>
                    <a:pt x="181059" y="1418480"/>
                  </a:moveTo>
                  <a:lnTo>
                    <a:pt x="248645" y="1207936"/>
                  </a:lnTo>
                  <a:lnTo>
                    <a:pt x="463331" y="1298912"/>
                  </a:lnTo>
                  <a:lnTo>
                    <a:pt x="181059" y="1418480"/>
                  </a:lnTo>
                  <a:close/>
                  <a:moveTo>
                    <a:pt x="633190" y="1298879"/>
                  </a:moveTo>
                  <a:lnTo>
                    <a:pt x="847876" y="1207903"/>
                  </a:lnTo>
                  <a:lnTo>
                    <a:pt x="915462" y="1418447"/>
                  </a:lnTo>
                  <a:lnTo>
                    <a:pt x="633190" y="1298879"/>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PA-任意多边形: 形状 713">
              <a:extLst>
                <a:ext uri="{FF2B5EF4-FFF2-40B4-BE49-F238E27FC236}">
                  <a16:creationId xmlns:a16="http://schemas.microsoft.com/office/drawing/2014/main" xmlns="" id="{3D261058-1D4E-4DBD-A729-5F63143FC916}"/>
                </a:ext>
              </a:extLst>
            </p:cNvPr>
            <p:cNvSpPr/>
            <p:nvPr>
              <p:custDataLst>
                <p:tags r:id="rId5"/>
              </p:custDataLst>
            </p:nvPr>
          </p:nvSpPr>
          <p:spPr>
            <a:xfrm>
              <a:off x="5371286" y="8642891"/>
              <a:ext cx="662609" cy="927652"/>
            </a:xfrm>
            <a:custGeom>
              <a:avLst/>
              <a:gdLst>
                <a:gd name="connsiteX0" fmla="*/ 640298 w 662608"/>
                <a:gd name="connsiteY0" fmla="*/ 331283 h 927652"/>
                <a:gd name="connsiteX1" fmla="*/ 69957 w 662608"/>
                <a:gd name="connsiteY1" fmla="*/ 48448 h 927652"/>
                <a:gd name="connsiteX2" fmla="*/ 28313 w 662608"/>
                <a:gd name="connsiteY2" fmla="*/ 132401 h 927652"/>
                <a:gd name="connsiteX3" fmla="*/ 112265 w 662608"/>
                <a:gd name="connsiteY3" fmla="*/ 174046 h 927652"/>
                <a:gd name="connsiteX4" fmla="*/ 354813 w 662608"/>
                <a:gd name="connsiteY4" fmla="*/ 190478 h 927652"/>
                <a:gd name="connsiteX5" fmla="*/ 514667 w 662608"/>
                <a:gd name="connsiteY5" fmla="*/ 373590 h 927652"/>
                <a:gd name="connsiteX6" fmla="*/ 498268 w 662608"/>
                <a:gd name="connsiteY6" fmla="*/ 616138 h 927652"/>
                <a:gd name="connsiteX7" fmla="*/ 315156 w 662608"/>
                <a:gd name="connsiteY7" fmla="*/ 775992 h 927652"/>
                <a:gd name="connsiteX8" fmla="*/ 273511 w 662608"/>
                <a:gd name="connsiteY8" fmla="*/ 859945 h 927652"/>
                <a:gd name="connsiteX9" fmla="*/ 336326 w 662608"/>
                <a:gd name="connsiteY9" fmla="*/ 905069 h 927652"/>
                <a:gd name="connsiteX10" fmla="*/ 357530 w 662608"/>
                <a:gd name="connsiteY10" fmla="*/ 901590 h 927652"/>
                <a:gd name="connsiteX11" fmla="*/ 640298 w 662608"/>
                <a:gd name="connsiteY11" fmla="*/ 331283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2608" h="927652">
                  <a:moveTo>
                    <a:pt x="640298" y="331283"/>
                  </a:moveTo>
                  <a:cubicBezTo>
                    <a:pt x="561017" y="96056"/>
                    <a:pt x="305250" y="-30800"/>
                    <a:pt x="69957" y="48448"/>
                  </a:cubicBezTo>
                  <a:cubicBezTo>
                    <a:pt x="35270" y="60143"/>
                    <a:pt x="16684" y="97713"/>
                    <a:pt x="28313" y="132401"/>
                  </a:cubicBezTo>
                  <a:cubicBezTo>
                    <a:pt x="40041" y="167055"/>
                    <a:pt x="77511" y="185741"/>
                    <a:pt x="112265" y="174046"/>
                  </a:cubicBezTo>
                  <a:cubicBezTo>
                    <a:pt x="192673" y="146945"/>
                    <a:pt x="278812" y="152809"/>
                    <a:pt x="354813" y="190478"/>
                  </a:cubicBezTo>
                  <a:cubicBezTo>
                    <a:pt x="430814" y="228181"/>
                    <a:pt x="487600" y="293216"/>
                    <a:pt x="514667" y="373590"/>
                  </a:cubicBezTo>
                  <a:cubicBezTo>
                    <a:pt x="541768" y="453998"/>
                    <a:pt x="535970" y="540137"/>
                    <a:pt x="498268" y="616138"/>
                  </a:cubicBezTo>
                  <a:cubicBezTo>
                    <a:pt x="460532" y="692139"/>
                    <a:pt x="395497" y="748925"/>
                    <a:pt x="315156" y="775992"/>
                  </a:cubicBezTo>
                  <a:cubicBezTo>
                    <a:pt x="280468" y="787687"/>
                    <a:pt x="261849" y="825257"/>
                    <a:pt x="273511" y="859945"/>
                  </a:cubicBezTo>
                  <a:cubicBezTo>
                    <a:pt x="282821" y="887609"/>
                    <a:pt x="308662" y="905069"/>
                    <a:pt x="336326" y="905069"/>
                  </a:cubicBezTo>
                  <a:cubicBezTo>
                    <a:pt x="343317" y="905069"/>
                    <a:pt x="350473" y="903942"/>
                    <a:pt x="357530" y="901590"/>
                  </a:cubicBezTo>
                  <a:cubicBezTo>
                    <a:pt x="592656" y="822342"/>
                    <a:pt x="719546" y="566509"/>
                    <a:pt x="640298" y="331283"/>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PA-任意多边形: 形状 714">
              <a:extLst>
                <a:ext uri="{FF2B5EF4-FFF2-40B4-BE49-F238E27FC236}">
                  <a16:creationId xmlns:a16="http://schemas.microsoft.com/office/drawing/2014/main" xmlns="" id="{AC7F0783-91BE-40E3-B7E0-09FE0F107431}"/>
                </a:ext>
              </a:extLst>
            </p:cNvPr>
            <p:cNvSpPr/>
            <p:nvPr>
              <p:custDataLst>
                <p:tags r:id="rId6"/>
              </p:custDataLst>
            </p:nvPr>
          </p:nvSpPr>
          <p:spPr>
            <a:xfrm>
              <a:off x="5449587" y="8852753"/>
              <a:ext cx="397565" cy="496957"/>
            </a:xfrm>
            <a:custGeom>
              <a:avLst/>
              <a:gdLst>
                <a:gd name="connsiteX0" fmla="*/ 180401 w 397565"/>
                <a:gd name="connsiteY0" fmla="*/ 398722 h 496956"/>
                <a:gd name="connsiteX1" fmla="*/ 149192 w 397565"/>
                <a:gd name="connsiteY1" fmla="*/ 461670 h 496956"/>
                <a:gd name="connsiteX2" fmla="*/ 196270 w 397565"/>
                <a:gd name="connsiteY2" fmla="*/ 495496 h 496956"/>
                <a:gd name="connsiteX3" fmla="*/ 212140 w 397565"/>
                <a:gd name="connsiteY3" fmla="*/ 492879 h 496956"/>
                <a:gd name="connsiteX4" fmla="*/ 350691 w 397565"/>
                <a:gd name="connsiteY4" fmla="*/ 371920 h 496956"/>
                <a:gd name="connsiteX5" fmla="*/ 363115 w 397565"/>
                <a:gd name="connsiteY5" fmla="*/ 188410 h 496956"/>
                <a:gd name="connsiteX6" fmla="*/ 58679 w 397565"/>
                <a:gd name="connsiteY6" fmla="*/ 37435 h 496956"/>
                <a:gd name="connsiteX7" fmla="*/ 27471 w 397565"/>
                <a:gd name="connsiteY7" fmla="*/ 100383 h 496956"/>
                <a:gd name="connsiteX8" fmla="*/ 90418 w 397565"/>
                <a:gd name="connsiteY8" fmla="*/ 131592 h 496956"/>
                <a:gd name="connsiteX9" fmla="*/ 268958 w 397565"/>
                <a:gd name="connsiteY9" fmla="*/ 220116 h 496956"/>
                <a:gd name="connsiteX10" fmla="*/ 261670 w 397565"/>
                <a:gd name="connsiteY10" fmla="*/ 327724 h 496956"/>
                <a:gd name="connsiteX11" fmla="*/ 180401 w 397565"/>
                <a:gd name="connsiteY11" fmla="*/ 398722 h 49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565" h="496956">
                  <a:moveTo>
                    <a:pt x="180401" y="398722"/>
                  </a:moveTo>
                  <a:cubicBezTo>
                    <a:pt x="154393" y="407502"/>
                    <a:pt x="140412" y="435663"/>
                    <a:pt x="149192" y="461670"/>
                  </a:cubicBezTo>
                  <a:cubicBezTo>
                    <a:pt x="156182" y="482410"/>
                    <a:pt x="175530" y="495496"/>
                    <a:pt x="196270" y="495496"/>
                  </a:cubicBezTo>
                  <a:cubicBezTo>
                    <a:pt x="201538" y="495496"/>
                    <a:pt x="206872" y="494668"/>
                    <a:pt x="212140" y="492879"/>
                  </a:cubicBezTo>
                  <a:cubicBezTo>
                    <a:pt x="272967" y="472371"/>
                    <a:pt x="322166" y="429434"/>
                    <a:pt x="350691" y="371920"/>
                  </a:cubicBezTo>
                  <a:cubicBezTo>
                    <a:pt x="379216" y="314405"/>
                    <a:pt x="383623" y="249238"/>
                    <a:pt x="363115" y="188410"/>
                  </a:cubicBezTo>
                  <a:cubicBezTo>
                    <a:pt x="320841" y="62846"/>
                    <a:pt x="184310" y="-4839"/>
                    <a:pt x="58679" y="37435"/>
                  </a:cubicBezTo>
                  <a:cubicBezTo>
                    <a:pt x="32672" y="46181"/>
                    <a:pt x="18691" y="74375"/>
                    <a:pt x="27471" y="100383"/>
                  </a:cubicBezTo>
                  <a:cubicBezTo>
                    <a:pt x="36217" y="126357"/>
                    <a:pt x="64378" y="140404"/>
                    <a:pt x="90418" y="131592"/>
                  </a:cubicBezTo>
                  <a:cubicBezTo>
                    <a:pt x="164001" y="106777"/>
                    <a:pt x="244144" y="146500"/>
                    <a:pt x="268958" y="220116"/>
                  </a:cubicBezTo>
                  <a:cubicBezTo>
                    <a:pt x="280985" y="255798"/>
                    <a:pt x="278400" y="293964"/>
                    <a:pt x="261670" y="327724"/>
                  </a:cubicBezTo>
                  <a:cubicBezTo>
                    <a:pt x="244939" y="361517"/>
                    <a:pt x="216082" y="386696"/>
                    <a:pt x="180401" y="398722"/>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6" name="矩形 35">
            <a:extLst>
              <a:ext uri="{FF2B5EF4-FFF2-40B4-BE49-F238E27FC236}">
                <a16:creationId xmlns:a16="http://schemas.microsoft.com/office/drawing/2014/main" xmlns="" id="{4CED88C9-AABA-422B-9237-03533066BA11}"/>
              </a:ext>
            </a:extLst>
          </p:cNvPr>
          <p:cNvSpPr/>
          <p:nvPr/>
        </p:nvSpPr>
        <p:spPr>
          <a:xfrm>
            <a:off x="1242430" y="2316978"/>
            <a:ext cx="4348093" cy="487826"/>
          </a:xfrm>
          <a:prstGeom prst="rect">
            <a:avLst/>
          </a:prstGeom>
        </p:spPr>
        <p:txBody>
          <a:bodyPr wrap="square">
            <a:spAutoFit/>
          </a:bodyPr>
          <a:lstStyle/>
          <a:p>
            <a:pPr>
              <a:lnSpc>
                <a:spcPct val="130000"/>
              </a:lnSpc>
            </a:pPr>
            <a:r>
              <a:rPr lang="zh-CN" altLang="en-US"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解</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：设现在</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30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天的用电量原来只够用</a:t>
            </a: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38" name="KSO_Shape">
            <a:extLst>
              <a:ext uri="{FF2B5EF4-FFF2-40B4-BE49-F238E27FC236}">
                <a16:creationId xmlns:a16="http://schemas.microsoft.com/office/drawing/2014/main" xmlns="" id="{499A6C75-08BC-44DD-98CF-21CD80F8C93F}"/>
              </a:ext>
            </a:extLst>
          </p:cNvPr>
          <p:cNvSpPr>
            <a:spLocks noChangeAspect="1"/>
          </p:cNvSpPr>
          <p:nvPr/>
        </p:nvSpPr>
        <p:spPr>
          <a:xfrm>
            <a:off x="3377731" y="3231922"/>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9" name="矩形 38">
            <a:extLst>
              <a:ext uri="{FF2B5EF4-FFF2-40B4-BE49-F238E27FC236}">
                <a16:creationId xmlns:a16="http://schemas.microsoft.com/office/drawing/2014/main" xmlns="" id="{D75319AF-842F-4760-BFD9-DC4AB03559D0}"/>
              </a:ext>
            </a:extLst>
          </p:cNvPr>
          <p:cNvSpPr/>
          <p:nvPr/>
        </p:nvSpPr>
        <p:spPr>
          <a:xfrm>
            <a:off x="1946957" y="3966860"/>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40" name="矩形 39">
            <a:extLst>
              <a:ext uri="{FF2B5EF4-FFF2-40B4-BE49-F238E27FC236}">
                <a16:creationId xmlns:a16="http://schemas.microsoft.com/office/drawing/2014/main" xmlns="" id="{12CEB8DE-714F-4EF4-988A-2A1FC1BC1B76}"/>
              </a:ext>
            </a:extLst>
          </p:cNvPr>
          <p:cNvSpPr/>
          <p:nvPr/>
        </p:nvSpPr>
        <p:spPr>
          <a:xfrm>
            <a:off x="2669767" y="3732705"/>
            <a:ext cx="1807067"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25       30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41" name="矩形 40">
            <a:extLst>
              <a:ext uri="{FF2B5EF4-FFF2-40B4-BE49-F238E27FC236}">
                <a16:creationId xmlns:a16="http://schemas.microsoft.com/office/drawing/2014/main" xmlns="" id="{B4C39635-328B-4603-8E0A-075843F4D44F}"/>
              </a:ext>
            </a:extLst>
          </p:cNvPr>
          <p:cNvSpPr/>
          <p:nvPr/>
        </p:nvSpPr>
        <p:spPr>
          <a:xfrm>
            <a:off x="2914741" y="4177871"/>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100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42" name="矩形 41">
            <a:extLst>
              <a:ext uri="{FF2B5EF4-FFF2-40B4-BE49-F238E27FC236}">
                <a16:creationId xmlns:a16="http://schemas.microsoft.com/office/drawing/2014/main" xmlns="" id="{3FACC809-2F20-48B6-90F3-11D98EC921E3}"/>
              </a:ext>
            </a:extLst>
          </p:cNvPr>
          <p:cNvSpPr/>
          <p:nvPr/>
        </p:nvSpPr>
        <p:spPr>
          <a:xfrm>
            <a:off x="1946957" y="4715823"/>
            <a:ext cx="1219722"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x=7.5</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43" name="KSO_Shape">
            <a:extLst>
              <a:ext uri="{FF2B5EF4-FFF2-40B4-BE49-F238E27FC236}">
                <a16:creationId xmlns:a16="http://schemas.microsoft.com/office/drawing/2014/main" xmlns="" id="{80AB56AB-658D-462D-B443-9A815BA4ED7C}"/>
              </a:ext>
            </a:extLst>
          </p:cNvPr>
          <p:cNvSpPr>
            <a:spLocks noChangeAspect="1"/>
          </p:cNvSpPr>
          <p:nvPr/>
        </p:nvSpPr>
        <p:spPr>
          <a:xfrm>
            <a:off x="3171313" y="3905182"/>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44" name="直接连接符 43">
            <a:extLst>
              <a:ext uri="{FF2B5EF4-FFF2-40B4-BE49-F238E27FC236}">
                <a16:creationId xmlns:a16="http://schemas.microsoft.com/office/drawing/2014/main" xmlns="" id="{C25B5CEA-F645-4E8D-9693-639CBC35B975}"/>
              </a:ext>
            </a:extLst>
          </p:cNvPr>
          <p:cNvCxnSpPr/>
          <p:nvPr/>
        </p:nvCxnSpPr>
        <p:spPr>
          <a:xfrm>
            <a:off x="2454492" y="4177871"/>
            <a:ext cx="155100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5" name="MH_Text_1">
            <a:extLst>
              <a:ext uri="{FF2B5EF4-FFF2-40B4-BE49-F238E27FC236}">
                <a16:creationId xmlns:a16="http://schemas.microsoft.com/office/drawing/2014/main" xmlns="" id="{623649F9-198A-4D8A-BFD0-4AB1AF563FB7}"/>
              </a:ext>
            </a:extLst>
          </p:cNvPr>
          <p:cNvSpPr txBox="1">
            <a:spLocks noChangeArrowheads="1"/>
          </p:cNvSpPr>
          <p:nvPr>
            <p:custDataLst>
              <p:tags r:id="rId3"/>
            </p:custDataLst>
          </p:nvPr>
        </p:nvSpPr>
        <p:spPr bwMode="auto">
          <a:xfrm>
            <a:off x="1243099" y="5356909"/>
            <a:ext cx="4834676"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30000"/>
              </a:lnSpc>
              <a:spcBef>
                <a:spcPct val="0"/>
              </a:spcBef>
              <a:buNone/>
              <a:defRPr/>
            </a:pPr>
            <a:r>
              <a:rPr lang="zh-CN" altLang="en-US" sz="25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答</a:t>
            </a:r>
            <a:r>
              <a:rPr lang="zh-CN" altLang="en-US" sz="18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现在</a:t>
            </a:r>
            <a:r>
              <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30</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天用电量原来只能用</a:t>
            </a:r>
            <a:r>
              <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7.5</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94722153"/>
      </p:ext>
    </p:extLst>
  </p:cSld>
  <p:clrMapOvr>
    <a:masterClrMapping/>
  </p:clrMapOvr>
  <mc:AlternateContent xmlns:mc="http://schemas.openxmlformats.org/markup-compatibility/2006">
    <mc:Choice xmlns:p15="http://schemas.microsoft.com/office/powerpoint/2012/main" xmlns="" Requires="p15">
      <p:transition spd="slow" advClick="0" advTm="2000">
        <p15:prstTrans prst="prestig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ppt_w</p:attrName>
                                        </p:attrNameLst>
                                      </p:cBhvr>
                                      <p:tavLst>
                                        <p:tav tm="0">
                                          <p:val>
                                            <p:fltVal val="0"/>
                                          </p:val>
                                        </p:tav>
                                        <p:tav tm="100000">
                                          <p:val>
                                            <p:strVal val="#ppt_w"/>
                                          </p:val>
                                        </p:tav>
                                      </p:tavLst>
                                    </p:anim>
                                    <p:anim calcmode="lin" valueType="num">
                                      <p:cBhvr>
                                        <p:cTn id="8" dur="1000" fill="hold"/>
                                        <p:tgtEl>
                                          <p:spTgt spid="51"/>
                                        </p:tgtEl>
                                        <p:attrNameLst>
                                          <p:attrName>ppt_h</p:attrName>
                                        </p:attrNameLst>
                                      </p:cBhvr>
                                      <p:tavLst>
                                        <p:tav tm="0">
                                          <p:val>
                                            <p:fltVal val="0"/>
                                          </p:val>
                                        </p:tav>
                                        <p:tav tm="100000">
                                          <p:val>
                                            <p:strVal val="#ppt_h"/>
                                          </p:val>
                                        </p:tav>
                                      </p:tavLst>
                                    </p:anim>
                                    <p:anim calcmode="lin" valueType="num">
                                      <p:cBhvr>
                                        <p:cTn id="9" dur="1000" fill="hold"/>
                                        <p:tgtEl>
                                          <p:spTgt spid="51"/>
                                        </p:tgtEl>
                                        <p:attrNameLst>
                                          <p:attrName>style.rotation</p:attrName>
                                        </p:attrNameLst>
                                      </p:cBhvr>
                                      <p:tavLst>
                                        <p:tav tm="0">
                                          <p:val>
                                            <p:fltVal val="90"/>
                                          </p:val>
                                        </p:tav>
                                        <p:tav tm="100000">
                                          <p:val>
                                            <p:fltVal val="0"/>
                                          </p:val>
                                        </p:tav>
                                      </p:tavLst>
                                    </p:anim>
                                    <p:animEffect transition="in" filter="fade">
                                      <p:cBhvr>
                                        <p:cTn id="10" dur="1000"/>
                                        <p:tgtEl>
                                          <p:spTgt spid="5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1000" fill="hold"/>
                                        <p:tgtEl>
                                          <p:spTgt spid="45"/>
                                        </p:tgtEl>
                                        <p:attrNameLst>
                                          <p:attrName>ppt_w</p:attrName>
                                        </p:attrNameLst>
                                      </p:cBhvr>
                                      <p:tavLst>
                                        <p:tav tm="0">
                                          <p:val>
                                            <p:fltVal val="0"/>
                                          </p:val>
                                        </p:tav>
                                        <p:tav tm="100000">
                                          <p:val>
                                            <p:strVal val="#ppt_w"/>
                                          </p:val>
                                        </p:tav>
                                      </p:tavLst>
                                    </p:anim>
                                    <p:anim calcmode="lin" valueType="num">
                                      <p:cBhvr>
                                        <p:cTn id="14" dur="1000" fill="hold"/>
                                        <p:tgtEl>
                                          <p:spTgt spid="45"/>
                                        </p:tgtEl>
                                        <p:attrNameLst>
                                          <p:attrName>ppt_h</p:attrName>
                                        </p:attrNameLst>
                                      </p:cBhvr>
                                      <p:tavLst>
                                        <p:tav tm="0">
                                          <p:val>
                                            <p:fltVal val="0"/>
                                          </p:val>
                                        </p:tav>
                                        <p:tav tm="100000">
                                          <p:val>
                                            <p:strVal val="#ppt_h"/>
                                          </p:val>
                                        </p:tav>
                                      </p:tavLst>
                                    </p:anim>
                                    <p:anim calcmode="lin" valueType="num">
                                      <p:cBhvr>
                                        <p:cTn id="15" dur="1000" fill="hold"/>
                                        <p:tgtEl>
                                          <p:spTgt spid="45"/>
                                        </p:tgtEl>
                                        <p:attrNameLst>
                                          <p:attrName>style.rotation</p:attrName>
                                        </p:attrNameLst>
                                      </p:cBhvr>
                                      <p:tavLst>
                                        <p:tav tm="0">
                                          <p:val>
                                            <p:fltVal val="90"/>
                                          </p:val>
                                        </p:tav>
                                        <p:tav tm="100000">
                                          <p:val>
                                            <p:fltVal val="0"/>
                                          </p:val>
                                        </p:tav>
                                      </p:tavLst>
                                    </p:anim>
                                    <p:animEffect transition="in" filter="fade">
                                      <p:cBhvr>
                                        <p:cTn id="16" dur="1000"/>
                                        <p:tgtEl>
                                          <p:spTgt spid="45"/>
                                        </p:tgtEl>
                                      </p:cBhvr>
                                    </p:animEffect>
                                  </p:childTnLst>
                                </p:cTn>
                              </p:par>
                              <p:par>
                                <p:cTn id="17" presetID="26"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80">
                                          <p:stCondLst>
                                            <p:cond delay="0"/>
                                          </p:stCondLst>
                                        </p:cTn>
                                        <p:tgtEl>
                                          <p:spTgt spid="28"/>
                                        </p:tgtEl>
                                      </p:cBhvr>
                                    </p:animEffect>
                                    <p:anim calcmode="lin" valueType="num">
                                      <p:cBhvr>
                                        <p:cTn id="20"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25" dur="26">
                                          <p:stCondLst>
                                            <p:cond delay="650"/>
                                          </p:stCondLst>
                                        </p:cTn>
                                        <p:tgtEl>
                                          <p:spTgt spid="28"/>
                                        </p:tgtEl>
                                      </p:cBhvr>
                                      <p:to x="100000" y="60000"/>
                                    </p:animScale>
                                    <p:animScale>
                                      <p:cBhvr>
                                        <p:cTn id="26" dur="166" decel="50000">
                                          <p:stCondLst>
                                            <p:cond delay="676"/>
                                          </p:stCondLst>
                                        </p:cTn>
                                        <p:tgtEl>
                                          <p:spTgt spid="28"/>
                                        </p:tgtEl>
                                      </p:cBhvr>
                                      <p:to x="100000" y="100000"/>
                                    </p:animScale>
                                    <p:animScale>
                                      <p:cBhvr>
                                        <p:cTn id="27" dur="26">
                                          <p:stCondLst>
                                            <p:cond delay="1312"/>
                                          </p:stCondLst>
                                        </p:cTn>
                                        <p:tgtEl>
                                          <p:spTgt spid="28"/>
                                        </p:tgtEl>
                                      </p:cBhvr>
                                      <p:to x="100000" y="80000"/>
                                    </p:animScale>
                                    <p:animScale>
                                      <p:cBhvr>
                                        <p:cTn id="28" dur="166" decel="50000">
                                          <p:stCondLst>
                                            <p:cond delay="1338"/>
                                          </p:stCondLst>
                                        </p:cTn>
                                        <p:tgtEl>
                                          <p:spTgt spid="28"/>
                                        </p:tgtEl>
                                      </p:cBhvr>
                                      <p:to x="100000" y="100000"/>
                                    </p:animScale>
                                    <p:animScale>
                                      <p:cBhvr>
                                        <p:cTn id="29" dur="26">
                                          <p:stCondLst>
                                            <p:cond delay="1642"/>
                                          </p:stCondLst>
                                        </p:cTn>
                                        <p:tgtEl>
                                          <p:spTgt spid="28"/>
                                        </p:tgtEl>
                                      </p:cBhvr>
                                      <p:to x="100000" y="90000"/>
                                    </p:animScale>
                                    <p:animScale>
                                      <p:cBhvr>
                                        <p:cTn id="30" dur="166" decel="50000">
                                          <p:stCondLst>
                                            <p:cond delay="1668"/>
                                          </p:stCondLst>
                                        </p:cTn>
                                        <p:tgtEl>
                                          <p:spTgt spid="28"/>
                                        </p:tgtEl>
                                      </p:cBhvr>
                                      <p:to x="100000" y="100000"/>
                                    </p:animScale>
                                    <p:animScale>
                                      <p:cBhvr>
                                        <p:cTn id="31" dur="26">
                                          <p:stCondLst>
                                            <p:cond delay="1808"/>
                                          </p:stCondLst>
                                        </p:cTn>
                                        <p:tgtEl>
                                          <p:spTgt spid="28"/>
                                        </p:tgtEl>
                                      </p:cBhvr>
                                      <p:to x="100000" y="95000"/>
                                    </p:animScale>
                                    <p:animScale>
                                      <p:cBhvr>
                                        <p:cTn id="32" dur="166" decel="50000">
                                          <p:stCondLst>
                                            <p:cond delay="1834"/>
                                          </p:stCondLst>
                                        </p:cTn>
                                        <p:tgtEl>
                                          <p:spTgt spid="28"/>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down)">
                                      <p:cBhvr>
                                        <p:cTn id="35" dur="580">
                                          <p:stCondLst>
                                            <p:cond delay="0"/>
                                          </p:stCondLst>
                                        </p:cTn>
                                        <p:tgtEl>
                                          <p:spTgt spid="36"/>
                                        </p:tgtEl>
                                      </p:cBhvr>
                                    </p:animEffect>
                                    <p:anim calcmode="lin" valueType="num">
                                      <p:cBhvr>
                                        <p:cTn id="36"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41" dur="26">
                                          <p:stCondLst>
                                            <p:cond delay="650"/>
                                          </p:stCondLst>
                                        </p:cTn>
                                        <p:tgtEl>
                                          <p:spTgt spid="36"/>
                                        </p:tgtEl>
                                      </p:cBhvr>
                                      <p:to x="100000" y="60000"/>
                                    </p:animScale>
                                    <p:animScale>
                                      <p:cBhvr>
                                        <p:cTn id="42" dur="166" decel="50000">
                                          <p:stCondLst>
                                            <p:cond delay="676"/>
                                          </p:stCondLst>
                                        </p:cTn>
                                        <p:tgtEl>
                                          <p:spTgt spid="36"/>
                                        </p:tgtEl>
                                      </p:cBhvr>
                                      <p:to x="100000" y="100000"/>
                                    </p:animScale>
                                    <p:animScale>
                                      <p:cBhvr>
                                        <p:cTn id="43" dur="26">
                                          <p:stCondLst>
                                            <p:cond delay="1312"/>
                                          </p:stCondLst>
                                        </p:cTn>
                                        <p:tgtEl>
                                          <p:spTgt spid="36"/>
                                        </p:tgtEl>
                                      </p:cBhvr>
                                      <p:to x="100000" y="80000"/>
                                    </p:animScale>
                                    <p:animScale>
                                      <p:cBhvr>
                                        <p:cTn id="44" dur="166" decel="50000">
                                          <p:stCondLst>
                                            <p:cond delay="1338"/>
                                          </p:stCondLst>
                                        </p:cTn>
                                        <p:tgtEl>
                                          <p:spTgt spid="36"/>
                                        </p:tgtEl>
                                      </p:cBhvr>
                                      <p:to x="100000" y="100000"/>
                                    </p:animScale>
                                    <p:animScale>
                                      <p:cBhvr>
                                        <p:cTn id="45" dur="26">
                                          <p:stCondLst>
                                            <p:cond delay="1642"/>
                                          </p:stCondLst>
                                        </p:cTn>
                                        <p:tgtEl>
                                          <p:spTgt spid="36"/>
                                        </p:tgtEl>
                                      </p:cBhvr>
                                      <p:to x="100000" y="90000"/>
                                    </p:animScale>
                                    <p:animScale>
                                      <p:cBhvr>
                                        <p:cTn id="46" dur="166" decel="50000">
                                          <p:stCondLst>
                                            <p:cond delay="1668"/>
                                          </p:stCondLst>
                                        </p:cTn>
                                        <p:tgtEl>
                                          <p:spTgt spid="36"/>
                                        </p:tgtEl>
                                      </p:cBhvr>
                                      <p:to x="100000" y="100000"/>
                                    </p:animScale>
                                    <p:animScale>
                                      <p:cBhvr>
                                        <p:cTn id="47" dur="26">
                                          <p:stCondLst>
                                            <p:cond delay="1808"/>
                                          </p:stCondLst>
                                        </p:cTn>
                                        <p:tgtEl>
                                          <p:spTgt spid="36"/>
                                        </p:tgtEl>
                                      </p:cBhvr>
                                      <p:to x="100000" y="95000"/>
                                    </p:animScale>
                                    <p:animScale>
                                      <p:cBhvr>
                                        <p:cTn id="48" dur="166" decel="50000">
                                          <p:stCondLst>
                                            <p:cond delay="1834"/>
                                          </p:stCondLst>
                                        </p:cTn>
                                        <p:tgtEl>
                                          <p:spTgt spid="3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8" grpId="0"/>
      <p:bldP spid="36"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xmlns="" id="{C80817AE-AC15-4E38-BBCC-45211DB2F312}"/>
              </a:ext>
            </a:extLst>
          </p:cNvPr>
          <p:cNvSpPr txBox="1"/>
          <p:nvPr/>
        </p:nvSpPr>
        <p:spPr>
          <a:xfrm>
            <a:off x="543511" y="1023489"/>
            <a:ext cx="377539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在生活中应用所学</a:t>
            </a:r>
          </a:p>
        </p:txBody>
      </p:sp>
      <p:sp>
        <p:nvSpPr>
          <p:cNvPr id="2" name="矩形 1">
            <a:extLst>
              <a:ext uri="{FF2B5EF4-FFF2-40B4-BE49-F238E27FC236}">
                <a16:creationId xmlns:a16="http://schemas.microsoft.com/office/drawing/2014/main" xmlns="" id="{9E23D8CB-5A9A-4712-967E-5F4FAAF10DE3}"/>
              </a:ext>
            </a:extLst>
          </p:cNvPr>
          <p:cNvSpPr/>
          <p:nvPr/>
        </p:nvSpPr>
        <p:spPr>
          <a:xfrm>
            <a:off x="6184819" y="1705292"/>
            <a:ext cx="5077348" cy="1151854"/>
          </a:xfrm>
          <a:prstGeom prst="rect">
            <a:avLst/>
          </a:prstGeom>
        </p:spPr>
        <p:txBody>
          <a:bodyPr wrap="square">
            <a:spAutoFit/>
          </a:bodyPr>
          <a:lstStyle/>
          <a:p>
            <a:pPr algn="just" hangingPunct="0">
              <a:lnSpc>
                <a:spcPct val="130000"/>
              </a:lnSpc>
            </a:pPr>
            <a:r>
              <a:rPr lang="zh-CN" altLang="en-US" dirty="0">
                <a:latin typeface="Source Han Sans K Heavy" panose="020B0A00000000000000" pitchFamily="34" charset="-128"/>
                <a:ea typeface="Source Han Sans K Heavy" panose="020B0A00000000000000" pitchFamily="34" charset="-128"/>
              </a:rPr>
              <a:t>做一做</a:t>
            </a:r>
            <a:r>
              <a:rPr lang="en-US" altLang="zh-CN" dirty="0">
                <a:latin typeface="字魂36号-正文宋楷" panose="02000000000000000000" pitchFamily="2" charset="-122"/>
                <a:ea typeface="字魂36号-正文宋楷" panose="02000000000000000000" pitchFamily="2" charset="-122"/>
              </a:rPr>
              <a:t>:</a:t>
            </a:r>
            <a:r>
              <a:rPr lang="zh-CN" altLang="en-US" dirty="0">
                <a:latin typeface="字魂36号-正文宋楷" panose="02000000000000000000" pitchFamily="2" charset="-122"/>
                <a:ea typeface="字魂36号-正文宋楷" panose="02000000000000000000" pitchFamily="2" charset="-122"/>
              </a:rPr>
              <a:t>学校小商店有两种圆珠笔，小明带的钱刚好可以买</a:t>
            </a:r>
            <a:r>
              <a:rPr lang="en-US" altLang="zh-CN" dirty="0">
                <a:latin typeface="字魂36号-正文宋楷" panose="02000000000000000000" pitchFamily="2" charset="-122"/>
                <a:ea typeface="字魂36号-正文宋楷" panose="02000000000000000000" pitchFamily="2" charset="-122"/>
              </a:rPr>
              <a:t>4</a:t>
            </a:r>
            <a:r>
              <a:rPr lang="zh-CN" altLang="en-US" dirty="0">
                <a:latin typeface="字魂36号-正文宋楷" panose="02000000000000000000" pitchFamily="2" charset="-122"/>
                <a:ea typeface="字魂36号-正文宋楷" panose="02000000000000000000" pitchFamily="2" charset="-122"/>
              </a:rPr>
              <a:t>支单价是</a:t>
            </a:r>
            <a:r>
              <a:rPr lang="en-US" altLang="zh-CN" dirty="0">
                <a:latin typeface="字魂36号-正文宋楷" panose="02000000000000000000" pitchFamily="2" charset="-122"/>
                <a:ea typeface="字魂36号-正文宋楷" panose="02000000000000000000" pitchFamily="2" charset="-122"/>
              </a:rPr>
              <a:t>1.5</a:t>
            </a:r>
            <a:r>
              <a:rPr lang="zh-CN" altLang="en-US" dirty="0">
                <a:latin typeface="字魂36号-正文宋楷" panose="02000000000000000000" pitchFamily="2" charset="-122"/>
                <a:ea typeface="字魂36号-正文宋楷" panose="02000000000000000000" pitchFamily="2" charset="-122"/>
              </a:rPr>
              <a:t>元的，如果他只买单价是</a:t>
            </a:r>
            <a:r>
              <a:rPr lang="en-US" altLang="zh-CN" dirty="0">
                <a:latin typeface="字魂36号-正文宋楷" panose="02000000000000000000" pitchFamily="2" charset="-122"/>
                <a:ea typeface="字魂36号-正文宋楷" panose="02000000000000000000" pitchFamily="2" charset="-122"/>
              </a:rPr>
              <a:t>2</a:t>
            </a:r>
            <a:r>
              <a:rPr lang="zh-CN" altLang="en-US" dirty="0">
                <a:latin typeface="字魂36号-正文宋楷" panose="02000000000000000000" pitchFamily="2" charset="-122"/>
                <a:ea typeface="字魂36号-正文宋楷" panose="02000000000000000000" pitchFamily="2" charset="-122"/>
              </a:rPr>
              <a:t>元的可以买多少支？</a:t>
            </a:r>
          </a:p>
        </p:txBody>
      </p:sp>
      <p:sp>
        <p:nvSpPr>
          <p:cNvPr id="25" name="矩形 24">
            <a:extLst>
              <a:ext uri="{FF2B5EF4-FFF2-40B4-BE49-F238E27FC236}">
                <a16:creationId xmlns:a16="http://schemas.microsoft.com/office/drawing/2014/main" xmlns="" id="{7B97F553-7952-4863-B670-1CD728F95FBE}"/>
              </a:ext>
            </a:extLst>
          </p:cNvPr>
          <p:cNvSpPr/>
          <p:nvPr/>
        </p:nvSpPr>
        <p:spPr>
          <a:xfrm>
            <a:off x="6775134" y="3519319"/>
            <a:ext cx="3265263"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  100x   =   25     30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26" name="矩形 25">
            <a:extLst>
              <a:ext uri="{FF2B5EF4-FFF2-40B4-BE49-F238E27FC236}">
                <a16:creationId xmlns:a16="http://schemas.microsoft.com/office/drawing/2014/main" xmlns="" id="{34C001C3-C629-491A-905C-69C4520DE7BC}"/>
              </a:ext>
            </a:extLst>
          </p:cNvPr>
          <p:cNvSpPr/>
          <p:nvPr/>
        </p:nvSpPr>
        <p:spPr>
          <a:xfrm>
            <a:off x="6184819" y="2915021"/>
            <a:ext cx="4348093" cy="487826"/>
          </a:xfrm>
          <a:prstGeom prst="rect">
            <a:avLst/>
          </a:prstGeom>
        </p:spPr>
        <p:txBody>
          <a:bodyPr wrap="square">
            <a:spAutoFit/>
          </a:bodyPr>
          <a:lstStyle/>
          <a:p>
            <a:pPr>
              <a:lnSpc>
                <a:spcPct val="130000"/>
              </a:lnSpc>
            </a:pPr>
            <a:r>
              <a:rPr lang="zh-CN" altLang="en-US" sz="22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解</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：设现在</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30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天的用电量原来只够用</a:t>
            </a: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27" name="KSO_Shape">
            <a:extLst>
              <a:ext uri="{FF2B5EF4-FFF2-40B4-BE49-F238E27FC236}">
                <a16:creationId xmlns:a16="http://schemas.microsoft.com/office/drawing/2014/main" xmlns="" id="{236DB272-ED70-4417-BF1C-17920E7B255C}"/>
              </a:ext>
            </a:extLst>
          </p:cNvPr>
          <p:cNvSpPr>
            <a:spLocks noChangeAspect="1"/>
          </p:cNvSpPr>
          <p:nvPr/>
        </p:nvSpPr>
        <p:spPr>
          <a:xfrm>
            <a:off x="8331695" y="3702640"/>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矩形 27">
            <a:extLst>
              <a:ext uri="{FF2B5EF4-FFF2-40B4-BE49-F238E27FC236}">
                <a16:creationId xmlns:a16="http://schemas.microsoft.com/office/drawing/2014/main" xmlns="" id="{159B7EEF-9B6B-4F9E-9237-54342F7C2197}"/>
              </a:ext>
            </a:extLst>
          </p:cNvPr>
          <p:cNvSpPr/>
          <p:nvPr/>
        </p:nvSpPr>
        <p:spPr>
          <a:xfrm>
            <a:off x="6900921" y="4368133"/>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29" name="矩形 28">
            <a:extLst>
              <a:ext uri="{FF2B5EF4-FFF2-40B4-BE49-F238E27FC236}">
                <a16:creationId xmlns:a16="http://schemas.microsoft.com/office/drawing/2014/main" xmlns="" id="{82376D00-04DA-405D-B37F-14C01DD11E9A}"/>
              </a:ext>
            </a:extLst>
          </p:cNvPr>
          <p:cNvSpPr/>
          <p:nvPr/>
        </p:nvSpPr>
        <p:spPr>
          <a:xfrm>
            <a:off x="7623731" y="4133978"/>
            <a:ext cx="1807067"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25       30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30" name="矩形 29">
            <a:extLst>
              <a:ext uri="{FF2B5EF4-FFF2-40B4-BE49-F238E27FC236}">
                <a16:creationId xmlns:a16="http://schemas.microsoft.com/office/drawing/2014/main" xmlns="" id="{664C9410-4F22-4114-AF45-06D834C6C5BA}"/>
              </a:ext>
            </a:extLst>
          </p:cNvPr>
          <p:cNvSpPr/>
          <p:nvPr/>
        </p:nvSpPr>
        <p:spPr>
          <a:xfrm>
            <a:off x="7868705" y="4579144"/>
            <a:ext cx="616195"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100</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31" name="矩形 30">
            <a:extLst>
              <a:ext uri="{FF2B5EF4-FFF2-40B4-BE49-F238E27FC236}">
                <a16:creationId xmlns:a16="http://schemas.microsoft.com/office/drawing/2014/main" xmlns="" id="{A874920E-B8D0-4E09-9EB3-757FFFECAA83}"/>
              </a:ext>
            </a:extLst>
          </p:cNvPr>
          <p:cNvSpPr/>
          <p:nvPr/>
        </p:nvSpPr>
        <p:spPr>
          <a:xfrm>
            <a:off x="6900921" y="5036071"/>
            <a:ext cx="1219722" cy="384592"/>
          </a:xfrm>
          <a:prstGeom prst="rect">
            <a:avLst/>
          </a:prstGeom>
        </p:spPr>
        <p:txBody>
          <a:bodyPr wrap="square">
            <a:spAutoFit/>
          </a:bodyPr>
          <a:lstStyle/>
          <a:p>
            <a:pPr>
              <a:lnSpc>
                <a:spcPct val="130000"/>
              </a:lnSpc>
            </a:pPr>
            <a:r>
              <a:rPr lang="en-US" altLang="zh-CN" dirty="0">
                <a:solidFill>
                  <a:schemeClr val="tx1">
                    <a:lumMod val="85000"/>
                    <a:lumOff val="15000"/>
                  </a:schemeClr>
                </a:solidFill>
                <a:latin typeface="Source Han Sans K Heavy" panose="020B0A00000000000000" pitchFamily="34" charset="-128"/>
                <a:ea typeface="Source Han Sans K Heavy" panose="020B0A00000000000000" pitchFamily="34" charset="-128"/>
              </a:rPr>
              <a:t>x=7.5</a:t>
            </a:r>
            <a:endParaRPr lang="zh-CN" altLang="en-US"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32" name="KSO_Shape">
            <a:extLst>
              <a:ext uri="{FF2B5EF4-FFF2-40B4-BE49-F238E27FC236}">
                <a16:creationId xmlns:a16="http://schemas.microsoft.com/office/drawing/2014/main" xmlns="" id="{1F4CE862-A895-46E4-8293-D48C9F4142A8}"/>
              </a:ext>
            </a:extLst>
          </p:cNvPr>
          <p:cNvSpPr>
            <a:spLocks noChangeAspect="1"/>
          </p:cNvSpPr>
          <p:nvPr/>
        </p:nvSpPr>
        <p:spPr>
          <a:xfrm>
            <a:off x="8125277" y="4306455"/>
            <a:ext cx="124616" cy="108000"/>
          </a:xfrm>
          <a:custGeom>
            <a:avLst/>
            <a:gdLst>
              <a:gd name="connsiteX0" fmla="*/ 4912 w 1995084"/>
              <a:gd name="connsiteY0" fmla="*/ 0 h 1728192"/>
              <a:gd name="connsiteX1" fmla="*/ 403870 w 1995084"/>
              <a:gd name="connsiteY1" fmla="*/ 0 h 1728192"/>
              <a:gd name="connsiteX2" fmla="*/ 997542 w 1995084"/>
              <a:gd name="connsiteY2" fmla="*/ 644779 h 1728192"/>
              <a:gd name="connsiteX3" fmla="*/ 1591217 w 1995084"/>
              <a:gd name="connsiteY3" fmla="*/ 0 h 1728192"/>
              <a:gd name="connsiteX4" fmla="*/ 1990171 w 1995084"/>
              <a:gd name="connsiteY4" fmla="*/ 0 h 1728192"/>
              <a:gd name="connsiteX5" fmla="*/ 1197021 w 1995084"/>
              <a:gd name="connsiteY5" fmla="*/ 861430 h 1728192"/>
              <a:gd name="connsiteX6" fmla="*/ 1995084 w 1995084"/>
              <a:gd name="connsiteY6" fmla="*/ 1728192 h 1728192"/>
              <a:gd name="connsiteX7" fmla="*/ 1596125 w 1995084"/>
              <a:gd name="connsiteY7" fmla="*/ 1728192 h 1728192"/>
              <a:gd name="connsiteX8" fmla="*/ 997542 w 1995084"/>
              <a:gd name="connsiteY8" fmla="*/ 1078078 h 1728192"/>
              <a:gd name="connsiteX9" fmla="*/ 398958 w 1995084"/>
              <a:gd name="connsiteY9" fmla="*/ 1728192 h 1728192"/>
              <a:gd name="connsiteX10" fmla="*/ 0 w 1995084"/>
              <a:gd name="connsiteY10" fmla="*/ 1728192 h 1728192"/>
              <a:gd name="connsiteX11" fmla="*/ 798062 w 1995084"/>
              <a:gd name="connsiteY11" fmla="*/ 86143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5084" h="1728192">
                <a:moveTo>
                  <a:pt x="4912" y="0"/>
                </a:moveTo>
                <a:lnTo>
                  <a:pt x="403870" y="0"/>
                </a:lnTo>
                <a:lnTo>
                  <a:pt x="997542" y="644779"/>
                </a:lnTo>
                <a:lnTo>
                  <a:pt x="1591217" y="0"/>
                </a:lnTo>
                <a:lnTo>
                  <a:pt x="1990171" y="0"/>
                </a:lnTo>
                <a:lnTo>
                  <a:pt x="1197021" y="861430"/>
                </a:lnTo>
                <a:lnTo>
                  <a:pt x="1995084" y="1728192"/>
                </a:lnTo>
                <a:lnTo>
                  <a:pt x="1596125" y="1728192"/>
                </a:lnTo>
                <a:lnTo>
                  <a:pt x="997542" y="1078078"/>
                </a:lnTo>
                <a:lnTo>
                  <a:pt x="398958" y="1728192"/>
                </a:lnTo>
                <a:lnTo>
                  <a:pt x="0" y="1728192"/>
                </a:lnTo>
                <a:lnTo>
                  <a:pt x="798062" y="86143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33" name="直接连接符 32">
            <a:extLst>
              <a:ext uri="{FF2B5EF4-FFF2-40B4-BE49-F238E27FC236}">
                <a16:creationId xmlns:a16="http://schemas.microsoft.com/office/drawing/2014/main" xmlns="" id="{B3D331F6-C98B-4297-874A-9862519C4A1A}"/>
              </a:ext>
            </a:extLst>
          </p:cNvPr>
          <p:cNvCxnSpPr/>
          <p:nvPr/>
        </p:nvCxnSpPr>
        <p:spPr>
          <a:xfrm>
            <a:off x="7408456" y="4579144"/>
            <a:ext cx="155100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4" name="MH_Text_1">
            <a:extLst>
              <a:ext uri="{FF2B5EF4-FFF2-40B4-BE49-F238E27FC236}">
                <a16:creationId xmlns:a16="http://schemas.microsoft.com/office/drawing/2014/main" xmlns="" id="{B129B73D-DD16-4F66-A1B2-016B6E8BA46C}"/>
              </a:ext>
            </a:extLst>
          </p:cNvPr>
          <p:cNvSpPr txBox="1">
            <a:spLocks noChangeArrowheads="1"/>
          </p:cNvSpPr>
          <p:nvPr>
            <p:custDataLst>
              <p:tags r:id="rId1"/>
            </p:custDataLst>
          </p:nvPr>
        </p:nvSpPr>
        <p:spPr bwMode="auto">
          <a:xfrm>
            <a:off x="6173913" y="5491963"/>
            <a:ext cx="4834676" cy="65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30000"/>
              </a:lnSpc>
              <a:spcBef>
                <a:spcPct val="0"/>
              </a:spcBef>
              <a:buNone/>
              <a:defRPr/>
            </a:pPr>
            <a:r>
              <a:rPr lang="zh-CN" altLang="en-US" sz="25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答</a:t>
            </a:r>
            <a:r>
              <a:rPr lang="zh-CN" altLang="en-US" sz="18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现在</a:t>
            </a:r>
            <a:r>
              <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30</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天用电量原来只能用</a:t>
            </a:r>
            <a:r>
              <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7.5</a:t>
            </a:r>
            <a:r>
              <a:rPr lang="zh-CN" altLang="en-US" sz="22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天</a:t>
            </a:r>
            <a:endParaRPr lang="en-US" altLang="zh-CN" sz="22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pic>
        <p:nvPicPr>
          <p:cNvPr id="4" name="图片 3">
            <a:extLst>
              <a:ext uri="{FF2B5EF4-FFF2-40B4-BE49-F238E27FC236}">
                <a16:creationId xmlns:a16="http://schemas.microsoft.com/office/drawing/2014/main" xmlns="" id="{348A65CD-A1D4-4A25-A3DB-1D14D566793C}"/>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263606" y="2959144"/>
            <a:ext cx="4756993" cy="3240000"/>
          </a:xfrm>
          <a:prstGeom prst="rect">
            <a:avLst/>
          </a:prstGeom>
        </p:spPr>
      </p:pic>
      <p:grpSp>
        <p:nvGrpSpPr>
          <p:cNvPr id="38" name="PA-questionmark-icon-283000">
            <a:extLst>
              <a:ext uri="{FF2B5EF4-FFF2-40B4-BE49-F238E27FC236}">
                <a16:creationId xmlns:a16="http://schemas.microsoft.com/office/drawing/2014/main" xmlns="" id="{725F3C0C-9E3C-45A4-9A12-7CEC49EB18D0}"/>
              </a:ext>
            </a:extLst>
          </p:cNvPr>
          <p:cNvGrpSpPr>
            <a:grpSpLocks noChangeAspect="1"/>
          </p:cNvGrpSpPr>
          <p:nvPr>
            <p:custDataLst>
              <p:tags r:id="rId2"/>
            </p:custDataLst>
          </p:nvPr>
        </p:nvGrpSpPr>
        <p:grpSpPr bwMode="auto">
          <a:xfrm>
            <a:off x="3175192" y="2057002"/>
            <a:ext cx="1222518" cy="1684188"/>
            <a:chOff x="3795" y="2073"/>
            <a:chExt cx="95" cy="174"/>
          </a:xfrm>
          <a:solidFill>
            <a:srgbClr val="DF8439"/>
          </a:solidFill>
        </p:grpSpPr>
        <p:sp>
          <p:nvSpPr>
            <p:cNvPr id="39" name="PA-矩形 156">
              <a:extLst>
                <a:ext uri="{FF2B5EF4-FFF2-40B4-BE49-F238E27FC236}">
                  <a16:creationId xmlns:a16="http://schemas.microsoft.com/office/drawing/2014/main" xmlns="" id="{467389AD-8DDC-4076-9F61-1C26F10F2A3F}"/>
                </a:ext>
              </a:extLst>
            </p:cNvPr>
            <p:cNvSpPr>
              <a:spLocks noChangeArrowheads="1"/>
            </p:cNvSpPr>
            <p:nvPr>
              <p:custDataLst>
                <p:tags r:id="rId3"/>
              </p:custDataLst>
            </p:nvPr>
          </p:nvSpPr>
          <p:spPr bwMode="auto">
            <a:xfrm>
              <a:off x="3828" y="2222"/>
              <a:ext cx="24" cy="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PA-任意多边形 157">
              <a:extLst>
                <a:ext uri="{FF2B5EF4-FFF2-40B4-BE49-F238E27FC236}">
                  <a16:creationId xmlns:a16="http://schemas.microsoft.com/office/drawing/2014/main" xmlns="" id="{A7CC1943-3B32-44EC-9F3B-1E49837ECF16}"/>
                </a:ext>
              </a:extLst>
            </p:cNvPr>
            <p:cNvSpPr>
              <a:spLocks/>
            </p:cNvSpPr>
            <p:nvPr>
              <p:custDataLst>
                <p:tags r:id="rId4"/>
              </p:custDataLst>
            </p:nvPr>
          </p:nvSpPr>
          <p:spPr bwMode="auto">
            <a:xfrm>
              <a:off x="3795" y="2073"/>
              <a:ext cx="95" cy="137"/>
            </a:xfrm>
            <a:custGeom>
              <a:avLst/>
              <a:gdLst>
                <a:gd name="T0" fmla="*/ 245 w 245"/>
                <a:gd name="T1" fmla="*/ 144 h 352"/>
                <a:gd name="T2" fmla="*/ 101 w 245"/>
                <a:gd name="T3" fmla="*/ 0 h 352"/>
                <a:gd name="T4" fmla="*/ 0 w 245"/>
                <a:gd name="T5" fmla="*/ 43 h 352"/>
                <a:gd name="T6" fmla="*/ 45 w 245"/>
                <a:gd name="T7" fmla="*/ 88 h 352"/>
                <a:gd name="T8" fmla="*/ 101 w 245"/>
                <a:gd name="T9" fmla="*/ 64 h 352"/>
                <a:gd name="T10" fmla="*/ 181 w 245"/>
                <a:gd name="T11" fmla="*/ 144 h 352"/>
                <a:gd name="T12" fmla="*/ 101 w 245"/>
                <a:gd name="T13" fmla="*/ 224 h 352"/>
                <a:gd name="T14" fmla="*/ 85 w 245"/>
                <a:gd name="T15" fmla="*/ 240 h 352"/>
                <a:gd name="T16" fmla="*/ 85 w 245"/>
                <a:gd name="T17" fmla="*/ 352 h 352"/>
                <a:gd name="T18" fmla="*/ 149 w 245"/>
                <a:gd name="T19" fmla="*/ 352 h 352"/>
                <a:gd name="T20" fmla="*/ 149 w 245"/>
                <a:gd name="T21" fmla="*/ 280 h 352"/>
                <a:gd name="T22" fmla="*/ 245 w 245"/>
                <a:gd name="T23" fmla="*/ 14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352">
                  <a:moveTo>
                    <a:pt x="245" y="144"/>
                  </a:moveTo>
                  <a:cubicBezTo>
                    <a:pt x="245" y="65"/>
                    <a:pt x="181" y="0"/>
                    <a:pt x="101" y="0"/>
                  </a:cubicBezTo>
                  <a:cubicBezTo>
                    <a:pt x="62" y="0"/>
                    <a:pt x="26" y="17"/>
                    <a:pt x="0" y="43"/>
                  </a:cubicBezTo>
                  <a:lnTo>
                    <a:pt x="45" y="88"/>
                  </a:lnTo>
                  <a:cubicBezTo>
                    <a:pt x="60" y="74"/>
                    <a:pt x="79" y="64"/>
                    <a:pt x="101" y="64"/>
                  </a:cubicBezTo>
                  <a:cubicBezTo>
                    <a:pt x="146" y="64"/>
                    <a:pt x="181" y="100"/>
                    <a:pt x="181" y="144"/>
                  </a:cubicBezTo>
                  <a:cubicBezTo>
                    <a:pt x="181" y="189"/>
                    <a:pt x="146" y="224"/>
                    <a:pt x="101" y="224"/>
                  </a:cubicBezTo>
                  <a:cubicBezTo>
                    <a:pt x="85" y="224"/>
                    <a:pt x="85" y="240"/>
                    <a:pt x="85" y="240"/>
                  </a:cubicBezTo>
                  <a:lnTo>
                    <a:pt x="85" y="352"/>
                  </a:lnTo>
                  <a:lnTo>
                    <a:pt x="149" y="352"/>
                  </a:lnTo>
                  <a:lnTo>
                    <a:pt x="149" y="280"/>
                  </a:lnTo>
                  <a:cubicBezTo>
                    <a:pt x="205" y="260"/>
                    <a:pt x="245" y="207"/>
                    <a:pt x="245" y="144"/>
                  </a:cubicBezTo>
                  <a:close/>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2125963060"/>
      </p:ext>
    </p:extLst>
  </p:cSld>
  <p:clrMapOvr>
    <a:masterClrMapping/>
  </p:clrMapOvr>
  <mc:AlternateContent xmlns:mc="http://schemas.openxmlformats.org/markup-compatibility/2006">
    <mc:Choice xmlns:p15="http://schemas.microsoft.com/office/powerpoint/2012/main" xmlns="" Requires="p15">
      <p:transition spd="slow" advClick="0" advTm="2000">
        <p15:prstTrans prst="fractur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fltVal val="0"/>
                                          </p:val>
                                        </p:tav>
                                        <p:tav tm="100000">
                                          <p:val>
                                            <p:strVal val="#ppt_w"/>
                                          </p:val>
                                        </p:tav>
                                      </p:tavLst>
                                    </p:anim>
                                    <p:anim calcmode="lin" valueType="num">
                                      <p:cBhvr>
                                        <p:cTn id="14" dur="1000" fill="hold"/>
                                        <p:tgtEl>
                                          <p:spTgt spid="34"/>
                                        </p:tgtEl>
                                        <p:attrNameLst>
                                          <p:attrName>ppt_h</p:attrName>
                                        </p:attrNameLst>
                                      </p:cBhvr>
                                      <p:tavLst>
                                        <p:tav tm="0">
                                          <p:val>
                                            <p:fltVal val="0"/>
                                          </p:val>
                                        </p:tav>
                                        <p:tav tm="100000">
                                          <p:val>
                                            <p:strVal val="#ppt_h"/>
                                          </p:val>
                                        </p:tav>
                                      </p:tavLst>
                                    </p:anim>
                                    <p:anim calcmode="lin" valueType="num">
                                      <p:cBhvr>
                                        <p:cTn id="15" dur="1000" fill="hold"/>
                                        <p:tgtEl>
                                          <p:spTgt spid="34"/>
                                        </p:tgtEl>
                                        <p:attrNameLst>
                                          <p:attrName>style.rotation</p:attrName>
                                        </p:attrNameLst>
                                      </p:cBhvr>
                                      <p:tavLst>
                                        <p:tav tm="0">
                                          <p:val>
                                            <p:fltVal val="90"/>
                                          </p:val>
                                        </p:tav>
                                        <p:tav tm="100000">
                                          <p:val>
                                            <p:fltVal val="0"/>
                                          </p:val>
                                        </p:tav>
                                      </p:tavLst>
                                    </p:anim>
                                    <p:animEffect transition="in" filter="fade">
                                      <p:cBhvr>
                                        <p:cTn id="16" dur="1000"/>
                                        <p:tgtEl>
                                          <p:spTgt spid="34"/>
                                        </p:tgtEl>
                                      </p:cBhvr>
                                    </p:animEffect>
                                  </p:childTnLst>
                                </p:cTn>
                              </p:par>
                              <p:par>
                                <p:cTn id="17" presetID="26"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80">
                                          <p:stCondLst>
                                            <p:cond delay="0"/>
                                          </p:stCondLst>
                                        </p:cTn>
                                        <p:tgtEl>
                                          <p:spTgt spid="2"/>
                                        </p:tgtEl>
                                      </p:cBhvr>
                                    </p:animEffect>
                                    <p:anim calcmode="lin" valueType="num">
                                      <p:cBhvr>
                                        <p:cTn id="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gtEl>
                                      </p:cBhvr>
                                      <p:to x="100000" y="60000"/>
                                    </p:animScale>
                                    <p:animScale>
                                      <p:cBhvr>
                                        <p:cTn id="26" dur="166" decel="50000">
                                          <p:stCondLst>
                                            <p:cond delay="676"/>
                                          </p:stCondLst>
                                        </p:cTn>
                                        <p:tgtEl>
                                          <p:spTgt spid="2"/>
                                        </p:tgtEl>
                                      </p:cBhvr>
                                      <p:to x="100000" y="100000"/>
                                    </p:animScale>
                                    <p:animScale>
                                      <p:cBhvr>
                                        <p:cTn id="27" dur="26">
                                          <p:stCondLst>
                                            <p:cond delay="1312"/>
                                          </p:stCondLst>
                                        </p:cTn>
                                        <p:tgtEl>
                                          <p:spTgt spid="2"/>
                                        </p:tgtEl>
                                      </p:cBhvr>
                                      <p:to x="100000" y="80000"/>
                                    </p:animScale>
                                    <p:animScale>
                                      <p:cBhvr>
                                        <p:cTn id="28" dur="166" decel="50000">
                                          <p:stCondLst>
                                            <p:cond delay="1338"/>
                                          </p:stCondLst>
                                        </p:cTn>
                                        <p:tgtEl>
                                          <p:spTgt spid="2"/>
                                        </p:tgtEl>
                                      </p:cBhvr>
                                      <p:to x="100000" y="100000"/>
                                    </p:animScale>
                                    <p:animScale>
                                      <p:cBhvr>
                                        <p:cTn id="29" dur="26">
                                          <p:stCondLst>
                                            <p:cond delay="1642"/>
                                          </p:stCondLst>
                                        </p:cTn>
                                        <p:tgtEl>
                                          <p:spTgt spid="2"/>
                                        </p:tgtEl>
                                      </p:cBhvr>
                                      <p:to x="100000" y="90000"/>
                                    </p:animScale>
                                    <p:animScale>
                                      <p:cBhvr>
                                        <p:cTn id="30" dur="166" decel="50000">
                                          <p:stCondLst>
                                            <p:cond delay="1668"/>
                                          </p:stCondLst>
                                        </p:cTn>
                                        <p:tgtEl>
                                          <p:spTgt spid="2"/>
                                        </p:tgtEl>
                                      </p:cBhvr>
                                      <p:to x="100000" y="100000"/>
                                    </p:animScale>
                                    <p:animScale>
                                      <p:cBhvr>
                                        <p:cTn id="31" dur="26">
                                          <p:stCondLst>
                                            <p:cond delay="1808"/>
                                          </p:stCondLst>
                                        </p:cTn>
                                        <p:tgtEl>
                                          <p:spTgt spid="2"/>
                                        </p:tgtEl>
                                      </p:cBhvr>
                                      <p:to x="100000" y="95000"/>
                                    </p:animScale>
                                    <p:animScale>
                                      <p:cBhvr>
                                        <p:cTn id="3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4">
            <a:extLst>
              <a:ext uri="{FF2B5EF4-FFF2-40B4-BE49-F238E27FC236}">
                <a16:creationId xmlns:a16="http://schemas.microsoft.com/office/drawing/2014/main" xmlns="" id="{4359766C-26E3-43B2-88BB-38B683633504}"/>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4">
            <a:extLst>
              <a:ext uri="{FF2B5EF4-FFF2-40B4-BE49-F238E27FC236}">
                <a16:creationId xmlns:a16="http://schemas.microsoft.com/office/drawing/2014/main" xmlns="" id="{50A2DFA4-995D-424C-B0A1-20A3FBBD7BBD}"/>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DA995C3D-3DF4-4759-AE05-FCEA1F09ECE9}"/>
              </a:ext>
            </a:extLst>
          </p:cNvPr>
          <p:cNvSpPr txBox="1">
            <a:spLocks/>
          </p:cNvSpPr>
          <p:nvPr>
            <p:custDataLst>
              <p:tags r:id="rId3"/>
            </p:custDataLst>
          </p:nvPr>
        </p:nvSpPr>
        <p:spPr>
          <a:xfrm>
            <a:off x="4431373" y="3614541"/>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buClr>
                <a:srgbClr val="76AA30">
                  <a:lumMod val="50000"/>
                </a:srgbClr>
              </a:buClr>
              <a:defRPr/>
            </a:pPr>
            <a:r>
              <a:rPr lang="da-DK"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rPr>
              <a:t>Consolidate and improve</a:t>
            </a:r>
            <a:endParaRPr lang="en-US" altLang="zh-CN" sz="1800" dirty="0">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2" name="文本占位符 4">
            <a:extLst>
              <a:ext uri="{FF2B5EF4-FFF2-40B4-BE49-F238E27FC236}">
                <a16:creationId xmlns:a16="http://schemas.microsoft.com/office/drawing/2014/main" xmlns="" id="{D9BDD546-3582-408E-AABE-5D57691BD563}"/>
              </a:ext>
            </a:extLst>
          </p:cNvPr>
          <p:cNvSpPr txBox="1">
            <a:spLocks/>
          </p:cNvSpPr>
          <p:nvPr>
            <p:custDataLst>
              <p:tags r:id="rId4"/>
            </p:custDataLst>
          </p:nvPr>
        </p:nvSpPr>
        <p:spPr>
          <a:xfrm>
            <a:off x="1866541" y="689464"/>
            <a:ext cx="1568089" cy="3509963"/>
          </a:xfrm>
          <a:prstGeom prst="rect">
            <a:avLst/>
          </a:prstGeom>
        </p:spPr>
        <p:txBody>
          <a:bodyPr vert="horz" lIns="91440" tIns="45720" rIns="91440" bIns="45720" rtlCol="0">
            <a:noAutofit/>
          </a:bodyPr>
          <a:lstStyle>
            <a:lvl1pPr marL="0" indent="0" algn="just"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23900" i="1" kern="1200" baseline="0">
                <a:ln w="19050">
                  <a:solidFill>
                    <a:schemeClr val="bg1"/>
                  </a:solidFill>
                </a:ln>
                <a:solidFill>
                  <a:schemeClr val="accent1"/>
                </a:solidFill>
                <a:latin typeface="Baskerville Old Face" panose="02020602080505020303" pitchFamily="18" charset="0"/>
                <a:ea typeface="华文中宋" panose="02010600040101010101" pitchFamily="2" charset="-122"/>
                <a:cs typeface="+mn-cs"/>
              </a:defRPr>
            </a:lvl1pPr>
            <a:lvl2pPr marL="357188" indent="-357188"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6AA30">
                  <a:lumMod val="50000"/>
                </a:srgbClr>
              </a:buClr>
              <a:defRPr/>
            </a:pPr>
            <a:r>
              <a:rPr lang="en-US" altLang="zh-CN"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rPr>
              <a:t>4</a:t>
            </a:r>
            <a:endParaRPr lang="zh-CN" altLang="en-US" dirty="0">
              <a:ln w="19050">
                <a:solidFill>
                  <a:srgbClr val="FFFFFF"/>
                </a:solidFill>
              </a:ln>
              <a:solidFill>
                <a:schemeClr val="tx1">
                  <a:lumMod val="85000"/>
                  <a:lumOff val="15000"/>
                </a:schemeClr>
              </a:solidFill>
              <a:latin typeface="Source Han Sans K Heavy" panose="020B0A00000000000000" pitchFamily="34" charset="-128"/>
              <a:ea typeface="Source Han Sans K Heavy" panose="020B0A00000000000000" pitchFamily="34" charset="-128"/>
            </a:endParaRPr>
          </a:p>
        </p:txBody>
      </p:sp>
      <p:sp>
        <p:nvSpPr>
          <p:cNvPr id="13" name="矩形 12">
            <a:extLst>
              <a:ext uri="{FF2B5EF4-FFF2-40B4-BE49-F238E27FC236}">
                <a16:creationId xmlns:a16="http://schemas.microsoft.com/office/drawing/2014/main" xmlns="" id="{F41A8665-C294-46B1-B730-AE794B094B07}"/>
              </a:ext>
            </a:extLst>
          </p:cNvPr>
          <p:cNvSpPr/>
          <p:nvPr/>
        </p:nvSpPr>
        <p:spPr>
          <a:xfrm>
            <a:off x="4275369" y="2259449"/>
            <a:ext cx="3781805" cy="1169551"/>
          </a:xfrm>
          <a:prstGeom prst="rect">
            <a:avLst/>
          </a:prstGeom>
        </p:spPr>
        <p:txBody>
          <a:bodyPr wrap="none">
            <a:spAutoFit/>
          </a:bodyPr>
          <a:lstStyle/>
          <a:p>
            <a:r>
              <a:rPr lang="zh-CN" altLang="en-US" sz="7000" b="1" dirty="0">
                <a:solidFill>
                  <a:srgbClr val="FFFFFF"/>
                </a:solidFill>
                <a:latin typeface="字魂36号-正文宋楷" panose="02000000000000000000" pitchFamily="2" charset="-122"/>
                <a:ea typeface="字魂36号-正文宋楷" panose="02000000000000000000" pitchFamily="2" charset="-122"/>
              </a:rPr>
              <a:t>巩固提高</a:t>
            </a:r>
            <a:endParaRPr lang="zh-CN" altLang="en-US" sz="7000" dirty="0"/>
          </a:p>
        </p:txBody>
      </p:sp>
    </p:spTree>
    <p:extLst>
      <p:ext uri="{BB962C8B-B14F-4D97-AF65-F5344CB8AC3E}">
        <p14:creationId xmlns:p14="http://schemas.microsoft.com/office/powerpoint/2010/main" xmlns="" val="89504166"/>
      </p:ext>
    </p:extLst>
  </p:cSld>
  <p:clrMapOvr>
    <a:masterClrMapping/>
  </p:clrMapOvr>
  <mc:AlternateContent xmlns:mc="http://schemas.openxmlformats.org/markup-compatibility/2006">
    <mc:Choice xmlns:p15="http://schemas.microsoft.com/office/powerpoint/2012/main" xmlns="" Requires="p15">
      <p:transition spd="slow" advClick="0" advTm="2000">
        <p15:prstTrans prst="cru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xmlns="" id="{F2D7C81C-C146-4413-96E1-95DF0EBA7999}"/>
              </a:ext>
            </a:extLst>
          </p:cNvPr>
          <p:cNvSpPr txBox="1"/>
          <p:nvPr/>
        </p:nvSpPr>
        <p:spPr>
          <a:xfrm>
            <a:off x="638512" y="884894"/>
            <a:ext cx="377539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学生交流学习成果</a:t>
            </a:r>
          </a:p>
        </p:txBody>
      </p:sp>
      <p:grpSp>
        <p:nvGrpSpPr>
          <p:cNvPr id="37" name="PA-47-47815-Businessman working behind a desk of office-531680">
            <a:extLst>
              <a:ext uri="{FF2B5EF4-FFF2-40B4-BE49-F238E27FC236}">
                <a16:creationId xmlns:a16="http://schemas.microsoft.com/office/drawing/2014/main" xmlns="" id="{B566D49D-E7E3-4E2A-8C12-F9A006D51757}"/>
              </a:ext>
            </a:extLst>
          </p:cNvPr>
          <p:cNvGrpSpPr/>
          <p:nvPr>
            <p:custDataLst>
              <p:tags r:id="rId1"/>
            </p:custDataLst>
          </p:nvPr>
        </p:nvGrpSpPr>
        <p:grpSpPr>
          <a:xfrm>
            <a:off x="8657402" y="2118079"/>
            <a:ext cx="1525905" cy="1030605"/>
            <a:chOff x="16762571" y="24344471"/>
            <a:chExt cx="1525905" cy="1030605"/>
          </a:xfrm>
          <a:solidFill>
            <a:srgbClr val="004952"/>
          </a:solidFill>
        </p:grpSpPr>
        <p:sp>
          <p:nvSpPr>
            <p:cNvPr id="38" name="PA-任意多边形: 形状 882">
              <a:extLst>
                <a:ext uri="{FF2B5EF4-FFF2-40B4-BE49-F238E27FC236}">
                  <a16:creationId xmlns:a16="http://schemas.microsoft.com/office/drawing/2014/main" xmlns="" id="{FD0856BF-A8F4-44D5-9D46-93F678ADA681}"/>
                </a:ext>
              </a:extLst>
            </p:cNvPr>
            <p:cNvSpPr/>
            <p:nvPr>
              <p:custDataLst>
                <p:tags r:id="rId14"/>
              </p:custDataLst>
            </p:nvPr>
          </p:nvSpPr>
          <p:spPr>
            <a:xfrm>
              <a:off x="16762571" y="24344471"/>
              <a:ext cx="1525905" cy="1030605"/>
            </a:xfrm>
            <a:custGeom>
              <a:avLst/>
              <a:gdLst>
                <a:gd name="connsiteX0" fmla="*/ 163485 w 1525905"/>
                <a:gd name="connsiteY0" fmla="*/ 486333 h 1030605"/>
                <a:gd name="connsiteX1" fmla="*/ 163485 w 1525905"/>
                <a:gd name="connsiteY1" fmla="*/ 764623 h 1030605"/>
                <a:gd name="connsiteX2" fmla="*/ 616254 w 1525905"/>
                <a:gd name="connsiteY2" fmla="*/ 764623 h 1030605"/>
                <a:gd name="connsiteX3" fmla="*/ 616254 w 1525905"/>
                <a:gd name="connsiteY3" fmla="*/ 486333 h 1030605"/>
                <a:gd name="connsiteX4" fmla="*/ 163485 w 1525905"/>
                <a:gd name="connsiteY4" fmla="*/ 486333 h 1030605"/>
                <a:gd name="connsiteX5" fmla="*/ 396320 w 1525905"/>
                <a:gd name="connsiteY5" fmla="*/ 682522 h 1030605"/>
                <a:gd name="connsiteX6" fmla="*/ 341088 w 1525905"/>
                <a:gd name="connsiteY6" fmla="*/ 627078 h 1030605"/>
                <a:gd name="connsiteX7" fmla="*/ 396320 w 1525905"/>
                <a:gd name="connsiteY7" fmla="*/ 571637 h 1030605"/>
                <a:gd name="connsiteX8" fmla="*/ 451552 w 1525905"/>
                <a:gd name="connsiteY8" fmla="*/ 627078 h 1030605"/>
                <a:gd name="connsiteX9" fmla="*/ 396320 w 1525905"/>
                <a:gd name="connsiteY9" fmla="*/ 682522 h 1030605"/>
                <a:gd name="connsiteX10" fmla="*/ 1525429 w 1525905"/>
                <a:gd name="connsiteY10" fmla="*/ 1030129 h 1030605"/>
                <a:gd name="connsiteX11" fmla="*/ 1429 w 1525905"/>
                <a:gd name="connsiteY11" fmla="*/ 1030129 h 1030605"/>
                <a:gd name="connsiteX12" fmla="*/ 1429 w 1525905"/>
                <a:gd name="connsiteY12" fmla="*/ 812595 h 1030605"/>
                <a:gd name="connsiteX13" fmla="*/ 1525429 w 1525905"/>
                <a:gd name="connsiteY13" fmla="*/ 812595 h 1030605"/>
                <a:gd name="connsiteX14" fmla="*/ 1525429 w 1525905"/>
                <a:gd name="connsiteY14" fmla="*/ 1030129 h 1030605"/>
                <a:gd name="connsiteX15" fmla="*/ 889726 w 1525905"/>
                <a:gd name="connsiteY15" fmla="*/ 163148 h 1030605"/>
                <a:gd name="connsiteX16" fmla="*/ 1049306 w 1525905"/>
                <a:gd name="connsiteY16" fmla="*/ 1429 h 1030605"/>
                <a:gd name="connsiteX17" fmla="*/ 1208966 w 1525905"/>
                <a:gd name="connsiteY17" fmla="*/ 163148 h 1030605"/>
                <a:gd name="connsiteX18" fmla="*/ 1049306 w 1525905"/>
                <a:gd name="connsiteY18" fmla="*/ 324846 h 1030605"/>
                <a:gd name="connsiteX19" fmla="*/ 889726 w 1525905"/>
                <a:gd name="connsiteY19" fmla="*/ 163148 h 1030605"/>
                <a:gd name="connsiteX20" fmla="*/ 731680 w 1525905"/>
                <a:gd name="connsiteY20" fmla="*/ 764623 h 1030605"/>
                <a:gd name="connsiteX21" fmla="*/ 861532 w 1525905"/>
                <a:gd name="connsiteY21" fmla="*/ 410968 h 1030605"/>
                <a:gd name="connsiteX22" fmla="*/ 913166 w 1525905"/>
                <a:gd name="connsiteY22" fmla="*/ 372269 h 1030605"/>
                <a:gd name="connsiteX23" fmla="*/ 946484 w 1525905"/>
                <a:gd name="connsiteY23" fmla="*/ 356827 h 1030605"/>
                <a:gd name="connsiteX24" fmla="*/ 1034419 w 1525905"/>
                <a:gd name="connsiteY24" fmla="*/ 340772 h 1030605"/>
                <a:gd name="connsiteX25" fmla="*/ 984561 w 1525905"/>
                <a:gd name="connsiteY25" fmla="*/ 764625 h 1030605"/>
                <a:gd name="connsiteX26" fmla="*/ 901505 w 1525905"/>
                <a:gd name="connsiteY26" fmla="*/ 764625 h 1030605"/>
                <a:gd name="connsiteX27" fmla="*/ 912792 w 1525905"/>
                <a:gd name="connsiteY27" fmla="*/ 523378 h 1030605"/>
                <a:gd name="connsiteX28" fmla="*/ 844456 w 1525905"/>
                <a:gd name="connsiteY28" fmla="*/ 764625 h 1030605"/>
                <a:gd name="connsiteX29" fmla="*/ 731680 w 1525905"/>
                <a:gd name="connsiteY29" fmla="*/ 764623 h 1030605"/>
                <a:gd name="connsiteX30" fmla="*/ 731680 w 1525905"/>
                <a:gd name="connsiteY30" fmla="*/ 764623 h 1030605"/>
                <a:gd name="connsiteX31" fmla="*/ 1108876 w 1525905"/>
                <a:gd name="connsiteY31" fmla="*/ 764623 h 1030605"/>
                <a:gd name="connsiteX32" fmla="*/ 1069063 w 1525905"/>
                <a:gd name="connsiteY32" fmla="*/ 341397 h 1030605"/>
                <a:gd name="connsiteX33" fmla="*/ 1149641 w 1525905"/>
                <a:gd name="connsiteY33" fmla="*/ 357492 h 1030605"/>
                <a:gd name="connsiteX34" fmla="*/ 1224879 w 1525905"/>
                <a:gd name="connsiteY34" fmla="*/ 401086 h 1030605"/>
                <a:gd name="connsiteX35" fmla="*/ 1363334 w 1525905"/>
                <a:gd name="connsiteY35" fmla="*/ 764623 h 1030605"/>
                <a:gd name="connsiteX36" fmla="*/ 1250844 w 1525905"/>
                <a:gd name="connsiteY36" fmla="*/ 764623 h 1030605"/>
                <a:gd name="connsiteX37" fmla="*/ 1185773 w 1525905"/>
                <a:gd name="connsiteY37" fmla="*/ 523460 h 1030605"/>
                <a:gd name="connsiteX38" fmla="*/ 1202600 w 1525905"/>
                <a:gd name="connsiteY38" fmla="*/ 764623 h 1030605"/>
                <a:gd name="connsiteX39" fmla="*/ 1108876 w 1525905"/>
                <a:gd name="connsiteY39" fmla="*/ 764623 h 103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5905" h="1030605">
                  <a:moveTo>
                    <a:pt x="163485" y="486333"/>
                  </a:moveTo>
                  <a:lnTo>
                    <a:pt x="163485" y="764623"/>
                  </a:lnTo>
                  <a:lnTo>
                    <a:pt x="616254" y="764623"/>
                  </a:lnTo>
                  <a:lnTo>
                    <a:pt x="616254" y="486333"/>
                  </a:lnTo>
                  <a:lnTo>
                    <a:pt x="163485" y="486333"/>
                  </a:lnTo>
                  <a:close/>
                  <a:moveTo>
                    <a:pt x="396320" y="682522"/>
                  </a:moveTo>
                  <a:cubicBezTo>
                    <a:pt x="365810" y="682522"/>
                    <a:pt x="341088" y="657677"/>
                    <a:pt x="341088" y="627078"/>
                  </a:cubicBezTo>
                  <a:cubicBezTo>
                    <a:pt x="341088" y="596461"/>
                    <a:pt x="365810" y="571637"/>
                    <a:pt x="396320" y="571637"/>
                  </a:cubicBezTo>
                  <a:cubicBezTo>
                    <a:pt x="426831" y="571637"/>
                    <a:pt x="451552" y="596457"/>
                    <a:pt x="451552" y="627078"/>
                  </a:cubicBezTo>
                  <a:cubicBezTo>
                    <a:pt x="451552" y="657677"/>
                    <a:pt x="426831" y="682522"/>
                    <a:pt x="396320" y="682522"/>
                  </a:cubicBezTo>
                  <a:close/>
                  <a:moveTo>
                    <a:pt x="1525429" y="1030129"/>
                  </a:moveTo>
                  <a:lnTo>
                    <a:pt x="1429" y="1030129"/>
                  </a:lnTo>
                  <a:lnTo>
                    <a:pt x="1429" y="812595"/>
                  </a:lnTo>
                  <a:lnTo>
                    <a:pt x="1525429" y="812595"/>
                  </a:lnTo>
                  <a:lnTo>
                    <a:pt x="1525429" y="1030129"/>
                  </a:lnTo>
                  <a:close/>
                  <a:moveTo>
                    <a:pt x="889726" y="163148"/>
                  </a:moveTo>
                  <a:cubicBezTo>
                    <a:pt x="889726" y="73802"/>
                    <a:pt x="961162" y="1429"/>
                    <a:pt x="1049306" y="1429"/>
                  </a:cubicBezTo>
                  <a:cubicBezTo>
                    <a:pt x="1137447" y="1429"/>
                    <a:pt x="1208966" y="73800"/>
                    <a:pt x="1208966" y="163148"/>
                  </a:cubicBezTo>
                  <a:cubicBezTo>
                    <a:pt x="1208966" y="252513"/>
                    <a:pt x="1137447" y="324846"/>
                    <a:pt x="1049306" y="324846"/>
                  </a:cubicBezTo>
                  <a:cubicBezTo>
                    <a:pt x="961162" y="324844"/>
                    <a:pt x="889726" y="252513"/>
                    <a:pt x="889726" y="163148"/>
                  </a:cubicBezTo>
                  <a:close/>
                  <a:moveTo>
                    <a:pt x="731680" y="764623"/>
                  </a:moveTo>
                  <a:cubicBezTo>
                    <a:pt x="743462" y="595246"/>
                    <a:pt x="785753" y="478946"/>
                    <a:pt x="861532" y="410968"/>
                  </a:cubicBezTo>
                  <a:cubicBezTo>
                    <a:pt x="877613" y="396484"/>
                    <a:pt x="894647" y="383237"/>
                    <a:pt x="913166" y="372269"/>
                  </a:cubicBezTo>
                  <a:cubicBezTo>
                    <a:pt x="923752" y="366013"/>
                    <a:pt x="934993" y="360969"/>
                    <a:pt x="946484" y="356827"/>
                  </a:cubicBezTo>
                  <a:cubicBezTo>
                    <a:pt x="974598" y="346632"/>
                    <a:pt x="1004613" y="341797"/>
                    <a:pt x="1034419" y="340772"/>
                  </a:cubicBezTo>
                  <a:lnTo>
                    <a:pt x="984561" y="764625"/>
                  </a:lnTo>
                  <a:lnTo>
                    <a:pt x="901505" y="764625"/>
                  </a:lnTo>
                  <a:cubicBezTo>
                    <a:pt x="905723" y="667767"/>
                    <a:pt x="910188" y="576034"/>
                    <a:pt x="912792" y="523378"/>
                  </a:cubicBezTo>
                  <a:cubicBezTo>
                    <a:pt x="876243" y="573857"/>
                    <a:pt x="852971" y="655981"/>
                    <a:pt x="844456" y="764625"/>
                  </a:cubicBezTo>
                  <a:lnTo>
                    <a:pt x="731680" y="764623"/>
                  </a:lnTo>
                  <a:lnTo>
                    <a:pt x="731680" y="764623"/>
                  </a:lnTo>
                  <a:close/>
                  <a:moveTo>
                    <a:pt x="1108876" y="764623"/>
                  </a:moveTo>
                  <a:lnTo>
                    <a:pt x="1069063" y="341397"/>
                  </a:lnTo>
                  <a:cubicBezTo>
                    <a:pt x="1096394" y="343281"/>
                    <a:pt x="1123718" y="348369"/>
                    <a:pt x="1149641" y="357492"/>
                  </a:cubicBezTo>
                  <a:cubicBezTo>
                    <a:pt x="1177589" y="367288"/>
                    <a:pt x="1201687" y="382859"/>
                    <a:pt x="1224879" y="401086"/>
                  </a:cubicBezTo>
                  <a:cubicBezTo>
                    <a:pt x="1309465" y="467371"/>
                    <a:pt x="1355646" y="590038"/>
                    <a:pt x="1363334" y="764623"/>
                  </a:cubicBezTo>
                  <a:lnTo>
                    <a:pt x="1250844" y="764623"/>
                  </a:lnTo>
                  <a:cubicBezTo>
                    <a:pt x="1245470" y="656086"/>
                    <a:pt x="1223231" y="574234"/>
                    <a:pt x="1185773" y="523460"/>
                  </a:cubicBezTo>
                  <a:cubicBezTo>
                    <a:pt x="1190528" y="582437"/>
                    <a:pt x="1198013" y="680110"/>
                    <a:pt x="1202600" y="764623"/>
                  </a:cubicBezTo>
                  <a:lnTo>
                    <a:pt x="1108876" y="764623"/>
                  </a:lnTo>
                  <a:close/>
                </a:path>
              </a:pathLst>
            </a:custGeom>
            <a:solidFill>
              <a:srgbClr val="A6591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51" name="PA-10-10416-Man in office-518044">
            <a:extLst>
              <a:ext uri="{FF2B5EF4-FFF2-40B4-BE49-F238E27FC236}">
                <a16:creationId xmlns:a16="http://schemas.microsoft.com/office/drawing/2014/main" xmlns="" id="{8B497394-3581-4A77-9B86-2C87790E0A0C}"/>
              </a:ext>
            </a:extLst>
          </p:cNvPr>
          <p:cNvGrpSpPr/>
          <p:nvPr>
            <p:custDataLst>
              <p:tags r:id="rId2"/>
            </p:custDataLst>
          </p:nvPr>
        </p:nvGrpSpPr>
        <p:grpSpPr>
          <a:xfrm>
            <a:off x="1583378" y="4266327"/>
            <a:ext cx="1549831" cy="1343186"/>
            <a:chOff x="6076627" y="8752319"/>
            <a:chExt cx="1549831" cy="1343186"/>
          </a:xfrm>
          <a:solidFill>
            <a:srgbClr val="018549"/>
          </a:solidFill>
        </p:grpSpPr>
        <p:sp>
          <p:nvSpPr>
            <p:cNvPr id="52" name="PA-任意多边形: 形状 866">
              <a:extLst>
                <a:ext uri="{FF2B5EF4-FFF2-40B4-BE49-F238E27FC236}">
                  <a16:creationId xmlns:a16="http://schemas.microsoft.com/office/drawing/2014/main" xmlns="" id="{77EEC29C-DF4E-4808-92EC-0A29B89F6A3F}"/>
                </a:ext>
              </a:extLst>
            </p:cNvPr>
            <p:cNvSpPr/>
            <p:nvPr>
              <p:custDataLst>
                <p:tags r:id="rId13"/>
              </p:custDataLst>
            </p:nvPr>
          </p:nvSpPr>
          <p:spPr>
            <a:xfrm>
              <a:off x="6076627" y="8752319"/>
              <a:ext cx="1549831" cy="1343186"/>
            </a:xfrm>
            <a:custGeom>
              <a:avLst/>
              <a:gdLst>
                <a:gd name="connsiteX0" fmla="*/ 1445217 w 1549830"/>
                <a:gd name="connsiteY0" fmla="*/ 836599 h 1343186"/>
                <a:gd name="connsiteX1" fmla="*/ 1183761 w 1549830"/>
                <a:gd name="connsiteY1" fmla="*/ 542699 h 1343186"/>
                <a:gd name="connsiteX2" fmla="*/ 1285429 w 1549830"/>
                <a:gd name="connsiteY2" fmla="*/ 479233 h 1343186"/>
                <a:gd name="connsiteX3" fmla="*/ 1528133 w 1549830"/>
                <a:gd name="connsiteY3" fmla="*/ 752856 h 1343186"/>
                <a:gd name="connsiteX4" fmla="*/ 1445217 w 1549830"/>
                <a:gd name="connsiteY4" fmla="*/ 836599 h 1343186"/>
                <a:gd name="connsiteX5" fmla="*/ 1160332 w 1549830"/>
                <a:gd name="connsiteY5" fmla="*/ 475333 h 1343186"/>
                <a:gd name="connsiteX6" fmla="*/ 1236610 w 1549830"/>
                <a:gd name="connsiteY6" fmla="*/ 430956 h 1343186"/>
                <a:gd name="connsiteX7" fmla="*/ 1302710 w 1549830"/>
                <a:gd name="connsiteY7" fmla="*/ 466783 h 1343186"/>
                <a:gd name="connsiteX8" fmla="*/ 1391412 w 1549830"/>
                <a:gd name="connsiteY8" fmla="*/ 581496 h 1343186"/>
                <a:gd name="connsiteX9" fmla="*/ 1391412 w 1549830"/>
                <a:gd name="connsiteY9" fmla="*/ 454643 h 1343186"/>
                <a:gd name="connsiteX10" fmla="*/ 1256112 w 1549830"/>
                <a:gd name="connsiteY10" fmla="*/ 319343 h 1343186"/>
                <a:gd name="connsiteX11" fmla="*/ 1120812 w 1549830"/>
                <a:gd name="connsiteY11" fmla="*/ 454643 h 1343186"/>
                <a:gd name="connsiteX12" fmla="*/ 1120812 w 1549830"/>
                <a:gd name="connsiteY12" fmla="*/ 633984 h 1343186"/>
                <a:gd name="connsiteX13" fmla="*/ 986932 w 1549830"/>
                <a:gd name="connsiteY13" fmla="*/ 733431 h 1343186"/>
                <a:gd name="connsiteX14" fmla="*/ 1052283 w 1549830"/>
                <a:gd name="connsiteY14" fmla="*/ 844813 h 1343186"/>
                <a:gd name="connsiteX15" fmla="*/ 1114018 w 1549830"/>
                <a:gd name="connsiteY15" fmla="*/ 804620 h 1343186"/>
                <a:gd name="connsiteX16" fmla="*/ 1114018 w 1549830"/>
                <a:gd name="connsiteY16" fmla="*/ 1265979 h 1343186"/>
                <a:gd name="connsiteX17" fmla="*/ 1177355 w 1549830"/>
                <a:gd name="connsiteY17" fmla="*/ 1336419 h 1343186"/>
                <a:gd name="connsiteX18" fmla="*/ 1240691 w 1549830"/>
                <a:gd name="connsiteY18" fmla="*/ 1265979 h 1343186"/>
                <a:gd name="connsiteX19" fmla="*/ 1240691 w 1549830"/>
                <a:gd name="connsiteY19" fmla="*/ 896964 h 1343186"/>
                <a:gd name="connsiteX20" fmla="*/ 1256112 w 1549830"/>
                <a:gd name="connsiteY20" fmla="*/ 897894 h 1343186"/>
                <a:gd name="connsiteX21" fmla="*/ 1257300 w 1549830"/>
                <a:gd name="connsiteY21" fmla="*/ 897843 h 1343186"/>
                <a:gd name="connsiteX22" fmla="*/ 1257300 w 1549830"/>
                <a:gd name="connsiteY22" fmla="*/ 1268278 h 1343186"/>
                <a:gd name="connsiteX23" fmla="*/ 1320585 w 1549830"/>
                <a:gd name="connsiteY23" fmla="*/ 1338718 h 1343186"/>
                <a:gd name="connsiteX24" fmla="*/ 1383947 w 1549830"/>
                <a:gd name="connsiteY24" fmla="*/ 1268278 h 1343186"/>
                <a:gd name="connsiteX25" fmla="*/ 1383947 w 1549830"/>
                <a:gd name="connsiteY25" fmla="*/ 806609 h 1343186"/>
                <a:gd name="connsiteX26" fmla="*/ 1384231 w 1549830"/>
                <a:gd name="connsiteY26" fmla="*/ 805912 h 1343186"/>
                <a:gd name="connsiteX27" fmla="*/ 1166196 w 1549830"/>
                <a:gd name="connsiteY27" fmla="*/ 549208 h 1343186"/>
                <a:gd name="connsiteX28" fmla="*/ 1160332 w 1549830"/>
                <a:gd name="connsiteY28" fmla="*/ 475333 h 1343186"/>
                <a:gd name="connsiteX29" fmla="*/ 1254226 w 1549830"/>
                <a:gd name="connsiteY29" fmla="*/ 285582 h 1343186"/>
                <a:gd name="connsiteX30" fmla="*/ 1387331 w 1549830"/>
                <a:gd name="connsiteY30" fmla="*/ 152477 h 1343186"/>
                <a:gd name="connsiteX31" fmla="*/ 1254226 w 1549830"/>
                <a:gd name="connsiteY31" fmla="*/ 19373 h 1343186"/>
                <a:gd name="connsiteX32" fmla="*/ 1121122 w 1549830"/>
                <a:gd name="connsiteY32" fmla="*/ 152477 h 1343186"/>
                <a:gd name="connsiteX33" fmla="*/ 1254226 w 1549830"/>
                <a:gd name="connsiteY33" fmla="*/ 285582 h 1343186"/>
                <a:gd name="connsiteX34" fmla="*/ 461798 w 1549830"/>
                <a:gd name="connsiteY34" fmla="*/ 734516 h 1343186"/>
                <a:gd name="connsiteX35" fmla="*/ 55432 w 1549830"/>
                <a:gd name="connsiteY35" fmla="*/ 734516 h 1343186"/>
                <a:gd name="connsiteX36" fmla="*/ 19373 w 1549830"/>
                <a:gd name="connsiteY36" fmla="*/ 770576 h 1343186"/>
                <a:gd name="connsiteX37" fmla="*/ 55432 w 1549830"/>
                <a:gd name="connsiteY37" fmla="*/ 806635 h 1343186"/>
                <a:gd name="connsiteX38" fmla="*/ 87204 w 1549830"/>
                <a:gd name="connsiteY38" fmla="*/ 806635 h 1343186"/>
                <a:gd name="connsiteX39" fmla="*/ 87204 w 1549830"/>
                <a:gd name="connsiteY39" fmla="*/ 1294005 h 1343186"/>
                <a:gd name="connsiteX40" fmla="*/ 430026 w 1549830"/>
                <a:gd name="connsiteY40" fmla="*/ 1294005 h 1343186"/>
                <a:gd name="connsiteX41" fmla="*/ 430026 w 1549830"/>
                <a:gd name="connsiteY41" fmla="*/ 806635 h 1343186"/>
                <a:gd name="connsiteX42" fmla="*/ 461798 w 1549830"/>
                <a:gd name="connsiteY42" fmla="*/ 806635 h 1343186"/>
                <a:gd name="connsiteX43" fmla="*/ 497857 w 1549830"/>
                <a:gd name="connsiteY43" fmla="*/ 770576 h 1343186"/>
                <a:gd name="connsiteX44" fmla="*/ 461798 w 1549830"/>
                <a:gd name="connsiteY44" fmla="*/ 734516 h 1343186"/>
                <a:gd name="connsiteX45" fmla="*/ 228574 w 1549830"/>
                <a:gd name="connsiteY45" fmla="*/ 694686 h 1343186"/>
                <a:gd name="connsiteX46" fmla="*/ 197448 w 1549830"/>
                <a:gd name="connsiteY46" fmla="*/ 694686 h 1343186"/>
                <a:gd name="connsiteX47" fmla="*/ 197448 w 1549830"/>
                <a:gd name="connsiteY47" fmla="*/ 725915 h 1343186"/>
                <a:gd name="connsiteX48" fmla="*/ 326343 w 1549830"/>
                <a:gd name="connsiteY48" fmla="*/ 725915 h 1343186"/>
                <a:gd name="connsiteX49" fmla="*/ 326343 w 1549830"/>
                <a:gd name="connsiteY49" fmla="*/ 694686 h 1343186"/>
                <a:gd name="connsiteX50" fmla="*/ 290800 w 1549830"/>
                <a:gd name="connsiteY50" fmla="*/ 694686 h 1343186"/>
                <a:gd name="connsiteX51" fmla="*/ 290800 w 1549830"/>
                <a:gd name="connsiteY51" fmla="*/ 679084 h 1343186"/>
                <a:gd name="connsiteX52" fmla="*/ 383066 w 1549830"/>
                <a:gd name="connsiteY52" fmla="*/ 679084 h 1343186"/>
                <a:gd name="connsiteX53" fmla="*/ 383066 w 1549830"/>
                <a:gd name="connsiteY53" fmla="*/ 486182 h 1343186"/>
                <a:gd name="connsiteX54" fmla="*/ 134164 w 1549830"/>
                <a:gd name="connsiteY54" fmla="*/ 486182 h 1343186"/>
                <a:gd name="connsiteX55" fmla="*/ 134164 w 1549830"/>
                <a:gd name="connsiteY55" fmla="*/ 679084 h 1343186"/>
                <a:gd name="connsiteX56" fmla="*/ 228574 w 1549830"/>
                <a:gd name="connsiteY56" fmla="*/ 679084 h 1343186"/>
                <a:gd name="connsiteX57" fmla="*/ 228574 w 1549830"/>
                <a:gd name="connsiteY57" fmla="*/ 694686 h 1343186"/>
                <a:gd name="connsiteX58" fmla="*/ 809244 w 1549830"/>
                <a:gd name="connsiteY58" fmla="*/ 826628 h 1343186"/>
                <a:gd name="connsiteX59" fmla="*/ 779461 w 1549830"/>
                <a:gd name="connsiteY59" fmla="*/ 878237 h 1343186"/>
                <a:gd name="connsiteX60" fmla="*/ 771222 w 1549830"/>
                <a:gd name="connsiteY60" fmla="*/ 990936 h 1343186"/>
                <a:gd name="connsiteX61" fmla="*/ 726561 w 1549830"/>
                <a:gd name="connsiteY61" fmla="*/ 1007571 h 1343186"/>
                <a:gd name="connsiteX62" fmla="*/ 649534 w 1549830"/>
                <a:gd name="connsiteY62" fmla="*/ 1001836 h 1343186"/>
                <a:gd name="connsiteX63" fmla="*/ 627268 w 1549830"/>
                <a:gd name="connsiteY63" fmla="*/ 1083099 h 1343186"/>
                <a:gd name="connsiteX64" fmla="*/ 655010 w 1549830"/>
                <a:gd name="connsiteY64" fmla="*/ 1088524 h 1343186"/>
                <a:gd name="connsiteX65" fmla="*/ 656586 w 1549830"/>
                <a:gd name="connsiteY65" fmla="*/ 1189211 h 1343186"/>
                <a:gd name="connsiteX66" fmla="*/ 656508 w 1549830"/>
                <a:gd name="connsiteY66" fmla="*/ 1192750 h 1343186"/>
                <a:gd name="connsiteX67" fmla="*/ 589271 w 1549830"/>
                <a:gd name="connsiteY67" fmla="*/ 1257713 h 1343186"/>
                <a:gd name="connsiteX68" fmla="*/ 631323 w 1549830"/>
                <a:gd name="connsiteY68" fmla="*/ 1299791 h 1343186"/>
                <a:gd name="connsiteX69" fmla="*/ 677250 w 1549830"/>
                <a:gd name="connsiteY69" fmla="*/ 1251876 h 1343186"/>
                <a:gd name="connsiteX70" fmla="*/ 693937 w 1549830"/>
                <a:gd name="connsiteY70" fmla="*/ 1313120 h 1343186"/>
                <a:gd name="connsiteX71" fmla="*/ 751306 w 1549830"/>
                <a:gd name="connsiteY71" fmla="*/ 1297286 h 1343186"/>
                <a:gd name="connsiteX72" fmla="*/ 738443 w 1549830"/>
                <a:gd name="connsiteY72" fmla="*/ 1250119 h 1343186"/>
                <a:gd name="connsiteX73" fmla="*/ 784137 w 1549830"/>
                <a:gd name="connsiteY73" fmla="*/ 1267813 h 1343186"/>
                <a:gd name="connsiteX74" fmla="*/ 820739 w 1549830"/>
                <a:gd name="connsiteY74" fmla="*/ 1247019 h 1343186"/>
                <a:gd name="connsiteX75" fmla="*/ 799945 w 1549830"/>
                <a:gd name="connsiteY75" fmla="*/ 1210443 h 1343186"/>
                <a:gd name="connsiteX76" fmla="*/ 736118 w 1549830"/>
                <a:gd name="connsiteY76" fmla="*/ 1186240 h 1343186"/>
                <a:gd name="connsiteX77" fmla="*/ 739166 w 1549830"/>
                <a:gd name="connsiteY77" fmla="*/ 1089738 h 1343186"/>
                <a:gd name="connsiteX78" fmla="*/ 831071 w 1549830"/>
                <a:gd name="connsiteY78" fmla="*/ 1050243 h 1343186"/>
                <a:gd name="connsiteX79" fmla="*/ 860828 w 1549830"/>
                <a:gd name="connsiteY79" fmla="*/ 856436 h 1343186"/>
                <a:gd name="connsiteX80" fmla="*/ 809244 w 1549830"/>
                <a:gd name="connsiteY80" fmla="*/ 826628 h 134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49830" h="1343186">
                  <a:moveTo>
                    <a:pt x="1445217" y="836599"/>
                  </a:moveTo>
                  <a:cubicBezTo>
                    <a:pt x="1349902" y="747742"/>
                    <a:pt x="1256990" y="650877"/>
                    <a:pt x="1183761" y="542699"/>
                  </a:cubicBezTo>
                  <a:cubicBezTo>
                    <a:pt x="1141063" y="479595"/>
                    <a:pt x="1243093" y="416724"/>
                    <a:pt x="1285429" y="479233"/>
                  </a:cubicBezTo>
                  <a:cubicBezTo>
                    <a:pt x="1352821" y="578810"/>
                    <a:pt x="1440387" y="671051"/>
                    <a:pt x="1528133" y="752856"/>
                  </a:cubicBezTo>
                  <a:cubicBezTo>
                    <a:pt x="1583927" y="804827"/>
                    <a:pt x="1500701" y="888285"/>
                    <a:pt x="1445217" y="836599"/>
                  </a:cubicBezTo>
                  <a:close/>
                  <a:moveTo>
                    <a:pt x="1160332" y="475333"/>
                  </a:moveTo>
                  <a:cubicBezTo>
                    <a:pt x="1174410" y="448805"/>
                    <a:pt x="1205071" y="430956"/>
                    <a:pt x="1236610" y="430956"/>
                  </a:cubicBezTo>
                  <a:cubicBezTo>
                    <a:pt x="1263577" y="430956"/>
                    <a:pt x="1287057" y="443691"/>
                    <a:pt x="1302710" y="466783"/>
                  </a:cubicBezTo>
                  <a:cubicBezTo>
                    <a:pt x="1329806" y="506846"/>
                    <a:pt x="1359976" y="545127"/>
                    <a:pt x="1391412" y="581496"/>
                  </a:cubicBezTo>
                  <a:lnTo>
                    <a:pt x="1391412" y="454643"/>
                  </a:lnTo>
                  <a:cubicBezTo>
                    <a:pt x="1391412" y="379915"/>
                    <a:pt x="1330814" y="319343"/>
                    <a:pt x="1256112" y="319343"/>
                  </a:cubicBezTo>
                  <a:cubicBezTo>
                    <a:pt x="1181358" y="319343"/>
                    <a:pt x="1120812" y="379915"/>
                    <a:pt x="1120812" y="454643"/>
                  </a:cubicBezTo>
                  <a:lnTo>
                    <a:pt x="1120812" y="633984"/>
                  </a:lnTo>
                  <a:cubicBezTo>
                    <a:pt x="1080154" y="671903"/>
                    <a:pt x="1034589" y="704760"/>
                    <a:pt x="986932" y="733431"/>
                  </a:cubicBezTo>
                  <a:cubicBezTo>
                    <a:pt x="915666" y="776207"/>
                    <a:pt x="980810" y="887769"/>
                    <a:pt x="1052283" y="844813"/>
                  </a:cubicBezTo>
                  <a:cubicBezTo>
                    <a:pt x="1073258" y="832233"/>
                    <a:pt x="1093845" y="818775"/>
                    <a:pt x="1114018" y="804620"/>
                  </a:cubicBezTo>
                  <a:lnTo>
                    <a:pt x="1114018" y="1265979"/>
                  </a:lnTo>
                  <a:cubicBezTo>
                    <a:pt x="1114018" y="1304880"/>
                    <a:pt x="1142406" y="1336419"/>
                    <a:pt x="1177355" y="1336419"/>
                  </a:cubicBezTo>
                  <a:cubicBezTo>
                    <a:pt x="1212303" y="1336419"/>
                    <a:pt x="1240691" y="1304880"/>
                    <a:pt x="1240691" y="1265979"/>
                  </a:cubicBezTo>
                  <a:lnTo>
                    <a:pt x="1240691" y="896964"/>
                  </a:lnTo>
                  <a:cubicBezTo>
                    <a:pt x="1245754" y="897533"/>
                    <a:pt x="1250868" y="897894"/>
                    <a:pt x="1256112" y="897894"/>
                  </a:cubicBezTo>
                  <a:cubicBezTo>
                    <a:pt x="1256525" y="897894"/>
                    <a:pt x="1256861" y="897843"/>
                    <a:pt x="1257300" y="897843"/>
                  </a:cubicBezTo>
                  <a:lnTo>
                    <a:pt x="1257300" y="1268278"/>
                  </a:lnTo>
                  <a:cubicBezTo>
                    <a:pt x="1257300" y="1307179"/>
                    <a:pt x="1285662" y="1338718"/>
                    <a:pt x="1320585" y="1338718"/>
                  </a:cubicBezTo>
                  <a:cubicBezTo>
                    <a:pt x="1355585" y="1338718"/>
                    <a:pt x="1383947" y="1307179"/>
                    <a:pt x="1383947" y="1268278"/>
                  </a:cubicBezTo>
                  <a:lnTo>
                    <a:pt x="1383947" y="806609"/>
                  </a:lnTo>
                  <a:cubicBezTo>
                    <a:pt x="1383999" y="806351"/>
                    <a:pt x="1384128" y="806144"/>
                    <a:pt x="1384231" y="805912"/>
                  </a:cubicBezTo>
                  <a:cubicBezTo>
                    <a:pt x="1292481" y="714782"/>
                    <a:pt x="1222119" y="631814"/>
                    <a:pt x="1166196" y="549208"/>
                  </a:cubicBezTo>
                  <a:cubicBezTo>
                    <a:pt x="1150155" y="525496"/>
                    <a:pt x="1148037" y="498555"/>
                    <a:pt x="1160332" y="475333"/>
                  </a:cubicBezTo>
                  <a:close/>
                  <a:moveTo>
                    <a:pt x="1254226" y="285582"/>
                  </a:moveTo>
                  <a:cubicBezTo>
                    <a:pt x="1327740" y="285582"/>
                    <a:pt x="1387331" y="225991"/>
                    <a:pt x="1387331" y="152477"/>
                  </a:cubicBezTo>
                  <a:cubicBezTo>
                    <a:pt x="1387331" y="78964"/>
                    <a:pt x="1327740" y="19373"/>
                    <a:pt x="1254226" y="19373"/>
                  </a:cubicBezTo>
                  <a:cubicBezTo>
                    <a:pt x="1180713" y="19373"/>
                    <a:pt x="1121122" y="78964"/>
                    <a:pt x="1121122" y="152477"/>
                  </a:cubicBezTo>
                  <a:cubicBezTo>
                    <a:pt x="1121122" y="225991"/>
                    <a:pt x="1180713" y="285582"/>
                    <a:pt x="1254226" y="285582"/>
                  </a:cubicBezTo>
                  <a:close/>
                  <a:moveTo>
                    <a:pt x="461798" y="734516"/>
                  </a:moveTo>
                  <a:lnTo>
                    <a:pt x="55432" y="734516"/>
                  </a:lnTo>
                  <a:cubicBezTo>
                    <a:pt x="35517" y="734516"/>
                    <a:pt x="19373" y="750686"/>
                    <a:pt x="19373" y="770576"/>
                  </a:cubicBezTo>
                  <a:cubicBezTo>
                    <a:pt x="19373" y="790491"/>
                    <a:pt x="35517" y="806635"/>
                    <a:pt x="55432" y="806635"/>
                  </a:cubicBezTo>
                  <a:lnTo>
                    <a:pt x="87204" y="806635"/>
                  </a:lnTo>
                  <a:lnTo>
                    <a:pt x="87204" y="1294005"/>
                  </a:lnTo>
                  <a:lnTo>
                    <a:pt x="430026" y="1294005"/>
                  </a:lnTo>
                  <a:lnTo>
                    <a:pt x="430026" y="806635"/>
                  </a:lnTo>
                  <a:lnTo>
                    <a:pt x="461798" y="806635"/>
                  </a:lnTo>
                  <a:cubicBezTo>
                    <a:pt x="481713" y="806635"/>
                    <a:pt x="497857" y="790517"/>
                    <a:pt x="497857" y="770576"/>
                  </a:cubicBezTo>
                  <a:cubicBezTo>
                    <a:pt x="497857" y="750686"/>
                    <a:pt x="481713" y="734516"/>
                    <a:pt x="461798" y="734516"/>
                  </a:cubicBezTo>
                  <a:close/>
                  <a:moveTo>
                    <a:pt x="228574" y="694686"/>
                  </a:moveTo>
                  <a:lnTo>
                    <a:pt x="197448" y="694686"/>
                  </a:lnTo>
                  <a:lnTo>
                    <a:pt x="197448" y="725915"/>
                  </a:lnTo>
                  <a:lnTo>
                    <a:pt x="326343" y="725915"/>
                  </a:lnTo>
                  <a:lnTo>
                    <a:pt x="326343" y="694686"/>
                  </a:lnTo>
                  <a:lnTo>
                    <a:pt x="290800" y="694686"/>
                  </a:lnTo>
                  <a:lnTo>
                    <a:pt x="290800" y="679084"/>
                  </a:lnTo>
                  <a:lnTo>
                    <a:pt x="383066" y="679084"/>
                  </a:lnTo>
                  <a:lnTo>
                    <a:pt x="383066" y="486182"/>
                  </a:lnTo>
                  <a:lnTo>
                    <a:pt x="134164" y="486182"/>
                  </a:lnTo>
                  <a:lnTo>
                    <a:pt x="134164" y="679084"/>
                  </a:lnTo>
                  <a:lnTo>
                    <a:pt x="228574" y="679084"/>
                  </a:lnTo>
                  <a:lnTo>
                    <a:pt x="228574" y="694686"/>
                  </a:lnTo>
                  <a:close/>
                  <a:moveTo>
                    <a:pt x="809244" y="826628"/>
                  </a:moveTo>
                  <a:cubicBezTo>
                    <a:pt x="788760" y="832130"/>
                    <a:pt x="771299" y="856746"/>
                    <a:pt x="779461" y="878237"/>
                  </a:cubicBezTo>
                  <a:cubicBezTo>
                    <a:pt x="795786" y="921193"/>
                    <a:pt x="802554" y="963039"/>
                    <a:pt x="771222" y="990936"/>
                  </a:cubicBezTo>
                  <a:cubicBezTo>
                    <a:pt x="763033" y="998220"/>
                    <a:pt x="743221" y="1005556"/>
                    <a:pt x="726561" y="1007571"/>
                  </a:cubicBezTo>
                  <a:cubicBezTo>
                    <a:pt x="700653" y="1010696"/>
                    <a:pt x="674770" y="1007726"/>
                    <a:pt x="649534" y="1001836"/>
                  </a:cubicBezTo>
                  <a:cubicBezTo>
                    <a:pt x="596633" y="989515"/>
                    <a:pt x="574316" y="1070804"/>
                    <a:pt x="627268" y="1083099"/>
                  </a:cubicBezTo>
                  <a:cubicBezTo>
                    <a:pt x="636464" y="1085243"/>
                    <a:pt x="645711" y="1087051"/>
                    <a:pt x="655010" y="1088524"/>
                  </a:cubicBezTo>
                  <a:cubicBezTo>
                    <a:pt x="655398" y="1122129"/>
                    <a:pt x="659401" y="1155709"/>
                    <a:pt x="656586" y="1189211"/>
                  </a:cubicBezTo>
                  <a:cubicBezTo>
                    <a:pt x="656482" y="1190399"/>
                    <a:pt x="656482" y="1191587"/>
                    <a:pt x="656508" y="1192750"/>
                  </a:cubicBezTo>
                  <a:cubicBezTo>
                    <a:pt x="635740" y="1214421"/>
                    <a:pt x="610039" y="1236042"/>
                    <a:pt x="589271" y="1257713"/>
                  </a:cubicBezTo>
                  <a:cubicBezTo>
                    <a:pt x="562743" y="1285404"/>
                    <a:pt x="604770" y="1327507"/>
                    <a:pt x="631323" y="1299791"/>
                  </a:cubicBezTo>
                  <a:cubicBezTo>
                    <a:pt x="646615" y="1283802"/>
                    <a:pt x="661933" y="1267839"/>
                    <a:pt x="677250" y="1251876"/>
                  </a:cubicBezTo>
                  <a:cubicBezTo>
                    <a:pt x="682804" y="1272282"/>
                    <a:pt x="688383" y="1292688"/>
                    <a:pt x="693937" y="1313120"/>
                  </a:cubicBezTo>
                  <a:cubicBezTo>
                    <a:pt x="704036" y="1350083"/>
                    <a:pt x="761406" y="1334352"/>
                    <a:pt x="751306" y="1297286"/>
                  </a:cubicBezTo>
                  <a:cubicBezTo>
                    <a:pt x="747018" y="1281581"/>
                    <a:pt x="742730" y="1265850"/>
                    <a:pt x="738443" y="1250119"/>
                  </a:cubicBezTo>
                  <a:cubicBezTo>
                    <a:pt x="753734" y="1255776"/>
                    <a:pt x="768948" y="1261717"/>
                    <a:pt x="784137" y="1267813"/>
                  </a:cubicBezTo>
                  <a:cubicBezTo>
                    <a:pt x="799196" y="1273832"/>
                    <a:pt x="816787" y="1261355"/>
                    <a:pt x="820739" y="1247019"/>
                  </a:cubicBezTo>
                  <a:cubicBezTo>
                    <a:pt x="825388" y="1230075"/>
                    <a:pt x="814978" y="1216462"/>
                    <a:pt x="799945" y="1210443"/>
                  </a:cubicBezTo>
                  <a:cubicBezTo>
                    <a:pt x="778764" y="1201997"/>
                    <a:pt x="757609" y="1193705"/>
                    <a:pt x="736118" y="1186240"/>
                  </a:cubicBezTo>
                  <a:cubicBezTo>
                    <a:pt x="738649" y="1154107"/>
                    <a:pt x="739114" y="1121974"/>
                    <a:pt x="739166" y="1089738"/>
                  </a:cubicBezTo>
                  <a:cubicBezTo>
                    <a:pt x="772022" y="1084804"/>
                    <a:pt x="803406" y="1072638"/>
                    <a:pt x="831071" y="1050243"/>
                  </a:cubicBezTo>
                  <a:cubicBezTo>
                    <a:pt x="888724" y="1003541"/>
                    <a:pt x="884592" y="918998"/>
                    <a:pt x="860828" y="856436"/>
                  </a:cubicBezTo>
                  <a:cubicBezTo>
                    <a:pt x="852691" y="834971"/>
                    <a:pt x="833111" y="820222"/>
                    <a:pt x="809244" y="826628"/>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53" name="MH_Text_4">
            <a:extLst>
              <a:ext uri="{FF2B5EF4-FFF2-40B4-BE49-F238E27FC236}">
                <a16:creationId xmlns:a16="http://schemas.microsoft.com/office/drawing/2014/main" xmlns="" id="{13906A41-A093-4E5F-99AA-29C20BC1D07D}"/>
              </a:ext>
            </a:extLst>
          </p:cNvPr>
          <p:cNvSpPr txBox="1"/>
          <p:nvPr>
            <p:custDataLst>
              <p:tags r:id="rId3"/>
            </p:custDataLst>
          </p:nvPr>
        </p:nvSpPr>
        <p:spPr>
          <a:xfrm>
            <a:off x="3545377" y="2432448"/>
            <a:ext cx="2971170" cy="1005603"/>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本节课的习题练习多为联系实际生活的内容，让学生交流通过学习自己得到哪些提高？</a:t>
            </a:r>
          </a:p>
        </p:txBody>
      </p:sp>
      <p:sp>
        <p:nvSpPr>
          <p:cNvPr id="54" name="MH_Text_4">
            <a:extLst>
              <a:ext uri="{FF2B5EF4-FFF2-40B4-BE49-F238E27FC236}">
                <a16:creationId xmlns:a16="http://schemas.microsoft.com/office/drawing/2014/main" xmlns="" id="{E4B50258-7C6C-4182-AF51-994F0C250B1D}"/>
              </a:ext>
            </a:extLst>
          </p:cNvPr>
          <p:cNvSpPr txBox="1">
            <a:spLocks/>
          </p:cNvSpPr>
          <p:nvPr>
            <p:custDataLst>
              <p:tags r:id="rId4"/>
            </p:custDataLst>
          </p:nvPr>
        </p:nvSpPr>
        <p:spPr bwMode="auto">
          <a:xfrm>
            <a:off x="3628395" y="1977118"/>
            <a:ext cx="1927455"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Arial" panose="020B0604020202020204" pitchFamily="34" charset="0"/>
              </a:rPr>
              <a:t>交流练习情况</a:t>
            </a:r>
          </a:p>
        </p:txBody>
      </p:sp>
      <p:sp>
        <p:nvSpPr>
          <p:cNvPr id="55" name="MH_Text_4">
            <a:extLst>
              <a:ext uri="{FF2B5EF4-FFF2-40B4-BE49-F238E27FC236}">
                <a16:creationId xmlns:a16="http://schemas.microsoft.com/office/drawing/2014/main" xmlns="" id="{8D7D4313-D33F-4BF4-BE06-2C254CD71A2E}"/>
              </a:ext>
            </a:extLst>
          </p:cNvPr>
          <p:cNvSpPr txBox="1"/>
          <p:nvPr>
            <p:custDataLst>
              <p:tags r:id="rId5"/>
            </p:custDataLst>
          </p:nvPr>
        </p:nvSpPr>
        <p:spPr>
          <a:xfrm>
            <a:off x="3543400" y="4829284"/>
            <a:ext cx="2971170" cy="1120666"/>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在学生学习中由于个人情况不同肯定会存在不同的学习效果让学生交流一下经验</a:t>
            </a:r>
          </a:p>
        </p:txBody>
      </p:sp>
      <p:sp>
        <p:nvSpPr>
          <p:cNvPr id="56" name="MH_Text_4">
            <a:extLst>
              <a:ext uri="{FF2B5EF4-FFF2-40B4-BE49-F238E27FC236}">
                <a16:creationId xmlns:a16="http://schemas.microsoft.com/office/drawing/2014/main" xmlns="" id="{1BF9E33C-B7E8-43BD-9A7B-CCA77F6886CC}"/>
              </a:ext>
            </a:extLst>
          </p:cNvPr>
          <p:cNvSpPr txBox="1">
            <a:spLocks/>
          </p:cNvSpPr>
          <p:nvPr>
            <p:custDataLst>
              <p:tags r:id="rId6"/>
            </p:custDataLst>
          </p:nvPr>
        </p:nvSpPr>
        <p:spPr bwMode="auto">
          <a:xfrm>
            <a:off x="3638294" y="4385528"/>
            <a:ext cx="2550306"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defRPr/>
            </a:pP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Arial" panose="020B0604020202020204" pitchFamily="34" charset="0"/>
              </a:rPr>
              <a:t>交流学习情况</a:t>
            </a:r>
          </a:p>
        </p:txBody>
      </p:sp>
      <p:sp>
        <p:nvSpPr>
          <p:cNvPr id="59" name="MH_Desc_1">
            <a:extLst>
              <a:ext uri="{FF2B5EF4-FFF2-40B4-BE49-F238E27FC236}">
                <a16:creationId xmlns:a16="http://schemas.microsoft.com/office/drawing/2014/main" xmlns="" id="{C66CC740-78B3-4279-B994-FF03D2E97BE4}"/>
              </a:ext>
            </a:extLst>
          </p:cNvPr>
          <p:cNvSpPr txBox="1">
            <a:spLocks noChangeArrowheads="1"/>
          </p:cNvSpPr>
          <p:nvPr>
            <p:custDataLst>
              <p:tags r:id="rId7"/>
            </p:custDataLst>
          </p:nvPr>
        </p:nvSpPr>
        <p:spPr bwMode="auto">
          <a:xfrm>
            <a:off x="7730838" y="3313151"/>
            <a:ext cx="3641722" cy="2347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600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40000"/>
              </a:lnSpc>
              <a:spcBef>
                <a:spcPts val="600"/>
              </a:spcBef>
              <a:spcAft>
                <a:spcPts val="600"/>
              </a:spcAft>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交流学习经验和学习方法始终是中小学数学学习的好办法，教师可以组织班级的学生根据学习成绩划分交流讨论小组以促进学生们的共同提高。在交流中教师应当进行总结和评价，积极鼓励学生之间的相互学习，这也符合新课程标准的教学要求以及教学目的</a:t>
            </a:r>
            <a:endParaRPr lang="fr-FR"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nvGrpSpPr>
          <p:cNvPr id="60" name="PA-员工-286998">
            <a:extLst>
              <a:ext uri="{FF2B5EF4-FFF2-40B4-BE49-F238E27FC236}">
                <a16:creationId xmlns:a16="http://schemas.microsoft.com/office/drawing/2014/main" xmlns="" id="{538FFB07-56BC-4E8D-8390-0D0EFC4BD38C}"/>
              </a:ext>
            </a:extLst>
          </p:cNvPr>
          <p:cNvGrpSpPr>
            <a:grpSpLocks/>
          </p:cNvGrpSpPr>
          <p:nvPr>
            <p:custDataLst>
              <p:tags r:id="rId8"/>
            </p:custDataLst>
          </p:nvPr>
        </p:nvGrpSpPr>
        <p:grpSpPr bwMode="auto">
          <a:xfrm>
            <a:off x="1618220" y="2054948"/>
            <a:ext cx="1551600" cy="1407331"/>
            <a:chOff x="3352" y="1623"/>
            <a:chExt cx="978" cy="1025"/>
          </a:xfrm>
        </p:grpSpPr>
        <p:sp>
          <p:nvSpPr>
            <p:cNvPr id="61" name="PA-任意多边形 40">
              <a:extLst>
                <a:ext uri="{FF2B5EF4-FFF2-40B4-BE49-F238E27FC236}">
                  <a16:creationId xmlns:a16="http://schemas.microsoft.com/office/drawing/2014/main" xmlns="" id="{B1080F93-4845-4C71-AC29-8D6B89AF0900}"/>
                </a:ext>
              </a:extLst>
            </p:cNvPr>
            <p:cNvSpPr>
              <a:spLocks/>
            </p:cNvSpPr>
            <p:nvPr>
              <p:custDataLst>
                <p:tags r:id="rId9"/>
              </p:custDataLst>
            </p:nvPr>
          </p:nvSpPr>
          <p:spPr bwMode="auto">
            <a:xfrm>
              <a:off x="3352" y="2237"/>
              <a:ext cx="820" cy="301"/>
            </a:xfrm>
            <a:custGeom>
              <a:avLst/>
              <a:gdLst>
                <a:gd name="T0" fmla="*/ 2172 w 2172"/>
                <a:gd name="T1" fmla="*/ 531 h 797"/>
                <a:gd name="T2" fmla="*/ 1086 w 2172"/>
                <a:gd name="T3" fmla="*/ 0 h 797"/>
                <a:gd name="T4" fmla="*/ 0 w 2172"/>
                <a:gd name="T5" fmla="*/ 531 h 797"/>
                <a:gd name="T6" fmla="*/ 0 w 2172"/>
                <a:gd name="T7" fmla="*/ 797 h 797"/>
                <a:gd name="T8" fmla="*/ 2172 w 2172"/>
                <a:gd name="T9" fmla="*/ 797 h 797"/>
                <a:gd name="T10" fmla="*/ 2172 w 2172"/>
                <a:gd name="T11" fmla="*/ 531 h 797"/>
              </a:gdLst>
              <a:ahLst/>
              <a:cxnLst>
                <a:cxn ang="0">
                  <a:pos x="T0" y="T1"/>
                </a:cxn>
                <a:cxn ang="0">
                  <a:pos x="T2" y="T3"/>
                </a:cxn>
                <a:cxn ang="0">
                  <a:pos x="T4" y="T5"/>
                </a:cxn>
                <a:cxn ang="0">
                  <a:pos x="T6" y="T7"/>
                </a:cxn>
                <a:cxn ang="0">
                  <a:pos x="T8" y="T9"/>
                </a:cxn>
                <a:cxn ang="0">
                  <a:pos x="T10" y="T11"/>
                </a:cxn>
              </a:cxnLst>
              <a:rect l="0" t="0" r="r" b="b"/>
              <a:pathLst>
                <a:path w="2172" h="797">
                  <a:moveTo>
                    <a:pt x="2172" y="531"/>
                  </a:moveTo>
                  <a:cubicBezTo>
                    <a:pt x="2172" y="531"/>
                    <a:pt x="1873" y="0"/>
                    <a:pt x="1086" y="0"/>
                  </a:cubicBezTo>
                  <a:cubicBezTo>
                    <a:pt x="298" y="0"/>
                    <a:pt x="0" y="531"/>
                    <a:pt x="0" y="531"/>
                  </a:cubicBezTo>
                  <a:lnTo>
                    <a:pt x="0" y="797"/>
                  </a:lnTo>
                  <a:lnTo>
                    <a:pt x="2172" y="797"/>
                  </a:lnTo>
                  <a:lnTo>
                    <a:pt x="2172" y="531"/>
                  </a:lnTo>
                  <a:close/>
                </a:path>
              </a:pathLst>
            </a:custGeom>
            <a:solidFill>
              <a:srgbClr val="004952"/>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PA-椭圆 41">
              <a:extLst>
                <a:ext uri="{FF2B5EF4-FFF2-40B4-BE49-F238E27FC236}">
                  <a16:creationId xmlns:a16="http://schemas.microsoft.com/office/drawing/2014/main" xmlns="" id="{57475834-FB84-4D35-BC9C-B004D792783A}"/>
                </a:ext>
              </a:extLst>
            </p:cNvPr>
            <p:cNvSpPr>
              <a:spLocks noChangeArrowheads="1"/>
            </p:cNvSpPr>
            <p:nvPr>
              <p:custDataLst>
                <p:tags r:id="rId10"/>
              </p:custDataLst>
            </p:nvPr>
          </p:nvSpPr>
          <p:spPr bwMode="auto">
            <a:xfrm>
              <a:off x="3509" y="1623"/>
              <a:ext cx="505" cy="570"/>
            </a:xfrm>
            <a:prstGeom prst="ellipse">
              <a:avLst/>
            </a:prstGeom>
            <a:solidFill>
              <a:srgbClr val="DF8439"/>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PA-任意多边形 42">
              <a:extLst>
                <a:ext uri="{FF2B5EF4-FFF2-40B4-BE49-F238E27FC236}">
                  <a16:creationId xmlns:a16="http://schemas.microsoft.com/office/drawing/2014/main" xmlns="" id="{DDC5F70F-855E-4144-AA36-1BC3B48F3796}"/>
                </a:ext>
              </a:extLst>
            </p:cNvPr>
            <p:cNvSpPr>
              <a:spLocks/>
            </p:cNvSpPr>
            <p:nvPr>
              <p:custDataLst>
                <p:tags r:id="rId11"/>
              </p:custDataLst>
            </p:nvPr>
          </p:nvSpPr>
          <p:spPr bwMode="auto">
            <a:xfrm>
              <a:off x="3891" y="2209"/>
              <a:ext cx="439" cy="439"/>
            </a:xfrm>
            <a:custGeom>
              <a:avLst/>
              <a:gdLst>
                <a:gd name="T0" fmla="*/ 0 w 1164"/>
                <a:gd name="T1" fmla="*/ 582 h 1165"/>
                <a:gd name="T2" fmla="*/ 581 w 1164"/>
                <a:gd name="T3" fmla="*/ 1164 h 1165"/>
                <a:gd name="T4" fmla="*/ 1164 w 1164"/>
                <a:gd name="T5" fmla="*/ 583 h 1165"/>
                <a:gd name="T6" fmla="*/ 1164 w 1164"/>
                <a:gd name="T7" fmla="*/ 582 h 1165"/>
                <a:gd name="T8" fmla="*/ 582 w 1164"/>
                <a:gd name="T9" fmla="*/ 0 h 1165"/>
                <a:gd name="T10" fmla="*/ 0 w 1164"/>
                <a:gd name="T11" fmla="*/ 581 h 1165"/>
                <a:gd name="T12" fmla="*/ 0 w 1164"/>
                <a:gd name="T13" fmla="*/ 582 h 1165"/>
              </a:gdLst>
              <a:ahLst/>
              <a:cxnLst>
                <a:cxn ang="0">
                  <a:pos x="T0" y="T1"/>
                </a:cxn>
                <a:cxn ang="0">
                  <a:pos x="T2" y="T3"/>
                </a:cxn>
                <a:cxn ang="0">
                  <a:pos x="T4" y="T5"/>
                </a:cxn>
                <a:cxn ang="0">
                  <a:pos x="T6" y="T7"/>
                </a:cxn>
                <a:cxn ang="0">
                  <a:pos x="T8" y="T9"/>
                </a:cxn>
                <a:cxn ang="0">
                  <a:pos x="T10" y="T11"/>
                </a:cxn>
                <a:cxn ang="0">
                  <a:pos x="T12" y="T13"/>
                </a:cxn>
              </a:cxnLst>
              <a:rect l="0" t="0" r="r" b="b"/>
              <a:pathLst>
                <a:path w="1164" h="1165">
                  <a:moveTo>
                    <a:pt x="0" y="582"/>
                  </a:moveTo>
                  <a:cubicBezTo>
                    <a:pt x="0" y="903"/>
                    <a:pt x="260" y="1164"/>
                    <a:pt x="581" y="1164"/>
                  </a:cubicBezTo>
                  <a:cubicBezTo>
                    <a:pt x="903" y="1165"/>
                    <a:pt x="1163" y="904"/>
                    <a:pt x="1164" y="583"/>
                  </a:cubicBezTo>
                  <a:lnTo>
                    <a:pt x="1164" y="582"/>
                  </a:lnTo>
                  <a:cubicBezTo>
                    <a:pt x="1164" y="261"/>
                    <a:pt x="903" y="1"/>
                    <a:pt x="582" y="0"/>
                  </a:cubicBezTo>
                  <a:cubicBezTo>
                    <a:pt x="261" y="0"/>
                    <a:pt x="0" y="260"/>
                    <a:pt x="0" y="581"/>
                  </a:cubicBezTo>
                  <a:lnTo>
                    <a:pt x="0" y="582"/>
                  </a:lnTo>
                  <a:close/>
                </a:path>
              </a:pathLst>
            </a:custGeom>
            <a:solidFill>
              <a:srgbClr val="018549"/>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PA-任意多边形 43">
              <a:extLst>
                <a:ext uri="{FF2B5EF4-FFF2-40B4-BE49-F238E27FC236}">
                  <a16:creationId xmlns:a16="http://schemas.microsoft.com/office/drawing/2014/main" xmlns="" id="{7FAF1445-B7D5-4D27-864C-B0297032C174}"/>
                </a:ext>
              </a:extLst>
            </p:cNvPr>
            <p:cNvSpPr>
              <a:spLocks/>
            </p:cNvSpPr>
            <p:nvPr>
              <p:custDataLst>
                <p:tags r:id="rId12"/>
              </p:custDataLst>
            </p:nvPr>
          </p:nvSpPr>
          <p:spPr bwMode="auto">
            <a:xfrm>
              <a:off x="3979" y="2325"/>
              <a:ext cx="277" cy="220"/>
            </a:xfrm>
            <a:custGeom>
              <a:avLst/>
              <a:gdLst>
                <a:gd name="T0" fmla="*/ 231 w 277"/>
                <a:gd name="T1" fmla="*/ 0 h 220"/>
                <a:gd name="T2" fmla="*/ 105 w 277"/>
                <a:gd name="T3" fmla="*/ 125 h 220"/>
                <a:gd name="T4" fmla="*/ 46 w 277"/>
                <a:gd name="T5" fmla="*/ 66 h 220"/>
                <a:gd name="T6" fmla="*/ 0 w 277"/>
                <a:gd name="T7" fmla="*/ 114 h 220"/>
                <a:gd name="T8" fmla="*/ 105 w 277"/>
                <a:gd name="T9" fmla="*/ 220 h 220"/>
                <a:gd name="T10" fmla="*/ 277 w 277"/>
                <a:gd name="T11" fmla="*/ 49 h 220"/>
                <a:gd name="T12" fmla="*/ 231 w 277"/>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277" h="220">
                  <a:moveTo>
                    <a:pt x="231" y="0"/>
                  </a:moveTo>
                  <a:lnTo>
                    <a:pt x="105" y="125"/>
                  </a:lnTo>
                  <a:lnTo>
                    <a:pt x="46" y="66"/>
                  </a:lnTo>
                  <a:lnTo>
                    <a:pt x="0" y="114"/>
                  </a:lnTo>
                  <a:lnTo>
                    <a:pt x="105" y="220"/>
                  </a:lnTo>
                  <a:lnTo>
                    <a:pt x="277" y="49"/>
                  </a:lnTo>
                  <a:lnTo>
                    <a:pt x="231" y="0"/>
                  </a:lnTo>
                  <a:close/>
                </a:path>
              </a:pathLst>
            </a:custGeom>
            <a:solidFill>
              <a:srgbClr val="DCEDC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2676494240"/>
      </p:ext>
    </p:extLst>
  </p:cSld>
  <p:clrMapOvr>
    <a:masterClrMapping/>
  </p:clrMapOvr>
  <mc:AlternateContent xmlns:mc="http://schemas.openxmlformats.org/markup-compatibility/2006">
    <mc:Choice xmlns:p15="http://schemas.microsoft.com/office/powerpoint/2012/main" xmlns="" Requires="p15">
      <p:transition spd="slow" advClick="0" advTm="2000">
        <p15:prstTrans prst="peelOff"/>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1000" fill="hold"/>
                                        <p:tgtEl>
                                          <p:spTgt spid="56"/>
                                        </p:tgtEl>
                                        <p:attrNameLst>
                                          <p:attrName>ppt_w</p:attrName>
                                        </p:attrNameLst>
                                      </p:cBhvr>
                                      <p:tavLst>
                                        <p:tav tm="0">
                                          <p:val>
                                            <p:fltVal val="0"/>
                                          </p:val>
                                        </p:tav>
                                        <p:tav tm="100000">
                                          <p:val>
                                            <p:strVal val="#ppt_w"/>
                                          </p:val>
                                        </p:tav>
                                      </p:tavLst>
                                    </p:anim>
                                    <p:anim calcmode="lin" valueType="num">
                                      <p:cBhvr>
                                        <p:cTn id="32" dur="1000" fill="hold"/>
                                        <p:tgtEl>
                                          <p:spTgt spid="56"/>
                                        </p:tgtEl>
                                        <p:attrNameLst>
                                          <p:attrName>ppt_h</p:attrName>
                                        </p:attrNameLst>
                                      </p:cBhvr>
                                      <p:tavLst>
                                        <p:tav tm="0">
                                          <p:val>
                                            <p:fltVal val="0"/>
                                          </p:val>
                                        </p:tav>
                                        <p:tav tm="100000">
                                          <p:val>
                                            <p:strVal val="#ppt_h"/>
                                          </p:val>
                                        </p:tav>
                                      </p:tavLst>
                                    </p:anim>
                                    <p:anim calcmode="lin" valueType="num">
                                      <p:cBhvr>
                                        <p:cTn id="33" dur="1000" fill="hold"/>
                                        <p:tgtEl>
                                          <p:spTgt spid="56"/>
                                        </p:tgtEl>
                                        <p:attrNameLst>
                                          <p:attrName>style.rotation</p:attrName>
                                        </p:attrNameLst>
                                      </p:cBhvr>
                                      <p:tavLst>
                                        <p:tav tm="0">
                                          <p:val>
                                            <p:fltVal val="90"/>
                                          </p:val>
                                        </p:tav>
                                        <p:tav tm="100000">
                                          <p:val>
                                            <p:fltVal val="0"/>
                                          </p:val>
                                        </p:tav>
                                      </p:tavLst>
                                    </p:anim>
                                    <p:animEffect transition="in" filter="fade">
                                      <p:cBhvr>
                                        <p:cTn id="34" dur="1000"/>
                                        <p:tgtEl>
                                          <p:spTgt spid="5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1000" fill="hold"/>
                                        <p:tgtEl>
                                          <p:spTgt spid="59"/>
                                        </p:tgtEl>
                                        <p:attrNameLst>
                                          <p:attrName>ppt_w</p:attrName>
                                        </p:attrNameLst>
                                      </p:cBhvr>
                                      <p:tavLst>
                                        <p:tav tm="0">
                                          <p:val>
                                            <p:fltVal val="0"/>
                                          </p:val>
                                        </p:tav>
                                        <p:tav tm="100000">
                                          <p:val>
                                            <p:strVal val="#ppt_w"/>
                                          </p:val>
                                        </p:tav>
                                      </p:tavLst>
                                    </p:anim>
                                    <p:anim calcmode="lin" valueType="num">
                                      <p:cBhvr>
                                        <p:cTn id="38" dur="1000" fill="hold"/>
                                        <p:tgtEl>
                                          <p:spTgt spid="59"/>
                                        </p:tgtEl>
                                        <p:attrNameLst>
                                          <p:attrName>ppt_h</p:attrName>
                                        </p:attrNameLst>
                                      </p:cBhvr>
                                      <p:tavLst>
                                        <p:tav tm="0">
                                          <p:val>
                                            <p:fltVal val="0"/>
                                          </p:val>
                                        </p:tav>
                                        <p:tav tm="100000">
                                          <p:val>
                                            <p:strVal val="#ppt_h"/>
                                          </p:val>
                                        </p:tav>
                                      </p:tavLst>
                                    </p:anim>
                                    <p:anim calcmode="lin" valueType="num">
                                      <p:cBhvr>
                                        <p:cTn id="39" dur="1000" fill="hold"/>
                                        <p:tgtEl>
                                          <p:spTgt spid="59"/>
                                        </p:tgtEl>
                                        <p:attrNameLst>
                                          <p:attrName>style.rotation</p:attrName>
                                        </p:attrNameLst>
                                      </p:cBhvr>
                                      <p:tavLst>
                                        <p:tav tm="0">
                                          <p:val>
                                            <p:fltVal val="90"/>
                                          </p:val>
                                        </p:tav>
                                        <p:tav tm="100000">
                                          <p:val>
                                            <p:fltVal val="0"/>
                                          </p:val>
                                        </p:tav>
                                      </p:tavLst>
                                    </p:anim>
                                    <p:animEffect transition="in" filter="fade">
                                      <p:cBhvr>
                                        <p:cTn id="40"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3" grpId="0"/>
      <p:bldP spid="54" grpId="0"/>
      <p:bldP spid="55" grpId="0"/>
      <p:bldP spid="56"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a:extLst>
              <a:ext uri="{FF2B5EF4-FFF2-40B4-BE49-F238E27FC236}">
                <a16:creationId xmlns:a16="http://schemas.microsoft.com/office/drawing/2014/main" xmlns="" id="{BCC7D72B-BE52-499F-86DD-7B94D8E0593F}"/>
              </a:ext>
            </a:extLst>
          </p:cNvPr>
          <p:cNvSpPr txBox="1"/>
          <p:nvPr/>
        </p:nvSpPr>
        <p:spPr>
          <a:xfrm>
            <a:off x="638512" y="896769"/>
            <a:ext cx="377539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引导学生提出疑问</a:t>
            </a:r>
          </a:p>
        </p:txBody>
      </p:sp>
      <p:grpSp>
        <p:nvGrpSpPr>
          <p:cNvPr id="21" name="PA-537-537759-Workspace-486445">
            <a:extLst>
              <a:ext uri="{FF2B5EF4-FFF2-40B4-BE49-F238E27FC236}">
                <a16:creationId xmlns:a16="http://schemas.microsoft.com/office/drawing/2014/main" xmlns="" id="{17F71F56-39A8-4B6B-95C9-302B9B7A049A}"/>
              </a:ext>
            </a:extLst>
          </p:cNvPr>
          <p:cNvGrpSpPr>
            <a:grpSpLocks noChangeAspect="1"/>
          </p:cNvGrpSpPr>
          <p:nvPr>
            <p:custDataLst>
              <p:tags r:id="rId1"/>
            </p:custDataLst>
          </p:nvPr>
        </p:nvGrpSpPr>
        <p:grpSpPr>
          <a:xfrm>
            <a:off x="4681004" y="2371700"/>
            <a:ext cx="2880000" cy="2880000"/>
            <a:chOff x="15237696" y="6950946"/>
            <a:chExt cx="1527073" cy="1527073"/>
          </a:xfrm>
        </p:grpSpPr>
        <p:sp>
          <p:nvSpPr>
            <p:cNvPr id="22" name="PA-任意多边形 788">
              <a:extLst>
                <a:ext uri="{FF2B5EF4-FFF2-40B4-BE49-F238E27FC236}">
                  <a16:creationId xmlns:a16="http://schemas.microsoft.com/office/drawing/2014/main" xmlns="" id="{7F75EFF1-B98C-44F1-80D0-78DA201EF079}"/>
                </a:ext>
              </a:extLst>
            </p:cNvPr>
            <p:cNvSpPr/>
            <p:nvPr>
              <p:custDataLst>
                <p:tags r:id="rId6"/>
              </p:custDataLst>
            </p:nvPr>
          </p:nvSpPr>
          <p:spPr>
            <a:xfrm>
              <a:off x="15999696" y="7147591"/>
              <a:ext cx="765073" cy="1330427"/>
            </a:xfrm>
            <a:custGeom>
              <a:avLst/>
              <a:gdLst>
                <a:gd name="connsiteX0" fmla="*/ 764304 w 765072"/>
                <a:gd name="connsiteY0" fmla="*/ 1083853 h 1330427"/>
                <a:gd name="connsiteX1" fmla="*/ 687760 w 765072"/>
                <a:gd name="connsiteY1" fmla="*/ 988160 h 1330427"/>
                <a:gd name="connsiteX2" fmla="*/ 715143 w 765072"/>
                <a:gd name="connsiteY2" fmla="*/ 911788 h 1330427"/>
                <a:gd name="connsiteX3" fmla="*/ 715143 w 765072"/>
                <a:gd name="connsiteY3" fmla="*/ 697445 h 1330427"/>
                <a:gd name="connsiteX4" fmla="*/ 589929 w 765072"/>
                <a:gd name="connsiteY4" fmla="*/ 474425 h 1330427"/>
                <a:gd name="connsiteX5" fmla="*/ 667727 w 765072"/>
                <a:gd name="connsiteY5" fmla="*/ 421921 h 1330427"/>
                <a:gd name="connsiteX6" fmla="*/ 667727 w 765072"/>
                <a:gd name="connsiteY6" fmla="*/ 74301 h 1330427"/>
                <a:gd name="connsiteX7" fmla="*/ 493917 w 765072"/>
                <a:gd name="connsiteY7" fmla="*/ 2304 h 1330427"/>
                <a:gd name="connsiteX8" fmla="*/ 320108 w 765072"/>
                <a:gd name="connsiteY8" fmla="*/ 74301 h 1330427"/>
                <a:gd name="connsiteX9" fmla="*/ 320108 w 765072"/>
                <a:gd name="connsiteY9" fmla="*/ 421921 h 1330427"/>
                <a:gd name="connsiteX10" fmla="*/ 393407 w 765072"/>
                <a:gd name="connsiteY10" fmla="*/ 472311 h 1330427"/>
                <a:gd name="connsiteX11" fmla="*/ 287710 w 765072"/>
                <a:gd name="connsiteY11" fmla="*/ 616821 h 1330427"/>
                <a:gd name="connsiteX12" fmla="*/ 88337 w 765072"/>
                <a:gd name="connsiteY12" fmla="*/ 616821 h 1330427"/>
                <a:gd name="connsiteX13" fmla="*/ 2304 w 765072"/>
                <a:gd name="connsiteY13" fmla="*/ 702853 h 1330427"/>
                <a:gd name="connsiteX14" fmla="*/ 88337 w 765072"/>
                <a:gd name="connsiteY14" fmla="*/ 788885 h 1330427"/>
                <a:gd name="connsiteX15" fmla="*/ 272692 w 765072"/>
                <a:gd name="connsiteY15" fmla="*/ 788885 h 1330427"/>
                <a:gd name="connsiteX16" fmla="*/ 272692 w 765072"/>
                <a:gd name="connsiteY16" fmla="*/ 840013 h 1330427"/>
                <a:gd name="connsiteX17" fmla="*/ 125208 w 765072"/>
                <a:gd name="connsiteY17" fmla="*/ 1010111 h 1330427"/>
                <a:gd name="connsiteX18" fmla="*/ 125208 w 765072"/>
                <a:gd name="connsiteY18" fmla="*/ 1329659 h 1330427"/>
                <a:gd name="connsiteX19" fmla="*/ 346433 w 765072"/>
                <a:gd name="connsiteY19" fmla="*/ 1329659 h 1330427"/>
                <a:gd name="connsiteX20" fmla="*/ 346433 w 765072"/>
                <a:gd name="connsiteY20" fmla="*/ 1059272 h 1330427"/>
                <a:gd name="connsiteX21" fmla="*/ 371014 w 765072"/>
                <a:gd name="connsiteY21" fmla="*/ 1034692 h 1330427"/>
                <a:gd name="connsiteX22" fmla="*/ 384681 w 765072"/>
                <a:gd name="connsiteY22" fmla="*/ 1034692 h 1330427"/>
                <a:gd name="connsiteX23" fmla="*/ 371014 w 765072"/>
                <a:gd name="connsiteY23" fmla="*/ 1083853 h 1330427"/>
                <a:gd name="connsiteX24" fmla="*/ 395595 w 765072"/>
                <a:gd name="connsiteY24" fmla="*/ 1148205 h 1330427"/>
                <a:gd name="connsiteX25" fmla="*/ 395595 w 765072"/>
                <a:gd name="connsiteY25" fmla="*/ 1329659 h 1330427"/>
                <a:gd name="connsiteX26" fmla="*/ 543079 w 765072"/>
                <a:gd name="connsiteY26" fmla="*/ 1329659 h 1330427"/>
                <a:gd name="connsiteX27" fmla="*/ 543079 w 765072"/>
                <a:gd name="connsiteY27" fmla="*/ 1182175 h 1330427"/>
                <a:gd name="connsiteX28" fmla="*/ 592240 w 765072"/>
                <a:gd name="connsiteY28" fmla="*/ 1182175 h 1330427"/>
                <a:gd name="connsiteX29" fmla="*/ 592240 w 765072"/>
                <a:gd name="connsiteY29" fmla="*/ 1329659 h 1330427"/>
                <a:gd name="connsiteX30" fmla="*/ 739724 w 765072"/>
                <a:gd name="connsiteY30" fmla="*/ 1329659 h 1330427"/>
                <a:gd name="connsiteX31" fmla="*/ 739724 w 765072"/>
                <a:gd name="connsiteY31" fmla="*/ 1148205 h 1330427"/>
                <a:gd name="connsiteX32" fmla="*/ 764304 w 765072"/>
                <a:gd name="connsiteY32" fmla="*/ 1083853 h 1330427"/>
                <a:gd name="connsiteX33" fmla="*/ 354865 w 765072"/>
                <a:gd name="connsiteY33" fmla="*/ 109058 h 1330427"/>
                <a:gd name="connsiteX34" fmla="*/ 493917 w 765072"/>
                <a:gd name="connsiteY34" fmla="*/ 51466 h 1330427"/>
                <a:gd name="connsiteX35" fmla="*/ 632970 w 765072"/>
                <a:gd name="connsiteY35" fmla="*/ 109058 h 1330427"/>
                <a:gd name="connsiteX36" fmla="*/ 632970 w 765072"/>
                <a:gd name="connsiteY36" fmla="*/ 387139 h 1330427"/>
                <a:gd name="connsiteX37" fmla="*/ 493917 w 765072"/>
                <a:gd name="connsiteY37" fmla="*/ 444756 h 1330427"/>
                <a:gd name="connsiteX38" fmla="*/ 354865 w 765072"/>
                <a:gd name="connsiteY38" fmla="*/ 387164 h 1330427"/>
                <a:gd name="connsiteX39" fmla="*/ 354865 w 765072"/>
                <a:gd name="connsiteY39" fmla="*/ 109058 h 1330427"/>
                <a:gd name="connsiteX40" fmla="*/ 450705 w 765072"/>
                <a:gd name="connsiteY40" fmla="*/ 493917 h 1330427"/>
                <a:gd name="connsiteX41" fmla="*/ 514958 w 765072"/>
                <a:gd name="connsiteY41" fmla="*/ 493917 h 1330427"/>
                <a:gd name="connsiteX42" fmla="*/ 515622 w 765072"/>
                <a:gd name="connsiteY42" fmla="*/ 494163 h 1330427"/>
                <a:gd name="connsiteX43" fmla="*/ 459455 w 765072"/>
                <a:gd name="connsiteY43" fmla="*/ 515253 h 1330427"/>
                <a:gd name="connsiteX44" fmla="*/ 351178 w 765072"/>
                <a:gd name="connsiteY44" fmla="*/ 605440 h 1330427"/>
                <a:gd name="connsiteX45" fmla="*/ 342402 w 765072"/>
                <a:gd name="connsiteY45" fmla="*/ 611142 h 1330427"/>
                <a:gd name="connsiteX46" fmla="*/ 450705 w 765072"/>
                <a:gd name="connsiteY46" fmla="*/ 493917 h 1330427"/>
                <a:gd name="connsiteX47" fmla="*/ 51466 w 765072"/>
                <a:gd name="connsiteY47" fmla="*/ 702853 h 1330427"/>
                <a:gd name="connsiteX48" fmla="*/ 88337 w 765072"/>
                <a:gd name="connsiteY48" fmla="*/ 665982 h 1330427"/>
                <a:gd name="connsiteX49" fmla="*/ 319739 w 765072"/>
                <a:gd name="connsiteY49" fmla="*/ 665982 h 1330427"/>
                <a:gd name="connsiteX50" fmla="*/ 382665 w 765072"/>
                <a:gd name="connsiteY50" fmla="*/ 643196 h 1330427"/>
                <a:gd name="connsiteX51" fmla="*/ 490918 w 765072"/>
                <a:gd name="connsiteY51" fmla="*/ 553009 h 1330427"/>
                <a:gd name="connsiteX52" fmla="*/ 490943 w 765072"/>
                <a:gd name="connsiteY52" fmla="*/ 553009 h 1330427"/>
                <a:gd name="connsiteX53" fmla="*/ 518301 w 765072"/>
                <a:gd name="connsiteY53" fmla="*/ 543079 h 1330427"/>
                <a:gd name="connsiteX54" fmla="*/ 524889 w 765072"/>
                <a:gd name="connsiteY54" fmla="*/ 543079 h 1330427"/>
                <a:gd name="connsiteX55" fmla="*/ 567659 w 765072"/>
                <a:gd name="connsiteY55" fmla="*/ 585849 h 1330427"/>
                <a:gd name="connsiteX56" fmla="*/ 552739 w 765072"/>
                <a:gd name="connsiteY56" fmla="*/ 618320 h 1330427"/>
                <a:gd name="connsiteX57" fmla="*/ 445641 w 765072"/>
                <a:gd name="connsiteY57" fmla="*/ 710129 h 1330427"/>
                <a:gd name="connsiteX58" fmla="*/ 365606 w 765072"/>
                <a:gd name="connsiteY58" fmla="*/ 739724 h 1330427"/>
                <a:gd name="connsiteX59" fmla="*/ 88337 w 765072"/>
                <a:gd name="connsiteY59" fmla="*/ 739724 h 1330427"/>
                <a:gd name="connsiteX60" fmla="*/ 51466 w 765072"/>
                <a:gd name="connsiteY60" fmla="*/ 702853 h 1330427"/>
                <a:gd name="connsiteX61" fmla="*/ 365606 w 765072"/>
                <a:gd name="connsiteY61" fmla="*/ 788885 h 1330427"/>
                <a:gd name="connsiteX62" fmla="*/ 477596 w 765072"/>
                <a:gd name="connsiteY62" fmla="*/ 747467 h 1330427"/>
                <a:gd name="connsiteX63" fmla="*/ 584694 w 765072"/>
                <a:gd name="connsiteY63" fmla="*/ 655658 h 1330427"/>
                <a:gd name="connsiteX64" fmla="*/ 616821 w 765072"/>
                <a:gd name="connsiteY64" fmla="*/ 585849 h 1330427"/>
                <a:gd name="connsiteX65" fmla="*/ 611265 w 765072"/>
                <a:gd name="connsiteY65" fmla="*/ 555516 h 1330427"/>
                <a:gd name="connsiteX66" fmla="*/ 665982 w 765072"/>
                <a:gd name="connsiteY66" fmla="*/ 697445 h 1330427"/>
                <a:gd name="connsiteX67" fmla="*/ 665982 w 765072"/>
                <a:gd name="connsiteY67" fmla="*/ 838046 h 1330427"/>
                <a:gd name="connsiteX68" fmla="*/ 321853 w 765072"/>
                <a:gd name="connsiteY68" fmla="*/ 838046 h 1330427"/>
                <a:gd name="connsiteX69" fmla="*/ 321853 w 765072"/>
                <a:gd name="connsiteY69" fmla="*/ 788885 h 1330427"/>
                <a:gd name="connsiteX70" fmla="*/ 365606 w 765072"/>
                <a:gd name="connsiteY70" fmla="*/ 788885 h 1330427"/>
                <a:gd name="connsiteX71" fmla="*/ 297272 w 765072"/>
                <a:gd name="connsiteY71" fmla="*/ 1059272 h 1330427"/>
                <a:gd name="connsiteX72" fmla="*/ 297272 w 765072"/>
                <a:gd name="connsiteY72" fmla="*/ 1280498 h 1330427"/>
                <a:gd name="connsiteX73" fmla="*/ 174369 w 765072"/>
                <a:gd name="connsiteY73" fmla="*/ 1280498 h 1330427"/>
                <a:gd name="connsiteX74" fmla="*/ 174369 w 765072"/>
                <a:gd name="connsiteY74" fmla="*/ 1010111 h 1330427"/>
                <a:gd name="connsiteX75" fmla="*/ 297272 w 765072"/>
                <a:gd name="connsiteY75" fmla="*/ 887208 h 1330427"/>
                <a:gd name="connsiteX76" fmla="*/ 665982 w 765072"/>
                <a:gd name="connsiteY76" fmla="*/ 887208 h 1330427"/>
                <a:gd name="connsiteX77" fmla="*/ 665982 w 765072"/>
                <a:gd name="connsiteY77" fmla="*/ 911788 h 1330427"/>
                <a:gd name="connsiteX78" fmla="*/ 592240 w 765072"/>
                <a:gd name="connsiteY78" fmla="*/ 985530 h 1330427"/>
                <a:gd name="connsiteX79" fmla="*/ 469337 w 765072"/>
                <a:gd name="connsiteY79" fmla="*/ 985530 h 1330427"/>
                <a:gd name="connsiteX80" fmla="*/ 371014 w 765072"/>
                <a:gd name="connsiteY80" fmla="*/ 985530 h 1330427"/>
                <a:gd name="connsiteX81" fmla="*/ 297272 w 765072"/>
                <a:gd name="connsiteY81" fmla="*/ 1059272 h 1330427"/>
                <a:gd name="connsiteX82" fmla="*/ 493917 w 765072"/>
                <a:gd name="connsiteY82" fmla="*/ 1280498 h 1330427"/>
                <a:gd name="connsiteX83" fmla="*/ 444756 w 765072"/>
                <a:gd name="connsiteY83" fmla="*/ 1280498 h 1330427"/>
                <a:gd name="connsiteX84" fmla="*/ 444756 w 765072"/>
                <a:gd name="connsiteY84" fmla="*/ 1182175 h 1330427"/>
                <a:gd name="connsiteX85" fmla="*/ 469337 w 765072"/>
                <a:gd name="connsiteY85" fmla="*/ 1182175 h 1330427"/>
                <a:gd name="connsiteX86" fmla="*/ 493917 w 765072"/>
                <a:gd name="connsiteY86" fmla="*/ 1182175 h 1330427"/>
                <a:gd name="connsiteX87" fmla="*/ 493917 w 765072"/>
                <a:gd name="connsiteY87" fmla="*/ 1280498 h 1330427"/>
                <a:gd name="connsiteX88" fmla="*/ 543079 w 765072"/>
                <a:gd name="connsiteY88" fmla="*/ 1133014 h 1330427"/>
                <a:gd name="connsiteX89" fmla="*/ 469337 w 765072"/>
                <a:gd name="connsiteY89" fmla="*/ 1133014 h 1330427"/>
                <a:gd name="connsiteX90" fmla="*/ 420175 w 765072"/>
                <a:gd name="connsiteY90" fmla="*/ 1083853 h 1330427"/>
                <a:gd name="connsiteX91" fmla="*/ 469337 w 765072"/>
                <a:gd name="connsiteY91" fmla="*/ 1034692 h 1330427"/>
                <a:gd name="connsiteX92" fmla="*/ 592240 w 765072"/>
                <a:gd name="connsiteY92" fmla="*/ 1034692 h 1330427"/>
                <a:gd name="connsiteX93" fmla="*/ 665982 w 765072"/>
                <a:gd name="connsiteY93" fmla="*/ 1034692 h 1330427"/>
                <a:gd name="connsiteX94" fmla="*/ 715143 w 765072"/>
                <a:gd name="connsiteY94" fmla="*/ 1083853 h 1330427"/>
                <a:gd name="connsiteX95" fmla="*/ 665982 w 765072"/>
                <a:gd name="connsiteY95" fmla="*/ 1133014 h 1330427"/>
                <a:gd name="connsiteX96" fmla="*/ 592240 w 765072"/>
                <a:gd name="connsiteY96" fmla="*/ 1133014 h 1330427"/>
                <a:gd name="connsiteX97" fmla="*/ 543079 w 765072"/>
                <a:gd name="connsiteY97" fmla="*/ 1133014 h 1330427"/>
                <a:gd name="connsiteX98" fmla="*/ 690563 w 765072"/>
                <a:gd name="connsiteY98" fmla="*/ 1280498 h 1330427"/>
                <a:gd name="connsiteX99" fmla="*/ 641401 w 765072"/>
                <a:gd name="connsiteY99" fmla="*/ 1280498 h 1330427"/>
                <a:gd name="connsiteX100" fmla="*/ 641401 w 765072"/>
                <a:gd name="connsiteY100" fmla="*/ 1182175 h 1330427"/>
                <a:gd name="connsiteX101" fmla="*/ 665982 w 765072"/>
                <a:gd name="connsiteY101" fmla="*/ 1182175 h 1330427"/>
                <a:gd name="connsiteX102" fmla="*/ 690563 w 765072"/>
                <a:gd name="connsiteY102" fmla="*/ 1182175 h 1330427"/>
                <a:gd name="connsiteX103" fmla="*/ 690563 w 765072"/>
                <a:gd name="connsiteY103" fmla="*/ 1280498 h 133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65072" h="1330427">
                  <a:moveTo>
                    <a:pt x="764304" y="1083853"/>
                  </a:moveTo>
                  <a:cubicBezTo>
                    <a:pt x="764304" y="1037150"/>
                    <a:pt x="731514" y="998116"/>
                    <a:pt x="687760" y="988160"/>
                  </a:cubicBezTo>
                  <a:cubicBezTo>
                    <a:pt x="704623" y="967119"/>
                    <a:pt x="715143" y="940794"/>
                    <a:pt x="715143" y="911788"/>
                  </a:cubicBezTo>
                  <a:lnTo>
                    <a:pt x="715143" y="697445"/>
                  </a:lnTo>
                  <a:cubicBezTo>
                    <a:pt x="715143" y="605268"/>
                    <a:pt x="665982" y="521276"/>
                    <a:pt x="589929" y="474425"/>
                  </a:cubicBezTo>
                  <a:cubicBezTo>
                    <a:pt x="618615" y="462257"/>
                    <a:pt x="645015" y="444609"/>
                    <a:pt x="667727" y="421921"/>
                  </a:cubicBezTo>
                  <a:cubicBezTo>
                    <a:pt x="763567" y="326081"/>
                    <a:pt x="763567" y="170141"/>
                    <a:pt x="667727" y="74301"/>
                  </a:cubicBezTo>
                  <a:cubicBezTo>
                    <a:pt x="621319" y="27868"/>
                    <a:pt x="559572" y="2304"/>
                    <a:pt x="493917" y="2304"/>
                  </a:cubicBezTo>
                  <a:cubicBezTo>
                    <a:pt x="428262" y="2304"/>
                    <a:pt x="366516" y="27868"/>
                    <a:pt x="320108" y="74301"/>
                  </a:cubicBezTo>
                  <a:cubicBezTo>
                    <a:pt x="224268" y="170141"/>
                    <a:pt x="224268" y="326081"/>
                    <a:pt x="320108" y="421921"/>
                  </a:cubicBezTo>
                  <a:cubicBezTo>
                    <a:pt x="341616" y="443429"/>
                    <a:pt x="366491" y="460217"/>
                    <a:pt x="393407" y="472311"/>
                  </a:cubicBezTo>
                  <a:cubicBezTo>
                    <a:pt x="344025" y="508076"/>
                    <a:pt x="306982" y="558466"/>
                    <a:pt x="287710" y="616821"/>
                  </a:cubicBezTo>
                  <a:lnTo>
                    <a:pt x="88337" y="616821"/>
                  </a:lnTo>
                  <a:cubicBezTo>
                    <a:pt x="40896" y="616821"/>
                    <a:pt x="2304" y="655412"/>
                    <a:pt x="2304" y="702853"/>
                  </a:cubicBezTo>
                  <a:cubicBezTo>
                    <a:pt x="2304" y="750294"/>
                    <a:pt x="40896" y="788885"/>
                    <a:pt x="88337" y="788885"/>
                  </a:cubicBezTo>
                  <a:lnTo>
                    <a:pt x="272692" y="788885"/>
                  </a:lnTo>
                  <a:lnTo>
                    <a:pt x="272692" y="840013"/>
                  </a:lnTo>
                  <a:cubicBezTo>
                    <a:pt x="189461" y="852008"/>
                    <a:pt x="125208" y="923612"/>
                    <a:pt x="125208" y="1010111"/>
                  </a:cubicBezTo>
                  <a:lnTo>
                    <a:pt x="125208" y="1329659"/>
                  </a:lnTo>
                  <a:lnTo>
                    <a:pt x="346433" y="1329659"/>
                  </a:lnTo>
                  <a:lnTo>
                    <a:pt x="346433" y="1059272"/>
                  </a:lnTo>
                  <a:cubicBezTo>
                    <a:pt x="346433" y="1045728"/>
                    <a:pt x="357446" y="1034692"/>
                    <a:pt x="371014" y="1034692"/>
                  </a:cubicBezTo>
                  <a:lnTo>
                    <a:pt x="384681" y="1034692"/>
                  </a:lnTo>
                  <a:cubicBezTo>
                    <a:pt x="376225" y="1049219"/>
                    <a:pt x="371014" y="1065860"/>
                    <a:pt x="371014" y="1083853"/>
                  </a:cubicBezTo>
                  <a:cubicBezTo>
                    <a:pt x="371014" y="1108556"/>
                    <a:pt x="380478" y="1130900"/>
                    <a:pt x="395595" y="1148205"/>
                  </a:cubicBezTo>
                  <a:lnTo>
                    <a:pt x="395595" y="1329659"/>
                  </a:lnTo>
                  <a:lnTo>
                    <a:pt x="543079" y="1329659"/>
                  </a:lnTo>
                  <a:lnTo>
                    <a:pt x="543079" y="1182175"/>
                  </a:lnTo>
                  <a:lnTo>
                    <a:pt x="592240" y="1182175"/>
                  </a:lnTo>
                  <a:lnTo>
                    <a:pt x="592240" y="1329659"/>
                  </a:lnTo>
                  <a:lnTo>
                    <a:pt x="739724" y="1329659"/>
                  </a:lnTo>
                  <a:lnTo>
                    <a:pt x="739724" y="1148205"/>
                  </a:lnTo>
                  <a:cubicBezTo>
                    <a:pt x="754841" y="1130900"/>
                    <a:pt x="764304" y="1108556"/>
                    <a:pt x="764304" y="1083853"/>
                  </a:cubicBezTo>
                  <a:close/>
                  <a:moveTo>
                    <a:pt x="354865" y="109058"/>
                  </a:moveTo>
                  <a:cubicBezTo>
                    <a:pt x="392006" y="71917"/>
                    <a:pt x="441388" y="51466"/>
                    <a:pt x="493917" y="51466"/>
                  </a:cubicBezTo>
                  <a:cubicBezTo>
                    <a:pt x="546446" y="51466"/>
                    <a:pt x="595829" y="71917"/>
                    <a:pt x="632970" y="109058"/>
                  </a:cubicBezTo>
                  <a:cubicBezTo>
                    <a:pt x="709637" y="185725"/>
                    <a:pt x="709637" y="310472"/>
                    <a:pt x="632970" y="387139"/>
                  </a:cubicBezTo>
                  <a:cubicBezTo>
                    <a:pt x="595829" y="424305"/>
                    <a:pt x="546446" y="444756"/>
                    <a:pt x="493917" y="444756"/>
                  </a:cubicBezTo>
                  <a:cubicBezTo>
                    <a:pt x="441388" y="444756"/>
                    <a:pt x="392006" y="424305"/>
                    <a:pt x="354865" y="387164"/>
                  </a:cubicBezTo>
                  <a:cubicBezTo>
                    <a:pt x="278198" y="310497"/>
                    <a:pt x="278198" y="185725"/>
                    <a:pt x="354865" y="109058"/>
                  </a:cubicBezTo>
                  <a:close/>
                  <a:moveTo>
                    <a:pt x="450705" y="493917"/>
                  </a:moveTo>
                  <a:lnTo>
                    <a:pt x="514958" y="493917"/>
                  </a:lnTo>
                  <a:cubicBezTo>
                    <a:pt x="515180" y="493991"/>
                    <a:pt x="515401" y="494089"/>
                    <a:pt x="515622" y="494163"/>
                  </a:cubicBezTo>
                  <a:cubicBezTo>
                    <a:pt x="495122" y="494778"/>
                    <a:pt x="475236" y="502078"/>
                    <a:pt x="459455" y="515253"/>
                  </a:cubicBezTo>
                  <a:lnTo>
                    <a:pt x="351178" y="605440"/>
                  </a:lnTo>
                  <a:cubicBezTo>
                    <a:pt x="348474" y="607701"/>
                    <a:pt x="345475" y="609520"/>
                    <a:pt x="342402" y="611142"/>
                  </a:cubicBezTo>
                  <a:cubicBezTo>
                    <a:pt x="364181" y="561244"/>
                    <a:pt x="402010" y="519702"/>
                    <a:pt x="450705" y="493917"/>
                  </a:cubicBezTo>
                  <a:close/>
                  <a:moveTo>
                    <a:pt x="51466" y="702853"/>
                  </a:moveTo>
                  <a:cubicBezTo>
                    <a:pt x="51466" y="682525"/>
                    <a:pt x="68009" y="665982"/>
                    <a:pt x="88337" y="665982"/>
                  </a:cubicBezTo>
                  <a:lnTo>
                    <a:pt x="319739" y="665982"/>
                  </a:lnTo>
                  <a:cubicBezTo>
                    <a:pt x="342697" y="665982"/>
                    <a:pt x="365041" y="657895"/>
                    <a:pt x="382665" y="643196"/>
                  </a:cubicBezTo>
                  <a:lnTo>
                    <a:pt x="490918" y="553009"/>
                  </a:lnTo>
                  <a:lnTo>
                    <a:pt x="490943" y="553009"/>
                  </a:lnTo>
                  <a:cubicBezTo>
                    <a:pt x="498588" y="546594"/>
                    <a:pt x="508322" y="543079"/>
                    <a:pt x="518301" y="543079"/>
                  </a:cubicBezTo>
                  <a:lnTo>
                    <a:pt x="524889" y="543079"/>
                  </a:lnTo>
                  <a:cubicBezTo>
                    <a:pt x="548486" y="543079"/>
                    <a:pt x="567659" y="562252"/>
                    <a:pt x="567659" y="585849"/>
                  </a:cubicBezTo>
                  <a:cubicBezTo>
                    <a:pt x="567659" y="598361"/>
                    <a:pt x="562202" y="610184"/>
                    <a:pt x="552739" y="618320"/>
                  </a:cubicBezTo>
                  <a:lnTo>
                    <a:pt x="445641" y="710129"/>
                  </a:lnTo>
                  <a:cubicBezTo>
                    <a:pt x="423346" y="729228"/>
                    <a:pt x="394931" y="739724"/>
                    <a:pt x="365606" y="739724"/>
                  </a:cubicBezTo>
                  <a:lnTo>
                    <a:pt x="88337" y="739724"/>
                  </a:lnTo>
                  <a:cubicBezTo>
                    <a:pt x="68009" y="739724"/>
                    <a:pt x="51466" y="723181"/>
                    <a:pt x="51466" y="702853"/>
                  </a:cubicBezTo>
                  <a:close/>
                  <a:moveTo>
                    <a:pt x="365606" y="788885"/>
                  </a:moveTo>
                  <a:cubicBezTo>
                    <a:pt x="406656" y="788885"/>
                    <a:pt x="446428" y="774161"/>
                    <a:pt x="477596" y="747467"/>
                  </a:cubicBezTo>
                  <a:lnTo>
                    <a:pt x="584694" y="655658"/>
                  </a:lnTo>
                  <a:cubicBezTo>
                    <a:pt x="605096" y="638157"/>
                    <a:pt x="616821" y="612716"/>
                    <a:pt x="616821" y="585849"/>
                  </a:cubicBezTo>
                  <a:cubicBezTo>
                    <a:pt x="616821" y="575156"/>
                    <a:pt x="614633" y="565054"/>
                    <a:pt x="611265" y="555516"/>
                  </a:cubicBezTo>
                  <a:cubicBezTo>
                    <a:pt x="645506" y="593690"/>
                    <a:pt x="665982" y="643884"/>
                    <a:pt x="665982" y="697445"/>
                  </a:cubicBezTo>
                  <a:lnTo>
                    <a:pt x="665982" y="838046"/>
                  </a:lnTo>
                  <a:lnTo>
                    <a:pt x="321853" y="838046"/>
                  </a:lnTo>
                  <a:lnTo>
                    <a:pt x="321853" y="788885"/>
                  </a:lnTo>
                  <a:lnTo>
                    <a:pt x="365606" y="788885"/>
                  </a:lnTo>
                  <a:close/>
                  <a:moveTo>
                    <a:pt x="297272" y="1059272"/>
                  </a:moveTo>
                  <a:lnTo>
                    <a:pt x="297272" y="1280498"/>
                  </a:lnTo>
                  <a:lnTo>
                    <a:pt x="174369" y="1280498"/>
                  </a:lnTo>
                  <a:lnTo>
                    <a:pt x="174369" y="1010111"/>
                  </a:lnTo>
                  <a:cubicBezTo>
                    <a:pt x="174369" y="942342"/>
                    <a:pt x="229503" y="887208"/>
                    <a:pt x="297272" y="887208"/>
                  </a:cubicBezTo>
                  <a:lnTo>
                    <a:pt x="665982" y="887208"/>
                  </a:lnTo>
                  <a:lnTo>
                    <a:pt x="665982" y="911788"/>
                  </a:lnTo>
                  <a:cubicBezTo>
                    <a:pt x="665982" y="952445"/>
                    <a:pt x="632896" y="985530"/>
                    <a:pt x="592240" y="985530"/>
                  </a:cubicBezTo>
                  <a:lnTo>
                    <a:pt x="469337" y="985530"/>
                  </a:lnTo>
                  <a:lnTo>
                    <a:pt x="371014" y="985530"/>
                  </a:lnTo>
                  <a:cubicBezTo>
                    <a:pt x="330358" y="985530"/>
                    <a:pt x="297272" y="1018616"/>
                    <a:pt x="297272" y="1059272"/>
                  </a:cubicBezTo>
                  <a:close/>
                  <a:moveTo>
                    <a:pt x="493917" y="1280498"/>
                  </a:moveTo>
                  <a:lnTo>
                    <a:pt x="444756" y="1280498"/>
                  </a:lnTo>
                  <a:lnTo>
                    <a:pt x="444756" y="1182175"/>
                  </a:lnTo>
                  <a:lnTo>
                    <a:pt x="469337" y="1182175"/>
                  </a:lnTo>
                  <a:lnTo>
                    <a:pt x="493917" y="1182175"/>
                  </a:lnTo>
                  <a:lnTo>
                    <a:pt x="493917" y="1280498"/>
                  </a:lnTo>
                  <a:close/>
                  <a:moveTo>
                    <a:pt x="543079" y="1133014"/>
                  </a:moveTo>
                  <a:lnTo>
                    <a:pt x="469337" y="1133014"/>
                  </a:lnTo>
                  <a:cubicBezTo>
                    <a:pt x="442224" y="1133014"/>
                    <a:pt x="420175" y="1110965"/>
                    <a:pt x="420175" y="1083853"/>
                  </a:cubicBezTo>
                  <a:cubicBezTo>
                    <a:pt x="420175" y="1056740"/>
                    <a:pt x="442224" y="1034692"/>
                    <a:pt x="469337" y="1034692"/>
                  </a:cubicBezTo>
                  <a:lnTo>
                    <a:pt x="592240" y="1034692"/>
                  </a:lnTo>
                  <a:lnTo>
                    <a:pt x="665982" y="1034692"/>
                  </a:lnTo>
                  <a:cubicBezTo>
                    <a:pt x="693094" y="1034692"/>
                    <a:pt x="715143" y="1056740"/>
                    <a:pt x="715143" y="1083853"/>
                  </a:cubicBezTo>
                  <a:cubicBezTo>
                    <a:pt x="715143" y="1110965"/>
                    <a:pt x="693094" y="1133014"/>
                    <a:pt x="665982" y="1133014"/>
                  </a:cubicBezTo>
                  <a:lnTo>
                    <a:pt x="592240" y="1133014"/>
                  </a:lnTo>
                  <a:lnTo>
                    <a:pt x="543079" y="1133014"/>
                  </a:lnTo>
                  <a:close/>
                  <a:moveTo>
                    <a:pt x="690563" y="1280498"/>
                  </a:moveTo>
                  <a:lnTo>
                    <a:pt x="641401" y="1280498"/>
                  </a:lnTo>
                  <a:lnTo>
                    <a:pt x="641401" y="1182175"/>
                  </a:lnTo>
                  <a:lnTo>
                    <a:pt x="665982" y="1182175"/>
                  </a:lnTo>
                  <a:lnTo>
                    <a:pt x="690563" y="1182175"/>
                  </a:lnTo>
                  <a:lnTo>
                    <a:pt x="690563" y="1280498"/>
                  </a:lnTo>
                  <a:close/>
                </a:path>
              </a:pathLst>
            </a:custGeom>
            <a:solidFill>
              <a:srgbClr val="6D3B1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3" name="PA-任意多边形 789">
              <a:extLst>
                <a:ext uri="{FF2B5EF4-FFF2-40B4-BE49-F238E27FC236}">
                  <a16:creationId xmlns:a16="http://schemas.microsoft.com/office/drawing/2014/main" xmlns="" id="{238970F3-6413-4B41-9D33-9675B1FF3FCA}"/>
                </a:ext>
              </a:extLst>
            </p:cNvPr>
            <p:cNvSpPr/>
            <p:nvPr>
              <p:custDataLst>
                <p:tags r:id="rId7"/>
              </p:custDataLst>
            </p:nvPr>
          </p:nvSpPr>
          <p:spPr>
            <a:xfrm>
              <a:off x="15237696" y="6950946"/>
              <a:ext cx="887976" cy="1527073"/>
            </a:xfrm>
            <a:custGeom>
              <a:avLst/>
              <a:gdLst>
                <a:gd name="connsiteX0" fmla="*/ 764304 w 887975"/>
                <a:gd name="connsiteY0" fmla="*/ 960950 h 1527072"/>
                <a:gd name="connsiteX1" fmla="*/ 690563 w 887975"/>
                <a:gd name="connsiteY1" fmla="*/ 887208 h 1527072"/>
                <a:gd name="connsiteX2" fmla="*/ 430352 w 887975"/>
                <a:gd name="connsiteY2" fmla="*/ 887208 h 1527072"/>
                <a:gd name="connsiteX3" fmla="*/ 739257 w 887975"/>
                <a:gd name="connsiteY3" fmla="*/ 578303 h 1527072"/>
                <a:gd name="connsiteX4" fmla="*/ 788885 w 887975"/>
                <a:gd name="connsiteY4" fmla="*/ 592240 h 1527072"/>
                <a:gd name="connsiteX5" fmla="*/ 887208 w 887975"/>
                <a:gd name="connsiteY5" fmla="*/ 493917 h 1527072"/>
                <a:gd name="connsiteX6" fmla="*/ 788885 w 887975"/>
                <a:gd name="connsiteY6" fmla="*/ 395595 h 1527072"/>
                <a:gd name="connsiteX7" fmla="*/ 730506 w 887975"/>
                <a:gd name="connsiteY7" fmla="*/ 415235 h 1527072"/>
                <a:gd name="connsiteX8" fmla="*/ 486174 w 887975"/>
                <a:gd name="connsiteY8" fmla="*/ 326376 h 1527072"/>
                <a:gd name="connsiteX9" fmla="*/ 414129 w 887975"/>
                <a:gd name="connsiteY9" fmla="*/ 239409 h 1527072"/>
                <a:gd name="connsiteX10" fmla="*/ 444756 w 887975"/>
                <a:gd name="connsiteY10" fmla="*/ 149788 h 1527072"/>
                <a:gd name="connsiteX11" fmla="*/ 297272 w 887975"/>
                <a:gd name="connsiteY11" fmla="*/ 2304 h 1527072"/>
                <a:gd name="connsiteX12" fmla="*/ 149788 w 887975"/>
                <a:gd name="connsiteY12" fmla="*/ 149788 h 1527072"/>
                <a:gd name="connsiteX13" fmla="*/ 180416 w 887975"/>
                <a:gd name="connsiteY13" fmla="*/ 239434 h 1527072"/>
                <a:gd name="connsiteX14" fmla="*/ 100627 w 887975"/>
                <a:gd name="connsiteY14" fmla="*/ 374038 h 1527072"/>
                <a:gd name="connsiteX15" fmla="*/ 100627 w 887975"/>
                <a:gd name="connsiteY15" fmla="*/ 493917 h 1527072"/>
                <a:gd name="connsiteX16" fmla="*/ 493917 w 887975"/>
                <a:gd name="connsiteY16" fmla="*/ 493917 h 1527072"/>
                <a:gd name="connsiteX17" fmla="*/ 493917 w 887975"/>
                <a:gd name="connsiteY17" fmla="*/ 381535 h 1527072"/>
                <a:gd name="connsiteX18" fmla="*/ 698256 w 887975"/>
                <a:gd name="connsiteY18" fmla="*/ 455842 h 1527072"/>
                <a:gd name="connsiteX19" fmla="*/ 690563 w 887975"/>
                <a:gd name="connsiteY19" fmla="*/ 493917 h 1527072"/>
                <a:gd name="connsiteX20" fmla="*/ 704500 w 887975"/>
                <a:gd name="connsiteY20" fmla="*/ 543546 h 1527072"/>
                <a:gd name="connsiteX21" fmla="*/ 401297 w 887975"/>
                <a:gd name="connsiteY21" fmla="*/ 846748 h 1527072"/>
                <a:gd name="connsiteX22" fmla="*/ 333062 w 887975"/>
                <a:gd name="connsiteY22" fmla="*/ 624932 h 1527072"/>
                <a:gd name="connsiteX23" fmla="*/ 255510 w 887975"/>
                <a:gd name="connsiteY23" fmla="*/ 567659 h 1527072"/>
                <a:gd name="connsiteX24" fmla="*/ 174369 w 887975"/>
                <a:gd name="connsiteY24" fmla="*/ 648800 h 1527072"/>
                <a:gd name="connsiteX25" fmla="*/ 174369 w 887975"/>
                <a:gd name="connsiteY25" fmla="*/ 658067 h 1527072"/>
                <a:gd name="connsiteX26" fmla="*/ 177491 w 887975"/>
                <a:gd name="connsiteY26" fmla="*/ 680362 h 1527072"/>
                <a:gd name="connsiteX27" fmla="*/ 264703 w 887975"/>
                <a:gd name="connsiteY27" fmla="*/ 985530 h 1527072"/>
                <a:gd name="connsiteX28" fmla="*/ 2304 w 887975"/>
                <a:gd name="connsiteY28" fmla="*/ 985530 h 1527072"/>
                <a:gd name="connsiteX29" fmla="*/ 2304 w 887975"/>
                <a:gd name="connsiteY29" fmla="*/ 1231337 h 1527072"/>
                <a:gd name="connsiteX30" fmla="*/ 51466 w 887975"/>
                <a:gd name="connsiteY30" fmla="*/ 1231337 h 1527072"/>
                <a:gd name="connsiteX31" fmla="*/ 51466 w 887975"/>
                <a:gd name="connsiteY31" fmla="*/ 1526304 h 1527072"/>
                <a:gd name="connsiteX32" fmla="*/ 198950 w 887975"/>
                <a:gd name="connsiteY32" fmla="*/ 1526304 h 1527072"/>
                <a:gd name="connsiteX33" fmla="*/ 198950 w 887975"/>
                <a:gd name="connsiteY33" fmla="*/ 1231337 h 1527072"/>
                <a:gd name="connsiteX34" fmla="*/ 641401 w 887975"/>
                <a:gd name="connsiteY34" fmla="*/ 1231337 h 1527072"/>
                <a:gd name="connsiteX35" fmla="*/ 641401 w 887975"/>
                <a:gd name="connsiteY35" fmla="*/ 1526304 h 1527072"/>
                <a:gd name="connsiteX36" fmla="*/ 788885 w 887975"/>
                <a:gd name="connsiteY36" fmla="*/ 1526304 h 1527072"/>
                <a:gd name="connsiteX37" fmla="*/ 788885 w 887975"/>
                <a:gd name="connsiteY37" fmla="*/ 1231337 h 1527072"/>
                <a:gd name="connsiteX38" fmla="*/ 838046 w 887975"/>
                <a:gd name="connsiteY38" fmla="*/ 1231337 h 1527072"/>
                <a:gd name="connsiteX39" fmla="*/ 838046 w 887975"/>
                <a:gd name="connsiteY39" fmla="*/ 985530 h 1527072"/>
                <a:gd name="connsiteX40" fmla="*/ 759782 w 887975"/>
                <a:gd name="connsiteY40" fmla="*/ 985530 h 1527072"/>
                <a:gd name="connsiteX41" fmla="*/ 764304 w 887975"/>
                <a:gd name="connsiteY41" fmla="*/ 960950 h 1527072"/>
                <a:gd name="connsiteX42" fmla="*/ 788885 w 887975"/>
                <a:gd name="connsiteY42" fmla="*/ 444756 h 1527072"/>
                <a:gd name="connsiteX43" fmla="*/ 838046 w 887975"/>
                <a:gd name="connsiteY43" fmla="*/ 493917 h 1527072"/>
                <a:gd name="connsiteX44" fmla="*/ 788885 w 887975"/>
                <a:gd name="connsiteY44" fmla="*/ 543079 h 1527072"/>
                <a:gd name="connsiteX45" fmla="*/ 739724 w 887975"/>
                <a:gd name="connsiteY45" fmla="*/ 493917 h 1527072"/>
                <a:gd name="connsiteX46" fmla="*/ 788885 w 887975"/>
                <a:gd name="connsiteY46" fmla="*/ 444756 h 1527072"/>
                <a:gd name="connsiteX47" fmla="*/ 297272 w 887975"/>
                <a:gd name="connsiteY47" fmla="*/ 51466 h 1527072"/>
                <a:gd name="connsiteX48" fmla="*/ 395595 w 887975"/>
                <a:gd name="connsiteY48" fmla="*/ 149788 h 1527072"/>
                <a:gd name="connsiteX49" fmla="*/ 297272 w 887975"/>
                <a:gd name="connsiteY49" fmla="*/ 248111 h 1527072"/>
                <a:gd name="connsiteX50" fmla="*/ 198950 w 887975"/>
                <a:gd name="connsiteY50" fmla="*/ 149788 h 1527072"/>
                <a:gd name="connsiteX51" fmla="*/ 297272 w 887975"/>
                <a:gd name="connsiteY51" fmla="*/ 51466 h 1527072"/>
                <a:gd name="connsiteX52" fmla="*/ 444756 w 887975"/>
                <a:gd name="connsiteY52" fmla="*/ 444756 h 1527072"/>
                <a:gd name="connsiteX53" fmla="*/ 149788 w 887975"/>
                <a:gd name="connsiteY53" fmla="*/ 444756 h 1527072"/>
                <a:gd name="connsiteX54" fmla="*/ 149788 w 887975"/>
                <a:gd name="connsiteY54" fmla="*/ 374038 h 1527072"/>
                <a:gd name="connsiteX55" fmla="*/ 220040 w 887975"/>
                <a:gd name="connsiteY55" fmla="*/ 275199 h 1527072"/>
                <a:gd name="connsiteX56" fmla="*/ 297272 w 887975"/>
                <a:gd name="connsiteY56" fmla="*/ 297272 h 1527072"/>
                <a:gd name="connsiteX57" fmla="*/ 374505 w 887975"/>
                <a:gd name="connsiteY57" fmla="*/ 275199 h 1527072"/>
                <a:gd name="connsiteX58" fmla="*/ 444756 w 887975"/>
                <a:gd name="connsiteY58" fmla="*/ 374038 h 1527072"/>
                <a:gd name="connsiteX59" fmla="*/ 444756 w 887975"/>
                <a:gd name="connsiteY59" fmla="*/ 444756 h 1527072"/>
                <a:gd name="connsiteX60" fmla="*/ 224784 w 887975"/>
                <a:gd name="connsiteY60" fmla="*/ 666867 h 1527072"/>
                <a:gd name="connsiteX61" fmla="*/ 223530 w 887975"/>
                <a:gd name="connsiteY61" fmla="*/ 658067 h 1527072"/>
                <a:gd name="connsiteX62" fmla="*/ 223530 w 887975"/>
                <a:gd name="connsiteY62" fmla="*/ 648800 h 1527072"/>
                <a:gd name="connsiteX63" fmla="*/ 255510 w 887975"/>
                <a:gd name="connsiteY63" fmla="*/ 616821 h 1527072"/>
                <a:gd name="connsiteX64" fmla="*/ 286063 w 887975"/>
                <a:gd name="connsiteY64" fmla="*/ 639386 h 1527072"/>
                <a:gd name="connsiteX65" fmla="*/ 377454 w 887975"/>
                <a:gd name="connsiteY65" fmla="*/ 936369 h 1527072"/>
                <a:gd name="connsiteX66" fmla="*/ 690563 w 887975"/>
                <a:gd name="connsiteY66" fmla="*/ 936369 h 1527072"/>
                <a:gd name="connsiteX67" fmla="*/ 715143 w 887975"/>
                <a:gd name="connsiteY67" fmla="*/ 960950 h 1527072"/>
                <a:gd name="connsiteX68" fmla="*/ 690563 w 887975"/>
                <a:gd name="connsiteY68" fmla="*/ 985530 h 1527072"/>
                <a:gd name="connsiteX69" fmla="*/ 315806 w 887975"/>
                <a:gd name="connsiteY69" fmla="*/ 985530 h 1527072"/>
                <a:gd name="connsiteX70" fmla="*/ 224784 w 887975"/>
                <a:gd name="connsiteY70" fmla="*/ 666867 h 1527072"/>
                <a:gd name="connsiteX71" fmla="*/ 100627 w 887975"/>
                <a:gd name="connsiteY71" fmla="*/ 1477143 h 1527072"/>
                <a:gd name="connsiteX72" fmla="*/ 100627 w 887975"/>
                <a:gd name="connsiteY72" fmla="*/ 1427982 h 1527072"/>
                <a:gd name="connsiteX73" fmla="*/ 149788 w 887975"/>
                <a:gd name="connsiteY73" fmla="*/ 1427982 h 1527072"/>
                <a:gd name="connsiteX74" fmla="*/ 149788 w 887975"/>
                <a:gd name="connsiteY74" fmla="*/ 1477143 h 1527072"/>
                <a:gd name="connsiteX75" fmla="*/ 100627 w 887975"/>
                <a:gd name="connsiteY75" fmla="*/ 1477143 h 1527072"/>
                <a:gd name="connsiteX76" fmla="*/ 149788 w 887975"/>
                <a:gd name="connsiteY76" fmla="*/ 1378821 h 1527072"/>
                <a:gd name="connsiteX77" fmla="*/ 100627 w 887975"/>
                <a:gd name="connsiteY77" fmla="*/ 1378821 h 1527072"/>
                <a:gd name="connsiteX78" fmla="*/ 100627 w 887975"/>
                <a:gd name="connsiteY78" fmla="*/ 1231337 h 1527072"/>
                <a:gd name="connsiteX79" fmla="*/ 149788 w 887975"/>
                <a:gd name="connsiteY79" fmla="*/ 1231337 h 1527072"/>
                <a:gd name="connsiteX80" fmla="*/ 149788 w 887975"/>
                <a:gd name="connsiteY80" fmla="*/ 1378821 h 1527072"/>
                <a:gd name="connsiteX81" fmla="*/ 690563 w 887975"/>
                <a:gd name="connsiteY81" fmla="*/ 1477143 h 1527072"/>
                <a:gd name="connsiteX82" fmla="*/ 690563 w 887975"/>
                <a:gd name="connsiteY82" fmla="*/ 1427982 h 1527072"/>
                <a:gd name="connsiteX83" fmla="*/ 739724 w 887975"/>
                <a:gd name="connsiteY83" fmla="*/ 1427982 h 1527072"/>
                <a:gd name="connsiteX84" fmla="*/ 739724 w 887975"/>
                <a:gd name="connsiteY84" fmla="*/ 1477143 h 1527072"/>
                <a:gd name="connsiteX85" fmla="*/ 690563 w 887975"/>
                <a:gd name="connsiteY85" fmla="*/ 1477143 h 1527072"/>
                <a:gd name="connsiteX86" fmla="*/ 739724 w 887975"/>
                <a:gd name="connsiteY86" fmla="*/ 1378821 h 1527072"/>
                <a:gd name="connsiteX87" fmla="*/ 690563 w 887975"/>
                <a:gd name="connsiteY87" fmla="*/ 1378821 h 1527072"/>
                <a:gd name="connsiteX88" fmla="*/ 690563 w 887975"/>
                <a:gd name="connsiteY88" fmla="*/ 1231337 h 1527072"/>
                <a:gd name="connsiteX89" fmla="*/ 739724 w 887975"/>
                <a:gd name="connsiteY89" fmla="*/ 1231337 h 1527072"/>
                <a:gd name="connsiteX90" fmla="*/ 739724 w 887975"/>
                <a:gd name="connsiteY90" fmla="*/ 1378821 h 1527072"/>
                <a:gd name="connsiteX91" fmla="*/ 788885 w 887975"/>
                <a:gd name="connsiteY91" fmla="*/ 1182175 h 1527072"/>
                <a:gd name="connsiteX92" fmla="*/ 51466 w 887975"/>
                <a:gd name="connsiteY92" fmla="*/ 1182175 h 1527072"/>
                <a:gd name="connsiteX93" fmla="*/ 51466 w 887975"/>
                <a:gd name="connsiteY93" fmla="*/ 1034692 h 1527072"/>
                <a:gd name="connsiteX94" fmla="*/ 278738 w 887975"/>
                <a:gd name="connsiteY94" fmla="*/ 1034692 h 1527072"/>
                <a:gd name="connsiteX95" fmla="*/ 690563 w 887975"/>
                <a:gd name="connsiteY95" fmla="*/ 1034692 h 1527072"/>
                <a:gd name="connsiteX96" fmla="*/ 788885 w 887975"/>
                <a:gd name="connsiteY96" fmla="*/ 1034692 h 1527072"/>
                <a:gd name="connsiteX97" fmla="*/ 788885 w 887975"/>
                <a:gd name="connsiteY97" fmla="*/ 1182175 h 152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87975" h="1527072">
                  <a:moveTo>
                    <a:pt x="764304" y="960950"/>
                  </a:moveTo>
                  <a:cubicBezTo>
                    <a:pt x="764304" y="920293"/>
                    <a:pt x="731219" y="887208"/>
                    <a:pt x="690563" y="887208"/>
                  </a:cubicBezTo>
                  <a:lnTo>
                    <a:pt x="430352" y="887208"/>
                  </a:lnTo>
                  <a:lnTo>
                    <a:pt x="739257" y="578303"/>
                  </a:lnTo>
                  <a:cubicBezTo>
                    <a:pt x="753882" y="586955"/>
                    <a:pt x="770695" y="592240"/>
                    <a:pt x="788885" y="592240"/>
                  </a:cubicBezTo>
                  <a:cubicBezTo>
                    <a:pt x="843110" y="592240"/>
                    <a:pt x="887208" y="548142"/>
                    <a:pt x="887208" y="493917"/>
                  </a:cubicBezTo>
                  <a:cubicBezTo>
                    <a:pt x="887208" y="439692"/>
                    <a:pt x="843110" y="395595"/>
                    <a:pt x="788885" y="395595"/>
                  </a:cubicBezTo>
                  <a:cubicBezTo>
                    <a:pt x="766959" y="395595"/>
                    <a:pt x="746877" y="403067"/>
                    <a:pt x="730506" y="415235"/>
                  </a:cubicBezTo>
                  <a:lnTo>
                    <a:pt x="486174" y="326376"/>
                  </a:lnTo>
                  <a:cubicBezTo>
                    <a:pt x="474154" y="289308"/>
                    <a:pt x="448394" y="258361"/>
                    <a:pt x="414129" y="239409"/>
                  </a:cubicBezTo>
                  <a:cubicBezTo>
                    <a:pt x="433252" y="214558"/>
                    <a:pt x="444756" y="183513"/>
                    <a:pt x="444756" y="149788"/>
                  </a:cubicBezTo>
                  <a:cubicBezTo>
                    <a:pt x="444756" y="68451"/>
                    <a:pt x="378610" y="2304"/>
                    <a:pt x="297272" y="2304"/>
                  </a:cubicBezTo>
                  <a:cubicBezTo>
                    <a:pt x="215935" y="2304"/>
                    <a:pt x="149788" y="68451"/>
                    <a:pt x="149788" y="149788"/>
                  </a:cubicBezTo>
                  <a:cubicBezTo>
                    <a:pt x="149788" y="183513"/>
                    <a:pt x="161292" y="214558"/>
                    <a:pt x="180416" y="239434"/>
                  </a:cubicBezTo>
                  <a:cubicBezTo>
                    <a:pt x="132189" y="266104"/>
                    <a:pt x="100627" y="316814"/>
                    <a:pt x="100627" y="374038"/>
                  </a:cubicBezTo>
                  <a:lnTo>
                    <a:pt x="100627" y="493917"/>
                  </a:lnTo>
                  <a:lnTo>
                    <a:pt x="493917" y="493917"/>
                  </a:lnTo>
                  <a:lnTo>
                    <a:pt x="493917" y="381535"/>
                  </a:lnTo>
                  <a:lnTo>
                    <a:pt x="698256" y="455842"/>
                  </a:lnTo>
                  <a:cubicBezTo>
                    <a:pt x="693316" y="467567"/>
                    <a:pt x="690563" y="480423"/>
                    <a:pt x="690563" y="493917"/>
                  </a:cubicBezTo>
                  <a:cubicBezTo>
                    <a:pt x="690563" y="512107"/>
                    <a:pt x="695847" y="528920"/>
                    <a:pt x="704500" y="543546"/>
                  </a:cubicBezTo>
                  <a:lnTo>
                    <a:pt x="401297" y="846748"/>
                  </a:lnTo>
                  <a:lnTo>
                    <a:pt x="333062" y="624932"/>
                  </a:lnTo>
                  <a:cubicBezTo>
                    <a:pt x="322517" y="590691"/>
                    <a:pt x="291373" y="567659"/>
                    <a:pt x="255510" y="567659"/>
                  </a:cubicBezTo>
                  <a:cubicBezTo>
                    <a:pt x="210748" y="567659"/>
                    <a:pt x="174369" y="604063"/>
                    <a:pt x="174369" y="648800"/>
                  </a:cubicBezTo>
                  <a:lnTo>
                    <a:pt x="174369" y="658067"/>
                  </a:lnTo>
                  <a:cubicBezTo>
                    <a:pt x="174369" y="665589"/>
                    <a:pt x="175426" y="673061"/>
                    <a:pt x="177491" y="680362"/>
                  </a:cubicBezTo>
                  <a:lnTo>
                    <a:pt x="264703" y="985530"/>
                  </a:lnTo>
                  <a:lnTo>
                    <a:pt x="2304" y="985530"/>
                  </a:lnTo>
                  <a:lnTo>
                    <a:pt x="2304" y="1231337"/>
                  </a:lnTo>
                  <a:lnTo>
                    <a:pt x="51466" y="1231337"/>
                  </a:lnTo>
                  <a:lnTo>
                    <a:pt x="51466" y="1526304"/>
                  </a:lnTo>
                  <a:lnTo>
                    <a:pt x="198950" y="1526304"/>
                  </a:lnTo>
                  <a:lnTo>
                    <a:pt x="198950" y="1231337"/>
                  </a:lnTo>
                  <a:lnTo>
                    <a:pt x="641401" y="1231337"/>
                  </a:lnTo>
                  <a:lnTo>
                    <a:pt x="641401" y="1526304"/>
                  </a:lnTo>
                  <a:lnTo>
                    <a:pt x="788885" y="1526304"/>
                  </a:lnTo>
                  <a:lnTo>
                    <a:pt x="788885" y="1231337"/>
                  </a:lnTo>
                  <a:lnTo>
                    <a:pt x="838046" y="1231337"/>
                  </a:lnTo>
                  <a:lnTo>
                    <a:pt x="838046" y="985530"/>
                  </a:lnTo>
                  <a:lnTo>
                    <a:pt x="759782" y="985530"/>
                  </a:lnTo>
                  <a:cubicBezTo>
                    <a:pt x="762535" y="977812"/>
                    <a:pt x="764304" y="969602"/>
                    <a:pt x="764304" y="960950"/>
                  </a:cubicBezTo>
                  <a:close/>
                  <a:moveTo>
                    <a:pt x="788885" y="444756"/>
                  </a:moveTo>
                  <a:cubicBezTo>
                    <a:pt x="815998" y="444756"/>
                    <a:pt x="838046" y="466805"/>
                    <a:pt x="838046" y="493917"/>
                  </a:cubicBezTo>
                  <a:cubicBezTo>
                    <a:pt x="838046" y="521030"/>
                    <a:pt x="815998" y="543079"/>
                    <a:pt x="788885" y="543079"/>
                  </a:cubicBezTo>
                  <a:cubicBezTo>
                    <a:pt x="761773" y="543079"/>
                    <a:pt x="739724" y="521030"/>
                    <a:pt x="739724" y="493917"/>
                  </a:cubicBezTo>
                  <a:cubicBezTo>
                    <a:pt x="739724" y="466805"/>
                    <a:pt x="761773" y="444756"/>
                    <a:pt x="788885" y="444756"/>
                  </a:cubicBezTo>
                  <a:close/>
                  <a:moveTo>
                    <a:pt x="297272" y="51466"/>
                  </a:moveTo>
                  <a:cubicBezTo>
                    <a:pt x="351497" y="51466"/>
                    <a:pt x="395595" y="95563"/>
                    <a:pt x="395595" y="149788"/>
                  </a:cubicBezTo>
                  <a:cubicBezTo>
                    <a:pt x="395595" y="204013"/>
                    <a:pt x="351497" y="248111"/>
                    <a:pt x="297272" y="248111"/>
                  </a:cubicBezTo>
                  <a:cubicBezTo>
                    <a:pt x="243047" y="248111"/>
                    <a:pt x="198950" y="204013"/>
                    <a:pt x="198950" y="149788"/>
                  </a:cubicBezTo>
                  <a:cubicBezTo>
                    <a:pt x="198950" y="95563"/>
                    <a:pt x="243047" y="51466"/>
                    <a:pt x="297272" y="51466"/>
                  </a:cubicBezTo>
                  <a:close/>
                  <a:moveTo>
                    <a:pt x="444756" y="444756"/>
                  </a:moveTo>
                  <a:lnTo>
                    <a:pt x="149788" y="444756"/>
                  </a:lnTo>
                  <a:lnTo>
                    <a:pt x="149788" y="374038"/>
                  </a:lnTo>
                  <a:cubicBezTo>
                    <a:pt x="149788" y="329055"/>
                    <a:pt x="178302" y="289923"/>
                    <a:pt x="220040" y="275199"/>
                  </a:cubicBezTo>
                  <a:cubicBezTo>
                    <a:pt x="242531" y="289087"/>
                    <a:pt x="268931" y="297272"/>
                    <a:pt x="297272" y="297272"/>
                  </a:cubicBezTo>
                  <a:cubicBezTo>
                    <a:pt x="325614" y="297272"/>
                    <a:pt x="352013" y="289087"/>
                    <a:pt x="374505" y="275199"/>
                  </a:cubicBezTo>
                  <a:cubicBezTo>
                    <a:pt x="416243" y="289923"/>
                    <a:pt x="444756" y="329055"/>
                    <a:pt x="444756" y="374038"/>
                  </a:cubicBezTo>
                  <a:lnTo>
                    <a:pt x="444756" y="444756"/>
                  </a:lnTo>
                  <a:close/>
                  <a:moveTo>
                    <a:pt x="224784" y="666867"/>
                  </a:moveTo>
                  <a:cubicBezTo>
                    <a:pt x="223948" y="663966"/>
                    <a:pt x="223530" y="661017"/>
                    <a:pt x="223530" y="658067"/>
                  </a:cubicBezTo>
                  <a:lnTo>
                    <a:pt x="223530" y="648800"/>
                  </a:lnTo>
                  <a:cubicBezTo>
                    <a:pt x="223530" y="631151"/>
                    <a:pt x="237885" y="616821"/>
                    <a:pt x="255510" y="616821"/>
                  </a:cubicBezTo>
                  <a:cubicBezTo>
                    <a:pt x="269644" y="616821"/>
                    <a:pt x="281909" y="625891"/>
                    <a:pt x="286063" y="639386"/>
                  </a:cubicBezTo>
                  <a:lnTo>
                    <a:pt x="377454" y="936369"/>
                  </a:lnTo>
                  <a:lnTo>
                    <a:pt x="690563" y="936369"/>
                  </a:lnTo>
                  <a:cubicBezTo>
                    <a:pt x="704131" y="936369"/>
                    <a:pt x="715143" y="947406"/>
                    <a:pt x="715143" y="960950"/>
                  </a:cubicBezTo>
                  <a:cubicBezTo>
                    <a:pt x="715143" y="974494"/>
                    <a:pt x="704131" y="985530"/>
                    <a:pt x="690563" y="985530"/>
                  </a:cubicBezTo>
                  <a:lnTo>
                    <a:pt x="315806" y="985530"/>
                  </a:lnTo>
                  <a:lnTo>
                    <a:pt x="224784" y="666867"/>
                  </a:lnTo>
                  <a:close/>
                  <a:moveTo>
                    <a:pt x="100627" y="1477143"/>
                  </a:moveTo>
                  <a:lnTo>
                    <a:pt x="100627" y="1427982"/>
                  </a:lnTo>
                  <a:lnTo>
                    <a:pt x="149788" y="1427982"/>
                  </a:lnTo>
                  <a:lnTo>
                    <a:pt x="149788" y="1477143"/>
                  </a:lnTo>
                  <a:lnTo>
                    <a:pt x="100627" y="1477143"/>
                  </a:lnTo>
                  <a:close/>
                  <a:moveTo>
                    <a:pt x="149788" y="1378821"/>
                  </a:moveTo>
                  <a:lnTo>
                    <a:pt x="100627" y="1378821"/>
                  </a:lnTo>
                  <a:lnTo>
                    <a:pt x="100627" y="1231337"/>
                  </a:lnTo>
                  <a:lnTo>
                    <a:pt x="149788" y="1231337"/>
                  </a:lnTo>
                  <a:lnTo>
                    <a:pt x="149788" y="1378821"/>
                  </a:lnTo>
                  <a:close/>
                  <a:moveTo>
                    <a:pt x="690563" y="1477143"/>
                  </a:moveTo>
                  <a:lnTo>
                    <a:pt x="690563" y="1427982"/>
                  </a:lnTo>
                  <a:lnTo>
                    <a:pt x="739724" y="1427982"/>
                  </a:lnTo>
                  <a:lnTo>
                    <a:pt x="739724" y="1477143"/>
                  </a:lnTo>
                  <a:lnTo>
                    <a:pt x="690563" y="1477143"/>
                  </a:lnTo>
                  <a:close/>
                  <a:moveTo>
                    <a:pt x="739724" y="1378821"/>
                  </a:moveTo>
                  <a:lnTo>
                    <a:pt x="690563" y="1378821"/>
                  </a:lnTo>
                  <a:lnTo>
                    <a:pt x="690563" y="1231337"/>
                  </a:lnTo>
                  <a:lnTo>
                    <a:pt x="739724" y="1231337"/>
                  </a:lnTo>
                  <a:lnTo>
                    <a:pt x="739724" y="1378821"/>
                  </a:lnTo>
                  <a:close/>
                  <a:moveTo>
                    <a:pt x="788885" y="1182175"/>
                  </a:moveTo>
                  <a:lnTo>
                    <a:pt x="51466" y="1182175"/>
                  </a:lnTo>
                  <a:lnTo>
                    <a:pt x="51466" y="1034692"/>
                  </a:lnTo>
                  <a:lnTo>
                    <a:pt x="278738" y="1034692"/>
                  </a:lnTo>
                  <a:lnTo>
                    <a:pt x="690563" y="1034692"/>
                  </a:lnTo>
                  <a:lnTo>
                    <a:pt x="788885" y="1034692"/>
                  </a:lnTo>
                  <a:lnTo>
                    <a:pt x="788885" y="1182175"/>
                  </a:lnTo>
                  <a:close/>
                </a:path>
              </a:pathLst>
            </a:custGeom>
            <a:solidFill>
              <a:srgbClr val="01854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4" name="PA-任意多边形 790">
              <a:extLst>
                <a:ext uri="{FF2B5EF4-FFF2-40B4-BE49-F238E27FC236}">
                  <a16:creationId xmlns:a16="http://schemas.microsoft.com/office/drawing/2014/main" xmlns="" id="{8B5BA65A-D7CE-4D3B-A81B-D691F08AEC34}"/>
                </a:ext>
              </a:extLst>
            </p:cNvPr>
            <p:cNvSpPr/>
            <p:nvPr>
              <p:custDataLst>
                <p:tags r:id="rId8"/>
              </p:custDataLst>
            </p:nvPr>
          </p:nvSpPr>
          <p:spPr>
            <a:xfrm>
              <a:off x="15286857" y="7983333"/>
              <a:ext cx="740492" cy="101395"/>
            </a:xfrm>
            <a:custGeom>
              <a:avLst/>
              <a:gdLst>
                <a:gd name="connsiteX0" fmla="*/ 2304 w 740491"/>
                <a:gd name="connsiteY0" fmla="*/ 2304 h 101395"/>
                <a:gd name="connsiteX1" fmla="*/ 739724 w 740491"/>
                <a:gd name="connsiteY1" fmla="*/ 2304 h 101395"/>
                <a:gd name="connsiteX2" fmla="*/ 739724 w 740491"/>
                <a:gd name="connsiteY2" fmla="*/ 100627 h 101395"/>
                <a:gd name="connsiteX3" fmla="*/ 2304 w 740491"/>
                <a:gd name="connsiteY3" fmla="*/ 100627 h 101395"/>
              </a:gdLst>
              <a:ahLst/>
              <a:cxnLst>
                <a:cxn ang="0">
                  <a:pos x="connsiteX0" y="connsiteY0"/>
                </a:cxn>
                <a:cxn ang="0">
                  <a:pos x="connsiteX1" y="connsiteY1"/>
                </a:cxn>
                <a:cxn ang="0">
                  <a:pos x="connsiteX2" y="connsiteY2"/>
                </a:cxn>
                <a:cxn ang="0">
                  <a:pos x="connsiteX3" y="connsiteY3"/>
                </a:cxn>
              </a:cxnLst>
              <a:rect l="l" t="t" r="r" b="b"/>
              <a:pathLst>
                <a:path w="740491" h="101395">
                  <a:moveTo>
                    <a:pt x="2304" y="2304"/>
                  </a:moveTo>
                  <a:lnTo>
                    <a:pt x="739724" y="2304"/>
                  </a:lnTo>
                  <a:lnTo>
                    <a:pt x="739724" y="100627"/>
                  </a:lnTo>
                  <a:lnTo>
                    <a:pt x="2304" y="100627"/>
                  </a:ln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5" name="PA-任意多边形 791">
              <a:extLst>
                <a:ext uri="{FF2B5EF4-FFF2-40B4-BE49-F238E27FC236}">
                  <a16:creationId xmlns:a16="http://schemas.microsoft.com/office/drawing/2014/main" xmlns="" id="{AF8D3684-79B2-455F-A304-2C662810DA4A}"/>
                </a:ext>
              </a:extLst>
            </p:cNvPr>
            <p:cNvSpPr/>
            <p:nvPr>
              <p:custDataLst>
                <p:tags r:id="rId9"/>
              </p:custDataLst>
            </p:nvPr>
          </p:nvSpPr>
          <p:spPr>
            <a:xfrm>
              <a:off x="15483502" y="7049268"/>
              <a:ext cx="101395" cy="101395"/>
            </a:xfrm>
            <a:custGeom>
              <a:avLst/>
              <a:gdLst>
                <a:gd name="connsiteX0" fmla="*/ 100627 w 101395"/>
                <a:gd name="connsiteY0" fmla="*/ 51466 h 101395"/>
                <a:gd name="connsiteX1" fmla="*/ 51466 w 101395"/>
                <a:gd name="connsiteY1" fmla="*/ 100627 h 101395"/>
                <a:gd name="connsiteX2" fmla="*/ 2304 w 101395"/>
                <a:gd name="connsiteY2" fmla="*/ 51466 h 101395"/>
                <a:gd name="connsiteX3" fmla="*/ 51466 w 101395"/>
                <a:gd name="connsiteY3" fmla="*/ 2304 h 101395"/>
                <a:gd name="connsiteX4" fmla="*/ 100627 w 101395"/>
                <a:gd name="connsiteY4" fmla="*/ 51466 h 101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95" h="101395">
                  <a:moveTo>
                    <a:pt x="100627" y="51466"/>
                  </a:moveTo>
                  <a:cubicBezTo>
                    <a:pt x="100627" y="78617"/>
                    <a:pt x="78617" y="100627"/>
                    <a:pt x="51466" y="100627"/>
                  </a:cubicBezTo>
                  <a:cubicBezTo>
                    <a:pt x="24315" y="100627"/>
                    <a:pt x="2304" y="78617"/>
                    <a:pt x="2304" y="51466"/>
                  </a:cubicBezTo>
                  <a:cubicBezTo>
                    <a:pt x="2304" y="24315"/>
                    <a:pt x="24315" y="2304"/>
                    <a:pt x="51466" y="2304"/>
                  </a:cubicBezTo>
                  <a:cubicBezTo>
                    <a:pt x="78617" y="2304"/>
                    <a:pt x="100627" y="24315"/>
                    <a:pt x="100627" y="51466"/>
                  </a:cubicBezTo>
                  <a:close/>
                </a:path>
              </a:pathLst>
            </a:custGeom>
            <a:solidFill>
              <a:srgbClr val="F4D4B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26" name="MH_Text_4">
            <a:extLst>
              <a:ext uri="{FF2B5EF4-FFF2-40B4-BE49-F238E27FC236}">
                <a16:creationId xmlns:a16="http://schemas.microsoft.com/office/drawing/2014/main" xmlns="" id="{6C98C368-6E85-4961-A903-39CDD9AD2330}"/>
              </a:ext>
            </a:extLst>
          </p:cNvPr>
          <p:cNvSpPr txBox="1"/>
          <p:nvPr>
            <p:custDataLst>
              <p:tags r:id="rId2"/>
            </p:custDataLst>
          </p:nvPr>
        </p:nvSpPr>
        <p:spPr>
          <a:xfrm>
            <a:off x="1267762" y="2118035"/>
            <a:ext cx="2655384" cy="711538"/>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r" hangingPunct="0">
              <a:defRPr/>
            </a:pP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所做的练习题目中有几个量？</a:t>
            </a:r>
          </a:p>
        </p:txBody>
      </p:sp>
      <p:sp>
        <p:nvSpPr>
          <p:cNvPr id="28" name="MH_Text_4">
            <a:extLst>
              <a:ext uri="{FF2B5EF4-FFF2-40B4-BE49-F238E27FC236}">
                <a16:creationId xmlns:a16="http://schemas.microsoft.com/office/drawing/2014/main" xmlns="" id="{02FC46E3-496D-4EA2-9630-4E90BCFA9662}"/>
              </a:ext>
            </a:extLst>
          </p:cNvPr>
          <p:cNvSpPr txBox="1"/>
          <p:nvPr>
            <p:custDataLst>
              <p:tags r:id="rId3"/>
            </p:custDataLst>
          </p:nvPr>
        </p:nvSpPr>
        <p:spPr>
          <a:xfrm>
            <a:off x="1267762" y="5097319"/>
            <a:ext cx="2655384" cy="711538"/>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r" hangingPunct="0">
              <a:defRPr/>
            </a:pP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练习题目中哪个量是固定不变的？</a:t>
            </a:r>
          </a:p>
        </p:txBody>
      </p:sp>
      <p:sp>
        <p:nvSpPr>
          <p:cNvPr id="49" name="MH_Text_4">
            <a:extLst>
              <a:ext uri="{FF2B5EF4-FFF2-40B4-BE49-F238E27FC236}">
                <a16:creationId xmlns:a16="http://schemas.microsoft.com/office/drawing/2014/main" xmlns="" id="{5F013D07-D5D1-4918-BA9E-613A8C48A3DB}"/>
              </a:ext>
            </a:extLst>
          </p:cNvPr>
          <p:cNvSpPr txBox="1"/>
          <p:nvPr>
            <p:custDataLst>
              <p:tags r:id="rId4"/>
            </p:custDataLst>
          </p:nvPr>
        </p:nvSpPr>
        <p:spPr>
          <a:xfrm>
            <a:off x="8307835" y="2104182"/>
            <a:ext cx="2655384" cy="878831"/>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hangingPunct="0">
              <a:defRPr/>
            </a:pP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 谁和谁成比例关系</a:t>
            </a:r>
            <a:r>
              <a:rPr lang="en-US" altLang="zh-CN"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你是怎么判断的？</a:t>
            </a:r>
          </a:p>
        </p:txBody>
      </p:sp>
      <p:sp>
        <p:nvSpPr>
          <p:cNvPr id="51" name="MH_Text_4">
            <a:extLst>
              <a:ext uri="{FF2B5EF4-FFF2-40B4-BE49-F238E27FC236}">
                <a16:creationId xmlns:a16="http://schemas.microsoft.com/office/drawing/2014/main" xmlns="" id="{F049F891-0C3A-4BB2-ADDF-48BDC8820BE3}"/>
              </a:ext>
            </a:extLst>
          </p:cNvPr>
          <p:cNvSpPr txBox="1"/>
          <p:nvPr>
            <p:custDataLst>
              <p:tags r:id="rId5"/>
            </p:custDataLst>
          </p:nvPr>
        </p:nvSpPr>
        <p:spPr>
          <a:xfrm>
            <a:off x="8329007" y="5094783"/>
            <a:ext cx="2655384" cy="711538"/>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hangingPunct="0">
              <a:defRPr/>
            </a:pPr>
            <a:r>
              <a:rPr lang="zh-CN" altLang="en-US" sz="20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在列出等式的过程中，你有哪些疑问？</a:t>
            </a:r>
          </a:p>
        </p:txBody>
      </p:sp>
      <p:cxnSp>
        <p:nvCxnSpPr>
          <p:cNvPr id="53" name="直接连接符 52">
            <a:extLst>
              <a:ext uri="{FF2B5EF4-FFF2-40B4-BE49-F238E27FC236}">
                <a16:creationId xmlns:a16="http://schemas.microsoft.com/office/drawing/2014/main" xmlns="" id="{9444F0BE-D6B7-4F4D-A131-BB70921F5438}"/>
              </a:ext>
            </a:extLst>
          </p:cNvPr>
          <p:cNvCxnSpPr/>
          <p:nvPr/>
        </p:nvCxnSpPr>
        <p:spPr>
          <a:xfrm>
            <a:off x="3935413" y="2349500"/>
            <a:ext cx="745591" cy="466221"/>
          </a:xfrm>
          <a:prstGeom prst="line">
            <a:avLst/>
          </a:prstGeom>
          <a:ln>
            <a:solidFill>
              <a:srgbClr val="004952"/>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20CE99FC-1AFE-4D60-9942-97B628C5603A}"/>
              </a:ext>
            </a:extLst>
          </p:cNvPr>
          <p:cNvCxnSpPr/>
          <p:nvPr/>
        </p:nvCxnSpPr>
        <p:spPr>
          <a:xfrm>
            <a:off x="7521514" y="4897297"/>
            <a:ext cx="745591" cy="466221"/>
          </a:xfrm>
          <a:prstGeom prst="line">
            <a:avLst/>
          </a:prstGeom>
          <a:ln>
            <a:solidFill>
              <a:srgbClr val="004952"/>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3D097DA0-0886-4EC3-99D8-AADDD8A18B54}"/>
              </a:ext>
            </a:extLst>
          </p:cNvPr>
          <p:cNvCxnSpPr>
            <a:cxnSpLocks/>
          </p:cNvCxnSpPr>
          <p:nvPr/>
        </p:nvCxnSpPr>
        <p:spPr>
          <a:xfrm rot="7440000">
            <a:off x="7456962" y="2436080"/>
            <a:ext cx="745591" cy="466221"/>
          </a:xfrm>
          <a:prstGeom prst="line">
            <a:avLst/>
          </a:prstGeom>
          <a:ln>
            <a:solidFill>
              <a:srgbClr val="004952"/>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EB8A9C68-EF1F-4E7E-8D00-8A96019F9C62}"/>
              </a:ext>
            </a:extLst>
          </p:cNvPr>
          <p:cNvCxnSpPr>
            <a:cxnSpLocks/>
          </p:cNvCxnSpPr>
          <p:nvPr/>
        </p:nvCxnSpPr>
        <p:spPr>
          <a:xfrm rot="7440000">
            <a:off x="3964339" y="4786758"/>
            <a:ext cx="745591" cy="466221"/>
          </a:xfrm>
          <a:prstGeom prst="line">
            <a:avLst/>
          </a:prstGeom>
          <a:ln>
            <a:solidFill>
              <a:srgbClr val="00495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52726186"/>
      </p:ext>
    </p:extLst>
  </p:cSld>
  <p:clrMapOvr>
    <a:masterClrMapping/>
  </p:clrMapOvr>
  <mc:AlternateContent xmlns:mc="http://schemas.openxmlformats.org/markup-compatibility/2006">
    <mc:Choice xmlns:p15="http://schemas.microsoft.com/office/powerpoint/2012/main" xmlns="" Requires="p15">
      <p:transition spd="slow" advClick="0" advTm="2000">
        <p15:prstTrans prst="pageCurlDoubl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 calcmode="lin" valueType="num">
                                      <p:cBhvr>
                                        <p:cTn id="9" dur="1000" fill="hold"/>
                                        <p:tgtEl>
                                          <p:spTgt spid="33"/>
                                        </p:tgtEl>
                                        <p:attrNameLst>
                                          <p:attrName>style.rotation</p:attrName>
                                        </p:attrNameLst>
                                      </p:cBhvr>
                                      <p:tavLst>
                                        <p:tav tm="0">
                                          <p:val>
                                            <p:fltVal val="90"/>
                                          </p:val>
                                        </p:tav>
                                        <p:tav tm="100000">
                                          <p:val>
                                            <p:fltVal val="0"/>
                                          </p:val>
                                        </p:tav>
                                      </p:tavLst>
                                    </p:anim>
                                    <p:animEffect transition="in" filter="fade">
                                      <p:cBhvr>
                                        <p:cTn id="10" dur="1000"/>
                                        <p:tgtEl>
                                          <p:spTgt spid="3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style.rotation</p:attrName>
                                        </p:attrNameLst>
                                      </p:cBhvr>
                                      <p:tavLst>
                                        <p:tav tm="0">
                                          <p:val>
                                            <p:fltVal val="90"/>
                                          </p:val>
                                        </p:tav>
                                        <p:tav tm="100000">
                                          <p:val>
                                            <p:fltVal val="0"/>
                                          </p:val>
                                        </p:tav>
                                      </p:tavLst>
                                    </p:anim>
                                    <p:animEffect transition="in" filter="fade">
                                      <p:cBhvr>
                                        <p:cTn id="22" dur="1000"/>
                                        <p:tgtEl>
                                          <p:spTgt spid="2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1000" fill="hold"/>
                                        <p:tgtEl>
                                          <p:spTgt spid="49"/>
                                        </p:tgtEl>
                                        <p:attrNameLst>
                                          <p:attrName>ppt_w</p:attrName>
                                        </p:attrNameLst>
                                      </p:cBhvr>
                                      <p:tavLst>
                                        <p:tav tm="0">
                                          <p:val>
                                            <p:fltVal val="0"/>
                                          </p:val>
                                        </p:tav>
                                        <p:tav tm="100000">
                                          <p:val>
                                            <p:strVal val="#ppt_w"/>
                                          </p:val>
                                        </p:tav>
                                      </p:tavLst>
                                    </p:anim>
                                    <p:anim calcmode="lin" valueType="num">
                                      <p:cBhvr>
                                        <p:cTn id="26" dur="1000" fill="hold"/>
                                        <p:tgtEl>
                                          <p:spTgt spid="49"/>
                                        </p:tgtEl>
                                        <p:attrNameLst>
                                          <p:attrName>ppt_h</p:attrName>
                                        </p:attrNameLst>
                                      </p:cBhvr>
                                      <p:tavLst>
                                        <p:tav tm="0">
                                          <p:val>
                                            <p:fltVal val="0"/>
                                          </p:val>
                                        </p:tav>
                                        <p:tav tm="100000">
                                          <p:val>
                                            <p:strVal val="#ppt_h"/>
                                          </p:val>
                                        </p:tav>
                                      </p:tavLst>
                                    </p:anim>
                                    <p:anim calcmode="lin" valueType="num">
                                      <p:cBhvr>
                                        <p:cTn id="27" dur="1000" fill="hold"/>
                                        <p:tgtEl>
                                          <p:spTgt spid="49"/>
                                        </p:tgtEl>
                                        <p:attrNameLst>
                                          <p:attrName>style.rotation</p:attrName>
                                        </p:attrNameLst>
                                      </p:cBhvr>
                                      <p:tavLst>
                                        <p:tav tm="0">
                                          <p:val>
                                            <p:fltVal val="90"/>
                                          </p:val>
                                        </p:tav>
                                        <p:tav tm="100000">
                                          <p:val>
                                            <p:fltVal val="0"/>
                                          </p:val>
                                        </p:tav>
                                      </p:tavLst>
                                    </p:anim>
                                    <p:animEffect transition="in" filter="fade">
                                      <p:cBhvr>
                                        <p:cTn id="28" dur="1000"/>
                                        <p:tgtEl>
                                          <p:spTgt spid="4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1000" fill="hold"/>
                                        <p:tgtEl>
                                          <p:spTgt spid="51"/>
                                        </p:tgtEl>
                                        <p:attrNameLst>
                                          <p:attrName>ppt_w</p:attrName>
                                        </p:attrNameLst>
                                      </p:cBhvr>
                                      <p:tavLst>
                                        <p:tav tm="0">
                                          <p:val>
                                            <p:fltVal val="0"/>
                                          </p:val>
                                        </p:tav>
                                        <p:tav tm="100000">
                                          <p:val>
                                            <p:strVal val="#ppt_w"/>
                                          </p:val>
                                        </p:tav>
                                      </p:tavLst>
                                    </p:anim>
                                    <p:anim calcmode="lin" valueType="num">
                                      <p:cBhvr>
                                        <p:cTn id="32" dur="1000" fill="hold"/>
                                        <p:tgtEl>
                                          <p:spTgt spid="51"/>
                                        </p:tgtEl>
                                        <p:attrNameLst>
                                          <p:attrName>ppt_h</p:attrName>
                                        </p:attrNameLst>
                                      </p:cBhvr>
                                      <p:tavLst>
                                        <p:tav tm="0">
                                          <p:val>
                                            <p:fltVal val="0"/>
                                          </p:val>
                                        </p:tav>
                                        <p:tav tm="100000">
                                          <p:val>
                                            <p:strVal val="#ppt_h"/>
                                          </p:val>
                                        </p:tav>
                                      </p:tavLst>
                                    </p:anim>
                                    <p:anim calcmode="lin" valueType="num">
                                      <p:cBhvr>
                                        <p:cTn id="33" dur="1000" fill="hold"/>
                                        <p:tgtEl>
                                          <p:spTgt spid="51"/>
                                        </p:tgtEl>
                                        <p:attrNameLst>
                                          <p:attrName>style.rotation</p:attrName>
                                        </p:attrNameLst>
                                      </p:cBhvr>
                                      <p:tavLst>
                                        <p:tav tm="0">
                                          <p:val>
                                            <p:fltVal val="90"/>
                                          </p:val>
                                        </p:tav>
                                        <p:tav tm="100000">
                                          <p:val>
                                            <p:fltVal val="0"/>
                                          </p:val>
                                        </p:tav>
                                      </p:tavLst>
                                    </p:anim>
                                    <p:animEffect transition="in" filter="fade">
                                      <p:cBhvr>
                                        <p:cTn id="34"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6" grpId="0"/>
      <p:bldP spid="28" grpId="0"/>
      <p:bldP spid="49"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xmlns="" id="{3EB90FCB-0FCB-4BFE-826E-71C7193BEF3F}"/>
              </a:ext>
            </a:extLst>
          </p:cNvPr>
          <p:cNvSpPr txBox="1"/>
          <p:nvPr/>
        </p:nvSpPr>
        <p:spPr>
          <a:xfrm>
            <a:off x="806713" y="1047239"/>
            <a:ext cx="377539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教师总结课堂经验</a:t>
            </a:r>
          </a:p>
        </p:txBody>
      </p:sp>
      <p:sp>
        <p:nvSpPr>
          <p:cNvPr id="24" name="KSO_Shape">
            <a:extLst>
              <a:ext uri="{FF2B5EF4-FFF2-40B4-BE49-F238E27FC236}">
                <a16:creationId xmlns:a16="http://schemas.microsoft.com/office/drawing/2014/main" xmlns="" id="{DBFB8830-22A6-46C2-A9D3-EBACC9848156}"/>
              </a:ext>
            </a:extLst>
          </p:cNvPr>
          <p:cNvSpPr/>
          <p:nvPr/>
        </p:nvSpPr>
        <p:spPr>
          <a:xfrm>
            <a:off x="1792371" y="200183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gradFill flip="none" rotWithShape="1">
            <a:gsLst>
              <a:gs pos="0">
                <a:srgbClr val="A6591A"/>
              </a:gs>
              <a:gs pos="48000">
                <a:srgbClr val="DF8439"/>
              </a:gs>
              <a:gs pos="100000">
                <a:srgbClr val="01BE6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0" name="KSO_Shape">
            <a:extLst>
              <a:ext uri="{FF2B5EF4-FFF2-40B4-BE49-F238E27FC236}">
                <a16:creationId xmlns:a16="http://schemas.microsoft.com/office/drawing/2014/main" xmlns="" id="{BE253A6D-78F4-4702-9C78-BB10650874F6}"/>
              </a:ext>
            </a:extLst>
          </p:cNvPr>
          <p:cNvSpPr/>
          <p:nvPr/>
        </p:nvSpPr>
        <p:spPr>
          <a:xfrm>
            <a:off x="4214120" y="200183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gradFill flip="none" rotWithShape="1">
            <a:gsLst>
              <a:gs pos="0">
                <a:srgbClr val="A6591A"/>
              </a:gs>
              <a:gs pos="48000">
                <a:srgbClr val="DF8439"/>
              </a:gs>
              <a:gs pos="100000">
                <a:srgbClr val="01BE6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1" name="KSO_Shape">
            <a:extLst>
              <a:ext uri="{FF2B5EF4-FFF2-40B4-BE49-F238E27FC236}">
                <a16:creationId xmlns:a16="http://schemas.microsoft.com/office/drawing/2014/main" xmlns="" id="{489BC792-A4A3-4088-9C1B-BFF314DED59D}"/>
              </a:ext>
            </a:extLst>
          </p:cNvPr>
          <p:cNvSpPr/>
          <p:nvPr/>
        </p:nvSpPr>
        <p:spPr>
          <a:xfrm>
            <a:off x="6647397" y="200183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gradFill flip="none" rotWithShape="1">
            <a:gsLst>
              <a:gs pos="0">
                <a:srgbClr val="A6591A"/>
              </a:gs>
              <a:gs pos="48000">
                <a:srgbClr val="DF8439"/>
              </a:gs>
              <a:gs pos="100000">
                <a:srgbClr val="01BE6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2" name="KSO_Shape">
            <a:extLst>
              <a:ext uri="{FF2B5EF4-FFF2-40B4-BE49-F238E27FC236}">
                <a16:creationId xmlns:a16="http://schemas.microsoft.com/office/drawing/2014/main" xmlns="" id="{04CF70E4-1AC4-40C3-8B8C-88D7C96BE14D}"/>
              </a:ext>
            </a:extLst>
          </p:cNvPr>
          <p:cNvSpPr/>
          <p:nvPr/>
        </p:nvSpPr>
        <p:spPr>
          <a:xfrm>
            <a:off x="9067115" y="200183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gradFill flip="none" rotWithShape="1">
            <a:gsLst>
              <a:gs pos="0">
                <a:srgbClr val="A6591A"/>
              </a:gs>
              <a:gs pos="48000">
                <a:srgbClr val="DF8439"/>
              </a:gs>
              <a:gs pos="100000">
                <a:srgbClr val="01BE6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3" name="文本框 42">
            <a:extLst>
              <a:ext uri="{FF2B5EF4-FFF2-40B4-BE49-F238E27FC236}">
                <a16:creationId xmlns:a16="http://schemas.microsoft.com/office/drawing/2014/main" xmlns="" id="{AD672685-C724-4A48-995F-8DB599C8D8E7}"/>
              </a:ext>
            </a:extLst>
          </p:cNvPr>
          <p:cNvSpPr txBox="1"/>
          <p:nvPr/>
        </p:nvSpPr>
        <p:spPr>
          <a:xfrm>
            <a:off x="2320363" y="2794244"/>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问答</a:t>
            </a:r>
          </a:p>
        </p:txBody>
      </p:sp>
      <p:sp>
        <p:nvSpPr>
          <p:cNvPr id="44" name="文本框 43">
            <a:extLst>
              <a:ext uri="{FF2B5EF4-FFF2-40B4-BE49-F238E27FC236}">
                <a16:creationId xmlns:a16="http://schemas.microsoft.com/office/drawing/2014/main" xmlns="" id="{20501169-F07C-4F4E-9CCA-CF715B155275}"/>
              </a:ext>
            </a:extLst>
          </p:cNvPr>
          <p:cNvSpPr txBox="1"/>
          <p:nvPr/>
        </p:nvSpPr>
        <p:spPr>
          <a:xfrm>
            <a:off x="4730537" y="2794244"/>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比较</a:t>
            </a:r>
          </a:p>
        </p:txBody>
      </p:sp>
      <p:sp>
        <p:nvSpPr>
          <p:cNvPr id="45" name="文本框 44">
            <a:extLst>
              <a:ext uri="{FF2B5EF4-FFF2-40B4-BE49-F238E27FC236}">
                <a16:creationId xmlns:a16="http://schemas.microsoft.com/office/drawing/2014/main" xmlns="" id="{537C7273-794E-4CEE-8DE8-2590881A0554}"/>
              </a:ext>
            </a:extLst>
          </p:cNvPr>
          <p:cNvSpPr txBox="1"/>
          <p:nvPr/>
        </p:nvSpPr>
        <p:spPr>
          <a:xfrm>
            <a:off x="7163214" y="2794240"/>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分析</a:t>
            </a:r>
          </a:p>
        </p:txBody>
      </p:sp>
      <p:sp>
        <p:nvSpPr>
          <p:cNvPr id="46" name="文本框 45">
            <a:extLst>
              <a:ext uri="{FF2B5EF4-FFF2-40B4-BE49-F238E27FC236}">
                <a16:creationId xmlns:a16="http://schemas.microsoft.com/office/drawing/2014/main" xmlns="" id="{49E9C36C-AAC6-4FFD-BFDC-7B9CF74FF377}"/>
              </a:ext>
            </a:extLst>
          </p:cNvPr>
          <p:cNvSpPr txBox="1"/>
          <p:nvPr/>
        </p:nvSpPr>
        <p:spPr>
          <a:xfrm>
            <a:off x="9594807" y="2805816"/>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预测</a:t>
            </a:r>
          </a:p>
        </p:txBody>
      </p:sp>
      <p:sp>
        <p:nvSpPr>
          <p:cNvPr id="47" name="矩形 46">
            <a:extLst>
              <a:ext uri="{FF2B5EF4-FFF2-40B4-BE49-F238E27FC236}">
                <a16:creationId xmlns:a16="http://schemas.microsoft.com/office/drawing/2014/main" xmlns="" id="{A704D675-D99B-45CE-A913-CEBF58FC1AD1}"/>
              </a:ext>
            </a:extLst>
          </p:cNvPr>
          <p:cNvSpPr/>
          <p:nvPr/>
        </p:nvSpPr>
        <p:spPr>
          <a:xfrm>
            <a:off x="1622732" y="479389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通过问答式帮助学生梳理用正比例解决问题的思考过程</a:t>
            </a:r>
          </a:p>
        </p:txBody>
      </p:sp>
      <p:sp>
        <p:nvSpPr>
          <p:cNvPr id="50" name="矩形 49">
            <a:extLst>
              <a:ext uri="{FF2B5EF4-FFF2-40B4-BE49-F238E27FC236}">
                <a16:creationId xmlns:a16="http://schemas.microsoft.com/office/drawing/2014/main" xmlns="" id="{FCFD6CA2-AF8A-4784-B835-031E95C3FE35}"/>
              </a:ext>
            </a:extLst>
          </p:cNvPr>
          <p:cNvSpPr/>
          <p:nvPr/>
        </p:nvSpPr>
        <p:spPr>
          <a:xfrm>
            <a:off x="4056989" y="479389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通过进行比较，加深方程和比例概念的理解和正确使用</a:t>
            </a:r>
          </a:p>
        </p:txBody>
      </p:sp>
      <p:sp>
        <p:nvSpPr>
          <p:cNvPr id="52" name="矩形 51">
            <a:extLst>
              <a:ext uri="{FF2B5EF4-FFF2-40B4-BE49-F238E27FC236}">
                <a16:creationId xmlns:a16="http://schemas.microsoft.com/office/drawing/2014/main" xmlns="" id="{53760C30-BE71-45E1-BEAF-19A4B8A5A194}"/>
              </a:ext>
            </a:extLst>
          </p:cNvPr>
          <p:cNvSpPr/>
          <p:nvPr/>
        </p:nvSpPr>
        <p:spPr>
          <a:xfrm>
            <a:off x="6563972" y="479389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引导学生独立思考概括出用正比例解决问题的基本策略</a:t>
            </a:r>
          </a:p>
        </p:txBody>
      </p:sp>
      <p:sp>
        <p:nvSpPr>
          <p:cNvPr id="54" name="矩形 53">
            <a:extLst>
              <a:ext uri="{FF2B5EF4-FFF2-40B4-BE49-F238E27FC236}">
                <a16:creationId xmlns:a16="http://schemas.microsoft.com/office/drawing/2014/main" xmlns="" id="{9D69BFEC-F2F0-4755-974B-ECBA5E89F817}"/>
              </a:ext>
            </a:extLst>
          </p:cNvPr>
          <p:cNvSpPr/>
          <p:nvPr/>
        </p:nvSpPr>
        <p:spPr>
          <a:xfrm>
            <a:off x="9032548" y="479389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充分考虑学生对本节课知识的元认知，预测学生的预习能力</a:t>
            </a:r>
          </a:p>
        </p:txBody>
      </p:sp>
      <p:grpSp>
        <p:nvGrpSpPr>
          <p:cNvPr id="55" name="PA-cloud-weather-drop-rain-forecast-water-icon-274395">
            <a:extLst>
              <a:ext uri="{FF2B5EF4-FFF2-40B4-BE49-F238E27FC236}">
                <a16:creationId xmlns:a16="http://schemas.microsoft.com/office/drawing/2014/main" xmlns="" id="{112A616E-4878-4343-A190-36CB71EC3B38}"/>
              </a:ext>
            </a:extLst>
          </p:cNvPr>
          <p:cNvGrpSpPr>
            <a:grpSpLocks noChangeAspect="1"/>
          </p:cNvGrpSpPr>
          <p:nvPr>
            <p:custDataLst>
              <p:tags r:id="rId1"/>
            </p:custDataLst>
          </p:nvPr>
        </p:nvGrpSpPr>
        <p:grpSpPr bwMode="auto">
          <a:xfrm>
            <a:off x="2487173" y="4156303"/>
            <a:ext cx="492245" cy="540000"/>
            <a:chOff x="2974" y="1019"/>
            <a:chExt cx="2010" cy="2205"/>
          </a:xfrm>
          <a:solidFill>
            <a:srgbClr val="004952"/>
          </a:solidFill>
        </p:grpSpPr>
        <p:sp>
          <p:nvSpPr>
            <p:cNvPr id="56" name="PA-任意多边形 2686">
              <a:extLst>
                <a:ext uri="{FF2B5EF4-FFF2-40B4-BE49-F238E27FC236}">
                  <a16:creationId xmlns:a16="http://schemas.microsoft.com/office/drawing/2014/main" xmlns="" id="{BD0D2573-3390-4056-8CA0-C30A448B2154}"/>
                </a:ext>
              </a:extLst>
            </p:cNvPr>
            <p:cNvSpPr>
              <a:spLocks/>
            </p:cNvSpPr>
            <p:nvPr>
              <p:custDataLst>
                <p:tags r:id="rId26"/>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PA-任意多边形 2687">
              <a:extLst>
                <a:ext uri="{FF2B5EF4-FFF2-40B4-BE49-F238E27FC236}">
                  <a16:creationId xmlns:a16="http://schemas.microsoft.com/office/drawing/2014/main" xmlns="" id="{E93750F1-A2F5-460E-8EC9-42EE68F1F8AE}"/>
                </a:ext>
              </a:extLst>
            </p:cNvPr>
            <p:cNvSpPr>
              <a:spLocks/>
            </p:cNvSpPr>
            <p:nvPr>
              <p:custDataLst>
                <p:tags r:id="rId27"/>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PA-任意多边形 2688">
              <a:extLst>
                <a:ext uri="{FF2B5EF4-FFF2-40B4-BE49-F238E27FC236}">
                  <a16:creationId xmlns:a16="http://schemas.microsoft.com/office/drawing/2014/main" xmlns="" id="{FC0B447C-A560-4E8E-AB61-0A6522C78940}"/>
                </a:ext>
              </a:extLst>
            </p:cNvPr>
            <p:cNvSpPr>
              <a:spLocks/>
            </p:cNvSpPr>
            <p:nvPr>
              <p:custDataLst>
                <p:tags r:id="rId28"/>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PA-任意多边形 2689">
              <a:extLst>
                <a:ext uri="{FF2B5EF4-FFF2-40B4-BE49-F238E27FC236}">
                  <a16:creationId xmlns:a16="http://schemas.microsoft.com/office/drawing/2014/main" xmlns="" id="{AED1CC95-6442-4986-A28A-36BB113BBE10}"/>
                </a:ext>
              </a:extLst>
            </p:cNvPr>
            <p:cNvSpPr>
              <a:spLocks/>
            </p:cNvSpPr>
            <p:nvPr>
              <p:custDataLst>
                <p:tags r:id="rId29"/>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PA-任意多边形 2690">
              <a:extLst>
                <a:ext uri="{FF2B5EF4-FFF2-40B4-BE49-F238E27FC236}">
                  <a16:creationId xmlns:a16="http://schemas.microsoft.com/office/drawing/2014/main" xmlns="" id="{86FD493D-A3A8-425B-9F79-78E7F9127D7A}"/>
                </a:ext>
              </a:extLst>
            </p:cNvPr>
            <p:cNvSpPr>
              <a:spLocks/>
            </p:cNvSpPr>
            <p:nvPr>
              <p:custDataLst>
                <p:tags r:id="rId30"/>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PA-任意多边形 2691">
              <a:extLst>
                <a:ext uri="{FF2B5EF4-FFF2-40B4-BE49-F238E27FC236}">
                  <a16:creationId xmlns:a16="http://schemas.microsoft.com/office/drawing/2014/main" xmlns="" id="{BFC1F8AE-317E-45DA-8CB7-937AC62A0D82}"/>
                </a:ext>
              </a:extLst>
            </p:cNvPr>
            <p:cNvSpPr>
              <a:spLocks/>
            </p:cNvSpPr>
            <p:nvPr>
              <p:custDataLst>
                <p:tags r:id="rId31"/>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PA-任意多边形 2692">
              <a:extLst>
                <a:ext uri="{FF2B5EF4-FFF2-40B4-BE49-F238E27FC236}">
                  <a16:creationId xmlns:a16="http://schemas.microsoft.com/office/drawing/2014/main" xmlns="" id="{95068554-0245-4744-A86D-BBBEDF1EFF7E}"/>
                </a:ext>
              </a:extLst>
            </p:cNvPr>
            <p:cNvSpPr>
              <a:spLocks/>
            </p:cNvSpPr>
            <p:nvPr>
              <p:custDataLst>
                <p:tags r:id="rId32"/>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9" name="PA-cloud-weather-drop-rain-forecast-water-icon-274395">
            <a:extLst>
              <a:ext uri="{FF2B5EF4-FFF2-40B4-BE49-F238E27FC236}">
                <a16:creationId xmlns:a16="http://schemas.microsoft.com/office/drawing/2014/main" xmlns="" id="{23A00943-E3FB-45D3-9905-AB4F8A39415F}"/>
              </a:ext>
            </a:extLst>
          </p:cNvPr>
          <p:cNvGrpSpPr>
            <a:grpSpLocks noChangeAspect="1"/>
          </p:cNvGrpSpPr>
          <p:nvPr>
            <p:custDataLst>
              <p:tags r:id="rId2"/>
            </p:custDataLst>
          </p:nvPr>
        </p:nvGrpSpPr>
        <p:grpSpPr bwMode="auto">
          <a:xfrm>
            <a:off x="4989234" y="4158231"/>
            <a:ext cx="492245" cy="540000"/>
            <a:chOff x="2974" y="1019"/>
            <a:chExt cx="2010" cy="2205"/>
          </a:xfrm>
          <a:solidFill>
            <a:srgbClr val="004952"/>
          </a:solidFill>
        </p:grpSpPr>
        <p:sp>
          <p:nvSpPr>
            <p:cNvPr id="70" name="PA-任意多边形 2686">
              <a:extLst>
                <a:ext uri="{FF2B5EF4-FFF2-40B4-BE49-F238E27FC236}">
                  <a16:creationId xmlns:a16="http://schemas.microsoft.com/office/drawing/2014/main" xmlns="" id="{10DC58B0-F8B8-480A-98ED-D2FC7BC4A5B9}"/>
                </a:ext>
              </a:extLst>
            </p:cNvPr>
            <p:cNvSpPr>
              <a:spLocks/>
            </p:cNvSpPr>
            <p:nvPr>
              <p:custDataLst>
                <p:tags r:id="rId19"/>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PA-任意多边形 2687">
              <a:extLst>
                <a:ext uri="{FF2B5EF4-FFF2-40B4-BE49-F238E27FC236}">
                  <a16:creationId xmlns:a16="http://schemas.microsoft.com/office/drawing/2014/main" xmlns="" id="{78ADC39C-DA7A-4E0C-AC62-486275B0698E}"/>
                </a:ext>
              </a:extLst>
            </p:cNvPr>
            <p:cNvSpPr>
              <a:spLocks/>
            </p:cNvSpPr>
            <p:nvPr>
              <p:custDataLst>
                <p:tags r:id="rId20"/>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PA-任意多边形 2688">
              <a:extLst>
                <a:ext uri="{FF2B5EF4-FFF2-40B4-BE49-F238E27FC236}">
                  <a16:creationId xmlns:a16="http://schemas.microsoft.com/office/drawing/2014/main" xmlns="" id="{BA89DA3C-B323-402C-95E8-8635A3FBD968}"/>
                </a:ext>
              </a:extLst>
            </p:cNvPr>
            <p:cNvSpPr>
              <a:spLocks/>
            </p:cNvSpPr>
            <p:nvPr>
              <p:custDataLst>
                <p:tags r:id="rId21"/>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PA-任意多边形 2689">
              <a:extLst>
                <a:ext uri="{FF2B5EF4-FFF2-40B4-BE49-F238E27FC236}">
                  <a16:creationId xmlns:a16="http://schemas.microsoft.com/office/drawing/2014/main" xmlns="" id="{5E9082EF-A9CC-4A91-BE0B-E4F8482EC295}"/>
                </a:ext>
              </a:extLst>
            </p:cNvPr>
            <p:cNvSpPr>
              <a:spLocks/>
            </p:cNvSpPr>
            <p:nvPr>
              <p:custDataLst>
                <p:tags r:id="rId22"/>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PA-任意多边形 2690">
              <a:extLst>
                <a:ext uri="{FF2B5EF4-FFF2-40B4-BE49-F238E27FC236}">
                  <a16:creationId xmlns:a16="http://schemas.microsoft.com/office/drawing/2014/main" xmlns="" id="{D94D52D9-B772-4FF9-BEAA-D29760081B0A}"/>
                </a:ext>
              </a:extLst>
            </p:cNvPr>
            <p:cNvSpPr>
              <a:spLocks/>
            </p:cNvSpPr>
            <p:nvPr>
              <p:custDataLst>
                <p:tags r:id="rId23"/>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PA-任意多边形 2691">
              <a:extLst>
                <a:ext uri="{FF2B5EF4-FFF2-40B4-BE49-F238E27FC236}">
                  <a16:creationId xmlns:a16="http://schemas.microsoft.com/office/drawing/2014/main" xmlns="" id="{0B367FBE-6024-4EA6-9290-99F3B584123F}"/>
                </a:ext>
              </a:extLst>
            </p:cNvPr>
            <p:cNvSpPr>
              <a:spLocks/>
            </p:cNvSpPr>
            <p:nvPr>
              <p:custDataLst>
                <p:tags r:id="rId24"/>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PA-任意多边形 2692">
              <a:extLst>
                <a:ext uri="{FF2B5EF4-FFF2-40B4-BE49-F238E27FC236}">
                  <a16:creationId xmlns:a16="http://schemas.microsoft.com/office/drawing/2014/main" xmlns="" id="{DB1A84B8-FAE3-4CDC-8742-D59FE641B889}"/>
                </a:ext>
              </a:extLst>
            </p:cNvPr>
            <p:cNvSpPr>
              <a:spLocks/>
            </p:cNvSpPr>
            <p:nvPr>
              <p:custDataLst>
                <p:tags r:id="rId25"/>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7" name="PA-cloud-weather-drop-rain-forecast-water-icon-274395">
            <a:extLst>
              <a:ext uri="{FF2B5EF4-FFF2-40B4-BE49-F238E27FC236}">
                <a16:creationId xmlns:a16="http://schemas.microsoft.com/office/drawing/2014/main" xmlns="" id="{3031A6DA-ABE3-4C46-9C0F-DB27BC37FEB5}"/>
              </a:ext>
            </a:extLst>
          </p:cNvPr>
          <p:cNvGrpSpPr>
            <a:grpSpLocks noChangeAspect="1"/>
          </p:cNvGrpSpPr>
          <p:nvPr>
            <p:custDataLst>
              <p:tags r:id="rId3"/>
            </p:custDataLst>
          </p:nvPr>
        </p:nvGrpSpPr>
        <p:grpSpPr bwMode="auto">
          <a:xfrm>
            <a:off x="7477798" y="4158234"/>
            <a:ext cx="492245" cy="540000"/>
            <a:chOff x="2974" y="1019"/>
            <a:chExt cx="2010" cy="2205"/>
          </a:xfrm>
          <a:solidFill>
            <a:srgbClr val="004952"/>
          </a:solidFill>
        </p:grpSpPr>
        <p:sp>
          <p:nvSpPr>
            <p:cNvPr id="78" name="PA-任意多边形 2686">
              <a:extLst>
                <a:ext uri="{FF2B5EF4-FFF2-40B4-BE49-F238E27FC236}">
                  <a16:creationId xmlns:a16="http://schemas.microsoft.com/office/drawing/2014/main" xmlns="" id="{59572751-D852-41B7-8BF4-F3EA15DA7E91}"/>
                </a:ext>
              </a:extLst>
            </p:cNvPr>
            <p:cNvSpPr>
              <a:spLocks/>
            </p:cNvSpPr>
            <p:nvPr>
              <p:custDataLst>
                <p:tags r:id="rId12"/>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PA-任意多边形 2687">
              <a:extLst>
                <a:ext uri="{FF2B5EF4-FFF2-40B4-BE49-F238E27FC236}">
                  <a16:creationId xmlns:a16="http://schemas.microsoft.com/office/drawing/2014/main" xmlns="" id="{D4C16B1D-6191-4406-9A7D-7F11668E80FA}"/>
                </a:ext>
              </a:extLst>
            </p:cNvPr>
            <p:cNvSpPr>
              <a:spLocks/>
            </p:cNvSpPr>
            <p:nvPr>
              <p:custDataLst>
                <p:tags r:id="rId13"/>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PA-任意多边形 2688">
              <a:extLst>
                <a:ext uri="{FF2B5EF4-FFF2-40B4-BE49-F238E27FC236}">
                  <a16:creationId xmlns:a16="http://schemas.microsoft.com/office/drawing/2014/main" xmlns="" id="{846D9026-0AB9-47FF-91F6-F6C4737B88E3}"/>
                </a:ext>
              </a:extLst>
            </p:cNvPr>
            <p:cNvSpPr>
              <a:spLocks/>
            </p:cNvSpPr>
            <p:nvPr>
              <p:custDataLst>
                <p:tags r:id="rId14"/>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PA-任意多边形 2689">
              <a:extLst>
                <a:ext uri="{FF2B5EF4-FFF2-40B4-BE49-F238E27FC236}">
                  <a16:creationId xmlns:a16="http://schemas.microsoft.com/office/drawing/2014/main" xmlns="" id="{ED9BAE6F-DA63-41BF-B13A-A833FCE148A3}"/>
                </a:ext>
              </a:extLst>
            </p:cNvPr>
            <p:cNvSpPr>
              <a:spLocks/>
            </p:cNvSpPr>
            <p:nvPr>
              <p:custDataLst>
                <p:tags r:id="rId15"/>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PA-任意多边形 2690">
              <a:extLst>
                <a:ext uri="{FF2B5EF4-FFF2-40B4-BE49-F238E27FC236}">
                  <a16:creationId xmlns:a16="http://schemas.microsoft.com/office/drawing/2014/main" xmlns="" id="{5594019D-E6D0-4890-92DD-DA7411C60B57}"/>
                </a:ext>
              </a:extLst>
            </p:cNvPr>
            <p:cNvSpPr>
              <a:spLocks/>
            </p:cNvSpPr>
            <p:nvPr>
              <p:custDataLst>
                <p:tags r:id="rId16"/>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PA-任意多边形 2691">
              <a:extLst>
                <a:ext uri="{FF2B5EF4-FFF2-40B4-BE49-F238E27FC236}">
                  <a16:creationId xmlns:a16="http://schemas.microsoft.com/office/drawing/2014/main" xmlns="" id="{A9E4ED7C-C170-4CCA-BA7F-61F453901909}"/>
                </a:ext>
              </a:extLst>
            </p:cNvPr>
            <p:cNvSpPr>
              <a:spLocks/>
            </p:cNvSpPr>
            <p:nvPr>
              <p:custDataLst>
                <p:tags r:id="rId17"/>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PA-任意多边形 2692">
              <a:extLst>
                <a:ext uri="{FF2B5EF4-FFF2-40B4-BE49-F238E27FC236}">
                  <a16:creationId xmlns:a16="http://schemas.microsoft.com/office/drawing/2014/main" xmlns="" id="{83159546-9E59-49B9-A17C-EC9B01533D25}"/>
                </a:ext>
              </a:extLst>
            </p:cNvPr>
            <p:cNvSpPr>
              <a:spLocks/>
            </p:cNvSpPr>
            <p:nvPr>
              <p:custDataLst>
                <p:tags r:id="rId18"/>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5" name="PA-cloud-weather-drop-rain-forecast-water-icon-274395">
            <a:extLst>
              <a:ext uri="{FF2B5EF4-FFF2-40B4-BE49-F238E27FC236}">
                <a16:creationId xmlns:a16="http://schemas.microsoft.com/office/drawing/2014/main" xmlns="" id="{1B9C41CA-BA83-4C51-8E2A-F0AD5104921B}"/>
              </a:ext>
            </a:extLst>
          </p:cNvPr>
          <p:cNvGrpSpPr>
            <a:grpSpLocks noChangeAspect="1"/>
          </p:cNvGrpSpPr>
          <p:nvPr>
            <p:custDataLst>
              <p:tags r:id="rId4"/>
            </p:custDataLst>
          </p:nvPr>
        </p:nvGrpSpPr>
        <p:grpSpPr bwMode="auto">
          <a:xfrm>
            <a:off x="9966358" y="4158233"/>
            <a:ext cx="492245" cy="540000"/>
            <a:chOff x="2974" y="1019"/>
            <a:chExt cx="2010" cy="2205"/>
          </a:xfrm>
          <a:solidFill>
            <a:srgbClr val="004952"/>
          </a:solidFill>
        </p:grpSpPr>
        <p:sp>
          <p:nvSpPr>
            <p:cNvPr id="86" name="PA-任意多边形 2686">
              <a:extLst>
                <a:ext uri="{FF2B5EF4-FFF2-40B4-BE49-F238E27FC236}">
                  <a16:creationId xmlns:a16="http://schemas.microsoft.com/office/drawing/2014/main" xmlns="" id="{BF81ABFB-3613-4732-8141-2FD88FA56996}"/>
                </a:ext>
              </a:extLst>
            </p:cNvPr>
            <p:cNvSpPr>
              <a:spLocks/>
            </p:cNvSpPr>
            <p:nvPr>
              <p:custDataLst>
                <p:tags r:id="rId5"/>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PA-任意多边形 2687">
              <a:extLst>
                <a:ext uri="{FF2B5EF4-FFF2-40B4-BE49-F238E27FC236}">
                  <a16:creationId xmlns:a16="http://schemas.microsoft.com/office/drawing/2014/main" xmlns="" id="{B8A5DCA7-84F7-47F4-93A7-242209BFB979}"/>
                </a:ext>
              </a:extLst>
            </p:cNvPr>
            <p:cNvSpPr>
              <a:spLocks/>
            </p:cNvSpPr>
            <p:nvPr>
              <p:custDataLst>
                <p:tags r:id="rId6"/>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PA-任意多边形 2688">
              <a:extLst>
                <a:ext uri="{FF2B5EF4-FFF2-40B4-BE49-F238E27FC236}">
                  <a16:creationId xmlns:a16="http://schemas.microsoft.com/office/drawing/2014/main" xmlns="" id="{6A7933C5-B8B8-4C24-934C-749F89E2CB9A}"/>
                </a:ext>
              </a:extLst>
            </p:cNvPr>
            <p:cNvSpPr>
              <a:spLocks/>
            </p:cNvSpPr>
            <p:nvPr>
              <p:custDataLst>
                <p:tags r:id="rId7"/>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PA-任意多边形 2689">
              <a:extLst>
                <a:ext uri="{FF2B5EF4-FFF2-40B4-BE49-F238E27FC236}">
                  <a16:creationId xmlns:a16="http://schemas.microsoft.com/office/drawing/2014/main" xmlns="" id="{F344F3D6-1B07-4623-923F-3C0DA807A332}"/>
                </a:ext>
              </a:extLst>
            </p:cNvPr>
            <p:cNvSpPr>
              <a:spLocks/>
            </p:cNvSpPr>
            <p:nvPr>
              <p:custDataLst>
                <p:tags r:id="rId8"/>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PA-任意多边形 2690">
              <a:extLst>
                <a:ext uri="{FF2B5EF4-FFF2-40B4-BE49-F238E27FC236}">
                  <a16:creationId xmlns:a16="http://schemas.microsoft.com/office/drawing/2014/main" xmlns="" id="{1492AAC9-A0ED-4F4D-A44D-1192FCDE0594}"/>
                </a:ext>
              </a:extLst>
            </p:cNvPr>
            <p:cNvSpPr>
              <a:spLocks/>
            </p:cNvSpPr>
            <p:nvPr>
              <p:custDataLst>
                <p:tags r:id="rId9"/>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PA-任意多边形 2691">
              <a:extLst>
                <a:ext uri="{FF2B5EF4-FFF2-40B4-BE49-F238E27FC236}">
                  <a16:creationId xmlns:a16="http://schemas.microsoft.com/office/drawing/2014/main" xmlns="" id="{D70A11DB-8D36-473D-8649-B7C23500B096}"/>
                </a:ext>
              </a:extLst>
            </p:cNvPr>
            <p:cNvSpPr>
              <a:spLocks/>
            </p:cNvSpPr>
            <p:nvPr>
              <p:custDataLst>
                <p:tags r:id="rId10"/>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PA-任意多边形 2692">
              <a:extLst>
                <a:ext uri="{FF2B5EF4-FFF2-40B4-BE49-F238E27FC236}">
                  <a16:creationId xmlns:a16="http://schemas.microsoft.com/office/drawing/2014/main" xmlns="" id="{91EF0992-8694-4779-83C4-62487417B1C2}"/>
                </a:ext>
              </a:extLst>
            </p:cNvPr>
            <p:cNvSpPr>
              <a:spLocks/>
            </p:cNvSpPr>
            <p:nvPr>
              <p:custDataLst>
                <p:tags r:id="rId11"/>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920377762"/>
      </p:ext>
    </p:extLst>
  </p:cSld>
  <p:clrMapOvr>
    <a:masterClrMapping/>
  </p:clrMapOvr>
  <mc:AlternateContent xmlns:mc="http://schemas.openxmlformats.org/markup-compatibility/2006">
    <mc:Choice xmlns:p15="http://schemas.microsoft.com/office/powerpoint/2012/main" xmlns="" Requires="p15">
      <p:transition spd="slow"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1000" fill="hold"/>
                                        <p:tgtEl>
                                          <p:spTgt spid="46"/>
                                        </p:tgtEl>
                                        <p:attrNameLst>
                                          <p:attrName>ppt_w</p:attrName>
                                        </p:attrNameLst>
                                      </p:cBhvr>
                                      <p:tavLst>
                                        <p:tav tm="0">
                                          <p:val>
                                            <p:fltVal val="0"/>
                                          </p:val>
                                        </p:tav>
                                        <p:tav tm="100000">
                                          <p:val>
                                            <p:strVal val="#ppt_w"/>
                                          </p:val>
                                        </p:tav>
                                      </p:tavLst>
                                    </p:anim>
                                    <p:anim calcmode="lin" valueType="num">
                                      <p:cBhvr>
                                        <p:cTn id="32" dur="1000" fill="hold"/>
                                        <p:tgtEl>
                                          <p:spTgt spid="46"/>
                                        </p:tgtEl>
                                        <p:attrNameLst>
                                          <p:attrName>ppt_h</p:attrName>
                                        </p:attrNameLst>
                                      </p:cBhvr>
                                      <p:tavLst>
                                        <p:tav tm="0">
                                          <p:val>
                                            <p:fltVal val="0"/>
                                          </p:val>
                                        </p:tav>
                                        <p:tav tm="100000">
                                          <p:val>
                                            <p:strVal val="#ppt_h"/>
                                          </p:val>
                                        </p:tav>
                                      </p:tavLst>
                                    </p:anim>
                                    <p:anim calcmode="lin" valueType="num">
                                      <p:cBhvr>
                                        <p:cTn id="33" dur="1000" fill="hold"/>
                                        <p:tgtEl>
                                          <p:spTgt spid="46"/>
                                        </p:tgtEl>
                                        <p:attrNameLst>
                                          <p:attrName>style.rotation</p:attrName>
                                        </p:attrNameLst>
                                      </p:cBhvr>
                                      <p:tavLst>
                                        <p:tav tm="0">
                                          <p:val>
                                            <p:fltVal val="90"/>
                                          </p:val>
                                        </p:tav>
                                        <p:tav tm="100000">
                                          <p:val>
                                            <p:fltVal val="0"/>
                                          </p:val>
                                        </p:tav>
                                      </p:tavLst>
                                    </p:anim>
                                    <p:animEffect transition="in" filter="fade">
                                      <p:cBhvr>
                                        <p:cTn id="34" dur="100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3" grpId="0"/>
      <p:bldP spid="44" grpId="0"/>
      <p:bldP spid="45" grpId="0"/>
      <p:bldP spid="46" grpId="0"/>
      <p:bldP spid="47" grpId="0"/>
      <p:bldP spid="50" grpId="0"/>
      <p:bldP spid="52"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3958CFF0-EDE7-4C95-904F-5558F7EFAC16}"/>
              </a:ext>
            </a:extLst>
          </p:cNvPr>
          <p:cNvSpPr txBox="1"/>
          <p:nvPr/>
        </p:nvSpPr>
        <p:spPr>
          <a:xfrm>
            <a:off x="767338" y="920517"/>
            <a:ext cx="4224233" cy="630942"/>
          </a:xfrm>
          <a:prstGeom prst="rect">
            <a:avLst/>
          </a:prstGeom>
          <a:noFill/>
        </p:spPr>
        <p:txBody>
          <a:bodyPr wrap="none" rtlCol="0">
            <a:spAutoFit/>
          </a:bodyPr>
          <a:lstStyle/>
          <a:p>
            <a:r>
              <a:rPr lang="zh-CN" altLang="en-US" sz="3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总结比例知识的窍门</a:t>
            </a:r>
          </a:p>
        </p:txBody>
      </p:sp>
      <p:grpSp>
        <p:nvGrpSpPr>
          <p:cNvPr id="22" name="PA-10-10651-Man practicing high jump-411589">
            <a:extLst>
              <a:ext uri="{FF2B5EF4-FFF2-40B4-BE49-F238E27FC236}">
                <a16:creationId xmlns:a16="http://schemas.microsoft.com/office/drawing/2014/main" xmlns="" id="{97E09530-6810-400A-B3D6-661ADA2D69C7}"/>
              </a:ext>
            </a:extLst>
          </p:cNvPr>
          <p:cNvGrpSpPr/>
          <p:nvPr>
            <p:custDataLst>
              <p:tags r:id="rId1"/>
            </p:custDataLst>
          </p:nvPr>
        </p:nvGrpSpPr>
        <p:grpSpPr>
          <a:xfrm>
            <a:off x="1392178" y="2094612"/>
            <a:ext cx="3880467" cy="3053899"/>
            <a:chOff x="-21167" y="18975564"/>
            <a:chExt cx="1569692" cy="1477673"/>
          </a:xfrm>
        </p:grpSpPr>
        <p:sp>
          <p:nvSpPr>
            <p:cNvPr id="23" name="PA-任意多边形: 形状 1352">
              <a:extLst>
                <a:ext uri="{FF2B5EF4-FFF2-40B4-BE49-F238E27FC236}">
                  <a16:creationId xmlns:a16="http://schemas.microsoft.com/office/drawing/2014/main" xmlns="" id="{E7B6D2CF-A65A-4169-B067-85D54B75E0E9}"/>
                </a:ext>
              </a:extLst>
            </p:cNvPr>
            <p:cNvSpPr/>
            <p:nvPr>
              <p:custDataLst>
                <p:tags r:id="rId4"/>
              </p:custDataLst>
            </p:nvPr>
          </p:nvSpPr>
          <p:spPr>
            <a:xfrm>
              <a:off x="192222" y="19403709"/>
              <a:ext cx="282222" cy="33373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22" h="282222">
                  <a:moveTo>
                    <a:pt x="265684" y="143425"/>
                  </a:moveTo>
                  <a:cubicBezTo>
                    <a:pt x="265684" y="210947"/>
                    <a:pt x="210947" y="265684"/>
                    <a:pt x="143425" y="265684"/>
                  </a:cubicBezTo>
                  <a:cubicBezTo>
                    <a:pt x="75904" y="265684"/>
                    <a:pt x="21167" y="210947"/>
                    <a:pt x="21167" y="143425"/>
                  </a:cubicBezTo>
                  <a:cubicBezTo>
                    <a:pt x="21167" y="75904"/>
                    <a:pt x="75904" y="21167"/>
                    <a:pt x="143425" y="21167"/>
                  </a:cubicBezTo>
                  <a:cubicBezTo>
                    <a:pt x="210947" y="21167"/>
                    <a:pt x="265684" y="75904"/>
                    <a:pt x="265684" y="143425"/>
                  </a:cubicBezTo>
                  <a:close/>
                </a:path>
              </a:pathLst>
            </a:custGeom>
            <a:solidFill>
              <a:srgbClr val="F2374A"/>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4" name="PA-任意多边形: 形状 1353">
              <a:extLst>
                <a:ext uri="{FF2B5EF4-FFF2-40B4-BE49-F238E27FC236}">
                  <a16:creationId xmlns:a16="http://schemas.microsoft.com/office/drawing/2014/main" xmlns="" id="{0F3A132A-2AE5-4741-9368-A0EC9A3D242F}"/>
                </a:ext>
              </a:extLst>
            </p:cNvPr>
            <p:cNvSpPr/>
            <p:nvPr>
              <p:custDataLst>
                <p:tags r:id="rId5"/>
              </p:custDataLst>
            </p:nvPr>
          </p:nvSpPr>
          <p:spPr>
            <a:xfrm>
              <a:off x="386663" y="18975564"/>
              <a:ext cx="903111" cy="649111"/>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03111" h="649111">
                  <a:moveTo>
                    <a:pt x="178769" y="502624"/>
                  </a:moveTo>
                  <a:cubicBezTo>
                    <a:pt x="243144" y="455634"/>
                    <a:pt x="306644" y="423122"/>
                    <a:pt x="387585" y="425238"/>
                  </a:cubicBezTo>
                  <a:cubicBezTo>
                    <a:pt x="458141" y="427101"/>
                    <a:pt x="520822" y="476829"/>
                    <a:pt x="569985" y="524778"/>
                  </a:cubicBezTo>
                  <a:cubicBezTo>
                    <a:pt x="572695" y="560084"/>
                    <a:pt x="570917" y="595334"/>
                    <a:pt x="564313" y="630019"/>
                  </a:cubicBezTo>
                  <a:lnTo>
                    <a:pt x="676976" y="630019"/>
                  </a:lnTo>
                  <a:cubicBezTo>
                    <a:pt x="680080" y="608711"/>
                    <a:pt x="662526" y="506321"/>
                    <a:pt x="674831" y="494467"/>
                  </a:cubicBezTo>
                  <a:cubicBezTo>
                    <a:pt x="690268" y="510752"/>
                    <a:pt x="755575" y="572445"/>
                    <a:pt x="770589" y="589125"/>
                  </a:cubicBezTo>
                  <a:cubicBezTo>
                    <a:pt x="763985" y="602897"/>
                    <a:pt x="756986" y="616529"/>
                    <a:pt x="749817" y="630019"/>
                  </a:cubicBezTo>
                  <a:lnTo>
                    <a:pt x="875604" y="630019"/>
                  </a:lnTo>
                  <a:cubicBezTo>
                    <a:pt x="879611" y="621524"/>
                    <a:pt x="883562" y="613001"/>
                    <a:pt x="887401" y="604393"/>
                  </a:cubicBezTo>
                  <a:cubicBezTo>
                    <a:pt x="899818" y="576312"/>
                    <a:pt x="889038" y="550771"/>
                    <a:pt x="870185" y="535700"/>
                  </a:cubicBezTo>
                  <a:cubicBezTo>
                    <a:pt x="867448" y="530733"/>
                    <a:pt x="864343" y="525935"/>
                    <a:pt x="860392" y="521561"/>
                  </a:cubicBezTo>
                  <a:cubicBezTo>
                    <a:pt x="822348" y="479058"/>
                    <a:pt x="784164" y="436838"/>
                    <a:pt x="742226" y="398060"/>
                  </a:cubicBezTo>
                  <a:cubicBezTo>
                    <a:pt x="741548" y="397411"/>
                    <a:pt x="740758" y="396875"/>
                    <a:pt x="740137" y="396282"/>
                  </a:cubicBezTo>
                  <a:cubicBezTo>
                    <a:pt x="737089" y="392303"/>
                    <a:pt x="733787" y="388380"/>
                    <a:pt x="730090" y="384542"/>
                  </a:cubicBezTo>
                  <a:cubicBezTo>
                    <a:pt x="654680" y="307947"/>
                    <a:pt x="562789" y="244842"/>
                    <a:pt x="456955" y="222490"/>
                  </a:cubicBezTo>
                  <a:cubicBezTo>
                    <a:pt x="472562" y="206008"/>
                    <a:pt x="488141" y="189526"/>
                    <a:pt x="503748" y="173045"/>
                  </a:cubicBezTo>
                  <a:cubicBezTo>
                    <a:pt x="553701" y="120354"/>
                    <a:pt x="471998" y="43053"/>
                    <a:pt x="422101" y="95744"/>
                  </a:cubicBezTo>
                  <a:cubicBezTo>
                    <a:pt x="383380" y="136638"/>
                    <a:pt x="344659" y="177560"/>
                    <a:pt x="305938" y="218454"/>
                  </a:cubicBezTo>
                  <a:cubicBezTo>
                    <a:pt x="275119" y="223139"/>
                    <a:pt x="245063" y="231013"/>
                    <a:pt x="215740" y="241596"/>
                  </a:cubicBezTo>
                  <a:cubicBezTo>
                    <a:pt x="214188" y="185716"/>
                    <a:pt x="212692" y="129865"/>
                    <a:pt x="211168" y="73985"/>
                  </a:cubicBezTo>
                  <a:cubicBezTo>
                    <a:pt x="209192" y="1538"/>
                    <a:pt x="96783" y="4614"/>
                    <a:pt x="98759" y="77089"/>
                  </a:cubicBezTo>
                  <a:cubicBezTo>
                    <a:pt x="100763" y="150213"/>
                    <a:pt x="102795" y="223308"/>
                    <a:pt x="104770" y="296404"/>
                  </a:cubicBezTo>
                  <a:cubicBezTo>
                    <a:pt x="91703" y="304645"/>
                    <a:pt x="78834" y="313337"/>
                    <a:pt x="66332" y="322509"/>
                  </a:cubicBezTo>
                  <a:cubicBezTo>
                    <a:pt x="-43538" y="402604"/>
                    <a:pt x="67884" y="583593"/>
                    <a:pt x="178769" y="502624"/>
                  </a:cubicBezTo>
                  <a:close/>
                </a:path>
              </a:pathLst>
            </a:custGeom>
            <a:gradFill flip="none" rotWithShape="1">
              <a:gsLst>
                <a:gs pos="0">
                  <a:srgbClr val="6D3B11"/>
                </a:gs>
                <a:gs pos="48000">
                  <a:srgbClr val="DF8439"/>
                </a:gs>
                <a:gs pos="100000">
                  <a:srgbClr val="DF8439"/>
                </a:gs>
              </a:gsLst>
              <a:lin ang="16200000" scaled="1"/>
              <a:tileRect/>
            </a:gra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5" name="PA-任意多边形: 形状 1354">
              <a:extLst>
                <a:ext uri="{FF2B5EF4-FFF2-40B4-BE49-F238E27FC236}">
                  <a16:creationId xmlns:a16="http://schemas.microsoft.com/office/drawing/2014/main" xmlns="" id="{B552AA09-DC88-43BC-BAF2-E7C77C748F17}"/>
                </a:ext>
              </a:extLst>
            </p:cNvPr>
            <p:cNvSpPr/>
            <p:nvPr>
              <p:custDataLst>
                <p:tags r:id="rId6"/>
              </p:custDataLst>
            </p:nvPr>
          </p:nvSpPr>
          <p:spPr>
            <a:xfrm>
              <a:off x="1021021" y="19659346"/>
              <a:ext cx="197556" cy="169333"/>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55" h="169333">
                  <a:moveTo>
                    <a:pt x="33418" y="75946"/>
                  </a:moveTo>
                  <a:cubicBezTo>
                    <a:pt x="-10016" y="133406"/>
                    <a:pt x="72646" y="209691"/>
                    <a:pt x="116306" y="151892"/>
                  </a:cubicBezTo>
                  <a:cubicBezTo>
                    <a:pt x="147972" y="109926"/>
                    <a:pt x="176589" y="66463"/>
                    <a:pt x="202243" y="21167"/>
                  </a:cubicBezTo>
                  <a:lnTo>
                    <a:pt x="71264" y="21167"/>
                  </a:lnTo>
                  <a:cubicBezTo>
                    <a:pt x="59213" y="39793"/>
                    <a:pt x="46823" y="58138"/>
                    <a:pt x="33418" y="75946"/>
                  </a:cubicBezTo>
                  <a:close/>
                </a:path>
              </a:pathLst>
            </a:custGeom>
            <a:solidFill>
              <a:srgbClr val="DF843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6" name="PA-任意多边形: 形状 1355">
              <a:extLst>
                <a:ext uri="{FF2B5EF4-FFF2-40B4-BE49-F238E27FC236}">
                  <a16:creationId xmlns:a16="http://schemas.microsoft.com/office/drawing/2014/main" xmlns="" id="{B1941F0D-134A-4007-B5BB-C4B3AF60307B}"/>
                </a:ext>
              </a:extLst>
            </p:cNvPr>
            <p:cNvSpPr/>
            <p:nvPr>
              <p:custDataLst>
                <p:tags r:id="rId7"/>
              </p:custDataLst>
            </p:nvPr>
          </p:nvSpPr>
          <p:spPr>
            <a:xfrm>
              <a:off x="901162" y="19659346"/>
              <a:ext cx="141111" cy="112889"/>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111" h="112888">
                  <a:moveTo>
                    <a:pt x="27236" y="21167"/>
                  </a:moveTo>
                  <a:cubicBezTo>
                    <a:pt x="26897" y="21900"/>
                    <a:pt x="26644" y="22662"/>
                    <a:pt x="26361" y="23396"/>
                  </a:cubicBezTo>
                  <a:cubicBezTo>
                    <a:pt x="-2369" y="89464"/>
                    <a:pt x="96127" y="143933"/>
                    <a:pt x="124970" y="77470"/>
                  </a:cubicBezTo>
                  <a:cubicBezTo>
                    <a:pt x="133070" y="58787"/>
                    <a:pt x="139815" y="40019"/>
                    <a:pt x="145600" y="21167"/>
                  </a:cubicBezTo>
                  <a:lnTo>
                    <a:pt x="27236" y="21167"/>
                  </a:lnTo>
                  <a:close/>
                </a:path>
              </a:pathLst>
            </a:custGeom>
            <a:solidFill>
              <a:srgbClr val="DF8439"/>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7" name="PA-任意多边形: 形状 1356">
              <a:extLst>
                <a:ext uri="{FF2B5EF4-FFF2-40B4-BE49-F238E27FC236}">
                  <a16:creationId xmlns:a16="http://schemas.microsoft.com/office/drawing/2014/main" xmlns="" id="{7671423E-BDD6-4A28-B0B2-E6849A2157D5}"/>
                </a:ext>
              </a:extLst>
            </p:cNvPr>
            <p:cNvSpPr/>
            <p:nvPr>
              <p:custDataLst>
                <p:tags r:id="rId8"/>
              </p:custDataLst>
            </p:nvPr>
          </p:nvSpPr>
          <p:spPr>
            <a:xfrm>
              <a:off x="-21167" y="19126793"/>
              <a:ext cx="254000" cy="1326444"/>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000" h="1326444">
                  <a:moveTo>
                    <a:pt x="58646" y="495836"/>
                  </a:moveTo>
                  <a:lnTo>
                    <a:pt x="58646" y="21167"/>
                  </a:lnTo>
                  <a:lnTo>
                    <a:pt x="21167" y="21167"/>
                  </a:lnTo>
                  <a:lnTo>
                    <a:pt x="21167" y="1322380"/>
                  </a:lnTo>
                  <a:lnTo>
                    <a:pt x="58646" y="1322380"/>
                  </a:lnTo>
                  <a:lnTo>
                    <a:pt x="58646" y="533315"/>
                  </a:lnTo>
                  <a:lnTo>
                    <a:pt x="251206" y="533315"/>
                  </a:lnTo>
                  <a:cubicBezTo>
                    <a:pt x="241413" y="522252"/>
                    <a:pt x="233341" y="509665"/>
                    <a:pt x="227386" y="495836"/>
                  </a:cubicBezTo>
                  <a:cubicBezTo>
                    <a:pt x="227386" y="495836"/>
                    <a:pt x="58646" y="495836"/>
                    <a:pt x="58646" y="495836"/>
                  </a:cubicBez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8" name="PA-任意多边形: 形状 1357">
              <a:extLst>
                <a:ext uri="{FF2B5EF4-FFF2-40B4-BE49-F238E27FC236}">
                  <a16:creationId xmlns:a16="http://schemas.microsoft.com/office/drawing/2014/main" xmlns="" id="{77E7C938-1905-4275-9402-3E6026B077A0}"/>
                </a:ext>
              </a:extLst>
            </p:cNvPr>
            <p:cNvSpPr/>
            <p:nvPr>
              <p:custDataLst>
                <p:tags r:id="rId9"/>
              </p:custDataLst>
            </p:nvPr>
          </p:nvSpPr>
          <p:spPr>
            <a:xfrm>
              <a:off x="419636" y="19126793"/>
              <a:ext cx="1128889" cy="1326444"/>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28888" h="1326444">
                  <a:moveTo>
                    <a:pt x="1079359" y="21167"/>
                  </a:moveTo>
                  <a:lnTo>
                    <a:pt x="1079359" y="495864"/>
                  </a:lnTo>
                  <a:lnTo>
                    <a:pt x="948238" y="495864"/>
                  </a:lnTo>
                  <a:lnTo>
                    <a:pt x="864306" y="495864"/>
                  </a:lnTo>
                  <a:lnTo>
                    <a:pt x="696863" y="495864"/>
                  </a:lnTo>
                  <a:lnTo>
                    <a:pt x="663138" y="495864"/>
                  </a:lnTo>
                  <a:lnTo>
                    <a:pt x="512798" y="495864"/>
                  </a:lnTo>
                  <a:lnTo>
                    <a:pt x="421809" y="495864"/>
                  </a:lnTo>
                  <a:lnTo>
                    <a:pt x="45212" y="495864"/>
                  </a:lnTo>
                  <a:cubicBezTo>
                    <a:pt x="39172" y="509637"/>
                    <a:pt x="31044" y="522252"/>
                    <a:pt x="21167" y="533344"/>
                  </a:cubicBezTo>
                  <a:lnTo>
                    <a:pt x="421809" y="533344"/>
                  </a:lnTo>
                  <a:lnTo>
                    <a:pt x="503400" y="533344"/>
                  </a:lnTo>
                  <a:lnTo>
                    <a:pt x="656562" y="533344"/>
                  </a:lnTo>
                  <a:lnTo>
                    <a:pt x="675555" y="533344"/>
                  </a:lnTo>
                  <a:lnTo>
                    <a:pt x="846272" y="533344"/>
                  </a:lnTo>
                  <a:lnTo>
                    <a:pt x="948238" y="533344"/>
                  </a:lnTo>
                  <a:lnTo>
                    <a:pt x="1079359" y="533344"/>
                  </a:lnTo>
                  <a:lnTo>
                    <a:pt x="1079359" y="1322437"/>
                  </a:lnTo>
                  <a:lnTo>
                    <a:pt x="1116838" y="1322437"/>
                  </a:lnTo>
                  <a:lnTo>
                    <a:pt x="1116838" y="21167"/>
                  </a:lnTo>
                  <a:lnTo>
                    <a:pt x="1079359" y="21167"/>
                  </a:lnTo>
                  <a:close/>
                </a:path>
              </a:pathLst>
            </a:custGeom>
            <a:solidFill>
              <a:srgbClr val="00495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29" name="PA-732-732229-Nike-516922">
            <a:extLst>
              <a:ext uri="{FF2B5EF4-FFF2-40B4-BE49-F238E27FC236}">
                <a16:creationId xmlns:a16="http://schemas.microsoft.com/office/drawing/2014/main" xmlns="" id="{DB415E93-5105-43DA-87C2-2C4169703170}"/>
              </a:ext>
            </a:extLst>
          </p:cNvPr>
          <p:cNvSpPr>
            <a:spLocks/>
          </p:cNvSpPr>
          <p:nvPr>
            <p:custDataLst>
              <p:tags r:id="rId2"/>
            </p:custDataLst>
          </p:nvPr>
        </p:nvSpPr>
        <p:spPr bwMode="auto">
          <a:xfrm>
            <a:off x="1537984" y="5117283"/>
            <a:ext cx="4268604" cy="996671"/>
          </a:xfrm>
          <a:custGeom>
            <a:avLst/>
            <a:gdLst>
              <a:gd name="T0" fmla="*/ 5011 w 9107"/>
              <a:gd name="T1" fmla="*/ 1059 h 2841"/>
              <a:gd name="T2" fmla="*/ 3598 w 9107"/>
              <a:gd name="T3" fmla="*/ 1428 h 2841"/>
              <a:gd name="T4" fmla="*/ 2243 w 9107"/>
              <a:gd name="T5" fmla="*/ 1572 h 2841"/>
              <a:gd name="T6" fmla="*/ 2108 w 9107"/>
              <a:gd name="T7" fmla="*/ 0 h 2841"/>
              <a:gd name="T8" fmla="*/ 1833 w 9107"/>
              <a:gd name="T9" fmla="*/ 2810 h 2841"/>
              <a:gd name="T10" fmla="*/ 2933 w 9107"/>
              <a:gd name="T11" fmla="*/ 2569 h 2841"/>
              <a:gd name="T12" fmla="*/ 5011 w 9107"/>
              <a:gd name="T13" fmla="*/ 1717 h 2841"/>
              <a:gd name="T14" fmla="*/ 9107 w 9107"/>
              <a:gd name="T15" fmla="*/ 41 h 2841"/>
              <a:gd name="T16" fmla="*/ 5519 w 9107"/>
              <a:gd name="T17" fmla="*/ 925 h 2841"/>
              <a:gd name="T18" fmla="*/ 5011 w 9107"/>
              <a:gd name="T19" fmla="*/ 1059 h 2841"/>
              <a:gd name="T20" fmla="*/ 5011 w 9107"/>
              <a:gd name="T21" fmla="*/ 1059 h 2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07" h="2841">
                <a:moveTo>
                  <a:pt x="5011" y="1059"/>
                </a:moveTo>
                <a:lnTo>
                  <a:pt x="3598" y="1428"/>
                </a:lnTo>
                <a:cubicBezTo>
                  <a:pt x="3100" y="1552"/>
                  <a:pt x="2664" y="1716"/>
                  <a:pt x="2243" y="1572"/>
                </a:cubicBezTo>
                <a:cubicBezTo>
                  <a:pt x="1672" y="1325"/>
                  <a:pt x="1682" y="683"/>
                  <a:pt x="2108" y="0"/>
                </a:cubicBezTo>
                <a:cubicBezTo>
                  <a:pt x="1355" y="622"/>
                  <a:pt x="0" y="2610"/>
                  <a:pt x="1833" y="2810"/>
                </a:cubicBezTo>
                <a:cubicBezTo>
                  <a:pt x="2066" y="2841"/>
                  <a:pt x="2482" y="2759"/>
                  <a:pt x="2933" y="2569"/>
                </a:cubicBezTo>
                <a:lnTo>
                  <a:pt x="5011" y="1717"/>
                </a:lnTo>
                <a:lnTo>
                  <a:pt x="9107" y="41"/>
                </a:lnTo>
                <a:lnTo>
                  <a:pt x="5519" y="925"/>
                </a:lnTo>
                <a:lnTo>
                  <a:pt x="5011" y="1059"/>
                </a:lnTo>
                <a:lnTo>
                  <a:pt x="5011" y="1059"/>
                </a:lnTo>
                <a:close/>
              </a:path>
            </a:pathLst>
          </a:custGeom>
          <a:gradFill flip="none" rotWithShape="1">
            <a:gsLst>
              <a:gs pos="0">
                <a:srgbClr val="6D3B11"/>
              </a:gs>
              <a:gs pos="48000">
                <a:srgbClr val="DF8439"/>
              </a:gs>
              <a:gs pos="100000">
                <a:srgbClr val="F4D4BA"/>
              </a:gs>
            </a:gsLst>
            <a:lin ang="16200000" scaled="1"/>
            <a:tileRect/>
          </a:gradFill>
          <a:ln w="0">
            <a:no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30" name="原创设计师QQ：598969553           _26">
            <a:extLst>
              <a:ext uri="{FF2B5EF4-FFF2-40B4-BE49-F238E27FC236}">
                <a16:creationId xmlns:a16="http://schemas.microsoft.com/office/drawing/2014/main" xmlns="" id="{4331A6D2-44FC-45E1-9007-B908F6ECA583}"/>
              </a:ext>
            </a:extLst>
          </p:cNvPr>
          <p:cNvSpPr/>
          <p:nvPr/>
        </p:nvSpPr>
        <p:spPr>
          <a:xfrm>
            <a:off x="6394226" y="1989451"/>
            <a:ext cx="5034988" cy="1034129"/>
          </a:xfrm>
          <a:prstGeom prst="rect">
            <a:avLst/>
          </a:prstGeom>
        </p:spPr>
        <p:txBody>
          <a:bodyPr wrap="square">
            <a:spAutoFit/>
          </a:bodyPr>
          <a:lstStyle/>
          <a:p>
            <a:pPr algn="just">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抓住用比例解决问题的关键，体会用比例解决问题的优势。在教学中着重让学生找出题目中两种相关联的量，判断这两种量是否成比例，成什么比例</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31" name="文本框 30">
            <a:extLst>
              <a:ext uri="{FF2B5EF4-FFF2-40B4-BE49-F238E27FC236}">
                <a16:creationId xmlns:a16="http://schemas.microsoft.com/office/drawing/2014/main" xmlns="" id="{7037E921-7430-4847-A363-6D07B319682D}"/>
              </a:ext>
            </a:extLst>
          </p:cNvPr>
          <p:cNvSpPr txBox="1"/>
          <p:nvPr/>
        </p:nvSpPr>
        <p:spPr>
          <a:xfrm>
            <a:off x="6352032" y="1635156"/>
            <a:ext cx="4503156"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引导学生掌握学习比例关系的关键</a:t>
            </a:r>
          </a:p>
        </p:txBody>
      </p:sp>
      <p:sp>
        <p:nvSpPr>
          <p:cNvPr id="35" name="MH_SubTitle_1">
            <a:extLst>
              <a:ext uri="{FF2B5EF4-FFF2-40B4-BE49-F238E27FC236}">
                <a16:creationId xmlns:a16="http://schemas.microsoft.com/office/drawing/2014/main" xmlns="" id="{6B9D55A3-B483-406A-8ADF-2D792CF9FD5C}"/>
              </a:ext>
            </a:extLst>
          </p:cNvPr>
          <p:cNvSpPr>
            <a:spLocks noChangeArrowheads="1"/>
          </p:cNvSpPr>
          <p:nvPr>
            <p:custDataLst>
              <p:tags r:id="rId3"/>
            </p:custDataLst>
          </p:nvPr>
        </p:nvSpPr>
        <p:spPr bwMode="auto">
          <a:xfrm>
            <a:off x="2400383" y="4053632"/>
            <a:ext cx="1756560" cy="6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spcAft>
                <a:spcPts val="600"/>
              </a:spcAft>
              <a:buNone/>
              <a:defRPr/>
            </a:pPr>
            <a:r>
              <a:rPr lang="zh-CN" altLang="en-US" sz="3000" b="1" dirty="0">
                <a:solidFill>
                  <a:srgbClr val="01BE6A"/>
                </a:solidFill>
                <a:latin typeface="Source Han Sans K Heavy" panose="020B0A00000000000000" pitchFamily="34" charset="-128"/>
                <a:ea typeface="Source Han Sans K Heavy" panose="020B0A00000000000000" pitchFamily="34" charset="-128"/>
              </a:rPr>
              <a:t>学习窍门</a:t>
            </a:r>
            <a:endParaRPr lang="en-US" altLang="zh-CN" sz="3000" b="1" dirty="0">
              <a:solidFill>
                <a:srgbClr val="01BE6A"/>
              </a:solidFill>
              <a:latin typeface="Source Han Sans K Heavy" panose="020B0A00000000000000" pitchFamily="34" charset="-128"/>
              <a:ea typeface="Source Han Sans K Heavy" panose="020B0A00000000000000" pitchFamily="34" charset="-128"/>
            </a:endParaRPr>
          </a:p>
        </p:txBody>
      </p:sp>
      <p:sp>
        <p:nvSpPr>
          <p:cNvPr id="36" name="原创设计师QQ：598969553           _26">
            <a:extLst>
              <a:ext uri="{FF2B5EF4-FFF2-40B4-BE49-F238E27FC236}">
                <a16:creationId xmlns:a16="http://schemas.microsoft.com/office/drawing/2014/main" xmlns="" id="{CC1A78F5-3BC3-4A01-B2C9-F2287D67E9C8}"/>
              </a:ext>
            </a:extLst>
          </p:cNvPr>
          <p:cNvSpPr/>
          <p:nvPr/>
        </p:nvSpPr>
        <p:spPr>
          <a:xfrm>
            <a:off x="6382651" y="4609446"/>
            <a:ext cx="5034988" cy="1674305"/>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在教学完两个例题之后，让学生思考怎样用比例来解决问题，步骤是怎样的。通过学生的归纳总结得出：一是解设未知数</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x</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。二是找到两种相关联的量，判断它们是否成比例，成什么比例。三是列出比例式子形如：</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y/x=y/x</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成正比例</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a:t>
            </a:r>
            <a:r>
              <a:rPr lang="en-US" altLang="zh-CN" sz="1600" dirty="0" err="1">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xy</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a:t>
            </a:r>
            <a:r>
              <a:rPr lang="en-US" altLang="zh-CN" sz="1600" dirty="0" err="1">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xy</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成反比例</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37" name="文本框 36">
            <a:extLst>
              <a:ext uri="{FF2B5EF4-FFF2-40B4-BE49-F238E27FC236}">
                <a16:creationId xmlns:a16="http://schemas.microsoft.com/office/drawing/2014/main" xmlns="" id="{30151A38-EC89-41C5-96DD-A70D23D4FF28}"/>
              </a:ext>
            </a:extLst>
          </p:cNvPr>
          <p:cNvSpPr txBox="1"/>
          <p:nvPr/>
        </p:nvSpPr>
        <p:spPr>
          <a:xfrm>
            <a:off x="6377113" y="4264535"/>
            <a:ext cx="3570208"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理清思路归纳概括解题步骤</a:t>
            </a:r>
          </a:p>
        </p:txBody>
      </p:sp>
      <p:sp>
        <p:nvSpPr>
          <p:cNvPr id="38" name="KSO_Shape">
            <a:extLst>
              <a:ext uri="{FF2B5EF4-FFF2-40B4-BE49-F238E27FC236}">
                <a16:creationId xmlns:a16="http://schemas.microsoft.com/office/drawing/2014/main" xmlns="" id="{CC50A6C3-36F4-497E-9EC2-5617D68C8719}"/>
              </a:ext>
            </a:extLst>
          </p:cNvPr>
          <p:cNvSpPr>
            <a:spLocks noChangeAspect="1"/>
          </p:cNvSpPr>
          <p:nvPr/>
        </p:nvSpPr>
        <p:spPr bwMode="auto">
          <a:xfrm>
            <a:off x="9583725" y="3463297"/>
            <a:ext cx="462032" cy="432000"/>
          </a:xfrm>
          <a:custGeom>
            <a:avLst/>
            <a:gdLst/>
            <a:ahLst/>
            <a:cxnLst/>
            <a:rect l="0" t="0" r="r" b="b"/>
            <a:pathLst>
              <a:path w="2238375" h="2093912">
                <a:moveTo>
                  <a:pt x="1193252" y="1157287"/>
                </a:moveTo>
                <a:lnTo>
                  <a:pt x="1210731" y="1180306"/>
                </a:lnTo>
                <a:lnTo>
                  <a:pt x="1227018" y="1203722"/>
                </a:lnTo>
                <a:lnTo>
                  <a:pt x="1242511" y="1226740"/>
                </a:lnTo>
                <a:lnTo>
                  <a:pt x="1256415" y="1249759"/>
                </a:lnTo>
                <a:lnTo>
                  <a:pt x="1269921" y="1272778"/>
                </a:lnTo>
                <a:lnTo>
                  <a:pt x="1281442" y="1295003"/>
                </a:lnTo>
                <a:lnTo>
                  <a:pt x="1292962" y="1317625"/>
                </a:lnTo>
                <a:lnTo>
                  <a:pt x="1302496" y="1340247"/>
                </a:lnTo>
                <a:lnTo>
                  <a:pt x="1311236" y="1362472"/>
                </a:lnTo>
                <a:lnTo>
                  <a:pt x="1319578" y="1384697"/>
                </a:lnTo>
                <a:lnTo>
                  <a:pt x="1326331" y="1406128"/>
                </a:lnTo>
                <a:lnTo>
                  <a:pt x="1332687" y="1427956"/>
                </a:lnTo>
                <a:lnTo>
                  <a:pt x="1337852" y="1449784"/>
                </a:lnTo>
                <a:lnTo>
                  <a:pt x="1342221" y="1471215"/>
                </a:lnTo>
                <a:lnTo>
                  <a:pt x="1345797" y="1491853"/>
                </a:lnTo>
                <a:lnTo>
                  <a:pt x="1348577" y="1512887"/>
                </a:lnTo>
                <a:lnTo>
                  <a:pt x="1350564" y="1533922"/>
                </a:lnTo>
                <a:lnTo>
                  <a:pt x="1352153" y="1554559"/>
                </a:lnTo>
                <a:lnTo>
                  <a:pt x="1352550" y="1574403"/>
                </a:lnTo>
                <a:lnTo>
                  <a:pt x="1352550" y="1594643"/>
                </a:lnTo>
                <a:lnTo>
                  <a:pt x="1351756" y="1614487"/>
                </a:lnTo>
                <a:lnTo>
                  <a:pt x="1350564" y="1633934"/>
                </a:lnTo>
                <a:lnTo>
                  <a:pt x="1348577" y="1652984"/>
                </a:lnTo>
                <a:lnTo>
                  <a:pt x="1346194" y="1672034"/>
                </a:lnTo>
                <a:lnTo>
                  <a:pt x="1343413" y="1690687"/>
                </a:lnTo>
                <a:lnTo>
                  <a:pt x="1339441" y="1708547"/>
                </a:lnTo>
                <a:lnTo>
                  <a:pt x="1335865" y="1726803"/>
                </a:lnTo>
                <a:lnTo>
                  <a:pt x="1331496" y="1744662"/>
                </a:lnTo>
                <a:lnTo>
                  <a:pt x="1326729" y="1761728"/>
                </a:lnTo>
                <a:lnTo>
                  <a:pt x="1321962" y="1778793"/>
                </a:lnTo>
                <a:lnTo>
                  <a:pt x="1316400" y="1795462"/>
                </a:lnTo>
                <a:lnTo>
                  <a:pt x="1310441" y="1811734"/>
                </a:lnTo>
                <a:lnTo>
                  <a:pt x="1304482" y="1827609"/>
                </a:lnTo>
                <a:lnTo>
                  <a:pt x="1298126" y="1843484"/>
                </a:lnTo>
                <a:lnTo>
                  <a:pt x="1291770" y="1858565"/>
                </a:lnTo>
                <a:lnTo>
                  <a:pt x="1284620" y="1873250"/>
                </a:lnTo>
                <a:lnTo>
                  <a:pt x="1277866" y="1887934"/>
                </a:lnTo>
                <a:lnTo>
                  <a:pt x="1270716" y="1901825"/>
                </a:lnTo>
                <a:lnTo>
                  <a:pt x="1263963" y="1915715"/>
                </a:lnTo>
                <a:lnTo>
                  <a:pt x="1256415" y="1928415"/>
                </a:lnTo>
                <a:lnTo>
                  <a:pt x="1249264" y="1941512"/>
                </a:lnTo>
                <a:lnTo>
                  <a:pt x="1241716" y="1953418"/>
                </a:lnTo>
                <a:lnTo>
                  <a:pt x="1227018" y="1976834"/>
                </a:lnTo>
                <a:lnTo>
                  <a:pt x="1213114" y="1998265"/>
                </a:lnTo>
                <a:lnTo>
                  <a:pt x="1199210" y="2017315"/>
                </a:lnTo>
                <a:lnTo>
                  <a:pt x="1186101" y="2034778"/>
                </a:lnTo>
                <a:lnTo>
                  <a:pt x="1173786" y="2049859"/>
                </a:lnTo>
                <a:lnTo>
                  <a:pt x="1163060" y="2063353"/>
                </a:lnTo>
                <a:lnTo>
                  <a:pt x="1153923" y="2074068"/>
                </a:lnTo>
                <a:lnTo>
                  <a:pt x="1140020" y="2088753"/>
                </a:lnTo>
                <a:lnTo>
                  <a:pt x="1135253" y="2093912"/>
                </a:lnTo>
                <a:lnTo>
                  <a:pt x="1119362" y="2079625"/>
                </a:lnTo>
                <a:lnTo>
                  <a:pt x="1103870" y="2065734"/>
                </a:lnTo>
                <a:lnTo>
                  <a:pt x="1089171" y="2051050"/>
                </a:lnTo>
                <a:lnTo>
                  <a:pt x="1075267" y="2036365"/>
                </a:lnTo>
                <a:lnTo>
                  <a:pt x="1062158" y="2020887"/>
                </a:lnTo>
                <a:lnTo>
                  <a:pt x="1050240" y="2005806"/>
                </a:lnTo>
                <a:lnTo>
                  <a:pt x="1038720" y="1989931"/>
                </a:lnTo>
                <a:lnTo>
                  <a:pt x="1027597" y="1974453"/>
                </a:lnTo>
                <a:lnTo>
                  <a:pt x="1017666" y="1958181"/>
                </a:lnTo>
                <a:lnTo>
                  <a:pt x="1008529" y="1942306"/>
                </a:lnTo>
                <a:lnTo>
                  <a:pt x="999392" y="1926034"/>
                </a:lnTo>
                <a:lnTo>
                  <a:pt x="991447" y="1909365"/>
                </a:lnTo>
                <a:lnTo>
                  <a:pt x="984296" y="1893093"/>
                </a:lnTo>
                <a:lnTo>
                  <a:pt x="977146" y="1876028"/>
                </a:lnTo>
                <a:lnTo>
                  <a:pt x="970790" y="1859359"/>
                </a:lnTo>
                <a:lnTo>
                  <a:pt x="965228" y="1842690"/>
                </a:lnTo>
                <a:lnTo>
                  <a:pt x="960064" y="1825625"/>
                </a:lnTo>
                <a:lnTo>
                  <a:pt x="955694" y="1808559"/>
                </a:lnTo>
                <a:lnTo>
                  <a:pt x="951324" y="1791493"/>
                </a:lnTo>
                <a:lnTo>
                  <a:pt x="947749" y="1774825"/>
                </a:lnTo>
                <a:lnTo>
                  <a:pt x="944571" y="1757759"/>
                </a:lnTo>
                <a:lnTo>
                  <a:pt x="941790" y="1740693"/>
                </a:lnTo>
                <a:lnTo>
                  <a:pt x="939804" y="1724025"/>
                </a:lnTo>
                <a:lnTo>
                  <a:pt x="938215" y="1706959"/>
                </a:lnTo>
                <a:lnTo>
                  <a:pt x="936626" y="1690290"/>
                </a:lnTo>
                <a:lnTo>
                  <a:pt x="935832" y="1673622"/>
                </a:lnTo>
                <a:lnTo>
                  <a:pt x="935037" y="1656953"/>
                </a:lnTo>
                <a:lnTo>
                  <a:pt x="935037" y="1640681"/>
                </a:lnTo>
                <a:lnTo>
                  <a:pt x="935037" y="1624409"/>
                </a:lnTo>
                <a:lnTo>
                  <a:pt x="935434" y="1608534"/>
                </a:lnTo>
                <a:lnTo>
                  <a:pt x="936229" y="1592262"/>
                </a:lnTo>
                <a:lnTo>
                  <a:pt x="937023" y="1576784"/>
                </a:lnTo>
                <a:lnTo>
                  <a:pt x="938215" y="1560909"/>
                </a:lnTo>
                <a:lnTo>
                  <a:pt x="939804" y="1545431"/>
                </a:lnTo>
                <a:lnTo>
                  <a:pt x="943379" y="1515665"/>
                </a:lnTo>
                <a:lnTo>
                  <a:pt x="947352" y="1487090"/>
                </a:lnTo>
                <a:lnTo>
                  <a:pt x="952913" y="1459706"/>
                </a:lnTo>
                <a:lnTo>
                  <a:pt x="958078" y="1433909"/>
                </a:lnTo>
                <a:lnTo>
                  <a:pt x="963639" y="1409700"/>
                </a:lnTo>
                <a:lnTo>
                  <a:pt x="969598" y="1386681"/>
                </a:lnTo>
                <a:lnTo>
                  <a:pt x="975160" y="1365647"/>
                </a:lnTo>
                <a:lnTo>
                  <a:pt x="981118" y="1346597"/>
                </a:lnTo>
                <a:lnTo>
                  <a:pt x="986680" y="1329928"/>
                </a:lnTo>
                <a:lnTo>
                  <a:pt x="991447" y="1315243"/>
                </a:lnTo>
                <a:lnTo>
                  <a:pt x="995817" y="1302940"/>
                </a:lnTo>
                <a:lnTo>
                  <a:pt x="1002173" y="1285875"/>
                </a:lnTo>
                <a:lnTo>
                  <a:pt x="1004556" y="1279922"/>
                </a:lnTo>
                <a:lnTo>
                  <a:pt x="1010515" y="1284684"/>
                </a:lnTo>
                <a:lnTo>
                  <a:pt x="1015679" y="1289447"/>
                </a:lnTo>
                <a:lnTo>
                  <a:pt x="1020446" y="1294606"/>
                </a:lnTo>
                <a:lnTo>
                  <a:pt x="1025611" y="1300162"/>
                </a:lnTo>
                <a:lnTo>
                  <a:pt x="1029980" y="1305718"/>
                </a:lnTo>
                <a:lnTo>
                  <a:pt x="1034748" y="1311275"/>
                </a:lnTo>
                <a:lnTo>
                  <a:pt x="1043884" y="1323578"/>
                </a:lnTo>
                <a:lnTo>
                  <a:pt x="1052227" y="1336675"/>
                </a:lnTo>
                <a:lnTo>
                  <a:pt x="1060172" y="1350168"/>
                </a:lnTo>
                <a:lnTo>
                  <a:pt x="1068117" y="1364456"/>
                </a:lnTo>
                <a:lnTo>
                  <a:pt x="1075267" y="1378743"/>
                </a:lnTo>
                <a:lnTo>
                  <a:pt x="1081623" y="1394222"/>
                </a:lnTo>
                <a:lnTo>
                  <a:pt x="1087582" y="1409700"/>
                </a:lnTo>
                <a:lnTo>
                  <a:pt x="1093938" y="1425178"/>
                </a:lnTo>
                <a:lnTo>
                  <a:pt x="1099103" y="1441053"/>
                </a:lnTo>
                <a:lnTo>
                  <a:pt x="1103870" y="1456928"/>
                </a:lnTo>
                <a:lnTo>
                  <a:pt x="1108637" y="1472803"/>
                </a:lnTo>
                <a:lnTo>
                  <a:pt x="1112609" y="1488281"/>
                </a:lnTo>
                <a:lnTo>
                  <a:pt x="1116582" y="1504156"/>
                </a:lnTo>
                <a:lnTo>
                  <a:pt x="1120554" y="1518840"/>
                </a:lnTo>
                <a:lnTo>
                  <a:pt x="1123335" y="1533922"/>
                </a:lnTo>
                <a:lnTo>
                  <a:pt x="1128897" y="1562497"/>
                </a:lnTo>
                <a:lnTo>
                  <a:pt x="1133266" y="1588293"/>
                </a:lnTo>
                <a:lnTo>
                  <a:pt x="1136444" y="1610915"/>
                </a:lnTo>
                <a:lnTo>
                  <a:pt x="1138828" y="1629568"/>
                </a:lnTo>
                <a:lnTo>
                  <a:pt x="1140417" y="1643856"/>
                </a:lnTo>
                <a:lnTo>
                  <a:pt x="1141609" y="1656159"/>
                </a:lnTo>
                <a:lnTo>
                  <a:pt x="1147170" y="1646237"/>
                </a:lnTo>
                <a:lnTo>
                  <a:pt x="1151937" y="1636712"/>
                </a:lnTo>
                <a:lnTo>
                  <a:pt x="1156307" y="1626393"/>
                </a:lnTo>
                <a:lnTo>
                  <a:pt x="1160677" y="1616472"/>
                </a:lnTo>
                <a:lnTo>
                  <a:pt x="1165047" y="1606550"/>
                </a:lnTo>
                <a:lnTo>
                  <a:pt x="1169019" y="1595834"/>
                </a:lnTo>
                <a:lnTo>
                  <a:pt x="1176567" y="1574800"/>
                </a:lnTo>
                <a:lnTo>
                  <a:pt x="1182923" y="1554162"/>
                </a:lnTo>
                <a:lnTo>
                  <a:pt x="1188087" y="1533128"/>
                </a:lnTo>
                <a:lnTo>
                  <a:pt x="1193252" y="1511697"/>
                </a:lnTo>
                <a:lnTo>
                  <a:pt x="1197224" y="1490265"/>
                </a:lnTo>
                <a:lnTo>
                  <a:pt x="1200402" y="1469628"/>
                </a:lnTo>
                <a:lnTo>
                  <a:pt x="1203580" y="1448593"/>
                </a:lnTo>
                <a:lnTo>
                  <a:pt x="1205964" y="1427559"/>
                </a:lnTo>
                <a:lnTo>
                  <a:pt x="1207553" y="1406922"/>
                </a:lnTo>
                <a:lnTo>
                  <a:pt x="1208744" y="1387078"/>
                </a:lnTo>
                <a:lnTo>
                  <a:pt x="1209539" y="1366837"/>
                </a:lnTo>
                <a:lnTo>
                  <a:pt x="1209936" y="1347390"/>
                </a:lnTo>
                <a:lnTo>
                  <a:pt x="1209936" y="1329134"/>
                </a:lnTo>
                <a:lnTo>
                  <a:pt x="1209539" y="1310481"/>
                </a:lnTo>
                <a:lnTo>
                  <a:pt x="1208744" y="1293018"/>
                </a:lnTo>
                <a:lnTo>
                  <a:pt x="1207950" y="1276350"/>
                </a:lnTo>
                <a:lnTo>
                  <a:pt x="1206758" y="1260475"/>
                </a:lnTo>
                <a:lnTo>
                  <a:pt x="1203977" y="1231106"/>
                </a:lnTo>
                <a:lnTo>
                  <a:pt x="1200799" y="1206103"/>
                </a:lnTo>
                <a:lnTo>
                  <a:pt x="1198019" y="1185862"/>
                </a:lnTo>
                <a:lnTo>
                  <a:pt x="1195635" y="1170384"/>
                </a:lnTo>
                <a:lnTo>
                  <a:pt x="1193252" y="1157287"/>
                </a:lnTo>
                <a:close/>
                <a:moveTo>
                  <a:pt x="678687" y="949325"/>
                </a:moveTo>
                <a:lnTo>
                  <a:pt x="696516" y="949325"/>
                </a:lnTo>
                <a:lnTo>
                  <a:pt x="712760" y="949325"/>
                </a:lnTo>
                <a:lnTo>
                  <a:pt x="725835" y="949722"/>
                </a:lnTo>
                <a:lnTo>
                  <a:pt x="744456" y="950515"/>
                </a:lnTo>
                <a:lnTo>
                  <a:pt x="750795" y="950911"/>
                </a:lnTo>
                <a:lnTo>
                  <a:pt x="748022" y="957256"/>
                </a:lnTo>
                <a:lnTo>
                  <a:pt x="744852" y="963600"/>
                </a:lnTo>
                <a:lnTo>
                  <a:pt x="741683" y="969945"/>
                </a:lnTo>
                <a:lnTo>
                  <a:pt x="738117" y="976289"/>
                </a:lnTo>
                <a:lnTo>
                  <a:pt x="734155" y="982237"/>
                </a:lnTo>
                <a:lnTo>
                  <a:pt x="729400" y="988185"/>
                </a:lnTo>
                <a:lnTo>
                  <a:pt x="720684" y="1000477"/>
                </a:lnTo>
                <a:lnTo>
                  <a:pt x="710779" y="1012373"/>
                </a:lnTo>
                <a:lnTo>
                  <a:pt x="699686" y="1024269"/>
                </a:lnTo>
                <a:lnTo>
                  <a:pt x="688592" y="1035371"/>
                </a:lnTo>
                <a:lnTo>
                  <a:pt x="676706" y="1046870"/>
                </a:lnTo>
                <a:lnTo>
                  <a:pt x="663632" y="1057577"/>
                </a:lnTo>
                <a:lnTo>
                  <a:pt x="650953" y="1067886"/>
                </a:lnTo>
                <a:lnTo>
                  <a:pt x="637086" y="1078196"/>
                </a:lnTo>
                <a:lnTo>
                  <a:pt x="623616" y="1087713"/>
                </a:lnTo>
                <a:lnTo>
                  <a:pt x="609749" y="1097229"/>
                </a:lnTo>
                <a:lnTo>
                  <a:pt x="595882" y="1106746"/>
                </a:lnTo>
                <a:lnTo>
                  <a:pt x="581619" y="1115469"/>
                </a:lnTo>
                <a:lnTo>
                  <a:pt x="568148" y="1123400"/>
                </a:lnTo>
                <a:lnTo>
                  <a:pt x="554281" y="1131727"/>
                </a:lnTo>
                <a:lnTo>
                  <a:pt x="540810" y="1139261"/>
                </a:lnTo>
                <a:lnTo>
                  <a:pt x="515057" y="1152743"/>
                </a:lnTo>
                <a:lnTo>
                  <a:pt x="491285" y="1165035"/>
                </a:lnTo>
                <a:lnTo>
                  <a:pt x="469891" y="1174948"/>
                </a:lnTo>
                <a:lnTo>
                  <a:pt x="452854" y="1182879"/>
                </a:lnTo>
                <a:lnTo>
                  <a:pt x="438987" y="1189223"/>
                </a:lnTo>
                <a:lnTo>
                  <a:pt x="427498" y="1193981"/>
                </a:lnTo>
                <a:lnTo>
                  <a:pt x="438591" y="1195567"/>
                </a:lnTo>
                <a:lnTo>
                  <a:pt x="449685" y="1197153"/>
                </a:lnTo>
                <a:lnTo>
                  <a:pt x="461174" y="1198343"/>
                </a:lnTo>
                <a:lnTo>
                  <a:pt x="472268" y="1199136"/>
                </a:lnTo>
                <a:lnTo>
                  <a:pt x="494455" y="1200326"/>
                </a:lnTo>
                <a:lnTo>
                  <a:pt x="517038" y="1200722"/>
                </a:lnTo>
                <a:lnTo>
                  <a:pt x="539622" y="1200326"/>
                </a:lnTo>
                <a:lnTo>
                  <a:pt x="561412" y="1199136"/>
                </a:lnTo>
                <a:lnTo>
                  <a:pt x="583996" y="1197153"/>
                </a:lnTo>
                <a:lnTo>
                  <a:pt x="605787" y="1194378"/>
                </a:lnTo>
                <a:lnTo>
                  <a:pt x="627578" y="1191206"/>
                </a:lnTo>
                <a:lnTo>
                  <a:pt x="648972" y="1187240"/>
                </a:lnTo>
                <a:lnTo>
                  <a:pt x="669575" y="1182482"/>
                </a:lnTo>
                <a:lnTo>
                  <a:pt x="690177" y="1177724"/>
                </a:lnTo>
                <a:lnTo>
                  <a:pt x="710383" y="1172569"/>
                </a:lnTo>
                <a:lnTo>
                  <a:pt x="729400" y="1167414"/>
                </a:lnTo>
                <a:lnTo>
                  <a:pt x="748418" y="1161863"/>
                </a:lnTo>
                <a:lnTo>
                  <a:pt x="767039" y="1155518"/>
                </a:lnTo>
                <a:lnTo>
                  <a:pt x="784472" y="1149570"/>
                </a:lnTo>
                <a:lnTo>
                  <a:pt x="801112" y="1143623"/>
                </a:lnTo>
                <a:lnTo>
                  <a:pt x="817356" y="1137675"/>
                </a:lnTo>
                <a:lnTo>
                  <a:pt x="832412" y="1131727"/>
                </a:lnTo>
                <a:lnTo>
                  <a:pt x="860146" y="1120228"/>
                </a:lnTo>
                <a:lnTo>
                  <a:pt x="883521" y="1109521"/>
                </a:lnTo>
                <a:lnTo>
                  <a:pt x="902935" y="1100798"/>
                </a:lnTo>
                <a:lnTo>
                  <a:pt x="916802" y="1093264"/>
                </a:lnTo>
                <a:lnTo>
                  <a:pt x="928688" y="1087316"/>
                </a:lnTo>
                <a:lnTo>
                  <a:pt x="911255" y="1111108"/>
                </a:lnTo>
                <a:lnTo>
                  <a:pt x="893823" y="1133313"/>
                </a:lnTo>
                <a:lnTo>
                  <a:pt x="876390" y="1154329"/>
                </a:lnTo>
                <a:lnTo>
                  <a:pt x="858165" y="1174948"/>
                </a:lnTo>
                <a:lnTo>
                  <a:pt x="839940" y="1193981"/>
                </a:lnTo>
                <a:lnTo>
                  <a:pt x="822111" y="1211825"/>
                </a:lnTo>
                <a:lnTo>
                  <a:pt x="803093" y="1229272"/>
                </a:lnTo>
                <a:lnTo>
                  <a:pt x="784472" y="1245530"/>
                </a:lnTo>
                <a:lnTo>
                  <a:pt x="765851" y="1260597"/>
                </a:lnTo>
                <a:lnTo>
                  <a:pt x="746833" y="1274872"/>
                </a:lnTo>
                <a:lnTo>
                  <a:pt x="727419" y="1287958"/>
                </a:lnTo>
                <a:lnTo>
                  <a:pt x="708402" y="1300647"/>
                </a:lnTo>
                <a:lnTo>
                  <a:pt x="688988" y="1311749"/>
                </a:lnTo>
                <a:lnTo>
                  <a:pt x="669575" y="1322455"/>
                </a:lnTo>
                <a:lnTo>
                  <a:pt x="650161" y="1332369"/>
                </a:lnTo>
                <a:lnTo>
                  <a:pt x="630747" y="1341489"/>
                </a:lnTo>
                <a:lnTo>
                  <a:pt x="610937" y="1349419"/>
                </a:lnTo>
                <a:lnTo>
                  <a:pt x="591920" y="1357350"/>
                </a:lnTo>
                <a:lnTo>
                  <a:pt x="572110" y="1364091"/>
                </a:lnTo>
                <a:lnTo>
                  <a:pt x="552696" y="1370038"/>
                </a:lnTo>
                <a:lnTo>
                  <a:pt x="532886" y="1375590"/>
                </a:lnTo>
                <a:lnTo>
                  <a:pt x="513869" y="1380745"/>
                </a:lnTo>
                <a:lnTo>
                  <a:pt x="494851" y="1384710"/>
                </a:lnTo>
                <a:lnTo>
                  <a:pt x="475438" y="1388279"/>
                </a:lnTo>
                <a:lnTo>
                  <a:pt x="456816" y="1391451"/>
                </a:lnTo>
                <a:lnTo>
                  <a:pt x="437799" y="1393830"/>
                </a:lnTo>
                <a:lnTo>
                  <a:pt x="418781" y="1395813"/>
                </a:lnTo>
                <a:lnTo>
                  <a:pt x="400556" y="1397002"/>
                </a:lnTo>
                <a:lnTo>
                  <a:pt x="381935" y="1398192"/>
                </a:lnTo>
                <a:lnTo>
                  <a:pt x="363710" y="1398588"/>
                </a:lnTo>
                <a:lnTo>
                  <a:pt x="346277" y="1398588"/>
                </a:lnTo>
                <a:lnTo>
                  <a:pt x="328448" y="1398192"/>
                </a:lnTo>
                <a:lnTo>
                  <a:pt x="311015" y="1397399"/>
                </a:lnTo>
                <a:lnTo>
                  <a:pt x="293979" y="1396606"/>
                </a:lnTo>
                <a:lnTo>
                  <a:pt x="276942" y="1395020"/>
                </a:lnTo>
                <a:lnTo>
                  <a:pt x="260698" y="1393433"/>
                </a:lnTo>
                <a:lnTo>
                  <a:pt x="244454" y="1391451"/>
                </a:lnTo>
                <a:lnTo>
                  <a:pt x="228606" y="1389468"/>
                </a:lnTo>
                <a:lnTo>
                  <a:pt x="213551" y="1387089"/>
                </a:lnTo>
                <a:lnTo>
                  <a:pt x="198099" y="1384313"/>
                </a:lnTo>
                <a:lnTo>
                  <a:pt x="183836" y="1381538"/>
                </a:lnTo>
                <a:lnTo>
                  <a:pt x="169573" y="1378365"/>
                </a:lnTo>
                <a:lnTo>
                  <a:pt x="142235" y="1372021"/>
                </a:lnTo>
                <a:lnTo>
                  <a:pt x="117275" y="1365280"/>
                </a:lnTo>
                <a:lnTo>
                  <a:pt x="94295" y="1358539"/>
                </a:lnTo>
                <a:lnTo>
                  <a:pt x="73297" y="1351798"/>
                </a:lnTo>
                <a:lnTo>
                  <a:pt x="54675" y="1345454"/>
                </a:lnTo>
                <a:lnTo>
                  <a:pt x="38827" y="1339506"/>
                </a:lnTo>
                <a:lnTo>
                  <a:pt x="25357" y="1333955"/>
                </a:lnTo>
                <a:lnTo>
                  <a:pt x="6339" y="1326024"/>
                </a:lnTo>
                <a:lnTo>
                  <a:pt x="0" y="1322852"/>
                </a:lnTo>
                <a:lnTo>
                  <a:pt x="9113" y="1303819"/>
                </a:lnTo>
                <a:lnTo>
                  <a:pt x="18225" y="1284786"/>
                </a:lnTo>
                <a:lnTo>
                  <a:pt x="27734" y="1266942"/>
                </a:lnTo>
                <a:lnTo>
                  <a:pt x="38035" y="1249891"/>
                </a:lnTo>
                <a:lnTo>
                  <a:pt x="48732" y="1232841"/>
                </a:lnTo>
                <a:lnTo>
                  <a:pt x="59430" y="1216980"/>
                </a:lnTo>
                <a:lnTo>
                  <a:pt x="71316" y="1201119"/>
                </a:lnTo>
                <a:lnTo>
                  <a:pt x="83202" y="1186447"/>
                </a:lnTo>
                <a:lnTo>
                  <a:pt x="95880" y="1172172"/>
                </a:lnTo>
                <a:lnTo>
                  <a:pt x="108558" y="1158691"/>
                </a:lnTo>
                <a:lnTo>
                  <a:pt x="122029" y="1145209"/>
                </a:lnTo>
                <a:lnTo>
                  <a:pt x="135104" y="1132916"/>
                </a:lnTo>
                <a:lnTo>
                  <a:pt x="149367" y="1120624"/>
                </a:lnTo>
                <a:lnTo>
                  <a:pt x="163234" y="1109125"/>
                </a:lnTo>
                <a:lnTo>
                  <a:pt x="177893" y="1098022"/>
                </a:lnTo>
                <a:lnTo>
                  <a:pt x="192156" y="1087713"/>
                </a:lnTo>
                <a:lnTo>
                  <a:pt x="207212" y="1077799"/>
                </a:lnTo>
                <a:lnTo>
                  <a:pt x="222267" y="1067886"/>
                </a:lnTo>
                <a:lnTo>
                  <a:pt x="237719" y="1059163"/>
                </a:lnTo>
                <a:lnTo>
                  <a:pt x="252774" y="1050836"/>
                </a:lnTo>
                <a:lnTo>
                  <a:pt x="268622" y="1042112"/>
                </a:lnTo>
                <a:lnTo>
                  <a:pt x="283678" y="1034578"/>
                </a:lnTo>
                <a:lnTo>
                  <a:pt x="299922" y="1027441"/>
                </a:lnTo>
                <a:lnTo>
                  <a:pt x="315770" y="1020700"/>
                </a:lnTo>
                <a:lnTo>
                  <a:pt x="331222" y="1013959"/>
                </a:lnTo>
                <a:lnTo>
                  <a:pt x="347466" y="1008011"/>
                </a:lnTo>
                <a:lnTo>
                  <a:pt x="363314" y="1002460"/>
                </a:lnTo>
                <a:lnTo>
                  <a:pt x="379161" y="997305"/>
                </a:lnTo>
                <a:lnTo>
                  <a:pt x="394613" y="992546"/>
                </a:lnTo>
                <a:lnTo>
                  <a:pt x="410857" y="987392"/>
                </a:lnTo>
                <a:lnTo>
                  <a:pt x="426705" y="983426"/>
                </a:lnTo>
                <a:lnTo>
                  <a:pt x="441761" y="979461"/>
                </a:lnTo>
                <a:lnTo>
                  <a:pt x="457609" y="975892"/>
                </a:lnTo>
                <a:lnTo>
                  <a:pt x="472664" y="972324"/>
                </a:lnTo>
                <a:lnTo>
                  <a:pt x="502775" y="966772"/>
                </a:lnTo>
                <a:lnTo>
                  <a:pt x="531698" y="962014"/>
                </a:lnTo>
                <a:lnTo>
                  <a:pt x="559828" y="957652"/>
                </a:lnTo>
                <a:lnTo>
                  <a:pt x="586769" y="954877"/>
                </a:lnTo>
                <a:lnTo>
                  <a:pt x="612126" y="952497"/>
                </a:lnTo>
                <a:lnTo>
                  <a:pt x="636294" y="950911"/>
                </a:lnTo>
                <a:lnTo>
                  <a:pt x="658481" y="949722"/>
                </a:lnTo>
                <a:lnTo>
                  <a:pt x="678687" y="949325"/>
                </a:lnTo>
                <a:close/>
                <a:moveTo>
                  <a:pt x="1603324" y="885825"/>
                </a:moveTo>
                <a:lnTo>
                  <a:pt x="1627168" y="885825"/>
                </a:lnTo>
                <a:lnTo>
                  <a:pt x="1650218" y="887014"/>
                </a:lnTo>
                <a:lnTo>
                  <a:pt x="1672472" y="888997"/>
                </a:lnTo>
                <a:lnTo>
                  <a:pt x="1694727" y="891376"/>
                </a:lnTo>
                <a:lnTo>
                  <a:pt x="1716584" y="894549"/>
                </a:lnTo>
                <a:lnTo>
                  <a:pt x="1738044" y="898117"/>
                </a:lnTo>
                <a:lnTo>
                  <a:pt x="1758709" y="902876"/>
                </a:lnTo>
                <a:lnTo>
                  <a:pt x="1778977" y="908031"/>
                </a:lnTo>
                <a:lnTo>
                  <a:pt x="1798847" y="913979"/>
                </a:lnTo>
                <a:lnTo>
                  <a:pt x="1818717" y="919927"/>
                </a:lnTo>
                <a:lnTo>
                  <a:pt x="1837395" y="926668"/>
                </a:lnTo>
                <a:lnTo>
                  <a:pt x="1856073" y="934203"/>
                </a:lnTo>
                <a:lnTo>
                  <a:pt x="1874353" y="941737"/>
                </a:lnTo>
                <a:lnTo>
                  <a:pt x="1891839" y="949668"/>
                </a:lnTo>
                <a:lnTo>
                  <a:pt x="1908928" y="957996"/>
                </a:lnTo>
                <a:lnTo>
                  <a:pt x="1926016" y="967116"/>
                </a:lnTo>
                <a:lnTo>
                  <a:pt x="1942309" y="976236"/>
                </a:lnTo>
                <a:lnTo>
                  <a:pt x="1958206" y="985357"/>
                </a:lnTo>
                <a:lnTo>
                  <a:pt x="1973307" y="995667"/>
                </a:lnTo>
                <a:lnTo>
                  <a:pt x="1988806" y="1005580"/>
                </a:lnTo>
                <a:lnTo>
                  <a:pt x="2003112" y="1015494"/>
                </a:lnTo>
                <a:lnTo>
                  <a:pt x="2017419" y="1026200"/>
                </a:lnTo>
                <a:lnTo>
                  <a:pt x="2030930" y="1036510"/>
                </a:lnTo>
                <a:lnTo>
                  <a:pt x="2044045" y="1047614"/>
                </a:lnTo>
                <a:lnTo>
                  <a:pt x="2056762" y="1057924"/>
                </a:lnTo>
                <a:lnTo>
                  <a:pt x="2069478" y="1068630"/>
                </a:lnTo>
                <a:lnTo>
                  <a:pt x="2081003" y="1079733"/>
                </a:lnTo>
                <a:lnTo>
                  <a:pt x="2092925" y="1090440"/>
                </a:lnTo>
                <a:lnTo>
                  <a:pt x="2103655" y="1101543"/>
                </a:lnTo>
                <a:lnTo>
                  <a:pt x="2113988" y="1112250"/>
                </a:lnTo>
                <a:lnTo>
                  <a:pt x="2124718" y="1122956"/>
                </a:lnTo>
                <a:lnTo>
                  <a:pt x="2134255" y="1133663"/>
                </a:lnTo>
                <a:lnTo>
                  <a:pt x="2152536" y="1153886"/>
                </a:lnTo>
                <a:lnTo>
                  <a:pt x="2168432" y="1174110"/>
                </a:lnTo>
                <a:lnTo>
                  <a:pt x="2183533" y="1192747"/>
                </a:lnTo>
                <a:lnTo>
                  <a:pt x="2195853" y="1210195"/>
                </a:lnTo>
                <a:lnTo>
                  <a:pt x="2207378" y="1226057"/>
                </a:lnTo>
                <a:lnTo>
                  <a:pt x="2216915" y="1240332"/>
                </a:lnTo>
                <a:lnTo>
                  <a:pt x="2224466" y="1252228"/>
                </a:lnTo>
                <a:lnTo>
                  <a:pt x="2234798" y="1269676"/>
                </a:lnTo>
                <a:lnTo>
                  <a:pt x="2238375" y="1275624"/>
                </a:lnTo>
                <a:lnTo>
                  <a:pt x="2219300" y="1286331"/>
                </a:lnTo>
                <a:lnTo>
                  <a:pt x="2200622" y="1296244"/>
                </a:lnTo>
                <a:lnTo>
                  <a:pt x="2182341" y="1305365"/>
                </a:lnTo>
                <a:lnTo>
                  <a:pt x="2163266" y="1313295"/>
                </a:lnTo>
                <a:lnTo>
                  <a:pt x="2144190" y="1320830"/>
                </a:lnTo>
                <a:lnTo>
                  <a:pt x="2125910" y="1327571"/>
                </a:lnTo>
                <a:lnTo>
                  <a:pt x="2106834" y="1333519"/>
                </a:lnTo>
                <a:lnTo>
                  <a:pt x="2088156" y="1338277"/>
                </a:lnTo>
                <a:lnTo>
                  <a:pt x="2069876" y="1342639"/>
                </a:lnTo>
                <a:lnTo>
                  <a:pt x="2050801" y="1346605"/>
                </a:lnTo>
                <a:lnTo>
                  <a:pt x="2032123" y="1349381"/>
                </a:lnTo>
                <a:lnTo>
                  <a:pt x="2013842" y="1352156"/>
                </a:lnTo>
                <a:lnTo>
                  <a:pt x="1995164" y="1354139"/>
                </a:lnTo>
                <a:lnTo>
                  <a:pt x="1976884" y="1355329"/>
                </a:lnTo>
                <a:lnTo>
                  <a:pt x="1958603" y="1355725"/>
                </a:lnTo>
                <a:lnTo>
                  <a:pt x="1940322" y="1355725"/>
                </a:lnTo>
                <a:lnTo>
                  <a:pt x="1922042" y="1355329"/>
                </a:lnTo>
                <a:lnTo>
                  <a:pt x="1904556" y="1354536"/>
                </a:lnTo>
                <a:lnTo>
                  <a:pt x="1886276" y="1352949"/>
                </a:lnTo>
                <a:lnTo>
                  <a:pt x="1868790" y="1350570"/>
                </a:lnTo>
                <a:lnTo>
                  <a:pt x="1851304" y="1348191"/>
                </a:lnTo>
                <a:lnTo>
                  <a:pt x="1833818" y="1345812"/>
                </a:lnTo>
                <a:lnTo>
                  <a:pt x="1817127" y="1342639"/>
                </a:lnTo>
                <a:lnTo>
                  <a:pt x="1799642" y="1339071"/>
                </a:lnTo>
                <a:lnTo>
                  <a:pt x="1782951" y="1335105"/>
                </a:lnTo>
                <a:lnTo>
                  <a:pt x="1766657" y="1331140"/>
                </a:lnTo>
                <a:lnTo>
                  <a:pt x="1749966" y="1326381"/>
                </a:lnTo>
                <a:lnTo>
                  <a:pt x="1734070" y="1321226"/>
                </a:lnTo>
                <a:lnTo>
                  <a:pt x="1718174" y="1316071"/>
                </a:lnTo>
                <a:lnTo>
                  <a:pt x="1703073" y="1310916"/>
                </a:lnTo>
                <a:lnTo>
                  <a:pt x="1687574" y="1305365"/>
                </a:lnTo>
                <a:lnTo>
                  <a:pt x="1672075" y="1299813"/>
                </a:lnTo>
                <a:lnTo>
                  <a:pt x="1657769" y="1293468"/>
                </a:lnTo>
                <a:lnTo>
                  <a:pt x="1643065" y="1287520"/>
                </a:lnTo>
                <a:lnTo>
                  <a:pt x="1615246" y="1275228"/>
                </a:lnTo>
                <a:lnTo>
                  <a:pt x="1588620" y="1262142"/>
                </a:lnTo>
                <a:lnTo>
                  <a:pt x="1563584" y="1249452"/>
                </a:lnTo>
                <a:lnTo>
                  <a:pt x="1540137" y="1235970"/>
                </a:lnTo>
                <a:lnTo>
                  <a:pt x="1517883" y="1223281"/>
                </a:lnTo>
                <a:lnTo>
                  <a:pt x="1497218" y="1210592"/>
                </a:lnTo>
                <a:lnTo>
                  <a:pt x="1478540" y="1199092"/>
                </a:lnTo>
                <a:lnTo>
                  <a:pt x="1462246" y="1187989"/>
                </a:lnTo>
                <a:lnTo>
                  <a:pt x="1447145" y="1177679"/>
                </a:lnTo>
                <a:lnTo>
                  <a:pt x="1434825" y="1168558"/>
                </a:lnTo>
                <a:lnTo>
                  <a:pt x="1423698" y="1160628"/>
                </a:lnTo>
                <a:lnTo>
                  <a:pt x="1409391" y="1149128"/>
                </a:lnTo>
                <a:lnTo>
                  <a:pt x="1404623" y="1145162"/>
                </a:lnTo>
                <a:lnTo>
                  <a:pt x="1410584" y="1141594"/>
                </a:lnTo>
                <a:lnTo>
                  <a:pt x="1416942" y="1138421"/>
                </a:lnTo>
                <a:lnTo>
                  <a:pt x="1423300" y="1135249"/>
                </a:lnTo>
                <a:lnTo>
                  <a:pt x="1430454" y="1132473"/>
                </a:lnTo>
                <a:lnTo>
                  <a:pt x="1444363" y="1126525"/>
                </a:lnTo>
                <a:lnTo>
                  <a:pt x="1459067" y="1122163"/>
                </a:lnTo>
                <a:lnTo>
                  <a:pt x="1474168" y="1118198"/>
                </a:lnTo>
                <a:lnTo>
                  <a:pt x="1490064" y="1115025"/>
                </a:lnTo>
                <a:lnTo>
                  <a:pt x="1505960" y="1112646"/>
                </a:lnTo>
                <a:lnTo>
                  <a:pt x="1522651" y="1110663"/>
                </a:lnTo>
                <a:lnTo>
                  <a:pt x="1539740" y="1109077"/>
                </a:lnTo>
                <a:lnTo>
                  <a:pt x="1556431" y="1108284"/>
                </a:lnTo>
                <a:lnTo>
                  <a:pt x="1573519" y="1107491"/>
                </a:lnTo>
                <a:lnTo>
                  <a:pt x="1590210" y="1107491"/>
                </a:lnTo>
                <a:lnTo>
                  <a:pt x="1607298" y="1107888"/>
                </a:lnTo>
                <a:lnTo>
                  <a:pt x="1624387" y="1108284"/>
                </a:lnTo>
                <a:lnTo>
                  <a:pt x="1640680" y="1109474"/>
                </a:lnTo>
                <a:lnTo>
                  <a:pt x="1657371" y="1110663"/>
                </a:lnTo>
                <a:lnTo>
                  <a:pt x="1672870" y="1111853"/>
                </a:lnTo>
                <a:lnTo>
                  <a:pt x="1688369" y="1113439"/>
                </a:lnTo>
                <a:lnTo>
                  <a:pt x="1717776" y="1117008"/>
                </a:lnTo>
                <a:lnTo>
                  <a:pt x="1744402" y="1120974"/>
                </a:lnTo>
                <a:lnTo>
                  <a:pt x="1767452" y="1124939"/>
                </a:lnTo>
                <a:lnTo>
                  <a:pt x="1786527" y="1128904"/>
                </a:lnTo>
                <a:lnTo>
                  <a:pt x="1800834" y="1131680"/>
                </a:lnTo>
                <a:lnTo>
                  <a:pt x="1813153" y="1134456"/>
                </a:lnTo>
                <a:lnTo>
                  <a:pt x="1805205" y="1126129"/>
                </a:lnTo>
                <a:lnTo>
                  <a:pt x="1797257" y="1118594"/>
                </a:lnTo>
                <a:lnTo>
                  <a:pt x="1788912" y="1111457"/>
                </a:lnTo>
                <a:lnTo>
                  <a:pt x="1780169" y="1104319"/>
                </a:lnTo>
                <a:lnTo>
                  <a:pt x="1763080" y="1090440"/>
                </a:lnTo>
                <a:lnTo>
                  <a:pt x="1744800" y="1077354"/>
                </a:lnTo>
                <a:lnTo>
                  <a:pt x="1726122" y="1064665"/>
                </a:lnTo>
                <a:lnTo>
                  <a:pt x="1707841" y="1053165"/>
                </a:lnTo>
                <a:lnTo>
                  <a:pt x="1688369" y="1042062"/>
                </a:lnTo>
                <a:lnTo>
                  <a:pt x="1668896" y="1031752"/>
                </a:lnTo>
                <a:lnTo>
                  <a:pt x="1649820" y="1022235"/>
                </a:lnTo>
                <a:lnTo>
                  <a:pt x="1629950" y="1012718"/>
                </a:lnTo>
                <a:lnTo>
                  <a:pt x="1610080" y="1004391"/>
                </a:lnTo>
                <a:lnTo>
                  <a:pt x="1590607" y="996460"/>
                </a:lnTo>
                <a:lnTo>
                  <a:pt x="1571532" y="989322"/>
                </a:lnTo>
                <a:lnTo>
                  <a:pt x="1552457" y="982184"/>
                </a:lnTo>
                <a:lnTo>
                  <a:pt x="1533381" y="975840"/>
                </a:lnTo>
                <a:lnTo>
                  <a:pt x="1515101" y="970288"/>
                </a:lnTo>
                <a:lnTo>
                  <a:pt x="1497218" y="965133"/>
                </a:lnTo>
                <a:lnTo>
                  <a:pt x="1480129" y="960375"/>
                </a:lnTo>
                <a:lnTo>
                  <a:pt x="1463438" y="955616"/>
                </a:lnTo>
                <a:lnTo>
                  <a:pt x="1447542" y="952047"/>
                </a:lnTo>
                <a:lnTo>
                  <a:pt x="1418134" y="945306"/>
                </a:lnTo>
                <a:lnTo>
                  <a:pt x="1392700" y="940547"/>
                </a:lnTo>
                <a:lnTo>
                  <a:pt x="1372035" y="936978"/>
                </a:lnTo>
                <a:lnTo>
                  <a:pt x="1356139" y="934599"/>
                </a:lnTo>
                <a:lnTo>
                  <a:pt x="1343025" y="933013"/>
                </a:lnTo>
                <a:lnTo>
                  <a:pt x="1371241" y="923496"/>
                </a:lnTo>
                <a:lnTo>
                  <a:pt x="1398661" y="915169"/>
                </a:lnTo>
                <a:lnTo>
                  <a:pt x="1426082" y="908428"/>
                </a:lnTo>
                <a:lnTo>
                  <a:pt x="1452708" y="902083"/>
                </a:lnTo>
                <a:lnTo>
                  <a:pt x="1478540" y="896928"/>
                </a:lnTo>
                <a:lnTo>
                  <a:pt x="1504371" y="892962"/>
                </a:lnTo>
                <a:lnTo>
                  <a:pt x="1529805" y="889790"/>
                </a:lnTo>
                <a:lnTo>
                  <a:pt x="1554841" y="887807"/>
                </a:lnTo>
                <a:lnTo>
                  <a:pt x="1579480" y="886221"/>
                </a:lnTo>
                <a:lnTo>
                  <a:pt x="1603324" y="885825"/>
                </a:lnTo>
                <a:close/>
                <a:moveTo>
                  <a:pt x="399645" y="28575"/>
                </a:moveTo>
                <a:lnTo>
                  <a:pt x="420652" y="30558"/>
                </a:lnTo>
                <a:lnTo>
                  <a:pt x="442055" y="33335"/>
                </a:lnTo>
                <a:lnTo>
                  <a:pt x="462665" y="36905"/>
                </a:lnTo>
                <a:lnTo>
                  <a:pt x="482879" y="41268"/>
                </a:lnTo>
                <a:lnTo>
                  <a:pt x="501904" y="45632"/>
                </a:lnTo>
                <a:lnTo>
                  <a:pt x="521325" y="51185"/>
                </a:lnTo>
                <a:lnTo>
                  <a:pt x="539953" y="57135"/>
                </a:lnTo>
                <a:lnTo>
                  <a:pt x="558186" y="63482"/>
                </a:lnTo>
                <a:lnTo>
                  <a:pt x="576021" y="71019"/>
                </a:lnTo>
                <a:lnTo>
                  <a:pt x="593461" y="78556"/>
                </a:lnTo>
                <a:lnTo>
                  <a:pt x="610108" y="86489"/>
                </a:lnTo>
                <a:lnTo>
                  <a:pt x="626754" y="95613"/>
                </a:lnTo>
                <a:lnTo>
                  <a:pt x="642608" y="104737"/>
                </a:lnTo>
                <a:lnTo>
                  <a:pt x="658066" y="114257"/>
                </a:lnTo>
                <a:lnTo>
                  <a:pt x="673127" y="124174"/>
                </a:lnTo>
                <a:lnTo>
                  <a:pt x="688189" y="134487"/>
                </a:lnTo>
                <a:lnTo>
                  <a:pt x="702061" y="145197"/>
                </a:lnTo>
                <a:lnTo>
                  <a:pt x="716330" y="156304"/>
                </a:lnTo>
                <a:lnTo>
                  <a:pt x="729409" y="167808"/>
                </a:lnTo>
                <a:lnTo>
                  <a:pt x="742885" y="179708"/>
                </a:lnTo>
                <a:lnTo>
                  <a:pt x="755568" y="191212"/>
                </a:lnTo>
                <a:lnTo>
                  <a:pt x="767855" y="203509"/>
                </a:lnTo>
                <a:lnTo>
                  <a:pt x="779746" y="216202"/>
                </a:lnTo>
                <a:lnTo>
                  <a:pt x="791636" y="228499"/>
                </a:lnTo>
                <a:lnTo>
                  <a:pt x="802338" y="241590"/>
                </a:lnTo>
                <a:lnTo>
                  <a:pt x="813039" y="254283"/>
                </a:lnTo>
                <a:lnTo>
                  <a:pt x="823741" y="267374"/>
                </a:lnTo>
                <a:lnTo>
                  <a:pt x="833649" y="280464"/>
                </a:lnTo>
                <a:lnTo>
                  <a:pt x="843558" y="293554"/>
                </a:lnTo>
                <a:lnTo>
                  <a:pt x="853070" y="306645"/>
                </a:lnTo>
                <a:lnTo>
                  <a:pt x="861790" y="320132"/>
                </a:lnTo>
                <a:lnTo>
                  <a:pt x="870906" y="333222"/>
                </a:lnTo>
                <a:lnTo>
                  <a:pt x="878833" y="346709"/>
                </a:lnTo>
                <a:lnTo>
                  <a:pt x="886760" y="359799"/>
                </a:lnTo>
                <a:lnTo>
                  <a:pt x="902218" y="385980"/>
                </a:lnTo>
                <a:lnTo>
                  <a:pt x="915694" y="411764"/>
                </a:lnTo>
                <a:lnTo>
                  <a:pt x="928377" y="436754"/>
                </a:lnTo>
                <a:lnTo>
                  <a:pt x="939475" y="460951"/>
                </a:lnTo>
                <a:lnTo>
                  <a:pt x="949384" y="483562"/>
                </a:lnTo>
                <a:lnTo>
                  <a:pt x="958500" y="505379"/>
                </a:lnTo>
                <a:lnTo>
                  <a:pt x="966427" y="525610"/>
                </a:lnTo>
                <a:lnTo>
                  <a:pt x="972768" y="544650"/>
                </a:lnTo>
                <a:lnTo>
                  <a:pt x="978714" y="560914"/>
                </a:lnTo>
                <a:lnTo>
                  <a:pt x="983866" y="575987"/>
                </a:lnTo>
                <a:lnTo>
                  <a:pt x="987433" y="588284"/>
                </a:lnTo>
                <a:lnTo>
                  <a:pt x="992190" y="605738"/>
                </a:lnTo>
                <a:lnTo>
                  <a:pt x="993775" y="612085"/>
                </a:lnTo>
                <a:lnTo>
                  <a:pt x="987037" y="611292"/>
                </a:lnTo>
                <a:lnTo>
                  <a:pt x="979506" y="610498"/>
                </a:lnTo>
                <a:lnTo>
                  <a:pt x="972372" y="609308"/>
                </a:lnTo>
                <a:lnTo>
                  <a:pt x="965238" y="607722"/>
                </a:lnTo>
                <a:lnTo>
                  <a:pt x="950573" y="604151"/>
                </a:lnTo>
                <a:lnTo>
                  <a:pt x="936304" y="599391"/>
                </a:lnTo>
                <a:lnTo>
                  <a:pt x="921243" y="593441"/>
                </a:lnTo>
                <a:lnTo>
                  <a:pt x="906974" y="587094"/>
                </a:lnTo>
                <a:lnTo>
                  <a:pt x="891913" y="579954"/>
                </a:lnTo>
                <a:lnTo>
                  <a:pt x="877644" y="572417"/>
                </a:lnTo>
                <a:lnTo>
                  <a:pt x="862979" y="563691"/>
                </a:lnTo>
                <a:lnTo>
                  <a:pt x="849107" y="554964"/>
                </a:lnTo>
                <a:lnTo>
                  <a:pt x="834838" y="545840"/>
                </a:lnTo>
                <a:lnTo>
                  <a:pt x="821362" y="535923"/>
                </a:lnTo>
                <a:lnTo>
                  <a:pt x="807490" y="526006"/>
                </a:lnTo>
                <a:lnTo>
                  <a:pt x="794411" y="516089"/>
                </a:lnTo>
                <a:lnTo>
                  <a:pt x="781331" y="505379"/>
                </a:lnTo>
                <a:lnTo>
                  <a:pt x="769044" y="495066"/>
                </a:lnTo>
                <a:lnTo>
                  <a:pt x="756757" y="485149"/>
                </a:lnTo>
                <a:lnTo>
                  <a:pt x="745659" y="474438"/>
                </a:lnTo>
                <a:lnTo>
                  <a:pt x="723860" y="454605"/>
                </a:lnTo>
                <a:lnTo>
                  <a:pt x="705232" y="436754"/>
                </a:lnTo>
                <a:lnTo>
                  <a:pt x="688981" y="420094"/>
                </a:lnTo>
                <a:lnTo>
                  <a:pt x="675902" y="406607"/>
                </a:lnTo>
                <a:lnTo>
                  <a:pt x="665597" y="395500"/>
                </a:lnTo>
                <a:lnTo>
                  <a:pt x="657670" y="386376"/>
                </a:lnTo>
                <a:lnTo>
                  <a:pt x="659255" y="397087"/>
                </a:lnTo>
                <a:lnTo>
                  <a:pt x="661237" y="408194"/>
                </a:lnTo>
                <a:lnTo>
                  <a:pt x="663615" y="418904"/>
                </a:lnTo>
                <a:lnTo>
                  <a:pt x="665993" y="430011"/>
                </a:lnTo>
                <a:lnTo>
                  <a:pt x="668767" y="440324"/>
                </a:lnTo>
                <a:lnTo>
                  <a:pt x="671542" y="450638"/>
                </a:lnTo>
                <a:lnTo>
                  <a:pt x="678676" y="471662"/>
                </a:lnTo>
                <a:lnTo>
                  <a:pt x="685810" y="492686"/>
                </a:lnTo>
                <a:lnTo>
                  <a:pt x="693738" y="512916"/>
                </a:lnTo>
                <a:lnTo>
                  <a:pt x="702457" y="532750"/>
                </a:lnTo>
                <a:lnTo>
                  <a:pt x="712366" y="552187"/>
                </a:lnTo>
                <a:lnTo>
                  <a:pt x="721878" y="571624"/>
                </a:lnTo>
                <a:lnTo>
                  <a:pt x="732580" y="589871"/>
                </a:lnTo>
                <a:lnTo>
                  <a:pt x="743281" y="608118"/>
                </a:lnTo>
                <a:lnTo>
                  <a:pt x="753983" y="625969"/>
                </a:lnTo>
                <a:lnTo>
                  <a:pt x="765477" y="642629"/>
                </a:lnTo>
                <a:lnTo>
                  <a:pt x="776575" y="659289"/>
                </a:lnTo>
                <a:lnTo>
                  <a:pt x="788069" y="674760"/>
                </a:lnTo>
                <a:lnTo>
                  <a:pt x="799167" y="690230"/>
                </a:lnTo>
                <a:lnTo>
                  <a:pt x="810265" y="704510"/>
                </a:lnTo>
                <a:lnTo>
                  <a:pt x="821759" y="718394"/>
                </a:lnTo>
                <a:lnTo>
                  <a:pt x="832460" y="731484"/>
                </a:lnTo>
                <a:lnTo>
                  <a:pt x="843162" y="743781"/>
                </a:lnTo>
                <a:lnTo>
                  <a:pt x="862583" y="765995"/>
                </a:lnTo>
                <a:lnTo>
                  <a:pt x="880022" y="784242"/>
                </a:lnTo>
                <a:lnTo>
                  <a:pt x="894687" y="799316"/>
                </a:lnTo>
                <a:lnTo>
                  <a:pt x="906182" y="810026"/>
                </a:lnTo>
                <a:lnTo>
                  <a:pt x="915694" y="819150"/>
                </a:lnTo>
                <a:lnTo>
                  <a:pt x="887553" y="810423"/>
                </a:lnTo>
                <a:lnTo>
                  <a:pt x="860205" y="801299"/>
                </a:lnTo>
                <a:lnTo>
                  <a:pt x="834046" y="791382"/>
                </a:lnTo>
                <a:lnTo>
                  <a:pt x="808679" y="781069"/>
                </a:lnTo>
                <a:lnTo>
                  <a:pt x="784502" y="770359"/>
                </a:lnTo>
                <a:lnTo>
                  <a:pt x="761513" y="758458"/>
                </a:lnTo>
                <a:lnTo>
                  <a:pt x="738921" y="746558"/>
                </a:lnTo>
                <a:lnTo>
                  <a:pt x="717519" y="734261"/>
                </a:lnTo>
                <a:lnTo>
                  <a:pt x="696908" y="721171"/>
                </a:lnTo>
                <a:lnTo>
                  <a:pt x="677487" y="707684"/>
                </a:lnTo>
                <a:lnTo>
                  <a:pt x="658462" y="694197"/>
                </a:lnTo>
                <a:lnTo>
                  <a:pt x="640230" y="680313"/>
                </a:lnTo>
                <a:lnTo>
                  <a:pt x="623583" y="666033"/>
                </a:lnTo>
                <a:lnTo>
                  <a:pt x="606937" y="650959"/>
                </a:lnTo>
                <a:lnTo>
                  <a:pt x="591083" y="635886"/>
                </a:lnTo>
                <a:lnTo>
                  <a:pt x="576418" y="620415"/>
                </a:lnTo>
                <a:lnTo>
                  <a:pt x="562149" y="605341"/>
                </a:lnTo>
                <a:lnTo>
                  <a:pt x="549069" y="589078"/>
                </a:lnTo>
                <a:lnTo>
                  <a:pt x="536386" y="573607"/>
                </a:lnTo>
                <a:lnTo>
                  <a:pt x="524496" y="556947"/>
                </a:lnTo>
                <a:lnTo>
                  <a:pt x="513398" y="541080"/>
                </a:lnTo>
                <a:lnTo>
                  <a:pt x="502300" y="524420"/>
                </a:lnTo>
                <a:lnTo>
                  <a:pt x="492391" y="507363"/>
                </a:lnTo>
                <a:lnTo>
                  <a:pt x="483275" y="491099"/>
                </a:lnTo>
                <a:lnTo>
                  <a:pt x="474159" y="474042"/>
                </a:lnTo>
                <a:lnTo>
                  <a:pt x="465836" y="457778"/>
                </a:lnTo>
                <a:lnTo>
                  <a:pt x="458305" y="440721"/>
                </a:lnTo>
                <a:lnTo>
                  <a:pt x="451171" y="423664"/>
                </a:lnTo>
                <a:lnTo>
                  <a:pt x="444433" y="407004"/>
                </a:lnTo>
                <a:lnTo>
                  <a:pt x="438488" y="390343"/>
                </a:lnTo>
                <a:lnTo>
                  <a:pt x="432939" y="374079"/>
                </a:lnTo>
                <a:lnTo>
                  <a:pt x="427786" y="357419"/>
                </a:lnTo>
                <a:lnTo>
                  <a:pt x="423030" y="340759"/>
                </a:lnTo>
                <a:lnTo>
                  <a:pt x="418670" y="324892"/>
                </a:lnTo>
                <a:lnTo>
                  <a:pt x="414707" y="308628"/>
                </a:lnTo>
                <a:lnTo>
                  <a:pt x="411536" y="292761"/>
                </a:lnTo>
                <a:lnTo>
                  <a:pt x="408365" y="277291"/>
                </a:lnTo>
                <a:lnTo>
                  <a:pt x="405591" y="261820"/>
                </a:lnTo>
                <a:lnTo>
                  <a:pt x="403212" y="246746"/>
                </a:lnTo>
                <a:lnTo>
                  <a:pt x="401231" y="231673"/>
                </a:lnTo>
                <a:lnTo>
                  <a:pt x="399645" y="217392"/>
                </a:lnTo>
                <a:lnTo>
                  <a:pt x="398060" y="203112"/>
                </a:lnTo>
                <a:lnTo>
                  <a:pt x="395682" y="176138"/>
                </a:lnTo>
                <a:lnTo>
                  <a:pt x="394096" y="150751"/>
                </a:lnTo>
                <a:lnTo>
                  <a:pt x="393700" y="127347"/>
                </a:lnTo>
                <a:lnTo>
                  <a:pt x="393700" y="105530"/>
                </a:lnTo>
                <a:lnTo>
                  <a:pt x="394493" y="86093"/>
                </a:lnTo>
                <a:lnTo>
                  <a:pt x="395285" y="69829"/>
                </a:lnTo>
                <a:lnTo>
                  <a:pt x="396474" y="55152"/>
                </a:lnTo>
                <a:lnTo>
                  <a:pt x="398853" y="35318"/>
                </a:lnTo>
                <a:lnTo>
                  <a:pt x="399645" y="28575"/>
                </a:lnTo>
                <a:close/>
                <a:moveTo>
                  <a:pt x="1782366" y="0"/>
                </a:moveTo>
                <a:lnTo>
                  <a:pt x="1787526" y="20648"/>
                </a:lnTo>
                <a:lnTo>
                  <a:pt x="1791097" y="41297"/>
                </a:lnTo>
                <a:lnTo>
                  <a:pt x="1794272" y="61152"/>
                </a:lnTo>
                <a:lnTo>
                  <a:pt x="1796257" y="81006"/>
                </a:lnTo>
                <a:lnTo>
                  <a:pt x="1797844" y="100861"/>
                </a:lnTo>
                <a:lnTo>
                  <a:pt x="1798638" y="119921"/>
                </a:lnTo>
                <a:lnTo>
                  <a:pt x="1798241" y="139378"/>
                </a:lnTo>
                <a:lnTo>
                  <a:pt x="1797447" y="158439"/>
                </a:lnTo>
                <a:lnTo>
                  <a:pt x="1796257" y="177499"/>
                </a:lnTo>
                <a:lnTo>
                  <a:pt x="1793876" y="195765"/>
                </a:lnTo>
                <a:lnTo>
                  <a:pt x="1791494" y="214031"/>
                </a:lnTo>
                <a:lnTo>
                  <a:pt x="1787922" y="231900"/>
                </a:lnTo>
                <a:lnTo>
                  <a:pt x="1783557" y="249769"/>
                </a:lnTo>
                <a:lnTo>
                  <a:pt x="1779191" y="267241"/>
                </a:lnTo>
                <a:lnTo>
                  <a:pt x="1774429" y="284316"/>
                </a:lnTo>
                <a:lnTo>
                  <a:pt x="1768872" y="301391"/>
                </a:lnTo>
                <a:lnTo>
                  <a:pt x="1762919" y="318069"/>
                </a:lnTo>
                <a:lnTo>
                  <a:pt x="1756172" y="334349"/>
                </a:lnTo>
                <a:lnTo>
                  <a:pt x="1749425" y="350630"/>
                </a:lnTo>
                <a:lnTo>
                  <a:pt x="1741885" y="366117"/>
                </a:lnTo>
                <a:lnTo>
                  <a:pt x="1734344" y="381603"/>
                </a:lnTo>
                <a:lnTo>
                  <a:pt x="1726010" y="396693"/>
                </a:lnTo>
                <a:lnTo>
                  <a:pt x="1717675" y="411782"/>
                </a:lnTo>
                <a:lnTo>
                  <a:pt x="1709341" y="426474"/>
                </a:lnTo>
                <a:lnTo>
                  <a:pt x="1699816" y="440770"/>
                </a:lnTo>
                <a:lnTo>
                  <a:pt x="1691085" y="454668"/>
                </a:lnTo>
                <a:lnTo>
                  <a:pt x="1681560" y="468566"/>
                </a:lnTo>
                <a:lnTo>
                  <a:pt x="1671638" y="482067"/>
                </a:lnTo>
                <a:lnTo>
                  <a:pt x="1661716" y="495171"/>
                </a:lnTo>
                <a:lnTo>
                  <a:pt x="1652191" y="507878"/>
                </a:lnTo>
                <a:lnTo>
                  <a:pt x="1641475" y="520585"/>
                </a:lnTo>
                <a:lnTo>
                  <a:pt x="1631554" y="532497"/>
                </a:lnTo>
                <a:lnTo>
                  <a:pt x="1621235" y="544807"/>
                </a:lnTo>
                <a:lnTo>
                  <a:pt x="1610916" y="555926"/>
                </a:lnTo>
                <a:lnTo>
                  <a:pt x="1589882" y="578163"/>
                </a:lnTo>
                <a:lnTo>
                  <a:pt x="1569244" y="598811"/>
                </a:lnTo>
                <a:lnTo>
                  <a:pt x="1548607" y="617872"/>
                </a:lnTo>
                <a:lnTo>
                  <a:pt x="1528763" y="636138"/>
                </a:lnTo>
                <a:lnTo>
                  <a:pt x="1509713" y="652418"/>
                </a:lnTo>
                <a:lnTo>
                  <a:pt x="1491060" y="667508"/>
                </a:lnTo>
                <a:lnTo>
                  <a:pt x="1473597" y="681406"/>
                </a:lnTo>
                <a:lnTo>
                  <a:pt x="1457722" y="693319"/>
                </a:lnTo>
                <a:lnTo>
                  <a:pt x="1443038" y="703643"/>
                </a:lnTo>
                <a:lnTo>
                  <a:pt x="1430338" y="712776"/>
                </a:lnTo>
                <a:lnTo>
                  <a:pt x="1419225" y="720321"/>
                </a:lnTo>
                <a:lnTo>
                  <a:pt x="1403747" y="729851"/>
                </a:lnTo>
                <a:lnTo>
                  <a:pt x="1398588" y="733425"/>
                </a:lnTo>
                <a:lnTo>
                  <a:pt x="1396603" y="726674"/>
                </a:lnTo>
                <a:lnTo>
                  <a:pt x="1395413" y="719924"/>
                </a:lnTo>
                <a:lnTo>
                  <a:pt x="1394222" y="712776"/>
                </a:lnTo>
                <a:lnTo>
                  <a:pt x="1393428" y="705231"/>
                </a:lnTo>
                <a:lnTo>
                  <a:pt x="1393031" y="698084"/>
                </a:lnTo>
                <a:lnTo>
                  <a:pt x="1392635" y="690936"/>
                </a:lnTo>
                <a:lnTo>
                  <a:pt x="1392635" y="675847"/>
                </a:lnTo>
                <a:lnTo>
                  <a:pt x="1393825" y="660360"/>
                </a:lnTo>
                <a:lnTo>
                  <a:pt x="1395413" y="644874"/>
                </a:lnTo>
                <a:lnTo>
                  <a:pt x="1398191" y="628990"/>
                </a:lnTo>
                <a:lnTo>
                  <a:pt x="1401366" y="613107"/>
                </a:lnTo>
                <a:lnTo>
                  <a:pt x="1404938" y="597223"/>
                </a:lnTo>
                <a:lnTo>
                  <a:pt x="1409303" y="580942"/>
                </a:lnTo>
                <a:lnTo>
                  <a:pt x="1413669" y="565059"/>
                </a:lnTo>
                <a:lnTo>
                  <a:pt x="1418828" y="549175"/>
                </a:lnTo>
                <a:lnTo>
                  <a:pt x="1424385" y="533291"/>
                </a:lnTo>
                <a:lnTo>
                  <a:pt x="1430338" y="518202"/>
                </a:lnTo>
                <a:lnTo>
                  <a:pt x="1436291" y="502716"/>
                </a:lnTo>
                <a:lnTo>
                  <a:pt x="1442641" y="488420"/>
                </a:lnTo>
                <a:lnTo>
                  <a:pt x="1448594" y="473728"/>
                </a:lnTo>
                <a:lnTo>
                  <a:pt x="1455341" y="460227"/>
                </a:lnTo>
                <a:lnTo>
                  <a:pt x="1467644" y="434019"/>
                </a:lnTo>
                <a:lnTo>
                  <a:pt x="1479550" y="410591"/>
                </a:lnTo>
                <a:lnTo>
                  <a:pt x="1490663" y="390339"/>
                </a:lnTo>
                <a:lnTo>
                  <a:pt x="1499791" y="373661"/>
                </a:lnTo>
                <a:lnTo>
                  <a:pt x="1507332" y="361352"/>
                </a:lnTo>
                <a:lnTo>
                  <a:pt x="1514078" y="350630"/>
                </a:lnTo>
                <a:lnTo>
                  <a:pt x="1503760" y="355792"/>
                </a:lnTo>
                <a:lnTo>
                  <a:pt x="1493838" y="360954"/>
                </a:lnTo>
                <a:lnTo>
                  <a:pt x="1484313" y="366117"/>
                </a:lnTo>
                <a:lnTo>
                  <a:pt x="1474391" y="371676"/>
                </a:lnTo>
                <a:lnTo>
                  <a:pt x="1455738" y="383986"/>
                </a:lnTo>
                <a:lnTo>
                  <a:pt x="1437085" y="396295"/>
                </a:lnTo>
                <a:lnTo>
                  <a:pt x="1419225" y="409797"/>
                </a:lnTo>
                <a:lnTo>
                  <a:pt x="1402160" y="423298"/>
                </a:lnTo>
                <a:lnTo>
                  <a:pt x="1385491" y="437990"/>
                </a:lnTo>
                <a:lnTo>
                  <a:pt x="1369219" y="452682"/>
                </a:lnTo>
                <a:lnTo>
                  <a:pt x="1353741" y="467772"/>
                </a:lnTo>
                <a:lnTo>
                  <a:pt x="1338660" y="483258"/>
                </a:lnTo>
                <a:lnTo>
                  <a:pt x="1324372" y="498745"/>
                </a:lnTo>
                <a:lnTo>
                  <a:pt x="1310481" y="514628"/>
                </a:lnTo>
                <a:lnTo>
                  <a:pt x="1297781" y="530115"/>
                </a:lnTo>
                <a:lnTo>
                  <a:pt x="1285081" y="545998"/>
                </a:lnTo>
                <a:lnTo>
                  <a:pt x="1273175" y="561088"/>
                </a:lnTo>
                <a:lnTo>
                  <a:pt x="1262063" y="576574"/>
                </a:lnTo>
                <a:lnTo>
                  <a:pt x="1251347" y="591267"/>
                </a:lnTo>
                <a:lnTo>
                  <a:pt x="1241425" y="605959"/>
                </a:lnTo>
                <a:lnTo>
                  <a:pt x="1232297" y="619857"/>
                </a:lnTo>
                <a:lnTo>
                  <a:pt x="1223169" y="633755"/>
                </a:lnTo>
                <a:lnTo>
                  <a:pt x="1208088" y="659169"/>
                </a:lnTo>
                <a:lnTo>
                  <a:pt x="1194991" y="681009"/>
                </a:lnTo>
                <a:lnTo>
                  <a:pt x="1185069" y="699275"/>
                </a:lnTo>
                <a:lnTo>
                  <a:pt x="1178322" y="713173"/>
                </a:lnTo>
                <a:lnTo>
                  <a:pt x="1171972" y="724689"/>
                </a:lnTo>
                <a:lnTo>
                  <a:pt x="1171575" y="696098"/>
                </a:lnTo>
                <a:lnTo>
                  <a:pt x="1172369" y="667905"/>
                </a:lnTo>
                <a:lnTo>
                  <a:pt x="1173956" y="640506"/>
                </a:lnTo>
                <a:lnTo>
                  <a:pt x="1176734" y="613504"/>
                </a:lnTo>
                <a:lnTo>
                  <a:pt x="1179513" y="587693"/>
                </a:lnTo>
                <a:lnTo>
                  <a:pt x="1183481" y="562279"/>
                </a:lnTo>
                <a:lnTo>
                  <a:pt x="1188244" y="537659"/>
                </a:lnTo>
                <a:lnTo>
                  <a:pt x="1193800" y="514231"/>
                </a:lnTo>
                <a:lnTo>
                  <a:pt x="1199753" y="491200"/>
                </a:lnTo>
                <a:lnTo>
                  <a:pt x="1206897" y="468566"/>
                </a:lnTo>
                <a:lnTo>
                  <a:pt x="1214438" y="446726"/>
                </a:lnTo>
                <a:lnTo>
                  <a:pt x="1222375" y="425680"/>
                </a:lnTo>
                <a:lnTo>
                  <a:pt x="1231503" y="405429"/>
                </a:lnTo>
                <a:lnTo>
                  <a:pt x="1240631" y="385574"/>
                </a:lnTo>
                <a:lnTo>
                  <a:pt x="1250156" y="366117"/>
                </a:lnTo>
                <a:lnTo>
                  <a:pt x="1260872" y="347850"/>
                </a:lnTo>
                <a:lnTo>
                  <a:pt x="1271588" y="329584"/>
                </a:lnTo>
                <a:lnTo>
                  <a:pt x="1282700" y="312112"/>
                </a:lnTo>
                <a:lnTo>
                  <a:pt x="1294606" y="295832"/>
                </a:lnTo>
                <a:lnTo>
                  <a:pt x="1306513" y="279551"/>
                </a:lnTo>
                <a:lnTo>
                  <a:pt x="1319213" y="264065"/>
                </a:lnTo>
                <a:lnTo>
                  <a:pt x="1331913" y="248975"/>
                </a:lnTo>
                <a:lnTo>
                  <a:pt x="1345010" y="234680"/>
                </a:lnTo>
                <a:lnTo>
                  <a:pt x="1358106" y="220385"/>
                </a:lnTo>
                <a:lnTo>
                  <a:pt x="1371997" y="207281"/>
                </a:lnTo>
                <a:lnTo>
                  <a:pt x="1385491" y="194177"/>
                </a:lnTo>
                <a:lnTo>
                  <a:pt x="1399778" y="182264"/>
                </a:lnTo>
                <a:lnTo>
                  <a:pt x="1413669" y="169954"/>
                </a:lnTo>
                <a:lnTo>
                  <a:pt x="1428353" y="158836"/>
                </a:lnTo>
                <a:lnTo>
                  <a:pt x="1442244" y="147717"/>
                </a:lnTo>
                <a:lnTo>
                  <a:pt x="1456928" y="137790"/>
                </a:lnTo>
                <a:lnTo>
                  <a:pt x="1471216" y="127863"/>
                </a:lnTo>
                <a:lnTo>
                  <a:pt x="1485900" y="118333"/>
                </a:lnTo>
                <a:lnTo>
                  <a:pt x="1500188" y="109199"/>
                </a:lnTo>
                <a:lnTo>
                  <a:pt x="1514872" y="100861"/>
                </a:lnTo>
                <a:lnTo>
                  <a:pt x="1529160" y="92919"/>
                </a:lnTo>
                <a:lnTo>
                  <a:pt x="1543447" y="84977"/>
                </a:lnTo>
                <a:lnTo>
                  <a:pt x="1557338" y="77829"/>
                </a:lnTo>
                <a:lnTo>
                  <a:pt x="1571625" y="71079"/>
                </a:lnTo>
                <a:lnTo>
                  <a:pt x="1585119" y="64328"/>
                </a:lnTo>
                <a:lnTo>
                  <a:pt x="1599010" y="57975"/>
                </a:lnTo>
                <a:lnTo>
                  <a:pt x="1612107" y="52416"/>
                </a:lnTo>
                <a:lnTo>
                  <a:pt x="1637904" y="42091"/>
                </a:lnTo>
                <a:lnTo>
                  <a:pt x="1662113" y="32958"/>
                </a:lnTo>
                <a:lnTo>
                  <a:pt x="1685132" y="25414"/>
                </a:lnTo>
                <a:lnTo>
                  <a:pt x="1706166" y="18663"/>
                </a:lnTo>
                <a:lnTo>
                  <a:pt x="1724819" y="13501"/>
                </a:lnTo>
                <a:lnTo>
                  <a:pt x="1741488" y="9133"/>
                </a:lnTo>
                <a:lnTo>
                  <a:pt x="1755379" y="5162"/>
                </a:lnTo>
                <a:lnTo>
                  <a:pt x="1775619" y="1191"/>
                </a:lnTo>
                <a:lnTo>
                  <a:pt x="1782366" y="0"/>
                </a:lnTo>
                <a:close/>
              </a:path>
            </a:pathLst>
          </a:custGeom>
          <a:solidFill>
            <a:srgbClr val="018549"/>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KSO_Shape">
            <a:extLst>
              <a:ext uri="{FF2B5EF4-FFF2-40B4-BE49-F238E27FC236}">
                <a16:creationId xmlns:a16="http://schemas.microsoft.com/office/drawing/2014/main" xmlns="" id="{EFB670B4-E611-47E0-BFB0-F00FE38860AD}"/>
              </a:ext>
            </a:extLst>
          </p:cNvPr>
          <p:cNvSpPr>
            <a:spLocks noChangeAspect="1"/>
          </p:cNvSpPr>
          <p:nvPr/>
        </p:nvSpPr>
        <p:spPr bwMode="auto">
          <a:xfrm>
            <a:off x="8211883" y="3494205"/>
            <a:ext cx="668733" cy="360000"/>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rgbClr val="018549"/>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KSO_Shape">
            <a:extLst>
              <a:ext uri="{FF2B5EF4-FFF2-40B4-BE49-F238E27FC236}">
                <a16:creationId xmlns:a16="http://schemas.microsoft.com/office/drawing/2014/main" xmlns="" id="{8282A557-20A4-403D-8CB4-18DE8187ED19}"/>
              </a:ext>
            </a:extLst>
          </p:cNvPr>
          <p:cNvSpPr>
            <a:spLocks noChangeAspect="1"/>
          </p:cNvSpPr>
          <p:nvPr/>
        </p:nvSpPr>
        <p:spPr>
          <a:xfrm>
            <a:off x="6954083" y="3445447"/>
            <a:ext cx="522581" cy="432000"/>
          </a:xfrm>
          <a:custGeom>
            <a:avLst/>
            <a:gdLst>
              <a:gd name="connsiteX0" fmla="*/ 1271797 w 1905000"/>
              <a:gd name="connsiteY0" fmla="*/ 1347925 h 1574315"/>
              <a:gd name="connsiteX1" fmla="*/ 1338105 w 1905000"/>
              <a:gd name="connsiteY1" fmla="*/ 1414233 h 1574315"/>
              <a:gd name="connsiteX2" fmla="*/ 1338105 w 1905000"/>
              <a:gd name="connsiteY2" fmla="*/ 1546849 h 1574315"/>
              <a:gd name="connsiteX3" fmla="*/ 1205489 w 1905000"/>
              <a:gd name="connsiteY3" fmla="*/ 1546849 h 1574315"/>
              <a:gd name="connsiteX4" fmla="*/ 1205490 w 1905000"/>
              <a:gd name="connsiteY4" fmla="*/ 1546849 h 1574315"/>
              <a:gd name="connsiteX5" fmla="*/ 1205490 w 1905000"/>
              <a:gd name="connsiteY5" fmla="*/ 1414232 h 1574315"/>
              <a:gd name="connsiteX6" fmla="*/ 1006566 w 1905000"/>
              <a:gd name="connsiteY6" fmla="*/ 1347923 h 1574315"/>
              <a:gd name="connsiteX7" fmla="*/ 1072873 w 1905000"/>
              <a:gd name="connsiteY7" fmla="*/ 1414232 h 1574315"/>
              <a:gd name="connsiteX8" fmla="*/ 1072873 w 1905000"/>
              <a:gd name="connsiteY8" fmla="*/ 1546849 h 1574315"/>
              <a:gd name="connsiteX9" fmla="*/ 940257 w 1905000"/>
              <a:gd name="connsiteY9" fmla="*/ 1546849 h 1574315"/>
              <a:gd name="connsiteX10" fmla="*/ 940258 w 1905000"/>
              <a:gd name="connsiteY10" fmla="*/ 1546847 h 1574315"/>
              <a:gd name="connsiteX11" fmla="*/ 940257 w 1905000"/>
              <a:gd name="connsiteY11" fmla="*/ 1414232 h 1574315"/>
              <a:gd name="connsiteX12" fmla="*/ 741333 w 1905000"/>
              <a:gd name="connsiteY12" fmla="*/ 1347923 h 1574315"/>
              <a:gd name="connsiteX13" fmla="*/ 807642 w 1905000"/>
              <a:gd name="connsiteY13" fmla="*/ 1414231 h 1574315"/>
              <a:gd name="connsiteX14" fmla="*/ 807641 w 1905000"/>
              <a:gd name="connsiteY14" fmla="*/ 1546848 h 1574315"/>
              <a:gd name="connsiteX15" fmla="*/ 675025 w 1905000"/>
              <a:gd name="connsiteY15" fmla="*/ 1546847 h 1574315"/>
              <a:gd name="connsiteX16" fmla="*/ 675026 w 1905000"/>
              <a:gd name="connsiteY16" fmla="*/ 1546847 h 1574315"/>
              <a:gd name="connsiteX17" fmla="*/ 675026 w 1905000"/>
              <a:gd name="connsiteY17" fmla="*/ 1414230 h 1574315"/>
              <a:gd name="connsiteX18" fmla="*/ 1378664 w 1905000"/>
              <a:gd name="connsiteY18" fmla="*/ 1093869 h 1574315"/>
              <a:gd name="connsiteX19" fmla="*/ 1444973 w 1905000"/>
              <a:gd name="connsiteY19" fmla="*/ 1160177 h 1574315"/>
              <a:gd name="connsiteX20" fmla="*/ 1444973 w 1905000"/>
              <a:gd name="connsiteY20" fmla="*/ 1292794 h 1574315"/>
              <a:gd name="connsiteX21" fmla="*/ 1312356 w 1905000"/>
              <a:gd name="connsiteY21" fmla="*/ 1292794 h 1574315"/>
              <a:gd name="connsiteX22" fmla="*/ 1312357 w 1905000"/>
              <a:gd name="connsiteY22" fmla="*/ 1292793 h 1574315"/>
              <a:gd name="connsiteX23" fmla="*/ 1312357 w 1905000"/>
              <a:gd name="connsiteY23" fmla="*/ 1160176 h 1574315"/>
              <a:gd name="connsiteX24" fmla="*/ 1113432 w 1905000"/>
              <a:gd name="connsiteY24" fmla="*/ 1093868 h 1574315"/>
              <a:gd name="connsiteX25" fmla="*/ 1179740 w 1905000"/>
              <a:gd name="connsiteY25" fmla="*/ 1160176 h 1574315"/>
              <a:gd name="connsiteX26" fmla="*/ 1179740 w 1905000"/>
              <a:gd name="connsiteY26" fmla="*/ 1292792 h 1574315"/>
              <a:gd name="connsiteX27" fmla="*/ 1047125 w 1905000"/>
              <a:gd name="connsiteY27" fmla="*/ 1292792 h 1574315"/>
              <a:gd name="connsiteX28" fmla="*/ 1047125 w 1905000"/>
              <a:gd name="connsiteY28" fmla="*/ 1292791 h 1574315"/>
              <a:gd name="connsiteX29" fmla="*/ 1047125 w 1905000"/>
              <a:gd name="connsiteY29" fmla="*/ 1160175 h 1574315"/>
              <a:gd name="connsiteX30" fmla="*/ 848201 w 1905000"/>
              <a:gd name="connsiteY30" fmla="*/ 1093867 h 1574315"/>
              <a:gd name="connsiteX31" fmla="*/ 914508 w 1905000"/>
              <a:gd name="connsiteY31" fmla="*/ 1160174 h 1574315"/>
              <a:gd name="connsiteX32" fmla="*/ 914508 w 1905000"/>
              <a:gd name="connsiteY32" fmla="*/ 1292791 h 1574315"/>
              <a:gd name="connsiteX33" fmla="*/ 781892 w 1905000"/>
              <a:gd name="connsiteY33" fmla="*/ 1292792 h 1574315"/>
              <a:gd name="connsiteX34" fmla="*/ 781892 w 1905000"/>
              <a:gd name="connsiteY34" fmla="*/ 1292790 h 1574315"/>
              <a:gd name="connsiteX35" fmla="*/ 781893 w 1905000"/>
              <a:gd name="connsiteY35" fmla="*/ 1160174 h 1574315"/>
              <a:gd name="connsiteX36" fmla="*/ 582968 w 1905000"/>
              <a:gd name="connsiteY36" fmla="*/ 1093865 h 1574315"/>
              <a:gd name="connsiteX37" fmla="*/ 649276 w 1905000"/>
              <a:gd name="connsiteY37" fmla="*/ 1160174 h 1574315"/>
              <a:gd name="connsiteX38" fmla="*/ 649276 w 1905000"/>
              <a:gd name="connsiteY38" fmla="*/ 1292790 h 1574315"/>
              <a:gd name="connsiteX39" fmla="*/ 516660 w 1905000"/>
              <a:gd name="connsiteY39" fmla="*/ 1292791 h 1574315"/>
              <a:gd name="connsiteX40" fmla="*/ 516660 w 1905000"/>
              <a:gd name="connsiteY40" fmla="*/ 1292790 h 1574315"/>
              <a:gd name="connsiteX41" fmla="*/ 516660 w 1905000"/>
              <a:gd name="connsiteY41" fmla="*/ 1160173 h 1574315"/>
              <a:gd name="connsiteX42" fmla="*/ 762050 w 1905000"/>
              <a:gd name="connsiteY42" fmla="*/ 0 h 1574315"/>
              <a:gd name="connsiteX43" fmla="*/ 903473 w 1905000"/>
              <a:gd name="connsiteY43" fmla="*/ 30355 h 1574315"/>
              <a:gd name="connsiteX44" fmla="*/ 585077 w 1905000"/>
              <a:gd name="connsiteY44" fmla="*/ 404560 h 1574315"/>
              <a:gd name="connsiteX45" fmla="*/ 492085 w 1905000"/>
              <a:gd name="connsiteY45" fmla="*/ 385768 h 1574315"/>
              <a:gd name="connsiteX46" fmla="*/ 451254 w 1905000"/>
              <a:gd name="connsiteY46" fmla="*/ 393276 h 1574315"/>
              <a:gd name="connsiteX47" fmla="*/ 335390 w 1905000"/>
              <a:gd name="connsiteY47" fmla="*/ 537884 h 1574315"/>
              <a:gd name="connsiteX48" fmla="*/ 126675 w 1905000"/>
              <a:gd name="connsiteY48" fmla="*/ 789123 h 1574315"/>
              <a:gd name="connsiteX49" fmla="*/ 303681 w 1905000"/>
              <a:gd name="connsiteY49" fmla="*/ 1026792 h 1574315"/>
              <a:gd name="connsiteX50" fmla="*/ 161258 w 1905000"/>
              <a:gd name="connsiteY50" fmla="*/ 806391 h 1574315"/>
              <a:gd name="connsiteX51" fmla="*/ 369973 w 1905000"/>
              <a:gd name="connsiteY51" fmla="*/ 555152 h 1574315"/>
              <a:gd name="connsiteX52" fmla="*/ 485837 w 1905000"/>
              <a:gd name="connsiteY52" fmla="*/ 410544 h 1574315"/>
              <a:gd name="connsiteX53" fmla="*/ 526668 w 1905000"/>
              <a:gd name="connsiteY53" fmla="*/ 403035 h 1574315"/>
              <a:gd name="connsiteX54" fmla="*/ 619660 w 1905000"/>
              <a:gd name="connsiteY54" fmla="*/ 421827 h 1574315"/>
              <a:gd name="connsiteX55" fmla="*/ 1119019 w 1905000"/>
              <a:gd name="connsiteY55" fmla="*/ 17268 h 1574315"/>
              <a:gd name="connsiteX56" fmla="*/ 1620853 w 1905000"/>
              <a:gd name="connsiteY56" fmla="*/ 465622 h 1574315"/>
              <a:gd name="connsiteX57" fmla="*/ 1613996 w 1905000"/>
              <a:gd name="connsiteY57" fmla="*/ 536434 h 1574315"/>
              <a:gd name="connsiteX58" fmla="*/ 1905000 w 1905000"/>
              <a:gd name="connsiteY58" fmla="*/ 806391 h 1574315"/>
              <a:gd name="connsiteX59" fmla="*/ 1676391 w 1905000"/>
              <a:gd name="connsiteY59" fmla="*/ 1063221 h 1574315"/>
              <a:gd name="connsiteX60" fmla="*/ 1674918 w 1905000"/>
              <a:gd name="connsiteY60" fmla="*/ 1063625 h 1574315"/>
              <a:gd name="connsiteX61" fmla="*/ 391519 w 1905000"/>
              <a:gd name="connsiteY61" fmla="*/ 1063625 h 1574315"/>
              <a:gd name="connsiteX62" fmla="*/ 311827 w 1905000"/>
              <a:gd name="connsiteY62" fmla="*/ 1063625 h 1574315"/>
              <a:gd name="connsiteX63" fmla="*/ 295528 w 1905000"/>
              <a:gd name="connsiteY63" fmla="*/ 1061781 h 1574315"/>
              <a:gd name="connsiteX64" fmla="*/ 277057 w 1905000"/>
              <a:gd name="connsiteY64" fmla="*/ 1063625 h 1574315"/>
              <a:gd name="connsiteX65" fmla="*/ 0 w 1905000"/>
              <a:gd name="connsiteY65" fmla="*/ 789123 h 1574315"/>
              <a:gd name="connsiteX66" fmla="*/ 166066 w 1905000"/>
              <a:gd name="connsiteY66" fmla="*/ 537884 h 1574315"/>
              <a:gd name="connsiteX67" fmla="*/ 258254 w 1905000"/>
              <a:gd name="connsiteY67" fmla="*/ 393276 h 1574315"/>
              <a:gd name="connsiteX68" fmla="*/ 290741 w 1905000"/>
              <a:gd name="connsiteY68" fmla="*/ 385768 h 1574315"/>
              <a:gd name="connsiteX69" fmla="*/ 364732 w 1905000"/>
              <a:gd name="connsiteY69" fmla="*/ 404560 h 1574315"/>
              <a:gd name="connsiteX70" fmla="*/ 762050 w 1905000"/>
              <a:gd name="connsiteY70" fmla="*/ 0 h 157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05000" h="1574315">
                <a:moveTo>
                  <a:pt x="1271797" y="1347925"/>
                </a:moveTo>
                <a:lnTo>
                  <a:pt x="1338105" y="1414233"/>
                </a:lnTo>
                <a:cubicBezTo>
                  <a:pt x="1374726" y="1450854"/>
                  <a:pt x="1374726" y="1510228"/>
                  <a:pt x="1338105" y="1546849"/>
                </a:cubicBezTo>
                <a:cubicBezTo>
                  <a:pt x="1301484" y="1583471"/>
                  <a:pt x="1242110" y="1583471"/>
                  <a:pt x="1205489" y="1546849"/>
                </a:cubicBezTo>
                <a:lnTo>
                  <a:pt x="1205490" y="1546849"/>
                </a:lnTo>
                <a:cubicBezTo>
                  <a:pt x="1168869" y="1510228"/>
                  <a:pt x="1168869" y="1450853"/>
                  <a:pt x="1205490" y="1414232"/>
                </a:cubicBezTo>
                <a:close/>
                <a:moveTo>
                  <a:pt x="1006566" y="1347923"/>
                </a:moveTo>
                <a:lnTo>
                  <a:pt x="1072873" y="1414232"/>
                </a:lnTo>
                <a:cubicBezTo>
                  <a:pt x="1109495" y="1450853"/>
                  <a:pt x="1109494" y="1510228"/>
                  <a:pt x="1072873" y="1546849"/>
                </a:cubicBezTo>
                <a:cubicBezTo>
                  <a:pt x="1036252" y="1583470"/>
                  <a:pt x="976878" y="1583470"/>
                  <a:pt x="940257" y="1546849"/>
                </a:cubicBezTo>
                <a:lnTo>
                  <a:pt x="940258" y="1546847"/>
                </a:lnTo>
                <a:cubicBezTo>
                  <a:pt x="903637" y="1510226"/>
                  <a:pt x="903636" y="1450853"/>
                  <a:pt x="940257" y="1414232"/>
                </a:cubicBezTo>
                <a:close/>
                <a:moveTo>
                  <a:pt x="741333" y="1347923"/>
                </a:moveTo>
                <a:lnTo>
                  <a:pt x="807642" y="1414231"/>
                </a:lnTo>
                <a:cubicBezTo>
                  <a:pt x="844263" y="1450852"/>
                  <a:pt x="844263" y="1510226"/>
                  <a:pt x="807641" y="1546848"/>
                </a:cubicBezTo>
                <a:cubicBezTo>
                  <a:pt x="771021" y="1583468"/>
                  <a:pt x="711646" y="1583468"/>
                  <a:pt x="675025" y="1546847"/>
                </a:cubicBezTo>
                <a:lnTo>
                  <a:pt x="675026" y="1546847"/>
                </a:lnTo>
                <a:cubicBezTo>
                  <a:pt x="638405" y="1510226"/>
                  <a:pt x="638405" y="1450851"/>
                  <a:pt x="675026" y="1414230"/>
                </a:cubicBezTo>
                <a:close/>
                <a:moveTo>
                  <a:pt x="1378664" y="1093869"/>
                </a:moveTo>
                <a:lnTo>
                  <a:pt x="1444973" y="1160177"/>
                </a:lnTo>
                <a:cubicBezTo>
                  <a:pt x="1481594" y="1196798"/>
                  <a:pt x="1481594" y="1256173"/>
                  <a:pt x="1444973" y="1292794"/>
                </a:cubicBezTo>
                <a:cubicBezTo>
                  <a:pt x="1408351" y="1329415"/>
                  <a:pt x="1348977" y="1329415"/>
                  <a:pt x="1312356" y="1292794"/>
                </a:cubicBezTo>
                <a:lnTo>
                  <a:pt x="1312357" y="1292793"/>
                </a:lnTo>
                <a:cubicBezTo>
                  <a:pt x="1275736" y="1256172"/>
                  <a:pt x="1275736" y="1196798"/>
                  <a:pt x="1312357" y="1160176"/>
                </a:cubicBezTo>
                <a:close/>
                <a:moveTo>
                  <a:pt x="1113432" y="1093868"/>
                </a:moveTo>
                <a:lnTo>
                  <a:pt x="1179740" y="1160176"/>
                </a:lnTo>
                <a:cubicBezTo>
                  <a:pt x="1216362" y="1196797"/>
                  <a:pt x="1216362" y="1256171"/>
                  <a:pt x="1179740" y="1292792"/>
                </a:cubicBezTo>
                <a:cubicBezTo>
                  <a:pt x="1143119" y="1329413"/>
                  <a:pt x="1083746" y="1329413"/>
                  <a:pt x="1047125" y="1292792"/>
                </a:cubicBezTo>
                <a:lnTo>
                  <a:pt x="1047125" y="1292791"/>
                </a:lnTo>
                <a:cubicBezTo>
                  <a:pt x="1010504" y="1256170"/>
                  <a:pt x="1010504" y="1196796"/>
                  <a:pt x="1047125" y="1160175"/>
                </a:cubicBezTo>
                <a:close/>
                <a:moveTo>
                  <a:pt x="848201" y="1093867"/>
                </a:moveTo>
                <a:lnTo>
                  <a:pt x="914508" y="1160174"/>
                </a:lnTo>
                <a:cubicBezTo>
                  <a:pt x="951130" y="1196796"/>
                  <a:pt x="951130" y="1256170"/>
                  <a:pt x="914508" y="1292791"/>
                </a:cubicBezTo>
                <a:cubicBezTo>
                  <a:pt x="877887" y="1329412"/>
                  <a:pt x="818513" y="1329413"/>
                  <a:pt x="781892" y="1292792"/>
                </a:cubicBezTo>
                <a:lnTo>
                  <a:pt x="781892" y="1292790"/>
                </a:lnTo>
                <a:cubicBezTo>
                  <a:pt x="745271" y="1256169"/>
                  <a:pt x="745272" y="1196795"/>
                  <a:pt x="781893" y="1160174"/>
                </a:cubicBezTo>
                <a:close/>
                <a:moveTo>
                  <a:pt x="582968" y="1093865"/>
                </a:moveTo>
                <a:lnTo>
                  <a:pt x="649276" y="1160174"/>
                </a:lnTo>
                <a:cubicBezTo>
                  <a:pt x="685898" y="1196795"/>
                  <a:pt x="685898" y="1256170"/>
                  <a:pt x="649276" y="1292790"/>
                </a:cubicBezTo>
                <a:cubicBezTo>
                  <a:pt x="612655" y="1329411"/>
                  <a:pt x="553281" y="1329412"/>
                  <a:pt x="516660" y="1292791"/>
                </a:cubicBezTo>
                <a:lnTo>
                  <a:pt x="516660" y="1292790"/>
                </a:lnTo>
                <a:cubicBezTo>
                  <a:pt x="480039" y="1256168"/>
                  <a:pt x="480039" y="1196794"/>
                  <a:pt x="516660" y="1160173"/>
                </a:cubicBezTo>
                <a:close/>
                <a:moveTo>
                  <a:pt x="762050" y="0"/>
                </a:moveTo>
                <a:cubicBezTo>
                  <a:pt x="812040" y="0"/>
                  <a:pt x="859885" y="10315"/>
                  <a:pt x="903473" y="30355"/>
                </a:cubicBezTo>
                <a:cubicBezTo>
                  <a:pt x="730258" y="89931"/>
                  <a:pt x="603600" y="233112"/>
                  <a:pt x="585077" y="404560"/>
                </a:cubicBezTo>
                <a:cubicBezTo>
                  <a:pt x="555015" y="390417"/>
                  <a:pt x="523161" y="383933"/>
                  <a:pt x="492085" y="385768"/>
                </a:cubicBezTo>
                <a:cubicBezTo>
                  <a:pt x="478256" y="386584"/>
                  <a:pt x="464582" y="389047"/>
                  <a:pt x="451254" y="393276"/>
                </a:cubicBezTo>
                <a:cubicBezTo>
                  <a:pt x="388014" y="413342"/>
                  <a:pt x="346782" y="468652"/>
                  <a:pt x="335390" y="537884"/>
                </a:cubicBezTo>
                <a:cubicBezTo>
                  <a:pt x="212461" y="580000"/>
                  <a:pt x="126675" y="676664"/>
                  <a:pt x="126675" y="789123"/>
                </a:cubicBezTo>
                <a:cubicBezTo>
                  <a:pt x="126675" y="891496"/>
                  <a:pt x="197764" y="980781"/>
                  <a:pt x="303681" y="1026792"/>
                </a:cubicBezTo>
                <a:cubicBezTo>
                  <a:pt x="217122" y="977608"/>
                  <a:pt x="161258" y="897142"/>
                  <a:pt x="161258" y="806391"/>
                </a:cubicBezTo>
                <a:cubicBezTo>
                  <a:pt x="161258" y="693931"/>
                  <a:pt x="247044" y="597268"/>
                  <a:pt x="369973" y="555152"/>
                </a:cubicBezTo>
                <a:cubicBezTo>
                  <a:pt x="381365" y="485919"/>
                  <a:pt x="422596" y="430610"/>
                  <a:pt x="485837" y="410544"/>
                </a:cubicBezTo>
                <a:cubicBezTo>
                  <a:pt x="499165" y="406314"/>
                  <a:pt x="512839" y="403851"/>
                  <a:pt x="526668" y="403035"/>
                </a:cubicBezTo>
                <a:cubicBezTo>
                  <a:pt x="557744" y="401201"/>
                  <a:pt x="589597" y="407685"/>
                  <a:pt x="619660" y="421827"/>
                </a:cubicBezTo>
                <a:cubicBezTo>
                  <a:pt x="644193" y="194755"/>
                  <a:pt x="858407" y="17268"/>
                  <a:pt x="1119019" y="17268"/>
                </a:cubicBezTo>
                <a:cubicBezTo>
                  <a:pt x="1396174" y="17268"/>
                  <a:pt x="1620853" y="218003"/>
                  <a:pt x="1620853" y="465622"/>
                </a:cubicBezTo>
                <a:cubicBezTo>
                  <a:pt x="1620853" y="489748"/>
                  <a:pt x="1618720" y="513428"/>
                  <a:pt x="1613996" y="536434"/>
                </a:cubicBezTo>
                <a:cubicBezTo>
                  <a:pt x="1779161" y="557148"/>
                  <a:pt x="1905000" y="670184"/>
                  <a:pt x="1905000" y="806391"/>
                </a:cubicBezTo>
                <a:cubicBezTo>
                  <a:pt x="1905000" y="924766"/>
                  <a:pt x="1809952" y="1025640"/>
                  <a:pt x="1676391" y="1063221"/>
                </a:cubicBezTo>
                <a:lnTo>
                  <a:pt x="1674918" y="1063625"/>
                </a:lnTo>
                <a:lnTo>
                  <a:pt x="391519" y="1063625"/>
                </a:lnTo>
                <a:lnTo>
                  <a:pt x="311827" y="1063625"/>
                </a:lnTo>
                <a:lnTo>
                  <a:pt x="295528" y="1061781"/>
                </a:lnTo>
                <a:cubicBezTo>
                  <a:pt x="289467" y="1063422"/>
                  <a:pt x="283286" y="1063625"/>
                  <a:pt x="277057" y="1063625"/>
                </a:cubicBezTo>
                <a:cubicBezTo>
                  <a:pt x="124043" y="1063625"/>
                  <a:pt x="0" y="940726"/>
                  <a:pt x="0" y="789123"/>
                </a:cubicBezTo>
                <a:cubicBezTo>
                  <a:pt x="0" y="676664"/>
                  <a:pt x="68256" y="580000"/>
                  <a:pt x="166066" y="537884"/>
                </a:cubicBezTo>
                <a:cubicBezTo>
                  <a:pt x="175130" y="468652"/>
                  <a:pt x="207937" y="413342"/>
                  <a:pt x="258254" y="393276"/>
                </a:cubicBezTo>
                <a:cubicBezTo>
                  <a:pt x="268858" y="389047"/>
                  <a:pt x="279738" y="386584"/>
                  <a:pt x="290741" y="385768"/>
                </a:cubicBezTo>
                <a:cubicBezTo>
                  <a:pt x="315468" y="383933"/>
                  <a:pt x="340812" y="390417"/>
                  <a:pt x="364732" y="404560"/>
                </a:cubicBezTo>
                <a:cubicBezTo>
                  <a:pt x="384251" y="177488"/>
                  <a:pt x="554691" y="0"/>
                  <a:pt x="762050" y="0"/>
                </a:cubicBezTo>
                <a:close/>
              </a:path>
            </a:pathLst>
          </a:custGeom>
          <a:solidFill>
            <a:srgbClr val="018549"/>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p14="http://schemas.microsoft.com/office/powerpoint/2010/main" xmlns="" val="3673123492"/>
      </p:ext>
    </p:extLst>
  </p:cSld>
  <p:clrMapOvr>
    <a:masterClrMapping/>
  </p:clrMapOvr>
  <mc:AlternateContent xmlns:mc="http://schemas.openxmlformats.org/markup-compatibility/2006">
    <mc:Choice xmlns:p15="http://schemas.microsoft.com/office/powerpoint/2012/main" xmlns="" Requires="p15">
      <p:transition spd="slow" advClick="0" advTm="2000">
        <p15:prstTrans prst="origami"/>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1000" fill="hold"/>
                                        <p:tgtEl>
                                          <p:spTgt spid="30"/>
                                        </p:tgtEl>
                                        <p:attrNameLst>
                                          <p:attrName>ppt_w</p:attrName>
                                        </p:attrNameLst>
                                      </p:cBhvr>
                                      <p:tavLst>
                                        <p:tav tm="0">
                                          <p:val>
                                            <p:fltVal val="0"/>
                                          </p:val>
                                        </p:tav>
                                        <p:tav tm="100000">
                                          <p:val>
                                            <p:strVal val="#ppt_w"/>
                                          </p:val>
                                        </p:tav>
                                      </p:tavLst>
                                    </p:anim>
                                    <p:anim calcmode="lin" valueType="num">
                                      <p:cBhvr>
                                        <p:cTn id="14" dur="1000" fill="hold"/>
                                        <p:tgtEl>
                                          <p:spTgt spid="30"/>
                                        </p:tgtEl>
                                        <p:attrNameLst>
                                          <p:attrName>ppt_h</p:attrName>
                                        </p:attrNameLst>
                                      </p:cBhvr>
                                      <p:tavLst>
                                        <p:tav tm="0">
                                          <p:val>
                                            <p:fltVal val="0"/>
                                          </p:val>
                                        </p:tav>
                                        <p:tav tm="100000">
                                          <p:val>
                                            <p:strVal val="#ppt_h"/>
                                          </p:val>
                                        </p:tav>
                                      </p:tavLst>
                                    </p:anim>
                                    <p:anim calcmode="lin" valueType="num">
                                      <p:cBhvr>
                                        <p:cTn id="15" dur="1000" fill="hold"/>
                                        <p:tgtEl>
                                          <p:spTgt spid="30"/>
                                        </p:tgtEl>
                                        <p:attrNameLst>
                                          <p:attrName>style.rotation</p:attrName>
                                        </p:attrNameLst>
                                      </p:cBhvr>
                                      <p:tavLst>
                                        <p:tav tm="0">
                                          <p:val>
                                            <p:fltVal val="90"/>
                                          </p:val>
                                        </p:tav>
                                        <p:tav tm="100000">
                                          <p:val>
                                            <p:fltVal val="0"/>
                                          </p:val>
                                        </p:tav>
                                      </p:tavLst>
                                    </p:anim>
                                    <p:animEffect transition="in" filter="fade">
                                      <p:cBhvr>
                                        <p:cTn id="16" dur="1000"/>
                                        <p:tgtEl>
                                          <p:spTgt spid="3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1000" fill="hold"/>
                                        <p:tgtEl>
                                          <p:spTgt spid="35"/>
                                        </p:tgtEl>
                                        <p:attrNameLst>
                                          <p:attrName>ppt_w</p:attrName>
                                        </p:attrNameLst>
                                      </p:cBhvr>
                                      <p:tavLst>
                                        <p:tav tm="0">
                                          <p:val>
                                            <p:fltVal val="0"/>
                                          </p:val>
                                        </p:tav>
                                        <p:tav tm="100000">
                                          <p:val>
                                            <p:strVal val="#ppt_w"/>
                                          </p:val>
                                        </p:tav>
                                      </p:tavLst>
                                    </p:anim>
                                    <p:anim calcmode="lin" valueType="num">
                                      <p:cBhvr>
                                        <p:cTn id="26" dur="1000" fill="hold"/>
                                        <p:tgtEl>
                                          <p:spTgt spid="35"/>
                                        </p:tgtEl>
                                        <p:attrNameLst>
                                          <p:attrName>ppt_h</p:attrName>
                                        </p:attrNameLst>
                                      </p:cBhvr>
                                      <p:tavLst>
                                        <p:tav tm="0">
                                          <p:val>
                                            <p:fltVal val="0"/>
                                          </p:val>
                                        </p:tav>
                                        <p:tav tm="100000">
                                          <p:val>
                                            <p:strVal val="#ppt_h"/>
                                          </p:val>
                                        </p:tav>
                                      </p:tavLst>
                                    </p:anim>
                                    <p:anim calcmode="lin" valueType="num">
                                      <p:cBhvr>
                                        <p:cTn id="27" dur="1000" fill="hold"/>
                                        <p:tgtEl>
                                          <p:spTgt spid="35"/>
                                        </p:tgtEl>
                                        <p:attrNameLst>
                                          <p:attrName>style.rotation</p:attrName>
                                        </p:attrNameLst>
                                      </p:cBhvr>
                                      <p:tavLst>
                                        <p:tav tm="0">
                                          <p:val>
                                            <p:fltVal val="90"/>
                                          </p:val>
                                        </p:tav>
                                        <p:tav tm="100000">
                                          <p:val>
                                            <p:fltVal val="0"/>
                                          </p:val>
                                        </p:tav>
                                      </p:tavLst>
                                    </p:anim>
                                    <p:animEffect transition="in" filter="fade">
                                      <p:cBhvr>
                                        <p:cTn id="28" dur="1000"/>
                                        <p:tgtEl>
                                          <p:spTgt spid="3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fltVal val="0"/>
                                          </p:val>
                                        </p:tav>
                                        <p:tav tm="100000">
                                          <p:val>
                                            <p:strVal val="#ppt_w"/>
                                          </p:val>
                                        </p:tav>
                                      </p:tavLst>
                                    </p:anim>
                                    <p:anim calcmode="lin" valueType="num">
                                      <p:cBhvr>
                                        <p:cTn id="38" dur="1000" fill="hold"/>
                                        <p:tgtEl>
                                          <p:spTgt spid="37"/>
                                        </p:tgtEl>
                                        <p:attrNameLst>
                                          <p:attrName>ppt_h</p:attrName>
                                        </p:attrNameLst>
                                      </p:cBhvr>
                                      <p:tavLst>
                                        <p:tav tm="0">
                                          <p:val>
                                            <p:fltVal val="0"/>
                                          </p:val>
                                        </p:tav>
                                        <p:tav tm="100000">
                                          <p:val>
                                            <p:strVal val="#ppt_h"/>
                                          </p:val>
                                        </p:tav>
                                      </p:tavLst>
                                    </p:anim>
                                    <p:anim calcmode="lin" valueType="num">
                                      <p:cBhvr>
                                        <p:cTn id="39" dur="1000" fill="hold"/>
                                        <p:tgtEl>
                                          <p:spTgt spid="37"/>
                                        </p:tgtEl>
                                        <p:attrNameLst>
                                          <p:attrName>style.rotation</p:attrName>
                                        </p:attrNameLst>
                                      </p:cBhvr>
                                      <p:tavLst>
                                        <p:tav tm="0">
                                          <p:val>
                                            <p:fltVal val="90"/>
                                          </p:val>
                                        </p:tav>
                                        <p:tav tm="100000">
                                          <p:val>
                                            <p:fltVal val="0"/>
                                          </p:val>
                                        </p:tav>
                                      </p:tavLst>
                                    </p:anim>
                                    <p:animEffect transition="in" filter="fade">
                                      <p:cBhvr>
                                        <p:cTn id="4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43512814-6B0B-4F3D-A84C-DBA254B2A357}"/>
              </a:ext>
            </a:extLst>
          </p:cNvPr>
          <p:cNvSpPr/>
          <p:nvPr>
            <p:custDataLst>
              <p:tags r:id="rId1"/>
            </p:custDataLst>
          </p:nvPr>
        </p:nvSpPr>
        <p:spPr>
          <a:xfrm>
            <a:off x="5303966" y="2989509"/>
            <a:ext cx="242374" cy="400110"/>
          </a:xfrm>
          <a:prstGeom prst="rect">
            <a:avLst/>
          </a:prstGeom>
        </p:spPr>
        <p:txBody>
          <a:bodyPr wrap="none">
            <a:spAutoFit/>
          </a:bodyPr>
          <a:lstStyle/>
          <a:p>
            <a:pPr>
              <a:defRPr/>
            </a:pPr>
            <a:r>
              <a:rPr lang="en-US" altLang="zh-CN" sz="2000">
                <a:solidFill>
                  <a:srgbClr val="024E4D"/>
                </a:solidFill>
                <a:latin typeface="Noto Sans S Chinese Medium" panose="020B0600000000000000" pitchFamily="34" charset="-122"/>
                <a:ea typeface="Noto Sans S Chinese Medium" panose="020B0600000000000000" pitchFamily="34" charset="-122"/>
              </a:rPr>
              <a:t> </a:t>
            </a:r>
            <a:endParaRPr lang="zh-CN" altLang="en-US" sz="2000">
              <a:solidFill>
                <a:srgbClr val="024E4D"/>
              </a:solidFill>
              <a:latin typeface="Noto Sans S Chinese Medium" panose="020B0600000000000000" pitchFamily="34" charset="-122"/>
              <a:ea typeface="Noto Sans S Chinese Medium" panose="020B0600000000000000" pitchFamily="34" charset="-122"/>
            </a:endParaRPr>
          </a:p>
        </p:txBody>
      </p:sp>
      <p:sp>
        <p:nvSpPr>
          <p:cNvPr id="4" name="矩形 3">
            <a:extLst>
              <a:ext uri="{FF2B5EF4-FFF2-40B4-BE49-F238E27FC236}">
                <a16:creationId xmlns:a16="http://schemas.microsoft.com/office/drawing/2014/main" xmlns="" id="{B4FAC30C-AF01-4CE5-A2F3-16E2CF56CA5A}"/>
              </a:ext>
            </a:extLst>
          </p:cNvPr>
          <p:cNvSpPr/>
          <p:nvPr/>
        </p:nvSpPr>
        <p:spPr>
          <a:xfrm>
            <a:off x="4861368" y="3229917"/>
            <a:ext cx="3427152" cy="579389"/>
          </a:xfrm>
          <a:prstGeom prst="rect">
            <a:avLst/>
          </a:prstGeom>
          <a:noFill/>
        </p:spPr>
        <p:txBody>
          <a:bodyPr wrap="square">
            <a:spAutoFit/>
          </a:bodyPr>
          <a:lstStyle/>
          <a:p>
            <a:pPr algn="ctr">
              <a:lnSpc>
                <a:spcPct val="130000"/>
              </a:lnSpc>
            </a:pPr>
            <a:r>
              <a:rPr lang="en-US" altLang="zh-CN" sz="3000" spc="1600" dirty="0">
                <a:solidFill>
                  <a:schemeClr val="bg1"/>
                </a:solidFill>
                <a:latin typeface="Source Han Sans K Heavy" panose="020B0A00000000000000" pitchFamily="34" charset="-128"/>
                <a:ea typeface="Source Han Sans K Heavy" panose="020B0A00000000000000" pitchFamily="34" charset="-128"/>
              </a:rPr>
              <a:t>THANKS</a:t>
            </a:r>
            <a:endParaRPr lang="zh-CN" altLang="en-US" sz="3000" spc="1600" dirty="0">
              <a:solidFill>
                <a:schemeClr val="bg1"/>
              </a:solidFill>
              <a:latin typeface="Source Han Sans K Heavy" panose="020B0A00000000000000" pitchFamily="34" charset="-128"/>
              <a:ea typeface="Source Han Sans K Heavy" panose="020B0A00000000000000" pitchFamily="34" charset="-128"/>
            </a:endParaRPr>
          </a:p>
        </p:txBody>
      </p:sp>
      <p:sp>
        <p:nvSpPr>
          <p:cNvPr id="5" name="矩形 4">
            <a:extLst>
              <a:ext uri="{FF2B5EF4-FFF2-40B4-BE49-F238E27FC236}">
                <a16:creationId xmlns:a16="http://schemas.microsoft.com/office/drawing/2014/main" xmlns="" id="{B3F24D52-FB3F-4DF9-A466-905130F605CD}"/>
              </a:ext>
            </a:extLst>
          </p:cNvPr>
          <p:cNvSpPr/>
          <p:nvPr/>
        </p:nvSpPr>
        <p:spPr>
          <a:xfrm>
            <a:off x="4365601" y="1729430"/>
            <a:ext cx="4294765" cy="1600438"/>
          </a:xfrm>
          <a:prstGeom prst="rect">
            <a:avLst/>
          </a:prstGeom>
          <a:noFill/>
        </p:spPr>
        <p:txBody>
          <a:bodyPr vert="horz" wrap="none">
            <a:spAutoFit/>
          </a:bodyPr>
          <a:lstStyle/>
          <a:p>
            <a:pPr>
              <a:lnSpc>
                <a:spcPct val="130000"/>
              </a:lnSpc>
            </a:pPr>
            <a:r>
              <a:rPr lang="zh-CN" altLang="en-US" sz="8000" b="1" dirty="0">
                <a:solidFill>
                  <a:schemeClr val="bg1"/>
                </a:solidFill>
                <a:latin typeface="字魂36号-正文宋楷" panose="02000000000000000000" pitchFamily="2" charset="-122"/>
                <a:ea typeface="字魂36号-正文宋楷" panose="02000000000000000000" pitchFamily="2" charset="-122"/>
              </a:rPr>
              <a:t>谢谢观看</a:t>
            </a:r>
          </a:p>
        </p:txBody>
      </p:sp>
    </p:spTree>
    <p:extLst>
      <p:ext uri="{BB962C8B-B14F-4D97-AF65-F5344CB8AC3E}">
        <p14:creationId xmlns:p14="http://schemas.microsoft.com/office/powerpoint/2010/main" xmlns="" val="2163743052"/>
      </p:ext>
    </p:extLst>
  </p:cSld>
  <p:clrMapOvr>
    <a:masterClrMapping/>
  </p:clrMapOvr>
  <p:transition spd="slow" advClick="0" advTm="2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3.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任意多边形 6"/>
</p:tagLst>
</file>

<file path=ppt/tags/tag4.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Rectangle 7"/>
</p:tagLst>
</file>

<file path=ppt/tags/tag5.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任意多边形 8"/>
</p:tagLst>
</file>

<file path=ppt/tags/tag6.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2"/>
</p:tagLst>
</file>

<file path=ppt/tags/tag7.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2"/>
</p:tagLst>
</file>

<file path=ppt/tags/tag8.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标题 5"/>
</p:tagLst>
</file>

<file path=ppt/tags/tag9.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文本框 1"/>
</p:tagLst>
</file>

<file path=ppt/tags/tag10.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椭圆 30"/>
</p:tagLst>
</file>

<file path=ppt/tags/tag11.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任意多边形 94"/>
</p:tagLst>
</file>

<file path=ppt/tags/tag12.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Oval 5"/>
</p:tagLst>
</file>

<file path=ppt/tags/tag13.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任意多边形 92"/>
</p:tagLst>
</file>

<file path=ppt/tags/tag14.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Oval 46"/>
</p:tagLst>
</file>

<file path=ppt/tags/tag15.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椭圆 30"/>
</p:tagLst>
</file>

<file path=ppt/tags/tag16.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任意多边形 95"/>
</p:tagLst>
</file>

<file path=ppt/tags/tag17.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Oval 55"/>
</p:tagLst>
</file>

<file path=ppt/tags/tag18.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任意多边形 96"/>
</p:tagLst>
</file>

<file path=ppt/tags/tag19.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Oval 64"/>
</p:tagLst>
</file>

<file path=ppt/tags/tag20.xml><?xml version="1.0" encoding="utf-8"?>
<p:tagLst xmlns:a="http://schemas.openxmlformats.org/drawingml/2006/main" xmlns:r="http://schemas.openxmlformats.org/officeDocument/2006/relationships" xmlns:p="http://schemas.openxmlformats.org/presentationml/2006/main">
  <p:tag name="MH" val="20190529133631"/>
  <p:tag name="MH_LIBRARY" val="GRAPHIC"/>
  <p:tag name="MH_ORDER" val="TextBox 12"/>
</p:tagLst>
</file>

<file path=ppt/tags/tag21.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2"/>
</p:tagLst>
</file>

<file path=ppt/tags/tag22.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5"/>
</p:tagLst>
</file>

<file path=ppt/tags/tag23.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3"/>
</p:tagLst>
</file>

<file path=ppt/tags/tag24.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5"/>
</p:tagLst>
</file>

<file path=ppt/tags/tag25.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26.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27.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4"/>
</p:tagLst>
</file>

<file path=ppt/tags/tag28.xml><?xml version="1.0" encoding="utf-8"?>
<p:tagLst xmlns:a="http://schemas.openxmlformats.org/drawingml/2006/main" xmlns:r="http://schemas.openxmlformats.org/officeDocument/2006/relationships" xmlns:p="http://schemas.openxmlformats.org/presentationml/2006/main">
  <p:tag name="PA" val="v5.2.4"/>
  <p:tag name="PAMAINTYPE" val="4"/>
  <p:tag name="PATYPE" val="163"/>
  <p:tag name="PASUBTYPE" val="288"/>
  <p:tag name="RESOURCELIBID_SHAPE" val="284060"/>
  <p:tag name="RESOURCELIB_SHAPETYPE" val="4"/>
</p:tagLst>
</file>

<file path=ppt/tags/tag29.xml><?xml version="1.0" encoding="utf-8"?>
<p:tagLst xmlns:a="http://schemas.openxmlformats.org/drawingml/2006/main" xmlns:r="http://schemas.openxmlformats.org/officeDocument/2006/relationships" xmlns:p="http://schemas.openxmlformats.org/presentationml/2006/main">
  <p:tag name="PA" val="v5.2.4"/>
</p:tagLst>
</file>

<file path=ppt/tags/tag30.xml><?xml version="1.0" encoding="utf-8"?>
<p:tagLst xmlns:a="http://schemas.openxmlformats.org/drawingml/2006/main" xmlns:r="http://schemas.openxmlformats.org/officeDocument/2006/relationships" xmlns:p="http://schemas.openxmlformats.org/presentationml/2006/main">
  <p:tag name="PA" val="v5.2.4"/>
</p:tagLst>
</file>

<file path=ppt/tags/tag31.xml><?xml version="1.0" encoding="utf-8"?>
<p:tagLst xmlns:a="http://schemas.openxmlformats.org/drawingml/2006/main" xmlns:r="http://schemas.openxmlformats.org/officeDocument/2006/relationships" xmlns:p="http://schemas.openxmlformats.org/presentationml/2006/main">
  <p:tag name="PA" val="v5.2.4"/>
</p:tagLst>
</file>

<file path=ppt/tags/tag32.xml><?xml version="1.0" encoding="utf-8"?>
<p:tagLst xmlns:a="http://schemas.openxmlformats.org/drawingml/2006/main" xmlns:r="http://schemas.openxmlformats.org/officeDocument/2006/relationships" xmlns:p="http://schemas.openxmlformats.org/presentationml/2006/main">
  <p:tag name="PA" val="v5.2.4"/>
</p:tagLst>
</file>

<file path=ppt/tags/tag33.xml><?xml version="1.0" encoding="utf-8"?>
<p:tagLst xmlns:a="http://schemas.openxmlformats.org/drawingml/2006/main" xmlns:r="http://schemas.openxmlformats.org/officeDocument/2006/relationships" xmlns:p="http://schemas.openxmlformats.org/presentationml/2006/main">
  <p:tag name="PA" val="v5.2.4"/>
</p:tagLst>
</file>

<file path=ppt/tags/tag34.xml><?xml version="1.0" encoding="utf-8"?>
<p:tagLst xmlns:a="http://schemas.openxmlformats.org/drawingml/2006/main" xmlns:r="http://schemas.openxmlformats.org/officeDocument/2006/relationships" xmlns:p="http://schemas.openxmlformats.org/presentationml/2006/main">
  <p:tag name="PA" val="v5.2.4"/>
</p:tagLst>
</file>

<file path=ppt/tags/tag35.xml><?xml version="1.0" encoding="utf-8"?>
<p:tagLst xmlns:a="http://schemas.openxmlformats.org/drawingml/2006/main" xmlns:r="http://schemas.openxmlformats.org/officeDocument/2006/relationships" xmlns:p="http://schemas.openxmlformats.org/presentationml/2006/main">
  <p:tag name="PA" val="v5.2.4"/>
</p:tagLst>
</file>

<file path=ppt/tags/tag36.xml><?xml version="1.0" encoding="utf-8"?>
<p:tagLst xmlns:a="http://schemas.openxmlformats.org/drawingml/2006/main" xmlns:r="http://schemas.openxmlformats.org/officeDocument/2006/relationships" xmlns:p="http://schemas.openxmlformats.org/presentationml/2006/main">
  <p:tag name="PA" val="v5.2.4"/>
</p:tagLst>
</file>

<file path=ppt/tags/tag37.xml><?xml version="1.0" encoding="utf-8"?>
<p:tagLst xmlns:a="http://schemas.openxmlformats.org/drawingml/2006/main" xmlns:r="http://schemas.openxmlformats.org/officeDocument/2006/relationships" xmlns:p="http://schemas.openxmlformats.org/presentationml/2006/main">
  <p:tag name="PA" val="v5.2.5"/>
  <p:tag name="PAMAINTYPE" val="4"/>
  <p:tag name="PATYPE" val="155"/>
  <p:tag name="PASUBTYPE" val="313"/>
  <p:tag name="RESOURCELIBID_SHAPE" val="398176"/>
  <p:tag name="RESOURCELIB_SHAPETYPE" val="4"/>
</p:tagLst>
</file>

<file path=ppt/tags/tag38.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5"/>
  <p:tag name="RESOURCELIBID_SHAPE" val="283731"/>
  <p:tag name="RESOURCELIB_SHAPETYPE" val="4"/>
</p:tagLst>
</file>

<file path=ppt/tags/tag39.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5"/>
  <p:tag name="RESOURCELIBID_SHAPE" val="283731"/>
  <p:tag name="RESOURCELIB_SHAPETYPE" val="4"/>
</p:tagLst>
</file>

<file path=ppt/tags/tag40.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5"/>
  <p:tag name="RESOURCELIBID_SHAPE" val="283731"/>
  <p:tag name="RESOURCELIB_SHAPETYPE" val="4"/>
</p:tagLst>
</file>

<file path=ppt/tags/tag41.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5"/>
  <p:tag name="RESOURCELIBID_SHAPE" val="283731"/>
  <p:tag name="RESOURCELIB_SHAPETYPE" val="4"/>
</p:tagLst>
</file>

<file path=ppt/tags/tag42.xml><?xml version="1.0" encoding="utf-8"?>
<p:tagLst xmlns:a="http://schemas.openxmlformats.org/drawingml/2006/main" xmlns:r="http://schemas.openxmlformats.org/officeDocument/2006/relationships" xmlns:p="http://schemas.openxmlformats.org/presentationml/2006/main">
  <p:tag name="PA" val="v5.2.5"/>
  <p:tag name="PAMAINTYPE" val="4"/>
  <p:tag name="PATYPE" val="159"/>
  <p:tag name="PASUBTYPE" val="162"/>
  <p:tag name="RESOURCELIBID_SHAPE" val="519757"/>
  <p:tag name="RESOURCELIB_SHAPETYPE" val="4"/>
</p:tagLst>
</file>

<file path=ppt/tags/tag43.xml><?xml version="1.0" encoding="utf-8"?>
<p:tagLst xmlns:a="http://schemas.openxmlformats.org/drawingml/2006/main" xmlns:r="http://schemas.openxmlformats.org/officeDocument/2006/relationships" xmlns:p="http://schemas.openxmlformats.org/presentationml/2006/main">
  <p:tag name="PA" val="v5.2.5"/>
</p:tagLst>
</file>

<file path=ppt/tags/tag44.xml><?xml version="1.0" encoding="utf-8"?>
<p:tagLst xmlns:a="http://schemas.openxmlformats.org/drawingml/2006/main" xmlns:r="http://schemas.openxmlformats.org/officeDocument/2006/relationships" xmlns:p="http://schemas.openxmlformats.org/presentationml/2006/main">
  <p:tag name="PA" val="v5.2.5"/>
</p:tagLst>
</file>

<file path=ppt/tags/tag45.xml><?xml version="1.0" encoding="utf-8"?>
<p:tagLst xmlns:a="http://schemas.openxmlformats.org/drawingml/2006/main" xmlns:r="http://schemas.openxmlformats.org/officeDocument/2006/relationships" xmlns:p="http://schemas.openxmlformats.org/presentationml/2006/main">
  <p:tag name="PA" val="v5.2.4"/>
</p:tagLst>
</file>

<file path=ppt/tags/tag46.xml><?xml version="1.0" encoding="utf-8"?>
<p:tagLst xmlns:a="http://schemas.openxmlformats.org/drawingml/2006/main" xmlns:r="http://schemas.openxmlformats.org/officeDocument/2006/relationships" xmlns:p="http://schemas.openxmlformats.org/presentationml/2006/main">
  <p:tag name="PA" val="v5.2.4"/>
</p:tagLst>
</file>

<file path=ppt/tags/tag47.xml><?xml version="1.0" encoding="utf-8"?>
<p:tagLst xmlns:a="http://schemas.openxmlformats.org/drawingml/2006/main" xmlns:r="http://schemas.openxmlformats.org/officeDocument/2006/relationships" xmlns:p="http://schemas.openxmlformats.org/presentationml/2006/main">
  <p:tag name="PA" val="v5.2.4"/>
</p:tagLst>
</file>

<file path=ppt/tags/tag48.xml><?xml version="1.0" encoding="utf-8"?>
<p:tagLst xmlns:a="http://schemas.openxmlformats.org/drawingml/2006/main" xmlns:r="http://schemas.openxmlformats.org/officeDocument/2006/relationships" xmlns:p="http://schemas.openxmlformats.org/presentationml/2006/main">
  <p:tag name="PA" val="v5.2.4"/>
</p:tagLst>
</file>

<file path=ppt/tags/tag49.xml><?xml version="1.0" encoding="utf-8"?>
<p:tagLst xmlns:a="http://schemas.openxmlformats.org/drawingml/2006/main" xmlns:r="http://schemas.openxmlformats.org/officeDocument/2006/relationships" xmlns:p="http://schemas.openxmlformats.org/presentationml/2006/main">
  <p:tag name="PA" val="v5.2.4"/>
</p:tagLst>
</file>

<file path=ppt/tags/tag50.xml><?xml version="1.0" encoding="utf-8"?>
<p:tagLst xmlns:a="http://schemas.openxmlformats.org/drawingml/2006/main" xmlns:r="http://schemas.openxmlformats.org/officeDocument/2006/relationships" xmlns:p="http://schemas.openxmlformats.org/presentationml/2006/main">
  <p:tag name="PA" val="v5.2.4"/>
</p:tagLst>
</file>

<file path=ppt/tags/tag51.xml><?xml version="1.0" encoding="utf-8"?>
<p:tagLst xmlns:a="http://schemas.openxmlformats.org/drawingml/2006/main" xmlns:r="http://schemas.openxmlformats.org/officeDocument/2006/relationships" xmlns:p="http://schemas.openxmlformats.org/presentationml/2006/main">
  <p:tag name="PA" val="v5.2.4"/>
</p:tagLst>
</file>

<file path=ppt/tags/tag52.xml><?xml version="1.0" encoding="utf-8"?>
<p:tagLst xmlns:a="http://schemas.openxmlformats.org/drawingml/2006/main" xmlns:r="http://schemas.openxmlformats.org/officeDocument/2006/relationships" xmlns:p="http://schemas.openxmlformats.org/presentationml/2006/main">
  <p:tag name="PA" val="v5.2.4"/>
</p:tagLst>
</file>

<file path=ppt/tags/tag53.xml><?xml version="1.0" encoding="utf-8"?>
<p:tagLst xmlns:a="http://schemas.openxmlformats.org/drawingml/2006/main" xmlns:r="http://schemas.openxmlformats.org/officeDocument/2006/relationships" xmlns:p="http://schemas.openxmlformats.org/presentationml/2006/main">
  <p:tag name="PA" val="v5.2.4"/>
</p:tagLst>
</file>

<file path=ppt/tags/tag54.xml><?xml version="1.0" encoding="utf-8"?>
<p:tagLst xmlns:a="http://schemas.openxmlformats.org/drawingml/2006/main" xmlns:r="http://schemas.openxmlformats.org/officeDocument/2006/relationships" xmlns:p="http://schemas.openxmlformats.org/presentationml/2006/main">
  <p:tag name="PA" val="v5.2.4"/>
</p:tagLst>
</file>

<file path=ppt/tags/tag55.xml><?xml version="1.0" encoding="utf-8"?>
<p:tagLst xmlns:a="http://schemas.openxmlformats.org/drawingml/2006/main" xmlns:r="http://schemas.openxmlformats.org/officeDocument/2006/relationships" xmlns:p="http://schemas.openxmlformats.org/presentationml/2006/main">
  <p:tag name="PA" val="v5.2.4"/>
</p:tagLst>
</file>

<file path=ppt/tags/tag56.xml><?xml version="1.0" encoding="utf-8"?>
<p:tagLst xmlns:a="http://schemas.openxmlformats.org/drawingml/2006/main" xmlns:r="http://schemas.openxmlformats.org/officeDocument/2006/relationships" xmlns:p="http://schemas.openxmlformats.org/presentationml/2006/main">
  <p:tag name="PA" val="v5.2.4"/>
</p:tagLst>
</file>

<file path=ppt/tags/tag57.xml><?xml version="1.0" encoding="utf-8"?>
<p:tagLst xmlns:a="http://schemas.openxmlformats.org/drawingml/2006/main" xmlns:r="http://schemas.openxmlformats.org/officeDocument/2006/relationships" xmlns:p="http://schemas.openxmlformats.org/presentationml/2006/main">
  <p:tag name="PA" val="v5.2.4"/>
</p:tagLst>
</file>

<file path=ppt/tags/tag58.xml><?xml version="1.0" encoding="utf-8"?>
<p:tagLst xmlns:a="http://schemas.openxmlformats.org/drawingml/2006/main" xmlns:r="http://schemas.openxmlformats.org/officeDocument/2006/relationships" xmlns:p="http://schemas.openxmlformats.org/presentationml/2006/main">
  <p:tag name="PA" val="v5.2.4"/>
</p:tagLst>
</file>

<file path=ppt/tags/tag59.xml><?xml version="1.0" encoding="utf-8"?>
<p:tagLst xmlns:a="http://schemas.openxmlformats.org/drawingml/2006/main" xmlns:r="http://schemas.openxmlformats.org/officeDocument/2006/relationships" xmlns:p="http://schemas.openxmlformats.org/presentationml/2006/main">
  <p:tag name="PA" val="v5.2.4"/>
</p:tagLst>
</file>

<file path=ppt/tags/tag60.xml><?xml version="1.0" encoding="utf-8"?>
<p:tagLst xmlns:a="http://schemas.openxmlformats.org/drawingml/2006/main" xmlns:r="http://schemas.openxmlformats.org/officeDocument/2006/relationships" xmlns:p="http://schemas.openxmlformats.org/presentationml/2006/main">
  <p:tag name="PA" val="v5.2.4"/>
</p:tagLst>
</file>

<file path=ppt/tags/tag61.xml><?xml version="1.0" encoding="utf-8"?>
<p:tagLst xmlns:a="http://schemas.openxmlformats.org/drawingml/2006/main" xmlns:r="http://schemas.openxmlformats.org/officeDocument/2006/relationships" xmlns:p="http://schemas.openxmlformats.org/presentationml/2006/main">
  <p:tag name="PA" val="v5.2.4"/>
</p:tagLst>
</file>

<file path=ppt/tags/tag62.xml><?xml version="1.0" encoding="utf-8"?>
<p:tagLst xmlns:a="http://schemas.openxmlformats.org/drawingml/2006/main" xmlns:r="http://schemas.openxmlformats.org/officeDocument/2006/relationships" xmlns:p="http://schemas.openxmlformats.org/presentationml/2006/main">
  <p:tag name="PA" val="v5.2.4"/>
</p:tagLst>
</file>

<file path=ppt/tags/tag63.xml><?xml version="1.0" encoding="utf-8"?>
<p:tagLst xmlns:a="http://schemas.openxmlformats.org/drawingml/2006/main" xmlns:r="http://schemas.openxmlformats.org/officeDocument/2006/relationships" xmlns:p="http://schemas.openxmlformats.org/presentationml/2006/main">
  <p:tag name="PA" val="v5.2.4"/>
</p:tagLst>
</file>

<file path=ppt/tags/tag64.xml><?xml version="1.0" encoding="utf-8"?>
<p:tagLst xmlns:a="http://schemas.openxmlformats.org/drawingml/2006/main" xmlns:r="http://schemas.openxmlformats.org/officeDocument/2006/relationships" xmlns:p="http://schemas.openxmlformats.org/presentationml/2006/main">
  <p:tag name="PA" val="v5.2.4"/>
</p:tagLst>
</file>

<file path=ppt/tags/tag65.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SubTitle"/>
  <p:tag name="APPLYORDER" val="1"/>
</p:tagLst>
</file>

<file path=ppt/tags/tag66.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SubTitle"/>
  <p:tag name="APPLYORDER" val="5"/>
</p:tagLst>
</file>

<file path=ppt/tags/tag67.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SubTitle"/>
  <p:tag name="APPLYORDER" val="2"/>
</p:tagLst>
</file>

<file path=ppt/tags/tag68.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SubTitle"/>
  <p:tag name="APPLYORDER" val="4"/>
</p:tagLst>
</file>

<file path=ppt/tags/tag69.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SubTitle"/>
  <p:tag name="APPLYORDER" val="3"/>
</p:tagLst>
</file>

<file path=ppt/tags/tag70.xml><?xml version="1.0" encoding="utf-8"?>
<p:tagLst xmlns:a="http://schemas.openxmlformats.org/drawingml/2006/main" xmlns:r="http://schemas.openxmlformats.org/officeDocument/2006/relationships" xmlns:p="http://schemas.openxmlformats.org/presentationml/2006/main">
  <p:tag name="POCKET_APPLY_TIME" val="2019年3月8日"/>
  <p:tag name="POCKET_APPLY_TYPE" val="Slide"/>
  <p:tag name="APPLYTYPE" val="Other"/>
  <p:tag name="APPLYORDER" val="2"/>
</p:tagLst>
</file>

<file path=ppt/tags/tag71.xml><?xml version="1.0" encoding="utf-8"?>
<p:tagLst xmlns:a="http://schemas.openxmlformats.org/drawingml/2006/main" xmlns:r="http://schemas.openxmlformats.org/officeDocument/2006/relationships" xmlns:p="http://schemas.openxmlformats.org/presentationml/2006/main">
  <p:tag name="PA" val="v5.2.5"/>
  <p:tag name="PAMAINTYPE" val="4"/>
  <p:tag name="PATYPE" val="168"/>
  <p:tag name="PASUBTYPE" val="169"/>
  <p:tag name="RESOURCELIBID_SHAPE" val="2540"/>
  <p:tag name="RESOURCELIB_SHAPETYPE" val="4"/>
</p:tagLst>
</file>

<file path=ppt/tags/tag72.xml><?xml version="1.0" encoding="utf-8"?>
<p:tagLst xmlns:a="http://schemas.openxmlformats.org/drawingml/2006/main" xmlns:r="http://schemas.openxmlformats.org/officeDocument/2006/relationships" xmlns:p="http://schemas.openxmlformats.org/presentationml/2006/main">
  <p:tag name="PA" val="v5.2.5"/>
  <p:tag name="PAMAINTYPE" val="4"/>
  <p:tag name="PATYPE" val="168"/>
  <p:tag name="PASUBTYPE" val="169"/>
  <p:tag name="RESOURCELIBID_SHAPE" val="2540"/>
  <p:tag name="RESOURCELIB_SHAPETYPE" val="4"/>
</p:tagLst>
</file>

<file path=ppt/tags/tag73.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74.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75.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76.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4"/>
</p:tagLst>
</file>

<file path=ppt/tags/tag77.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2"/>
</p:tagLst>
</file>

<file path=ppt/tags/tag79.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4"/>
</p:tagLst>
</file>

<file path=ppt/tags/tag80.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6"/>
</p:tagLst>
</file>

<file path=ppt/tags/tag81.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8"/>
</p:tagLst>
</file>

<file path=ppt/tags/tag82.xml><?xml version="1.0" encoding="utf-8"?>
<p:tagLst xmlns:a="http://schemas.openxmlformats.org/drawingml/2006/main" xmlns:r="http://schemas.openxmlformats.org/officeDocument/2006/relationships" xmlns:p="http://schemas.openxmlformats.org/presentationml/2006/main">
  <p:tag name="MH" val="20190429150247"/>
  <p:tag name="MH_LIBRARY" val="GRAPHIC"/>
  <p:tag name="MH_TYPE" val="Other"/>
  <p:tag name="MH_ORDER" val="8"/>
</p:tagLst>
</file>

<file path=ppt/tags/tag83.xml><?xml version="1.0" encoding="utf-8"?>
<p:tagLst xmlns:a="http://schemas.openxmlformats.org/drawingml/2006/main" xmlns:r="http://schemas.openxmlformats.org/officeDocument/2006/relationships" xmlns:p="http://schemas.openxmlformats.org/presentationml/2006/main">
  <p:tag name="PA" val="v5.2.5"/>
  <p:tag name="PAMAINTYPE" val="4"/>
  <p:tag name="PATYPE" val="0"/>
  <p:tag name="PASUBTYPE" val="0"/>
  <p:tag name="RESOURCELIBID_SHAPE" val="5054"/>
  <p:tag name="RESOURCELIB_SHAPETYPE" val="4"/>
</p:tagLst>
</file>

<file path=ppt/tags/tag84.xml><?xml version="1.0" encoding="utf-8"?>
<p:tagLst xmlns:a="http://schemas.openxmlformats.org/drawingml/2006/main" xmlns:r="http://schemas.openxmlformats.org/officeDocument/2006/relationships" xmlns:p="http://schemas.openxmlformats.org/presentationml/2006/main">
  <p:tag name="PA" val="v5.2.5"/>
  <p:tag name="PAMAINTYPE" val="4"/>
  <p:tag name="PATYPE" val="0"/>
  <p:tag name="PASUBTYPE" val="0"/>
  <p:tag name="RESOURCELIBID_SHAPE" val="5054"/>
  <p:tag name="RESOURCELIB_SHAPETYPE" val="4"/>
</p:tagLst>
</file>

<file path=ppt/tags/tag85.xml><?xml version="1.0" encoding="utf-8"?>
<p:tagLst xmlns:a="http://schemas.openxmlformats.org/drawingml/2006/main" xmlns:r="http://schemas.openxmlformats.org/officeDocument/2006/relationships" xmlns:p="http://schemas.openxmlformats.org/presentationml/2006/main">
  <p:tag name="PA" val="v5.2.5"/>
  <p:tag name="PAMAINTYPE" val="4"/>
  <p:tag name="PATYPE" val="0"/>
  <p:tag name="PASUBTYPE" val="0"/>
  <p:tag name="RESOURCELIBID_SHAPE" val="5054"/>
  <p:tag name="RESOURCELIB_SHAPETYPE" val="4"/>
</p:tagLst>
</file>

<file path=ppt/tags/tag86.xml><?xml version="1.0" encoding="utf-8"?>
<p:tagLst xmlns:a="http://schemas.openxmlformats.org/drawingml/2006/main" xmlns:r="http://schemas.openxmlformats.org/officeDocument/2006/relationships" xmlns:p="http://schemas.openxmlformats.org/presentationml/2006/main">
  <p:tag name="PA" val="v5.2.5"/>
  <p:tag name="PAMAINTYPE" val="4"/>
  <p:tag name="PATYPE" val="0"/>
  <p:tag name="PASUBTYPE" val="0"/>
  <p:tag name="RESOURCELIBID_SHAPE" val="5054"/>
  <p:tag name="RESOURCELIB_SHAPETYPE" val="4"/>
</p:tagLst>
</file>

<file path=ppt/tags/tag87.xml><?xml version="1.0" encoding="utf-8"?>
<p:tagLst xmlns:a="http://schemas.openxmlformats.org/drawingml/2006/main" xmlns:r="http://schemas.openxmlformats.org/officeDocument/2006/relationships" xmlns:p="http://schemas.openxmlformats.org/presentationml/2006/main">
  <p:tag name="PA" val="v5.2.5"/>
  <p:tag name="PAMAINTYPE" val="4"/>
  <p:tag name="PATYPE" val="0"/>
  <p:tag name="PASUBTYPE" val="0"/>
  <p:tag name="RESOURCELIBID_SHAPE" val="5054"/>
  <p:tag name="RESOURCELIB_SHAPETYPE" val="4"/>
</p:tagLst>
</file>

<file path=ppt/tags/tag88.xml><?xml version="1.0" encoding="utf-8"?>
<p:tagLst xmlns:a="http://schemas.openxmlformats.org/drawingml/2006/main" xmlns:r="http://schemas.openxmlformats.org/officeDocument/2006/relationships" xmlns:p="http://schemas.openxmlformats.org/presentationml/2006/main">
  <p:tag name="MH" val="20190412113823"/>
  <p:tag name="MH_LIBRARY" val="GRAPHIC"/>
  <p:tag name="MH_TYPE" val="Desc"/>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PA" val="v5.2.4"/>
  <p:tag name="PAMAINTYPE" val="4"/>
  <p:tag name="PATYPE" val="155"/>
  <p:tag name="PASUBTYPE" val="313"/>
  <p:tag name="RESOURCELIBID_SHAPE" val="305077"/>
  <p:tag name="RESOURCELIB_SHAPETYPE" val="4"/>
</p:tagLst>
</file>

<file path=ppt/tags/tag90.xml><?xml version="1.0" encoding="utf-8"?>
<p:tagLst xmlns:a="http://schemas.openxmlformats.org/drawingml/2006/main" xmlns:r="http://schemas.openxmlformats.org/officeDocument/2006/relationships" xmlns:p="http://schemas.openxmlformats.org/presentationml/2006/main">
  <p:tag name="PA" val="v5.2.4"/>
</p:tagLst>
</file>

<file path=ppt/tags/tag91.xml><?xml version="1.0" encoding="utf-8"?>
<p:tagLst xmlns:a="http://schemas.openxmlformats.org/drawingml/2006/main" xmlns:r="http://schemas.openxmlformats.org/officeDocument/2006/relationships" xmlns:p="http://schemas.openxmlformats.org/presentationml/2006/main">
  <p:tag name="PA" val="v5.2.4"/>
</p:tagLst>
</file>

<file path=ppt/tags/tag92.xml><?xml version="1.0" encoding="utf-8"?>
<p:tagLst xmlns:a="http://schemas.openxmlformats.org/drawingml/2006/main" xmlns:r="http://schemas.openxmlformats.org/officeDocument/2006/relationships" xmlns:p="http://schemas.openxmlformats.org/presentationml/2006/main">
  <p:tag name="PA" val="v5.2.4"/>
</p:tagLst>
</file>

<file path=ppt/tags/tag93.xml><?xml version="1.0" encoding="utf-8"?>
<p:tagLst xmlns:a="http://schemas.openxmlformats.org/drawingml/2006/main" xmlns:r="http://schemas.openxmlformats.org/officeDocument/2006/relationships" xmlns:p="http://schemas.openxmlformats.org/presentationml/2006/main">
  <p:tag name="PA" val="v5.2.4"/>
</p:tagLst>
</file>

<file path=ppt/tags/tag94.xml><?xml version="1.0" encoding="utf-8"?>
<p:tagLst xmlns:a="http://schemas.openxmlformats.org/drawingml/2006/main" xmlns:r="http://schemas.openxmlformats.org/officeDocument/2006/relationships" xmlns:p="http://schemas.openxmlformats.org/presentationml/2006/main">
  <p:tag name="PA" val="v5.2.4"/>
</p:tagLst>
</file>

<file path=ppt/tags/tag95.xml><?xml version="1.0" encoding="utf-8"?>
<p:tagLst xmlns:a="http://schemas.openxmlformats.org/drawingml/2006/main" xmlns:r="http://schemas.openxmlformats.org/officeDocument/2006/relationships" xmlns:p="http://schemas.openxmlformats.org/presentationml/2006/main">
  <p:tag name="PA" val="v5.2.4"/>
</p:tagLst>
</file>

<file path=ppt/tags/tag96.xml><?xml version="1.0" encoding="utf-8"?>
<p:tagLst xmlns:a="http://schemas.openxmlformats.org/drawingml/2006/main" xmlns:r="http://schemas.openxmlformats.org/officeDocument/2006/relationships" xmlns:p="http://schemas.openxmlformats.org/presentationml/2006/main">
  <p:tag name="PA" val="v5.2.4"/>
</p:tagLst>
</file>

<file path=ppt/tags/tag97.xml><?xml version="1.0" encoding="utf-8"?>
<p:tagLst xmlns:a="http://schemas.openxmlformats.org/drawingml/2006/main" xmlns:r="http://schemas.openxmlformats.org/officeDocument/2006/relationships" xmlns:p="http://schemas.openxmlformats.org/presentationml/2006/main">
  <p:tag name="PA" val="v5.2.4"/>
</p:tagLst>
</file>

<file path=ppt/tags/tag98.xml><?xml version="1.0" encoding="utf-8"?>
<p:tagLst xmlns:a="http://schemas.openxmlformats.org/drawingml/2006/main" xmlns:r="http://schemas.openxmlformats.org/officeDocument/2006/relationships" xmlns:p="http://schemas.openxmlformats.org/presentationml/2006/main">
  <p:tag name="PA" val="v5.2.4"/>
</p:tagLst>
</file>

<file path=ppt/tags/tag99.xml><?xml version="1.0" encoding="utf-8"?>
<p:tagLst xmlns:a="http://schemas.openxmlformats.org/drawingml/2006/main" xmlns:r="http://schemas.openxmlformats.org/officeDocument/2006/relationships" xmlns:p="http://schemas.openxmlformats.org/presentationml/2006/main">
  <p:tag name="PA" val="v5.2.4"/>
</p:tagLst>
</file>

<file path=ppt/tags/tag100.xml><?xml version="1.0" encoding="utf-8"?>
<p:tagLst xmlns:a="http://schemas.openxmlformats.org/drawingml/2006/main" xmlns:r="http://schemas.openxmlformats.org/officeDocument/2006/relationships" xmlns:p="http://schemas.openxmlformats.org/presentationml/2006/main">
  <p:tag name="PA" val="v5.2.4"/>
</p:tagLst>
</file>

<file path=ppt/tags/tag101.xml><?xml version="1.0" encoding="utf-8"?>
<p:tagLst xmlns:a="http://schemas.openxmlformats.org/drawingml/2006/main" xmlns:r="http://schemas.openxmlformats.org/officeDocument/2006/relationships" xmlns:p="http://schemas.openxmlformats.org/presentationml/2006/main">
  <p:tag name="PA" val="v5.2.4"/>
</p:tagLst>
</file>

<file path=ppt/tags/tag102.xml><?xml version="1.0" encoding="utf-8"?>
<p:tagLst xmlns:a="http://schemas.openxmlformats.org/drawingml/2006/main" xmlns:r="http://schemas.openxmlformats.org/officeDocument/2006/relationships" xmlns:p="http://schemas.openxmlformats.org/presentationml/2006/main">
  <p:tag name="PA" val="v5.2.4"/>
</p:tagLst>
</file>

<file path=ppt/tags/tag103.xml><?xml version="1.0" encoding="utf-8"?>
<p:tagLst xmlns:a="http://schemas.openxmlformats.org/drawingml/2006/main" xmlns:r="http://schemas.openxmlformats.org/officeDocument/2006/relationships" xmlns:p="http://schemas.openxmlformats.org/presentationml/2006/main">
  <p:tag name="PA" val="v5.2.4"/>
</p:tagLst>
</file>

<file path=ppt/tags/tag104.xml><?xml version="1.0" encoding="utf-8"?>
<p:tagLst xmlns:a="http://schemas.openxmlformats.org/drawingml/2006/main" xmlns:r="http://schemas.openxmlformats.org/officeDocument/2006/relationships" xmlns:p="http://schemas.openxmlformats.org/presentationml/2006/main">
  <p:tag name="PA" val="v5.2.4"/>
</p:tagLst>
</file>

<file path=ppt/tags/tag105.xml><?xml version="1.0" encoding="utf-8"?>
<p:tagLst xmlns:a="http://schemas.openxmlformats.org/drawingml/2006/main" xmlns:r="http://schemas.openxmlformats.org/officeDocument/2006/relationships" xmlns:p="http://schemas.openxmlformats.org/presentationml/2006/main">
  <p:tag name="PA" val="v5.2.4"/>
</p:tagLst>
</file>

<file path=ppt/tags/tag106.xml><?xml version="1.0" encoding="utf-8"?>
<p:tagLst xmlns:a="http://schemas.openxmlformats.org/drawingml/2006/main" xmlns:r="http://schemas.openxmlformats.org/officeDocument/2006/relationships" xmlns:p="http://schemas.openxmlformats.org/presentationml/2006/main">
  <p:tag name="PA" val="v5.2.4"/>
</p:tagLst>
</file>

<file path=ppt/tags/tag107.xml><?xml version="1.0" encoding="utf-8"?>
<p:tagLst xmlns:a="http://schemas.openxmlformats.org/drawingml/2006/main" xmlns:r="http://schemas.openxmlformats.org/officeDocument/2006/relationships" xmlns:p="http://schemas.openxmlformats.org/presentationml/2006/main">
  <p:tag name="PA" val="v5.2.4"/>
</p:tagLst>
</file>

<file path=ppt/tags/tag108.xml><?xml version="1.0" encoding="utf-8"?>
<p:tagLst xmlns:a="http://schemas.openxmlformats.org/drawingml/2006/main" xmlns:r="http://schemas.openxmlformats.org/officeDocument/2006/relationships" xmlns:p="http://schemas.openxmlformats.org/presentationml/2006/main">
  <p:tag name="PA" val="v5.2.4"/>
</p:tagLst>
</file>

<file path=ppt/tags/tag109.xml><?xml version="1.0" encoding="utf-8"?>
<p:tagLst xmlns:a="http://schemas.openxmlformats.org/drawingml/2006/main" xmlns:r="http://schemas.openxmlformats.org/officeDocument/2006/relationships" xmlns:p="http://schemas.openxmlformats.org/presentationml/2006/main">
  <p:tag name="PA" val="v5.2.4"/>
</p:tagLst>
</file>

<file path=ppt/tags/tag110.xml><?xml version="1.0" encoding="utf-8"?>
<p:tagLst xmlns:a="http://schemas.openxmlformats.org/drawingml/2006/main" xmlns:r="http://schemas.openxmlformats.org/officeDocument/2006/relationships" xmlns:p="http://schemas.openxmlformats.org/presentationml/2006/main">
  <p:tag name="PA" val="v5.2.4"/>
</p:tagLst>
</file>

<file path=ppt/tags/tag111.xml><?xml version="1.0" encoding="utf-8"?>
<p:tagLst xmlns:a="http://schemas.openxmlformats.org/drawingml/2006/main" xmlns:r="http://schemas.openxmlformats.org/officeDocument/2006/relationships" xmlns:p="http://schemas.openxmlformats.org/presentationml/2006/main">
  <p:tag name="PA" val="v5.2.4"/>
</p:tagLst>
</file>

<file path=ppt/tags/tag112.xml><?xml version="1.0" encoding="utf-8"?>
<p:tagLst xmlns:a="http://schemas.openxmlformats.org/drawingml/2006/main" xmlns:r="http://schemas.openxmlformats.org/officeDocument/2006/relationships" xmlns:p="http://schemas.openxmlformats.org/presentationml/2006/main">
  <p:tag name="PA" val="v5.2.4"/>
</p:tagLst>
</file>

<file path=ppt/tags/tag113.xml><?xml version="1.0" encoding="utf-8"?>
<p:tagLst xmlns:a="http://schemas.openxmlformats.org/drawingml/2006/main" xmlns:r="http://schemas.openxmlformats.org/officeDocument/2006/relationships" xmlns:p="http://schemas.openxmlformats.org/presentationml/2006/main">
  <p:tag name="PA" val="v5.2.4"/>
</p:tagLst>
</file>

<file path=ppt/tags/tag114.xml><?xml version="1.0" encoding="utf-8"?>
<p:tagLst xmlns:a="http://schemas.openxmlformats.org/drawingml/2006/main" xmlns:r="http://schemas.openxmlformats.org/officeDocument/2006/relationships" xmlns:p="http://schemas.openxmlformats.org/presentationml/2006/main">
  <p:tag name="PA" val="v5.2.4"/>
</p:tagLst>
</file>

<file path=ppt/tags/tag115.xml><?xml version="1.0" encoding="utf-8"?>
<p:tagLst xmlns:a="http://schemas.openxmlformats.org/drawingml/2006/main" xmlns:r="http://schemas.openxmlformats.org/officeDocument/2006/relationships" xmlns:p="http://schemas.openxmlformats.org/presentationml/2006/main">
  <p:tag name="PA" val="v5.2.4"/>
</p:tagLst>
</file>

<file path=ppt/tags/tag116.xml><?xml version="1.0" encoding="utf-8"?>
<p:tagLst xmlns:a="http://schemas.openxmlformats.org/drawingml/2006/main" xmlns:r="http://schemas.openxmlformats.org/officeDocument/2006/relationships" xmlns:p="http://schemas.openxmlformats.org/presentationml/2006/main">
  <p:tag name="PA" val="v5.2.4"/>
</p:tagLst>
</file>

<file path=ppt/tags/tag117.xml><?xml version="1.0" encoding="utf-8"?>
<p:tagLst xmlns:a="http://schemas.openxmlformats.org/drawingml/2006/main" xmlns:r="http://schemas.openxmlformats.org/officeDocument/2006/relationships" xmlns:p="http://schemas.openxmlformats.org/presentationml/2006/main">
  <p:tag name="PA" val="v5.2.4"/>
</p:tagLst>
</file>

<file path=ppt/tags/tag118.xml><?xml version="1.0" encoding="utf-8"?>
<p:tagLst xmlns:a="http://schemas.openxmlformats.org/drawingml/2006/main" xmlns:r="http://schemas.openxmlformats.org/officeDocument/2006/relationships" xmlns:p="http://schemas.openxmlformats.org/presentationml/2006/main">
  <p:tag name="PA" val="v5.2.4"/>
</p:tagLst>
</file>

<file path=ppt/tags/tag119.xml><?xml version="1.0" encoding="utf-8"?>
<p:tagLst xmlns:a="http://schemas.openxmlformats.org/drawingml/2006/main" xmlns:r="http://schemas.openxmlformats.org/officeDocument/2006/relationships" xmlns:p="http://schemas.openxmlformats.org/presentationml/2006/main">
  <p:tag name="PA" val="v5.2.4"/>
</p:tagLst>
</file>

<file path=ppt/tags/tag120.xml><?xml version="1.0" encoding="utf-8"?>
<p:tagLst xmlns:a="http://schemas.openxmlformats.org/drawingml/2006/main" xmlns:r="http://schemas.openxmlformats.org/officeDocument/2006/relationships" xmlns:p="http://schemas.openxmlformats.org/presentationml/2006/main">
  <p:tag name="PA" val="v5.2.4"/>
</p:tagLst>
</file>

<file path=ppt/tags/tag121.xml><?xml version="1.0" encoding="utf-8"?>
<p:tagLst xmlns:a="http://schemas.openxmlformats.org/drawingml/2006/main" xmlns:r="http://schemas.openxmlformats.org/officeDocument/2006/relationships" xmlns:p="http://schemas.openxmlformats.org/presentationml/2006/main">
  <p:tag name="PA" val="v5.2.4"/>
</p:tagLst>
</file>

<file path=ppt/tags/tag122.xml><?xml version="1.0" encoding="utf-8"?>
<p:tagLst xmlns:a="http://schemas.openxmlformats.org/drawingml/2006/main" xmlns:r="http://schemas.openxmlformats.org/officeDocument/2006/relationships" xmlns:p="http://schemas.openxmlformats.org/presentationml/2006/main">
  <p:tag name="PA" val="v5.2.4"/>
</p:tagLst>
</file>

<file path=ppt/tags/tag123.xml><?xml version="1.0" encoding="utf-8"?>
<p:tagLst xmlns:a="http://schemas.openxmlformats.org/drawingml/2006/main" xmlns:r="http://schemas.openxmlformats.org/officeDocument/2006/relationships" xmlns:p="http://schemas.openxmlformats.org/presentationml/2006/main">
  <p:tag name="PA" val="v5.2.4"/>
</p:tagLst>
</file>

<file path=ppt/tags/tag124.xml><?xml version="1.0" encoding="utf-8"?>
<p:tagLst xmlns:a="http://schemas.openxmlformats.org/drawingml/2006/main" xmlns:r="http://schemas.openxmlformats.org/officeDocument/2006/relationships" xmlns:p="http://schemas.openxmlformats.org/presentationml/2006/main">
  <p:tag name="PA" val="v5.2.4"/>
</p:tagLst>
</file>

<file path=ppt/tags/tag125.xml><?xml version="1.0" encoding="utf-8"?>
<p:tagLst xmlns:a="http://schemas.openxmlformats.org/drawingml/2006/main" xmlns:r="http://schemas.openxmlformats.org/officeDocument/2006/relationships" xmlns:p="http://schemas.openxmlformats.org/presentationml/2006/main">
  <p:tag name="PA" val="v5.2.4"/>
</p:tagLst>
</file>

<file path=ppt/tags/tag126.xml><?xml version="1.0" encoding="utf-8"?>
<p:tagLst xmlns:a="http://schemas.openxmlformats.org/drawingml/2006/main" xmlns:r="http://schemas.openxmlformats.org/officeDocument/2006/relationships" xmlns:p="http://schemas.openxmlformats.org/presentationml/2006/main">
  <p:tag name="PA" val="v5.2.4"/>
</p:tagLst>
</file>

<file path=ppt/tags/tag127.xml><?xml version="1.0" encoding="utf-8"?>
<p:tagLst xmlns:a="http://schemas.openxmlformats.org/drawingml/2006/main" xmlns:r="http://schemas.openxmlformats.org/officeDocument/2006/relationships" xmlns:p="http://schemas.openxmlformats.org/presentationml/2006/main">
  <p:tag name="PA" val="v5.2.4"/>
</p:tagLst>
</file>

<file path=ppt/tags/tag128.xml><?xml version="1.0" encoding="utf-8"?>
<p:tagLst xmlns:a="http://schemas.openxmlformats.org/drawingml/2006/main" xmlns:r="http://schemas.openxmlformats.org/officeDocument/2006/relationships" xmlns:p="http://schemas.openxmlformats.org/presentationml/2006/main">
  <p:tag name="PA" val="v5.2.4"/>
</p:tagLst>
</file>

<file path=ppt/tags/tag129.xml><?xml version="1.0" encoding="utf-8"?>
<p:tagLst xmlns:a="http://schemas.openxmlformats.org/drawingml/2006/main" xmlns:r="http://schemas.openxmlformats.org/officeDocument/2006/relationships" xmlns:p="http://schemas.openxmlformats.org/presentationml/2006/main">
  <p:tag name="PA" val="v5.2.4"/>
</p:tagLst>
</file>

<file path=ppt/tags/tag130.xml><?xml version="1.0" encoding="utf-8"?>
<p:tagLst xmlns:a="http://schemas.openxmlformats.org/drawingml/2006/main" xmlns:r="http://schemas.openxmlformats.org/officeDocument/2006/relationships" xmlns:p="http://schemas.openxmlformats.org/presentationml/2006/main">
  <p:tag name="PA" val="v5.2.4"/>
</p:tagLst>
</file>

<file path=ppt/tags/tag131.xml><?xml version="1.0" encoding="utf-8"?>
<p:tagLst xmlns:a="http://schemas.openxmlformats.org/drawingml/2006/main" xmlns:r="http://schemas.openxmlformats.org/officeDocument/2006/relationships" xmlns:p="http://schemas.openxmlformats.org/presentationml/2006/main">
  <p:tag name="PA" val="v5.2.4"/>
</p:tagLst>
</file>

<file path=ppt/tags/tag132.xml><?xml version="1.0" encoding="utf-8"?>
<p:tagLst xmlns:a="http://schemas.openxmlformats.org/drawingml/2006/main" xmlns:r="http://schemas.openxmlformats.org/officeDocument/2006/relationships" xmlns:p="http://schemas.openxmlformats.org/presentationml/2006/main">
  <p:tag name="PA" val="v5.2.4"/>
</p:tagLst>
</file>

<file path=ppt/tags/tag133.xml><?xml version="1.0" encoding="utf-8"?>
<p:tagLst xmlns:a="http://schemas.openxmlformats.org/drawingml/2006/main" xmlns:r="http://schemas.openxmlformats.org/officeDocument/2006/relationships" xmlns:p="http://schemas.openxmlformats.org/presentationml/2006/main">
  <p:tag name="PA" val="v5.2.4"/>
</p:tagLst>
</file>

<file path=ppt/tags/tag134.xml><?xml version="1.0" encoding="utf-8"?>
<p:tagLst xmlns:a="http://schemas.openxmlformats.org/drawingml/2006/main" xmlns:r="http://schemas.openxmlformats.org/officeDocument/2006/relationships" xmlns:p="http://schemas.openxmlformats.org/presentationml/2006/main">
  <p:tag name="PA" val="v5.2.4"/>
</p:tagLst>
</file>

<file path=ppt/tags/tag135.xml><?xml version="1.0" encoding="utf-8"?>
<p:tagLst xmlns:a="http://schemas.openxmlformats.org/drawingml/2006/main" xmlns:r="http://schemas.openxmlformats.org/officeDocument/2006/relationships" xmlns:p="http://schemas.openxmlformats.org/presentationml/2006/main">
  <p:tag name="PA" val="v5.2.4"/>
</p:tagLst>
</file>

<file path=ppt/tags/tag136.xml><?xml version="1.0" encoding="utf-8"?>
<p:tagLst xmlns:a="http://schemas.openxmlformats.org/drawingml/2006/main" xmlns:r="http://schemas.openxmlformats.org/officeDocument/2006/relationships" xmlns:p="http://schemas.openxmlformats.org/presentationml/2006/main">
  <p:tag name="PA" val="v5.2.4"/>
</p:tagLst>
</file>

<file path=ppt/tags/tag137.xml><?xml version="1.0" encoding="utf-8"?>
<p:tagLst xmlns:a="http://schemas.openxmlformats.org/drawingml/2006/main" xmlns:r="http://schemas.openxmlformats.org/officeDocument/2006/relationships" xmlns:p="http://schemas.openxmlformats.org/presentationml/2006/main">
  <p:tag name="PA" val="v5.2.4"/>
</p:tagLst>
</file>

<file path=ppt/tags/tag138.xml><?xml version="1.0" encoding="utf-8"?>
<p:tagLst xmlns:a="http://schemas.openxmlformats.org/drawingml/2006/main" xmlns:r="http://schemas.openxmlformats.org/officeDocument/2006/relationships" xmlns:p="http://schemas.openxmlformats.org/presentationml/2006/main">
  <p:tag name="PA" val="v5.2.4"/>
</p:tagLst>
</file>

<file path=ppt/tags/tag139.xml><?xml version="1.0" encoding="utf-8"?>
<p:tagLst xmlns:a="http://schemas.openxmlformats.org/drawingml/2006/main" xmlns:r="http://schemas.openxmlformats.org/officeDocument/2006/relationships" xmlns:p="http://schemas.openxmlformats.org/presentationml/2006/main">
  <p:tag name="PA" val="v5.2.4"/>
</p:tagLst>
</file>

<file path=ppt/tags/tag140.xml><?xml version="1.0" encoding="utf-8"?>
<p:tagLst xmlns:a="http://schemas.openxmlformats.org/drawingml/2006/main" xmlns:r="http://schemas.openxmlformats.org/officeDocument/2006/relationships" xmlns:p="http://schemas.openxmlformats.org/presentationml/2006/main">
  <p:tag name="PA" val="v5.2.4"/>
</p:tagLst>
</file>

<file path=ppt/tags/tag141.xml><?xml version="1.0" encoding="utf-8"?>
<p:tagLst xmlns:a="http://schemas.openxmlformats.org/drawingml/2006/main" xmlns:r="http://schemas.openxmlformats.org/officeDocument/2006/relationships" xmlns:p="http://schemas.openxmlformats.org/presentationml/2006/main">
  <p:tag name="PA" val="v5.2.4"/>
</p:tagLst>
</file>

<file path=ppt/tags/tag142.xml><?xml version="1.0" encoding="utf-8"?>
<p:tagLst xmlns:a="http://schemas.openxmlformats.org/drawingml/2006/main" xmlns:r="http://schemas.openxmlformats.org/officeDocument/2006/relationships" xmlns:p="http://schemas.openxmlformats.org/presentationml/2006/main">
  <p:tag name="PA" val="v5.2.4"/>
</p:tagLst>
</file>

<file path=ppt/tags/tag143.xml><?xml version="1.0" encoding="utf-8"?>
<p:tagLst xmlns:a="http://schemas.openxmlformats.org/drawingml/2006/main" xmlns:r="http://schemas.openxmlformats.org/officeDocument/2006/relationships" xmlns:p="http://schemas.openxmlformats.org/presentationml/2006/main">
  <p:tag name="PA" val="v5.2.4"/>
</p:tagLst>
</file>

<file path=ppt/tags/tag144.xml><?xml version="1.0" encoding="utf-8"?>
<p:tagLst xmlns:a="http://schemas.openxmlformats.org/drawingml/2006/main" xmlns:r="http://schemas.openxmlformats.org/officeDocument/2006/relationships" xmlns:p="http://schemas.openxmlformats.org/presentationml/2006/main">
  <p:tag name="PA" val="v5.2.4"/>
</p:tagLst>
</file>

<file path=ppt/tags/tag145.xml><?xml version="1.0" encoding="utf-8"?>
<p:tagLst xmlns:a="http://schemas.openxmlformats.org/drawingml/2006/main" xmlns:r="http://schemas.openxmlformats.org/officeDocument/2006/relationships" xmlns:p="http://schemas.openxmlformats.org/presentationml/2006/main">
  <p:tag name="PA" val="v5.2.4"/>
</p:tagLst>
</file>

<file path=ppt/tags/tag146.xml><?xml version="1.0" encoding="utf-8"?>
<p:tagLst xmlns:a="http://schemas.openxmlformats.org/drawingml/2006/main" xmlns:r="http://schemas.openxmlformats.org/officeDocument/2006/relationships" xmlns:p="http://schemas.openxmlformats.org/presentationml/2006/main">
  <p:tag name="PA" val="v5.2.4"/>
</p:tagLst>
</file>

<file path=ppt/tags/tag147.xml><?xml version="1.0" encoding="utf-8"?>
<p:tagLst xmlns:a="http://schemas.openxmlformats.org/drawingml/2006/main" xmlns:r="http://schemas.openxmlformats.org/officeDocument/2006/relationships" xmlns:p="http://schemas.openxmlformats.org/presentationml/2006/main">
  <p:tag name="PA" val="v5.2.4"/>
</p:tagLst>
</file>

<file path=ppt/tags/tag148.xml><?xml version="1.0" encoding="utf-8"?>
<p:tagLst xmlns:a="http://schemas.openxmlformats.org/drawingml/2006/main" xmlns:r="http://schemas.openxmlformats.org/officeDocument/2006/relationships" xmlns:p="http://schemas.openxmlformats.org/presentationml/2006/main">
  <p:tag name="PA" val="v5.2.4"/>
</p:tagLst>
</file>

<file path=ppt/tags/tag149.xml><?xml version="1.0" encoding="utf-8"?>
<p:tagLst xmlns:a="http://schemas.openxmlformats.org/drawingml/2006/main" xmlns:r="http://schemas.openxmlformats.org/officeDocument/2006/relationships" xmlns:p="http://schemas.openxmlformats.org/presentationml/2006/main">
  <p:tag name="PA" val="v5.2.4"/>
</p:tagLst>
</file>

<file path=ppt/tags/tag150.xml><?xml version="1.0" encoding="utf-8"?>
<p:tagLst xmlns:a="http://schemas.openxmlformats.org/drawingml/2006/main" xmlns:r="http://schemas.openxmlformats.org/officeDocument/2006/relationships" xmlns:p="http://schemas.openxmlformats.org/presentationml/2006/main">
  <p:tag name="PA" val="v5.2.4"/>
</p:tagLst>
</file>

<file path=ppt/tags/tag151.xml><?xml version="1.0" encoding="utf-8"?>
<p:tagLst xmlns:a="http://schemas.openxmlformats.org/drawingml/2006/main" xmlns:r="http://schemas.openxmlformats.org/officeDocument/2006/relationships" xmlns:p="http://schemas.openxmlformats.org/presentationml/2006/main">
  <p:tag name="PA" val="v5.2.4"/>
</p:tagLst>
</file>

<file path=ppt/tags/tag152.xml><?xml version="1.0" encoding="utf-8"?>
<p:tagLst xmlns:a="http://schemas.openxmlformats.org/drawingml/2006/main" xmlns:r="http://schemas.openxmlformats.org/officeDocument/2006/relationships" xmlns:p="http://schemas.openxmlformats.org/presentationml/2006/main">
  <p:tag name="PA" val="v5.2.4"/>
</p:tagLst>
</file>

<file path=ppt/tags/tag153.xml><?xml version="1.0" encoding="utf-8"?>
<p:tagLst xmlns:a="http://schemas.openxmlformats.org/drawingml/2006/main" xmlns:r="http://schemas.openxmlformats.org/officeDocument/2006/relationships" xmlns:p="http://schemas.openxmlformats.org/presentationml/2006/main">
  <p:tag name="PA" val="v5.2.4"/>
</p:tagLst>
</file>

<file path=ppt/tags/tag154.xml><?xml version="1.0" encoding="utf-8"?>
<p:tagLst xmlns:a="http://schemas.openxmlformats.org/drawingml/2006/main" xmlns:r="http://schemas.openxmlformats.org/officeDocument/2006/relationships" xmlns:p="http://schemas.openxmlformats.org/presentationml/2006/main">
  <p:tag name="PA" val="v5.2.4"/>
</p:tagLst>
</file>

<file path=ppt/tags/tag155.xml><?xml version="1.0" encoding="utf-8"?>
<p:tagLst xmlns:a="http://schemas.openxmlformats.org/drawingml/2006/main" xmlns:r="http://schemas.openxmlformats.org/officeDocument/2006/relationships" xmlns:p="http://schemas.openxmlformats.org/presentationml/2006/main">
  <p:tag name="PA" val="v5.2.4"/>
</p:tagLst>
</file>

<file path=ppt/tags/tag156.xml><?xml version="1.0" encoding="utf-8"?>
<p:tagLst xmlns:a="http://schemas.openxmlformats.org/drawingml/2006/main" xmlns:r="http://schemas.openxmlformats.org/officeDocument/2006/relationships" xmlns:p="http://schemas.openxmlformats.org/presentationml/2006/main">
  <p:tag name="PA" val="v5.2.4"/>
</p:tagLst>
</file>

<file path=ppt/tags/tag157.xml><?xml version="1.0" encoding="utf-8"?>
<p:tagLst xmlns:a="http://schemas.openxmlformats.org/drawingml/2006/main" xmlns:r="http://schemas.openxmlformats.org/officeDocument/2006/relationships" xmlns:p="http://schemas.openxmlformats.org/presentationml/2006/main">
  <p:tag name="PA" val="v5.2.4"/>
</p:tagLst>
</file>

<file path=ppt/tags/tag158.xml><?xml version="1.0" encoding="utf-8"?>
<p:tagLst xmlns:a="http://schemas.openxmlformats.org/drawingml/2006/main" xmlns:r="http://schemas.openxmlformats.org/officeDocument/2006/relationships" xmlns:p="http://schemas.openxmlformats.org/presentationml/2006/main">
  <p:tag name="PA" val="v5.2.4"/>
</p:tagLst>
</file>

<file path=ppt/tags/tag159.xml><?xml version="1.0" encoding="utf-8"?>
<p:tagLst xmlns:a="http://schemas.openxmlformats.org/drawingml/2006/main" xmlns:r="http://schemas.openxmlformats.org/officeDocument/2006/relationships" xmlns:p="http://schemas.openxmlformats.org/presentationml/2006/main">
  <p:tag name="PA" val="v5.2.4"/>
</p:tagLst>
</file>

<file path=ppt/tags/tag160.xml><?xml version="1.0" encoding="utf-8"?>
<p:tagLst xmlns:a="http://schemas.openxmlformats.org/drawingml/2006/main" xmlns:r="http://schemas.openxmlformats.org/officeDocument/2006/relationships" xmlns:p="http://schemas.openxmlformats.org/presentationml/2006/main">
  <p:tag name="PA" val="v5.2.4"/>
</p:tagLst>
</file>

<file path=ppt/tags/tag161.xml><?xml version="1.0" encoding="utf-8"?>
<p:tagLst xmlns:a="http://schemas.openxmlformats.org/drawingml/2006/main" xmlns:r="http://schemas.openxmlformats.org/officeDocument/2006/relationships" xmlns:p="http://schemas.openxmlformats.org/presentationml/2006/main">
  <p:tag name="PA" val="v5.2.4"/>
</p:tagLst>
</file>

<file path=ppt/tags/tag162.xml><?xml version="1.0" encoding="utf-8"?>
<p:tagLst xmlns:a="http://schemas.openxmlformats.org/drawingml/2006/main" xmlns:r="http://schemas.openxmlformats.org/officeDocument/2006/relationships" xmlns:p="http://schemas.openxmlformats.org/presentationml/2006/main">
  <p:tag name="PA" val="v5.2.4"/>
</p:tagLst>
</file>

<file path=ppt/tags/tag163.xml><?xml version="1.0" encoding="utf-8"?>
<p:tagLst xmlns:a="http://schemas.openxmlformats.org/drawingml/2006/main" xmlns:r="http://schemas.openxmlformats.org/officeDocument/2006/relationships" xmlns:p="http://schemas.openxmlformats.org/presentationml/2006/main">
  <p:tag name="PA" val="v5.2.4"/>
</p:tagLst>
</file>

<file path=ppt/tags/tag164.xml><?xml version="1.0" encoding="utf-8"?>
<p:tagLst xmlns:a="http://schemas.openxmlformats.org/drawingml/2006/main" xmlns:r="http://schemas.openxmlformats.org/officeDocument/2006/relationships" xmlns:p="http://schemas.openxmlformats.org/presentationml/2006/main">
  <p:tag name="PA" val="v5.2.4"/>
</p:tagLst>
</file>

<file path=ppt/tags/tag165.xml><?xml version="1.0" encoding="utf-8"?>
<p:tagLst xmlns:a="http://schemas.openxmlformats.org/drawingml/2006/main" xmlns:r="http://schemas.openxmlformats.org/officeDocument/2006/relationships" xmlns:p="http://schemas.openxmlformats.org/presentationml/2006/main">
  <p:tag name="PA" val="v5.2.4"/>
</p:tagLst>
</file>

<file path=ppt/tags/tag166.xml><?xml version="1.0" encoding="utf-8"?>
<p:tagLst xmlns:a="http://schemas.openxmlformats.org/drawingml/2006/main" xmlns:r="http://schemas.openxmlformats.org/officeDocument/2006/relationships" xmlns:p="http://schemas.openxmlformats.org/presentationml/2006/main">
  <p:tag name="PA" val="v5.2.4"/>
</p:tagLst>
</file>

<file path=ppt/tags/tag167.xml><?xml version="1.0" encoding="utf-8"?>
<p:tagLst xmlns:a="http://schemas.openxmlformats.org/drawingml/2006/main" xmlns:r="http://schemas.openxmlformats.org/officeDocument/2006/relationships" xmlns:p="http://schemas.openxmlformats.org/presentationml/2006/main">
  <p:tag name="PA" val="v5.2.4"/>
</p:tagLst>
</file>

<file path=ppt/tags/tag168.xml><?xml version="1.0" encoding="utf-8"?>
<p:tagLst xmlns:a="http://schemas.openxmlformats.org/drawingml/2006/main" xmlns:r="http://schemas.openxmlformats.org/officeDocument/2006/relationships" xmlns:p="http://schemas.openxmlformats.org/presentationml/2006/main">
  <p:tag name="PA" val="v5.2.4"/>
</p:tagLst>
</file>

<file path=ppt/tags/tag169.xml><?xml version="1.0" encoding="utf-8"?>
<p:tagLst xmlns:a="http://schemas.openxmlformats.org/drawingml/2006/main" xmlns:r="http://schemas.openxmlformats.org/officeDocument/2006/relationships" xmlns:p="http://schemas.openxmlformats.org/presentationml/2006/main">
  <p:tag name="PA" val="v5.2.4"/>
</p:tagLst>
</file>

<file path=ppt/tags/tag170.xml><?xml version="1.0" encoding="utf-8"?>
<p:tagLst xmlns:a="http://schemas.openxmlformats.org/drawingml/2006/main" xmlns:r="http://schemas.openxmlformats.org/officeDocument/2006/relationships" xmlns:p="http://schemas.openxmlformats.org/presentationml/2006/main">
  <p:tag name="PA" val="v5.2.4"/>
</p:tagLst>
</file>

<file path=ppt/tags/tag171.xml><?xml version="1.0" encoding="utf-8"?>
<p:tagLst xmlns:a="http://schemas.openxmlformats.org/drawingml/2006/main" xmlns:r="http://schemas.openxmlformats.org/officeDocument/2006/relationships" xmlns:p="http://schemas.openxmlformats.org/presentationml/2006/main">
  <p:tag name="PA" val="v5.2.4"/>
</p:tagLst>
</file>

<file path=ppt/tags/tag172.xml><?xml version="1.0" encoding="utf-8"?>
<p:tagLst xmlns:a="http://schemas.openxmlformats.org/drawingml/2006/main" xmlns:r="http://schemas.openxmlformats.org/officeDocument/2006/relationships" xmlns:p="http://schemas.openxmlformats.org/presentationml/2006/main">
  <p:tag name="PA" val="v5.2.4"/>
</p:tagLst>
</file>

<file path=ppt/tags/tag173.xml><?xml version="1.0" encoding="utf-8"?>
<p:tagLst xmlns:a="http://schemas.openxmlformats.org/drawingml/2006/main" xmlns:r="http://schemas.openxmlformats.org/officeDocument/2006/relationships" xmlns:p="http://schemas.openxmlformats.org/presentationml/2006/main">
  <p:tag name="PA" val="v5.2.4"/>
</p:tagLst>
</file>

<file path=ppt/tags/tag174.xml><?xml version="1.0" encoding="utf-8"?>
<p:tagLst xmlns:a="http://schemas.openxmlformats.org/drawingml/2006/main" xmlns:r="http://schemas.openxmlformats.org/officeDocument/2006/relationships" xmlns:p="http://schemas.openxmlformats.org/presentationml/2006/main">
  <p:tag name="PA" val="v5.2.4"/>
</p:tagLst>
</file>

<file path=ppt/tags/tag175.xml><?xml version="1.0" encoding="utf-8"?>
<p:tagLst xmlns:a="http://schemas.openxmlformats.org/drawingml/2006/main" xmlns:r="http://schemas.openxmlformats.org/officeDocument/2006/relationships" xmlns:p="http://schemas.openxmlformats.org/presentationml/2006/main">
  <p:tag name="PA" val="v5.2.4"/>
</p:tagLst>
</file>

<file path=ppt/tags/tag176.xml><?xml version="1.0" encoding="utf-8"?>
<p:tagLst xmlns:a="http://schemas.openxmlformats.org/drawingml/2006/main" xmlns:r="http://schemas.openxmlformats.org/officeDocument/2006/relationships" xmlns:p="http://schemas.openxmlformats.org/presentationml/2006/main">
  <p:tag name="PA" val="v5.2.5"/>
  <p:tag name="PAMAINTYPE" val="4"/>
  <p:tag name="PATYPE" val="171"/>
  <p:tag name="PASUBTYPE" val="292"/>
  <p:tag name="RESOURCELIBID_SHAPE" val="41321"/>
  <p:tag name="RESOURCELIB_SHAPETYPE" val="4"/>
</p:tagLst>
</file>

<file path=ppt/tags/tag177.xml><?xml version="1.0" encoding="utf-8"?>
<p:tagLst xmlns:a="http://schemas.openxmlformats.org/drawingml/2006/main" xmlns:r="http://schemas.openxmlformats.org/officeDocument/2006/relationships" xmlns:p="http://schemas.openxmlformats.org/presentationml/2006/main">
  <p:tag name="PA" val="v5.2.5"/>
  <p:tag name="PAMAINTYPE" val="4"/>
  <p:tag name="PATYPE" val="163"/>
  <p:tag name="PASUBTYPE" val="164"/>
  <p:tag name="RESOURCELIBID_SHAPE" val="3862"/>
  <p:tag name="RESOURCELIB_SHAPETYPE" val="4"/>
</p:tagLst>
</file>

<file path=ppt/tags/tag178.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1886"/>
  <p:tag name="RESOURCELIB_SHAPETYPE" val="4"/>
</p:tagLst>
</file>

<file path=ppt/tags/tag179.xml><?xml version="1.0" encoding="utf-8"?>
<p:tagLst xmlns:a="http://schemas.openxmlformats.org/drawingml/2006/main" xmlns:r="http://schemas.openxmlformats.org/officeDocument/2006/relationships" xmlns:p="http://schemas.openxmlformats.org/presentationml/2006/main">
  <p:tag name="PA" val="v5.2.5"/>
</p:tagLst>
</file>

<file path=ppt/tags/tag180.xml><?xml version="1.0" encoding="utf-8"?>
<p:tagLst xmlns:a="http://schemas.openxmlformats.org/drawingml/2006/main" xmlns:r="http://schemas.openxmlformats.org/officeDocument/2006/relationships" xmlns:p="http://schemas.openxmlformats.org/presentationml/2006/main">
  <p:tag name="PA" val="v5.2.5"/>
</p:tagLst>
</file>

<file path=ppt/tags/tag181.xml><?xml version="1.0" encoding="utf-8"?>
<p:tagLst xmlns:a="http://schemas.openxmlformats.org/drawingml/2006/main" xmlns:r="http://schemas.openxmlformats.org/officeDocument/2006/relationships" xmlns:p="http://schemas.openxmlformats.org/presentationml/2006/main">
  <p:tag name="PA" val="v5.2.5"/>
</p:tagLst>
</file>

<file path=ppt/tags/tag182.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2"/>
  <p:tag name="RESOURCELIBID_SHAPE" val="287157"/>
  <p:tag name="RESOURCELIB_SHAPETYPE" val="4"/>
</p:tagLst>
</file>

<file path=ppt/tags/tag183.xml><?xml version="1.0" encoding="utf-8"?>
<p:tagLst xmlns:a="http://schemas.openxmlformats.org/drawingml/2006/main" xmlns:r="http://schemas.openxmlformats.org/officeDocument/2006/relationships" xmlns:p="http://schemas.openxmlformats.org/presentationml/2006/main">
  <p:tag name="PA" val="v5.2.4"/>
  <p:tag name="PAMAINTYPE" val="4"/>
  <p:tag name="PATYPE" val="163"/>
  <p:tag name="PASUBTYPE" val="166"/>
  <p:tag name="RESOURCELIBID_SHAPE" val="415736"/>
  <p:tag name="RESOURCELIB_SHAPETYPE" val="4"/>
</p:tagLst>
</file>

<file path=ppt/tags/tag184.xml><?xml version="1.0" encoding="utf-8"?>
<p:tagLst xmlns:a="http://schemas.openxmlformats.org/drawingml/2006/main" xmlns:r="http://schemas.openxmlformats.org/officeDocument/2006/relationships" xmlns:p="http://schemas.openxmlformats.org/presentationml/2006/main">
  <p:tag name="PA" val="v5.2.4"/>
  <p:tag name="PAMAINTYPE" val="4"/>
  <p:tag name="PATYPE" val="163"/>
  <p:tag name="PASUBTYPE" val="166"/>
  <p:tag name="RESOURCELIBID_SHAPE" val="415831"/>
  <p:tag name="RESOURCELIB_SHAPETYPE" val="4"/>
</p:tagLst>
</file>

<file path=ppt/tags/tag185.xml><?xml version="1.0" encoding="utf-8"?>
<p:tagLst xmlns:a="http://schemas.openxmlformats.org/drawingml/2006/main" xmlns:r="http://schemas.openxmlformats.org/officeDocument/2006/relationships" xmlns:p="http://schemas.openxmlformats.org/presentationml/2006/main">
  <p:tag name="PA" val="v5.2.4"/>
</p:tagLst>
</file>

<file path=ppt/tags/tag186.xml><?xml version="1.0" encoding="utf-8"?>
<p:tagLst xmlns:a="http://schemas.openxmlformats.org/drawingml/2006/main" xmlns:r="http://schemas.openxmlformats.org/officeDocument/2006/relationships" xmlns:p="http://schemas.openxmlformats.org/presentationml/2006/main">
  <p:tag name="PA" val="v5.2.4"/>
</p:tagLst>
</file>

<file path=ppt/tags/tag187.xml><?xml version="1.0" encoding="utf-8"?>
<p:tagLst xmlns:a="http://schemas.openxmlformats.org/drawingml/2006/main" xmlns:r="http://schemas.openxmlformats.org/officeDocument/2006/relationships" xmlns:p="http://schemas.openxmlformats.org/presentationml/2006/main">
  <p:tag name="PA" val="v5.2.4"/>
</p:tagLst>
</file>

<file path=ppt/tags/tag188.xml><?xml version="1.0" encoding="utf-8"?>
<p:tagLst xmlns:a="http://schemas.openxmlformats.org/drawingml/2006/main" xmlns:r="http://schemas.openxmlformats.org/officeDocument/2006/relationships" xmlns:p="http://schemas.openxmlformats.org/presentationml/2006/main">
  <p:tag name="PA" val="v5.2.4"/>
</p:tagLst>
</file>

<file path=ppt/tags/tag189.xml><?xml version="1.0" encoding="utf-8"?>
<p:tagLst xmlns:a="http://schemas.openxmlformats.org/drawingml/2006/main" xmlns:r="http://schemas.openxmlformats.org/officeDocument/2006/relationships" xmlns:p="http://schemas.openxmlformats.org/presentationml/2006/main">
  <p:tag name="PA" val="v5.2.4"/>
</p:tagLst>
</file>

<file path=ppt/tags/tag190.xml><?xml version="1.0" encoding="utf-8"?>
<p:tagLst xmlns:a="http://schemas.openxmlformats.org/drawingml/2006/main" xmlns:r="http://schemas.openxmlformats.org/officeDocument/2006/relationships" xmlns:p="http://schemas.openxmlformats.org/presentationml/2006/main">
  <p:tag name="PA" val="v5.2.4"/>
</p:tagLst>
</file>

<file path=ppt/tags/tag191.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92.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93.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194.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4"/>
</p:tagLst>
</file>

<file path=ppt/tags/tag195.xml><?xml version="1.0" encoding="utf-8"?>
<p:tagLst xmlns:a="http://schemas.openxmlformats.org/drawingml/2006/main" xmlns:r="http://schemas.openxmlformats.org/officeDocument/2006/relationships" xmlns:p="http://schemas.openxmlformats.org/presentationml/2006/main">
  <p:tag name="PA" val="v5.2.5"/>
  <p:tag name="PAMAINTYPE" val="4"/>
  <p:tag name="PATYPE" val="159"/>
  <p:tag name="PASUBTYPE" val="162"/>
  <p:tag name="RESOURCELIBID_SHAPE" val="526251"/>
  <p:tag name="RESOURCELIB_SHAPETYPE" val="4"/>
</p:tagLst>
</file>

<file path=ppt/tags/tag196.xml><?xml version="1.0" encoding="utf-8"?>
<p:tagLst xmlns:a="http://schemas.openxmlformats.org/drawingml/2006/main" xmlns:r="http://schemas.openxmlformats.org/officeDocument/2006/relationships" xmlns:p="http://schemas.openxmlformats.org/presentationml/2006/main">
  <p:tag name="PA" val="v5.2.5"/>
</p:tagLst>
</file>

<file path=ppt/tags/tag197.xml><?xml version="1.0" encoding="utf-8"?>
<p:tagLst xmlns:a="http://schemas.openxmlformats.org/drawingml/2006/main" xmlns:r="http://schemas.openxmlformats.org/officeDocument/2006/relationships" xmlns:p="http://schemas.openxmlformats.org/presentationml/2006/main">
  <p:tag name="PA" val="v5.2.5"/>
</p:tagLst>
</file>

<file path=ppt/tags/tag198.xml><?xml version="1.0" encoding="utf-8"?>
<p:tagLst xmlns:a="http://schemas.openxmlformats.org/drawingml/2006/main" xmlns:r="http://schemas.openxmlformats.org/officeDocument/2006/relationships" xmlns:p="http://schemas.openxmlformats.org/presentationml/2006/main">
  <p:tag name="PA" val="v5.2.5"/>
</p:tagLst>
</file>

<file path=ppt/tags/tag199.xml><?xml version="1.0" encoding="utf-8"?>
<p:tagLst xmlns:a="http://schemas.openxmlformats.org/drawingml/2006/main" xmlns:r="http://schemas.openxmlformats.org/officeDocument/2006/relationships" xmlns:p="http://schemas.openxmlformats.org/presentationml/2006/main">
  <p:tag name="PA" val="v5.2.5"/>
</p:tagLst>
</file>

<file path=ppt/tags/tag200.xml><?xml version="1.0" encoding="utf-8"?>
<p:tagLst xmlns:a="http://schemas.openxmlformats.org/drawingml/2006/main" xmlns:r="http://schemas.openxmlformats.org/officeDocument/2006/relationships" xmlns:p="http://schemas.openxmlformats.org/presentationml/2006/main">
  <p:tag name="PA" val="v5.2.5"/>
</p:tagLst>
</file>

<file path=ppt/tags/tag201.xml><?xml version="1.0" encoding="utf-8"?>
<p:tagLst xmlns:a="http://schemas.openxmlformats.org/drawingml/2006/main" xmlns:r="http://schemas.openxmlformats.org/officeDocument/2006/relationships" xmlns:p="http://schemas.openxmlformats.org/presentationml/2006/main">
  <p:tag name="PA" val="v5.2.5"/>
</p:tagLst>
</file>

<file path=ppt/tags/tag202.xml><?xml version="1.0" encoding="utf-8"?>
<p:tagLst xmlns:a="http://schemas.openxmlformats.org/drawingml/2006/main" xmlns:r="http://schemas.openxmlformats.org/officeDocument/2006/relationships" xmlns:p="http://schemas.openxmlformats.org/presentationml/2006/main">
  <p:tag name="PA" val="v5.2.5"/>
</p:tagLst>
</file>

<file path=ppt/tags/tag203.xml><?xml version="1.0" encoding="utf-8"?>
<p:tagLst xmlns:a="http://schemas.openxmlformats.org/drawingml/2006/main" xmlns:r="http://schemas.openxmlformats.org/officeDocument/2006/relationships" xmlns:p="http://schemas.openxmlformats.org/presentationml/2006/main">
  <p:tag name="PA" val="v5.2.5"/>
</p:tagLst>
</file>

<file path=ppt/tags/tag204.xml><?xml version="1.0" encoding="utf-8"?>
<p:tagLst xmlns:a="http://schemas.openxmlformats.org/drawingml/2006/main" xmlns:r="http://schemas.openxmlformats.org/officeDocument/2006/relationships" xmlns:p="http://schemas.openxmlformats.org/presentationml/2006/main">
  <p:tag name="PA" val="v5.2.5"/>
</p:tagLst>
</file>

<file path=ppt/tags/tag205.xml><?xml version="1.0" encoding="utf-8"?>
<p:tagLst xmlns:a="http://schemas.openxmlformats.org/drawingml/2006/main" xmlns:r="http://schemas.openxmlformats.org/officeDocument/2006/relationships" xmlns:p="http://schemas.openxmlformats.org/presentationml/2006/main">
  <p:tag name="PA" val="v5.2.5"/>
</p:tagLst>
</file>

<file path=ppt/tags/tag206.xml><?xml version="1.0" encoding="utf-8"?>
<p:tagLst xmlns:a="http://schemas.openxmlformats.org/drawingml/2006/main" xmlns:r="http://schemas.openxmlformats.org/officeDocument/2006/relationships" xmlns:p="http://schemas.openxmlformats.org/presentationml/2006/main">
  <p:tag name="PA" val="v5.2.5"/>
</p:tagLst>
</file>

<file path=ppt/tags/tag207.xml><?xml version="1.0" encoding="utf-8"?>
<p:tagLst xmlns:a="http://schemas.openxmlformats.org/drawingml/2006/main" xmlns:r="http://schemas.openxmlformats.org/officeDocument/2006/relationships" xmlns:p="http://schemas.openxmlformats.org/presentationml/2006/main">
  <p:tag name="PA" val="v5.2.5"/>
</p:tagLst>
</file>

<file path=ppt/tags/tag208.xml><?xml version="1.0" encoding="utf-8"?>
<p:tagLst xmlns:a="http://schemas.openxmlformats.org/drawingml/2006/main" xmlns:r="http://schemas.openxmlformats.org/officeDocument/2006/relationships" xmlns:p="http://schemas.openxmlformats.org/presentationml/2006/main">
  <p:tag name="PA" val="v5.2.5"/>
</p:tagLst>
</file>

<file path=ppt/tags/tag209.xml><?xml version="1.0" encoding="utf-8"?>
<p:tagLst xmlns:a="http://schemas.openxmlformats.org/drawingml/2006/main" xmlns:r="http://schemas.openxmlformats.org/officeDocument/2006/relationships" xmlns:p="http://schemas.openxmlformats.org/presentationml/2006/main">
  <p:tag name="PA" val="v5.2.5"/>
</p:tagLst>
</file>

<file path=ppt/tags/tag210.xml><?xml version="1.0" encoding="utf-8"?>
<p:tagLst xmlns:a="http://schemas.openxmlformats.org/drawingml/2006/main" xmlns:r="http://schemas.openxmlformats.org/officeDocument/2006/relationships" xmlns:p="http://schemas.openxmlformats.org/presentationml/2006/main">
  <p:tag name="PA" val="v5.2.5"/>
</p:tagLst>
</file>

<file path=ppt/tags/tag211.xml><?xml version="1.0" encoding="utf-8"?>
<p:tagLst xmlns:a="http://schemas.openxmlformats.org/drawingml/2006/main" xmlns:r="http://schemas.openxmlformats.org/officeDocument/2006/relationships" xmlns:p="http://schemas.openxmlformats.org/presentationml/2006/main">
  <p:tag name="PA" val="v5.2.5"/>
</p:tagLst>
</file>

<file path=ppt/tags/tag212.xml><?xml version="1.0" encoding="utf-8"?>
<p:tagLst xmlns:a="http://schemas.openxmlformats.org/drawingml/2006/main" xmlns:r="http://schemas.openxmlformats.org/officeDocument/2006/relationships" xmlns:p="http://schemas.openxmlformats.org/presentationml/2006/main">
  <p:tag name="PA" val="v5.2.5"/>
</p:tagLst>
</file>

<file path=ppt/tags/tag213.xml><?xml version="1.0" encoding="utf-8"?>
<p:tagLst xmlns:a="http://schemas.openxmlformats.org/drawingml/2006/main" xmlns:r="http://schemas.openxmlformats.org/officeDocument/2006/relationships" xmlns:p="http://schemas.openxmlformats.org/presentationml/2006/main">
  <p:tag name="PA" val="v5.2.5"/>
</p:tagLst>
</file>

<file path=ppt/tags/tag214.xml><?xml version="1.0" encoding="utf-8"?>
<p:tagLst xmlns:a="http://schemas.openxmlformats.org/drawingml/2006/main" xmlns:r="http://schemas.openxmlformats.org/officeDocument/2006/relationships" xmlns:p="http://schemas.openxmlformats.org/presentationml/2006/main">
  <p:tag name="PA" val="v5.2.5"/>
</p:tagLst>
</file>

<file path=ppt/tags/tag215.xml><?xml version="1.0" encoding="utf-8"?>
<p:tagLst xmlns:a="http://schemas.openxmlformats.org/drawingml/2006/main" xmlns:r="http://schemas.openxmlformats.org/officeDocument/2006/relationships" xmlns:p="http://schemas.openxmlformats.org/presentationml/2006/main">
  <p:tag name="PA" val="v5.2.5"/>
</p:tagLst>
</file>

<file path=ppt/tags/tag216.xml><?xml version="1.0" encoding="utf-8"?>
<p:tagLst xmlns:a="http://schemas.openxmlformats.org/drawingml/2006/main" xmlns:r="http://schemas.openxmlformats.org/officeDocument/2006/relationships" xmlns:p="http://schemas.openxmlformats.org/presentationml/2006/main">
  <p:tag name="PA" val="v5.2.5"/>
</p:tagLst>
</file>

<file path=ppt/tags/tag217.xml><?xml version="1.0" encoding="utf-8"?>
<p:tagLst xmlns:a="http://schemas.openxmlformats.org/drawingml/2006/main" xmlns:r="http://schemas.openxmlformats.org/officeDocument/2006/relationships" xmlns:p="http://schemas.openxmlformats.org/presentationml/2006/main">
  <p:tag name="PA" val="v5.2.5"/>
  <p:tag name="PAMAINTYPE" val="4"/>
  <p:tag name="PATYPE" val="176"/>
  <p:tag name="PASUBTYPE" val="282"/>
  <p:tag name="RESOURCELIBID_SHAPE" val="489924"/>
  <p:tag name="RESOURCELIB_SHAPETYPE" val="4"/>
</p:tagLst>
</file>

<file path=ppt/tags/tag218.xml><?xml version="1.0" encoding="utf-8"?>
<p:tagLst xmlns:a="http://schemas.openxmlformats.org/drawingml/2006/main" xmlns:r="http://schemas.openxmlformats.org/officeDocument/2006/relationships" xmlns:p="http://schemas.openxmlformats.org/presentationml/2006/main">
  <p:tag name="PA" val="v5.2.5"/>
  <p:tag name="PAMAINTYPE" val="4"/>
  <p:tag name="PATYPE" val="140"/>
  <p:tag name="PASUBTYPE" val="142"/>
  <p:tag name="RESOURCELIBID_SHAPE" val="4300"/>
  <p:tag name="RESOURCELIB_SHAPETYPE" val="4"/>
</p:tagLst>
</file>

<file path=ppt/tags/tag219.xml><?xml version="1.0" encoding="utf-8"?>
<p:tagLst xmlns:a="http://schemas.openxmlformats.org/drawingml/2006/main" xmlns:r="http://schemas.openxmlformats.org/officeDocument/2006/relationships" xmlns:p="http://schemas.openxmlformats.org/presentationml/2006/main">
  <p:tag name="MH" val="20190323212933"/>
  <p:tag name="MH_LIBRARY" val="GRAPHIC"/>
  <p:tag name="MH_TYPE" val="Text"/>
  <p:tag name="MH_ORDER" val="1"/>
</p:tagLst>
</file>

<file path=ppt/tags/tag220.xml><?xml version="1.0" encoding="utf-8"?>
<p:tagLst xmlns:a="http://schemas.openxmlformats.org/drawingml/2006/main" xmlns:r="http://schemas.openxmlformats.org/officeDocument/2006/relationships" xmlns:p="http://schemas.openxmlformats.org/presentationml/2006/main">
  <p:tag name="MH" val="20190323212933"/>
  <p:tag name="MH_LIBRARY" val="GRAPHIC"/>
  <p:tag name="MH_TYPE" val="Text"/>
  <p:tag name="MH_ORDER" val="1"/>
</p:tagLst>
</file>

<file path=ppt/tags/tag221.xml><?xml version="1.0" encoding="utf-8"?>
<p:tagLst xmlns:a="http://schemas.openxmlformats.org/drawingml/2006/main" xmlns:r="http://schemas.openxmlformats.org/officeDocument/2006/relationships" xmlns:p="http://schemas.openxmlformats.org/presentationml/2006/main">
  <p:tag name="MH" val="20190323212933"/>
  <p:tag name="MH_LIBRARY" val="GRAPHIC"/>
  <p:tag name="MH_TYPE" val="Text"/>
  <p:tag name="MH_ORDER" val="1"/>
</p:tagLst>
</file>

<file path=ppt/tags/tag222.xml><?xml version="1.0" encoding="utf-8"?>
<p:tagLst xmlns:a="http://schemas.openxmlformats.org/drawingml/2006/main" xmlns:r="http://schemas.openxmlformats.org/officeDocument/2006/relationships" xmlns:p="http://schemas.openxmlformats.org/presentationml/2006/main">
  <p:tag name="PA" val="v5.2.5"/>
</p:tagLst>
</file>

<file path=ppt/tags/tag223.xml><?xml version="1.0" encoding="utf-8"?>
<p:tagLst xmlns:a="http://schemas.openxmlformats.org/drawingml/2006/main" xmlns:r="http://schemas.openxmlformats.org/officeDocument/2006/relationships" xmlns:p="http://schemas.openxmlformats.org/presentationml/2006/main">
  <p:tag name="PA" val="v5.2.5"/>
</p:tagLst>
</file>

<file path=ppt/tags/tag224.xml><?xml version="1.0" encoding="utf-8"?>
<p:tagLst xmlns:a="http://schemas.openxmlformats.org/drawingml/2006/main" xmlns:r="http://schemas.openxmlformats.org/officeDocument/2006/relationships" xmlns:p="http://schemas.openxmlformats.org/presentationml/2006/main">
  <p:tag name="PA" val="v5.2.5"/>
</p:tagLst>
</file>

<file path=ppt/tags/tag225.xml><?xml version="1.0" encoding="utf-8"?>
<p:tagLst xmlns:a="http://schemas.openxmlformats.org/drawingml/2006/main" xmlns:r="http://schemas.openxmlformats.org/officeDocument/2006/relationships" xmlns:p="http://schemas.openxmlformats.org/presentationml/2006/main">
  <p:tag name="PA" val="v5.2.5"/>
</p:tagLst>
</file>

<file path=ppt/tags/tag226.xml><?xml version="1.0" encoding="utf-8"?>
<p:tagLst xmlns:a="http://schemas.openxmlformats.org/drawingml/2006/main" xmlns:r="http://schemas.openxmlformats.org/officeDocument/2006/relationships" xmlns:p="http://schemas.openxmlformats.org/presentationml/2006/main">
  <p:tag name="PA" val="v5.2.5"/>
</p:tagLst>
</file>

<file path=ppt/tags/tag227.xml><?xml version="1.0" encoding="utf-8"?>
<p:tagLst xmlns:a="http://schemas.openxmlformats.org/drawingml/2006/main" xmlns:r="http://schemas.openxmlformats.org/officeDocument/2006/relationships" xmlns:p="http://schemas.openxmlformats.org/presentationml/2006/main">
  <p:tag name="PA" val="v5.2.5"/>
</p:tagLst>
</file>

<file path=ppt/tags/tag228.xml><?xml version="1.0" encoding="utf-8"?>
<p:tagLst xmlns:a="http://schemas.openxmlformats.org/drawingml/2006/main" xmlns:r="http://schemas.openxmlformats.org/officeDocument/2006/relationships" xmlns:p="http://schemas.openxmlformats.org/presentationml/2006/main">
  <p:tag name="PA" val="v5.2.5"/>
</p:tagLst>
</file>

<file path=ppt/tags/tag229.xml><?xml version="1.0" encoding="utf-8"?>
<p:tagLst xmlns:a="http://schemas.openxmlformats.org/drawingml/2006/main" xmlns:r="http://schemas.openxmlformats.org/officeDocument/2006/relationships" xmlns:p="http://schemas.openxmlformats.org/presentationml/2006/main">
  <p:tag name="PA" val="v5.2.5"/>
</p:tagLst>
</file>

<file path=ppt/tags/tag230.xml><?xml version="1.0" encoding="utf-8"?>
<p:tagLst xmlns:a="http://schemas.openxmlformats.org/drawingml/2006/main" xmlns:r="http://schemas.openxmlformats.org/officeDocument/2006/relationships" xmlns:p="http://schemas.openxmlformats.org/presentationml/2006/main">
  <p:tag name="PA" val="v5.2.5"/>
</p:tagLst>
</file>

<file path=ppt/tags/tag231.xml><?xml version="1.0" encoding="utf-8"?>
<p:tagLst xmlns:a="http://schemas.openxmlformats.org/drawingml/2006/main" xmlns:r="http://schemas.openxmlformats.org/officeDocument/2006/relationships" xmlns:p="http://schemas.openxmlformats.org/presentationml/2006/main">
  <p:tag name="PA" val="v5.2.5"/>
</p:tagLst>
</file>

<file path=ppt/tags/tag232.xml><?xml version="1.0" encoding="utf-8"?>
<p:tagLst xmlns:a="http://schemas.openxmlformats.org/drawingml/2006/main" xmlns:r="http://schemas.openxmlformats.org/officeDocument/2006/relationships" xmlns:p="http://schemas.openxmlformats.org/presentationml/2006/main">
  <p:tag name="PA" val="v5.2.5"/>
</p:tagLst>
</file>

<file path=ppt/tags/tag233.xml><?xml version="1.0" encoding="utf-8"?>
<p:tagLst xmlns:a="http://schemas.openxmlformats.org/drawingml/2006/main" xmlns:r="http://schemas.openxmlformats.org/officeDocument/2006/relationships" xmlns:p="http://schemas.openxmlformats.org/presentationml/2006/main">
  <p:tag name="PA" val="v5.2.5"/>
</p:tagLst>
</file>

<file path=ppt/tags/tag234.xml><?xml version="1.0" encoding="utf-8"?>
<p:tagLst xmlns:a="http://schemas.openxmlformats.org/drawingml/2006/main" xmlns:r="http://schemas.openxmlformats.org/officeDocument/2006/relationships" xmlns:p="http://schemas.openxmlformats.org/presentationml/2006/main">
  <p:tag name="PA" val="v5.2.5"/>
</p:tagLst>
</file>

<file path=ppt/tags/tag235.xml><?xml version="1.0" encoding="utf-8"?>
<p:tagLst xmlns:a="http://schemas.openxmlformats.org/drawingml/2006/main" xmlns:r="http://schemas.openxmlformats.org/officeDocument/2006/relationships" xmlns:p="http://schemas.openxmlformats.org/presentationml/2006/main">
  <p:tag name="PA" val="v5.2.5"/>
</p:tagLst>
</file>

<file path=ppt/tags/tag236.xml><?xml version="1.0" encoding="utf-8"?>
<p:tagLst xmlns:a="http://schemas.openxmlformats.org/drawingml/2006/main" xmlns:r="http://schemas.openxmlformats.org/officeDocument/2006/relationships" xmlns:p="http://schemas.openxmlformats.org/presentationml/2006/main">
  <p:tag name="PA" val="v5.2.5"/>
</p:tagLst>
</file>

<file path=ppt/tags/tag237.xml><?xml version="1.0" encoding="utf-8"?>
<p:tagLst xmlns:a="http://schemas.openxmlformats.org/drawingml/2006/main" xmlns:r="http://schemas.openxmlformats.org/officeDocument/2006/relationships" xmlns:p="http://schemas.openxmlformats.org/presentationml/2006/main">
  <p:tag name="PA" val="v5.2.5"/>
</p:tagLst>
</file>

<file path=ppt/tags/tag238.xml><?xml version="1.0" encoding="utf-8"?>
<p:tagLst xmlns:a="http://schemas.openxmlformats.org/drawingml/2006/main" xmlns:r="http://schemas.openxmlformats.org/officeDocument/2006/relationships" xmlns:p="http://schemas.openxmlformats.org/presentationml/2006/main">
  <p:tag name="PA" val="v5.2.5"/>
</p:tagLst>
</file>

<file path=ppt/tags/tag239.xml><?xml version="1.0" encoding="utf-8"?>
<p:tagLst xmlns:a="http://schemas.openxmlformats.org/drawingml/2006/main" xmlns:r="http://schemas.openxmlformats.org/officeDocument/2006/relationships" xmlns:p="http://schemas.openxmlformats.org/presentationml/2006/main">
  <p:tag name="PA" val="v5.2.5"/>
</p:tagLst>
</file>

<file path=ppt/tags/tag240.xml><?xml version="1.0" encoding="utf-8"?>
<p:tagLst xmlns:a="http://schemas.openxmlformats.org/drawingml/2006/main" xmlns:r="http://schemas.openxmlformats.org/officeDocument/2006/relationships" xmlns:p="http://schemas.openxmlformats.org/presentationml/2006/main">
  <p:tag name="PA" val="v5.2.5"/>
</p:tagLst>
</file>

<file path=ppt/tags/tag241.xml><?xml version="1.0" encoding="utf-8"?>
<p:tagLst xmlns:a="http://schemas.openxmlformats.org/drawingml/2006/main" xmlns:r="http://schemas.openxmlformats.org/officeDocument/2006/relationships" xmlns:p="http://schemas.openxmlformats.org/presentationml/2006/main">
  <p:tag name="PA" val="v5.2.5"/>
</p:tagLst>
</file>

<file path=ppt/tags/tag242.xml><?xml version="1.0" encoding="utf-8"?>
<p:tagLst xmlns:a="http://schemas.openxmlformats.org/drawingml/2006/main" xmlns:r="http://schemas.openxmlformats.org/officeDocument/2006/relationships" xmlns:p="http://schemas.openxmlformats.org/presentationml/2006/main">
  <p:tag name="PA" val="v5.2.5"/>
</p:tagLst>
</file>

<file path=ppt/tags/tag243.xml><?xml version="1.0" encoding="utf-8"?>
<p:tagLst xmlns:a="http://schemas.openxmlformats.org/drawingml/2006/main" xmlns:r="http://schemas.openxmlformats.org/officeDocument/2006/relationships" xmlns:p="http://schemas.openxmlformats.org/presentationml/2006/main">
  <p:tag name="PA" val="v5.2.5"/>
</p:tagLst>
</file>

<file path=ppt/tags/tag244.xml><?xml version="1.0" encoding="utf-8"?>
<p:tagLst xmlns:a="http://schemas.openxmlformats.org/drawingml/2006/main" xmlns:r="http://schemas.openxmlformats.org/officeDocument/2006/relationships" xmlns:p="http://schemas.openxmlformats.org/presentationml/2006/main">
  <p:tag name="PA" val="v5.2.5"/>
</p:tagLst>
</file>

<file path=ppt/tags/tag245.xml><?xml version="1.0" encoding="utf-8"?>
<p:tagLst xmlns:a="http://schemas.openxmlformats.org/drawingml/2006/main" xmlns:r="http://schemas.openxmlformats.org/officeDocument/2006/relationships" xmlns:p="http://schemas.openxmlformats.org/presentationml/2006/main">
  <p:tag name="PA" val="v5.2.5"/>
</p:tagLst>
</file>

<file path=ppt/tags/tag246.xml><?xml version="1.0" encoding="utf-8"?>
<p:tagLst xmlns:a="http://schemas.openxmlformats.org/drawingml/2006/main" xmlns:r="http://schemas.openxmlformats.org/officeDocument/2006/relationships" xmlns:p="http://schemas.openxmlformats.org/presentationml/2006/main">
  <p:tag name="PA" val="v5.2.5"/>
</p:tagLst>
</file>

<file path=ppt/tags/tag247.xml><?xml version="1.0" encoding="utf-8"?>
<p:tagLst xmlns:a="http://schemas.openxmlformats.org/drawingml/2006/main" xmlns:r="http://schemas.openxmlformats.org/officeDocument/2006/relationships" xmlns:p="http://schemas.openxmlformats.org/presentationml/2006/main">
  <p:tag name="PA" val="v5.2.5"/>
</p:tagLst>
</file>

<file path=ppt/tags/tag248.xml><?xml version="1.0" encoding="utf-8"?>
<p:tagLst xmlns:a="http://schemas.openxmlformats.org/drawingml/2006/main" xmlns:r="http://schemas.openxmlformats.org/officeDocument/2006/relationships" xmlns:p="http://schemas.openxmlformats.org/presentationml/2006/main">
  <p:tag name="PA" val="v5.2.5"/>
</p:tagLst>
</file>

<file path=ppt/tags/tag249.xml><?xml version="1.0" encoding="utf-8"?>
<p:tagLst xmlns:a="http://schemas.openxmlformats.org/drawingml/2006/main" xmlns:r="http://schemas.openxmlformats.org/officeDocument/2006/relationships" xmlns:p="http://schemas.openxmlformats.org/presentationml/2006/main">
  <p:tag name="PA" val="v5.2.5"/>
</p:tagLst>
</file>

<file path=ppt/tags/tag250.xml><?xml version="1.0" encoding="utf-8"?>
<p:tagLst xmlns:a="http://schemas.openxmlformats.org/drawingml/2006/main" xmlns:r="http://schemas.openxmlformats.org/officeDocument/2006/relationships" xmlns:p="http://schemas.openxmlformats.org/presentationml/2006/main">
  <p:tag name="PA" val="v5.2.5"/>
</p:tagLst>
</file>

<file path=ppt/tags/tag251.xml><?xml version="1.0" encoding="utf-8"?>
<p:tagLst xmlns:a="http://schemas.openxmlformats.org/drawingml/2006/main" xmlns:r="http://schemas.openxmlformats.org/officeDocument/2006/relationships" xmlns:p="http://schemas.openxmlformats.org/presentationml/2006/main">
  <p:tag name="PA" val="v5.2.5"/>
</p:tagLst>
</file>

<file path=ppt/tags/tag252.xml><?xml version="1.0" encoding="utf-8"?>
<p:tagLst xmlns:a="http://schemas.openxmlformats.org/drawingml/2006/main" xmlns:r="http://schemas.openxmlformats.org/officeDocument/2006/relationships" xmlns:p="http://schemas.openxmlformats.org/presentationml/2006/main">
  <p:tag name="PA" val="v5.2.5"/>
</p:tagLst>
</file>

<file path=ppt/tags/tag253.xml><?xml version="1.0" encoding="utf-8"?>
<p:tagLst xmlns:a="http://schemas.openxmlformats.org/drawingml/2006/main" xmlns:r="http://schemas.openxmlformats.org/officeDocument/2006/relationships" xmlns:p="http://schemas.openxmlformats.org/presentationml/2006/main">
  <p:tag name="PA" val="v5.2.5"/>
  <p:tag name="PAMAINTYPE" val="4"/>
  <p:tag name="PATYPE" val="159"/>
  <p:tag name="PASUBTYPE" val="162"/>
  <p:tag name="RESOURCELIBID_SHAPE" val="56532"/>
  <p:tag name="RESOURCELIB_SHAPETYPE" val="4"/>
</p:tagLst>
</file>

<file path=ppt/tags/tag254.xml><?xml version="1.0" encoding="utf-8"?>
<p:tagLst xmlns:a="http://schemas.openxmlformats.org/drawingml/2006/main" xmlns:r="http://schemas.openxmlformats.org/officeDocument/2006/relationships" xmlns:p="http://schemas.openxmlformats.org/presentationml/2006/main">
  <p:tag name="PA" val="v5.2.5"/>
  <p:tag name="PAMAINTYPE" val="4"/>
  <p:tag name="PATYPE" val="159"/>
  <p:tag name="PASUBTYPE" val="162"/>
  <p:tag name="RESOURCELIBID_SHAPE" val="537815"/>
  <p:tag name="RESOURCELIB_SHAPETYPE" val="4"/>
</p:tagLst>
</file>

<file path=ppt/tags/tag255.xml><?xml version="1.0" encoding="utf-8"?>
<p:tagLst xmlns:a="http://schemas.openxmlformats.org/drawingml/2006/main" xmlns:r="http://schemas.openxmlformats.org/officeDocument/2006/relationships" xmlns:p="http://schemas.openxmlformats.org/presentationml/2006/main">
  <p:tag name="MH" val="20190323212933"/>
  <p:tag name="MH_LIBRARY" val="GRAPHIC"/>
  <p:tag name="MH_TYPE" val="Text"/>
  <p:tag name="MH_ORDER" val="1"/>
</p:tagLst>
</file>

<file path=ppt/tags/tag256.xml><?xml version="1.0" encoding="utf-8"?>
<p:tagLst xmlns:a="http://schemas.openxmlformats.org/drawingml/2006/main" xmlns:r="http://schemas.openxmlformats.org/officeDocument/2006/relationships" xmlns:p="http://schemas.openxmlformats.org/presentationml/2006/main">
  <p:tag name="PA" val="v5.2.5"/>
</p:tagLst>
</file>

<file path=ppt/tags/tag257.xml><?xml version="1.0" encoding="utf-8"?>
<p:tagLst xmlns:a="http://schemas.openxmlformats.org/drawingml/2006/main" xmlns:r="http://schemas.openxmlformats.org/officeDocument/2006/relationships" xmlns:p="http://schemas.openxmlformats.org/presentationml/2006/main">
  <p:tag name="PA" val="v5.2.5"/>
</p:tagLst>
</file>

<file path=ppt/tags/tag258.xml><?xml version="1.0" encoding="utf-8"?>
<p:tagLst xmlns:a="http://schemas.openxmlformats.org/drawingml/2006/main" xmlns:r="http://schemas.openxmlformats.org/officeDocument/2006/relationships" xmlns:p="http://schemas.openxmlformats.org/presentationml/2006/main">
  <p:tag name="PA" val="v5.2.5"/>
</p:tagLst>
</file>

<file path=ppt/tags/tag259.xml><?xml version="1.0" encoding="utf-8"?>
<p:tagLst xmlns:a="http://schemas.openxmlformats.org/drawingml/2006/main" xmlns:r="http://schemas.openxmlformats.org/officeDocument/2006/relationships" xmlns:p="http://schemas.openxmlformats.org/presentationml/2006/main">
  <p:tag name="MH" val="20190323212933"/>
  <p:tag name="MH_LIBRARY" val="GRAPHIC"/>
  <p:tag name="MH_TYPE" val="Text"/>
  <p:tag name="MH_ORDER" val="1"/>
</p:tagLst>
</file>

<file path=ppt/tags/tag260.xml><?xml version="1.0" encoding="utf-8"?>
<p:tagLst xmlns:a="http://schemas.openxmlformats.org/drawingml/2006/main" xmlns:r="http://schemas.openxmlformats.org/officeDocument/2006/relationships" xmlns:p="http://schemas.openxmlformats.org/presentationml/2006/main">
  <p:tag name="PA" val="v5.2.5"/>
  <p:tag name="PAMAINTYPE" val="4"/>
  <p:tag name="PATYPE" val="176"/>
  <p:tag name="PASUBTYPE" val="181"/>
  <p:tag name="RESOURCELIBID_SHAPE" val="283000"/>
  <p:tag name="RESOURCELIB_SHAPETYPE" val="4"/>
</p:tagLst>
</file>

<file path=ppt/tags/tag261.xml><?xml version="1.0" encoding="utf-8"?>
<p:tagLst xmlns:a="http://schemas.openxmlformats.org/drawingml/2006/main" xmlns:r="http://schemas.openxmlformats.org/officeDocument/2006/relationships" xmlns:p="http://schemas.openxmlformats.org/presentationml/2006/main">
  <p:tag name="PA" val="v5.2.5"/>
</p:tagLst>
</file>

<file path=ppt/tags/tag262.xml><?xml version="1.0" encoding="utf-8"?>
<p:tagLst xmlns:a="http://schemas.openxmlformats.org/drawingml/2006/main" xmlns:r="http://schemas.openxmlformats.org/officeDocument/2006/relationships" xmlns:p="http://schemas.openxmlformats.org/presentationml/2006/main">
  <p:tag name="PA" val="v5.2.5"/>
</p:tagLst>
</file>

<file path=ppt/tags/tag263.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264.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265.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266.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4"/>
</p:tagLst>
</file>

<file path=ppt/tags/tag267.xml><?xml version="1.0" encoding="utf-8"?>
<p:tagLst xmlns:a="http://schemas.openxmlformats.org/drawingml/2006/main" xmlns:r="http://schemas.openxmlformats.org/officeDocument/2006/relationships" xmlns:p="http://schemas.openxmlformats.org/presentationml/2006/main">
  <p:tag name="PA" val="v5.2.4"/>
  <p:tag name="PAMAINTYPE" val="4"/>
  <p:tag name="PATYPE" val="159"/>
  <p:tag name="PASUBTYPE" val="162"/>
  <p:tag name="RESOURCELIBID_SHAPE" val="531680"/>
  <p:tag name="RESOURCELIB_SHAPETYPE" val="4"/>
</p:tagLst>
</file>

<file path=ppt/tags/tag268.xml><?xml version="1.0" encoding="utf-8"?>
<p:tagLst xmlns:a="http://schemas.openxmlformats.org/drawingml/2006/main" xmlns:r="http://schemas.openxmlformats.org/officeDocument/2006/relationships" xmlns:p="http://schemas.openxmlformats.org/presentationml/2006/main">
  <p:tag name="PA" val="v5.2.4"/>
  <p:tag name="PAMAINTYPE" val="4"/>
  <p:tag name="PATYPE" val="159"/>
  <p:tag name="PASUBTYPE" val="162"/>
  <p:tag name="RESOURCELIBID_SHAPE" val="518044"/>
  <p:tag name="RESOURCELIB_SHAPETYPE" val="4"/>
</p:tagLst>
</file>

<file path=ppt/tags/tag269.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70.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271.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72.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273.xml><?xml version="1.0" encoding="utf-8"?>
<p:tagLst xmlns:a="http://schemas.openxmlformats.org/drawingml/2006/main" xmlns:r="http://schemas.openxmlformats.org/officeDocument/2006/relationships" xmlns:p="http://schemas.openxmlformats.org/presentationml/2006/main">
  <p:tag name="MH" val="20190407173441"/>
  <p:tag name="MH_LIBRARY" val="GRAPHIC"/>
  <p:tag name="MH_TYPE" val="Desc"/>
  <p:tag name="MH_ORDER" val="1"/>
</p:tagLst>
</file>

<file path=ppt/tags/tag274.xml><?xml version="1.0" encoding="utf-8"?>
<p:tagLst xmlns:a="http://schemas.openxmlformats.org/drawingml/2006/main" xmlns:r="http://schemas.openxmlformats.org/officeDocument/2006/relationships" xmlns:p="http://schemas.openxmlformats.org/presentationml/2006/main">
  <p:tag name="PA" val="v5.2.5"/>
  <p:tag name="PAMAINTYPE" val="4"/>
  <p:tag name="PATYPE" val="176"/>
  <p:tag name="PASUBTYPE" val="282"/>
  <p:tag name="RESOURCELIBID_SHAPE" val="286998"/>
  <p:tag name="RESOURCELIB_SHAPETYPE" val="4"/>
</p:tagLst>
</file>

<file path=ppt/tags/tag275.xml><?xml version="1.0" encoding="utf-8"?>
<p:tagLst xmlns:a="http://schemas.openxmlformats.org/drawingml/2006/main" xmlns:r="http://schemas.openxmlformats.org/officeDocument/2006/relationships" xmlns:p="http://schemas.openxmlformats.org/presentationml/2006/main">
  <p:tag name="PA" val="v5.2.5"/>
</p:tagLst>
</file>

<file path=ppt/tags/tag276.xml><?xml version="1.0" encoding="utf-8"?>
<p:tagLst xmlns:a="http://schemas.openxmlformats.org/drawingml/2006/main" xmlns:r="http://schemas.openxmlformats.org/officeDocument/2006/relationships" xmlns:p="http://schemas.openxmlformats.org/presentationml/2006/main">
  <p:tag name="PA" val="v5.2.5"/>
</p:tagLst>
</file>

<file path=ppt/tags/tag277.xml><?xml version="1.0" encoding="utf-8"?>
<p:tagLst xmlns:a="http://schemas.openxmlformats.org/drawingml/2006/main" xmlns:r="http://schemas.openxmlformats.org/officeDocument/2006/relationships" xmlns:p="http://schemas.openxmlformats.org/presentationml/2006/main">
  <p:tag name="PA" val="v5.2.5"/>
</p:tagLst>
</file>

<file path=ppt/tags/tag278.xml><?xml version="1.0" encoding="utf-8"?>
<p:tagLst xmlns:a="http://schemas.openxmlformats.org/drawingml/2006/main" xmlns:r="http://schemas.openxmlformats.org/officeDocument/2006/relationships" xmlns:p="http://schemas.openxmlformats.org/presentationml/2006/main">
  <p:tag name="PA" val="v5.2.5"/>
</p:tagLst>
</file>

<file path=ppt/tags/tag279.xml><?xml version="1.0" encoding="utf-8"?>
<p:tagLst xmlns:a="http://schemas.openxmlformats.org/drawingml/2006/main" xmlns:r="http://schemas.openxmlformats.org/officeDocument/2006/relationships" xmlns:p="http://schemas.openxmlformats.org/presentationml/2006/main">
  <p:tag name="PA" val="v5.2.4"/>
</p:tagLst>
</file>

<file path=ppt/tags/tag280.xml><?xml version="1.0" encoding="utf-8"?>
<p:tagLst xmlns:a="http://schemas.openxmlformats.org/drawingml/2006/main" xmlns:r="http://schemas.openxmlformats.org/officeDocument/2006/relationships" xmlns:p="http://schemas.openxmlformats.org/presentationml/2006/main">
  <p:tag name="PA" val="v5.2.4"/>
</p:tagLst>
</file>

<file path=ppt/tags/tag281.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2"/>
  <p:tag name="RESOURCELIBID_SHAPE" val="486445"/>
  <p:tag name="RESOURCELIB_SHAPETYPE" val="4"/>
</p:tagLst>
</file>

<file path=ppt/tags/tag282.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83.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84.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85.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286.xml><?xml version="1.0" encoding="utf-8"?>
<p:tagLst xmlns:a="http://schemas.openxmlformats.org/drawingml/2006/main" xmlns:r="http://schemas.openxmlformats.org/officeDocument/2006/relationships" xmlns:p="http://schemas.openxmlformats.org/presentationml/2006/main">
  <p:tag name="PA" val="v5.2.4"/>
</p:tagLst>
</file>

<file path=ppt/tags/tag287.xml><?xml version="1.0" encoding="utf-8"?>
<p:tagLst xmlns:a="http://schemas.openxmlformats.org/drawingml/2006/main" xmlns:r="http://schemas.openxmlformats.org/officeDocument/2006/relationships" xmlns:p="http://schemas.openxmlformats.org/presentationml/2006/main">
  <p:tag name="PA" val="v5.2.4"/>
</p:tagLst>
</file>

<file path=ppt/tags/tag288.xml><?xml version="1.0" encoding="utf-8"?>
<p:tagLst xmlns:a="http://schemas.openxmlformats.org/drawingml/2006/main" xmlns:r="http://schemas.openxmlformats.org/officeDocument/2006/relationships" xmlns:p="http://schemas.openxmlformats.org/presentationml/2006/main">
  <p:tag name="PA" val="v5.2.4"/>
</p:tagLst>
</file>

<file path=ppt/tags/tag289.xml><?xml version="1.0" encoding="utf-8"?>
<p:tagLst xmlns:a="http://schemas.openxmlformats.org/drawingml/2006/main" xmlns:r="http://schemas.openxmlformats.org/officeDocument/2006/relationships" xmlns:p="http://schemas.openxmlformats.org/presentationml/2006/main">
  <p:tag name="PA" val="v5.2.4"/>
</p:tagLst>
</file>

<file path=ppt/tags/tag290.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291.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292.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293.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294.xml><?xml version="1.0" encoding="utf-8"?>
<p:tagLst xmlns:a="http://schemas.openxmlformats.org/drawingml/2006/main" xmlns:r="http://schemas.openxmlformats.org/officeDocument/2006/relationships" xmlns:p="http://schemas.openxmlformats.org/presentationml/2006/main">
  <p:tag name="PA" val="v5.2.5"/>
</p:tagLst>
</file>

<file path=ppt/tags/tag295.xml><?xml version="1.0" encoding="utf-8"?>
<p:tagLst xmlns:a="http://schemas.openxmlformats.org/drawingml/2006/main" xmlns:r="http://schemas.openxmlformats.org/officeDocument/2006/relationships" xmlns:p="http://schemas.openxmlformats.org/presentationml/2006/main">
  <p:tag name="PA" val="v5.2.5"/>
</p:tagLst>
</file>

<file path=ppt/tags/tag296.xml><?xml version="1.0" encoding="utf-8"?>
<p:tagLst xmlns:a="http://schemas.openxmlformats.org/drawingml/2006/main" xmlns:r="http://schemas.openxmlformats.org/officeDocument/2006/relationships" xmlns:p="http://schemas.openxmlformats.org/presentationml/2006/main">
  <p:tag name="PA" val="v5.2.5"/>
</p:tagLst>
</file>

<file path=ppt/tags/tag297.xml><?xml version="1.0" encoding="utf-8"?>
<p:tagLst xmlns:a="http://schemas.openxmlformats.org/drawingml/2006/main" xmlns:r="http://schemas.openxmlformats.org/officeDocument/2006/relationships" xmlns:p="http://schemas.openxmlformats.org/presentationml/2006/main">
  <p:tag name="PA" val="v5.2.5"/>
</p:tagLst>
</file>

<file path=ppt/tags/tag298.xml><?xml version="1.0" encoding="utf-8"?>
<p:tagLst xmlns:a="http://schemas.openxmlformats.org/drawingml/2006/main" xmlns:r="http://schemas.openxmlformats.org/officeDocument/2006/relationships" xmlns:p="http://schemas.openxmlformats.org/presentationml/2006/main">
  <p:tag name="PA" val="v5.2.5"/>
</p:tagLst>
</file>

<file path=ppt/tags/tag299.xml><?xml version="1.0" encoding="utf-8"?>
<p:tagLst xmlns:a="http://schemas.openxmlformats.org/drawingml/2006/main" xmlns:r="http://schemas.openxmlformats.org/officeDocument/2006/relationships" xmlns:p="http://schemas.openxmlformats.org/presentationml/2006/main">
  <p:tag name="PA" val="v5.2.5"/>
</p:tagLst>
</file>

<file path=ppt/tags/tag300.xml><?xml version="1.0" encoding="utf-8"?>
<p:tagLst xmlns:a="http://schemas.openxmlformats.org/drawingml/2006/main" xmlns:r="http://schemas.openxmlformats.org/officeDocument/2006/relationships" xmlns:p="http://schemas.openxmlformats.org/presentationml/2006/main">
  <p:tag name="PA" val="v5.2.5"/>
</p:tagLst>
</file>

<file path=ppt/tags/tag301.xml><?xml version="1.0" encoding="utf-8"?>
<p:tagLst xmlns:a="http://schemas.openxmlformats.org/drawingml/2006/main" xmlns:r="http://schemas.openxmlformats.org/officeDocument/2006/relationships" xmlns:p="http://schemas.openxmlformats.org/presentationml/2006/main">
  <p:tag name="PA" val="v5.2.5"/>
</p:tagLst>
</file>

<file path=ppt/tags/tag302.xml><?xml version="1.0" encoding="utf-8"?>
<p:tagLst xmlns:a="http://schemas.openxmlformats.org/drawingml/2006/main" xmlns:r="http://schemas.openxmlformats.org/officeDocument/2006/relationships" xmlns:p="http://schemas.openxmlformats.org/presentationml/2006/main">
  <p:tag name="PA" val="v5.2.5"/>
</p:tagLst>
</file>

<file path=ppt/tags/tag303.xml><?xml version="1.0" encoding="utf-8"?>
<p:tagLst xmlns:a="http://schemas.openxmlformats.org/drawingml/2006/main" xmlns:r="http://schemas.openxmlformats.org/officeDocument/2006/relationships" xmlns:p="http://schemas.openxmlformats.org/presentationml/2006/main">
  <p:tag name="PA" val="v5.2.5"/>
</p:tagLst>
</file>

<file path=ppt/tags/tag304.xml><?xml version="1.0" encoding="utf-8"?>
<p:tagLst xmlns:a="http://schemas.openxmlformats.org/drawingml/2006/main" xmlns:r="http://schemas.openxmlformats.org/officeDocument/2006/relationships" xmlns:p="http://schemas.openxmlformats.org/presentationml/2006/main">
  <p:tag name="PA" val="v5.2.5"/>
</p:tagLst>
</file>

<file path=ppt/tags/tag305.xml><?xml version="1.0" encoding="utf-8"?>
<p:tagLst xmlns:a="http://schemas.openxmlformats.org/drawingml/2006/main" xmlns:r="http://schemas.openxmlformats.org/officeDocument/2006/relationships" xmlns:p="http://schemas.openxmlformats.org/presentationml/2006/main">
  <p:tag name="PA" val="v5.2.5"/>
</p:tagLst>
</file>

<file path=ppt/tags/tag306.xml><?xml version="1.0" encoding="utf-8"?>
<p:tagLst xmlns:a="http://schemas.openxmlformats.org/drawingml/2006/main" xmlns:r="http://schemas.openxmlformats.org/officeDocument/2006/relationships" xmlns:p="http://schemas.openxmlformats.org/presentationml/2006/main">
  <p:tag name="PA" val="v5.2.5"/>
</p:tagLst>
</file>

<file path=ppt/tags/tag307.xml><?xml version="1.0" encoding="utf-8"?>
<p:tagLst xmlns:a="http://schemas.openxmlformats.org/drawingml/2006/main" xmlns:r="http://schemas.openxmlformats.org/officeDocument/2006/relationships" xmlns:p="http://schemas.openxmlformats.org/presentationml/2006/main">
  <p:tag name="PA" val="v5.2.5"/>
</p:tagLst>
</file>

<file path=ppt/tags/tag308.xml><?xml version="1.0" encoding="utf-8"?>
<p:tagLst xmlns:a="http://schemas.openxmlformats.org/drawingml/2006/main" xmlns:r="http://schemas.openxmlformats.org/officeDocument/2006/relationships" xmlns:p="http://schemas.openxmlformats.org/presentationml/2006/main">
  <p:tag name="PA" val="v5.2.5"/>
</p:tagLst>
</file>

<file path=ppt/tags/tag309.xml><?xml version="1.0" encoding="utf-8"?>
<p:tagLst xmlns:a="http://schemas.openxmlformats.org/drawingml/2006/main" xmlns:r="http://schemas.openxmlformats.org/officeDocument/2006/relationships" xmlns:p="http://schemas.openxmlformats.org/presentationml/2006/main">
  <p:tag name="PA" val="v5.2.5"/>
</p:tagLst>
</file>

<file path=ppt/tags/tag310.xml><?xml version="1.0" encoding="utf-8"?>
<p:tagLst xmlns:a="http://schemas.openxmlformats.org/drawingml/2006/main" xmlns:r="http://schemas.openxmlformats.org/officeDocument/2006/relationships" xmlns:p="http://schemas.openxmlformats.org/presentationml/2006/main">
  <p:tag name="PA" val="v5.2.5"/>
</p:tagLst>
</file>

<file path=ppt/tags/tag311.xml><?xml version="1.0" encoding="utf-8"?>
<p:tagLst xmlns:a="http://schemas.openxmlformats.org/drawingml/2006/main" xmlns:r="http://schemas.openxmlformats.org/officeDocument/2006/relationships" xmlns:p="http://schemas.openxmlformats.org/presentationml/2006/main">
  <p:tag name="PA" val="v5.2.5"/>
</p:tagLst>
</file>

<file path=ppt/tags/tag312.xml><?xml version="1.0" encoding="utf-8"?>
<p:tagLst xmlns:a="http://schemas.openxmlformats.org/drawingml/2006/main" xmlns:r="http://schemas.openxmlformats.org/officeDocument/2006/relationships" xmlns:p="http://schemas.openxmlformats.org/presentationml/2006/main">
  <p:tag name="PA" val="v5.2.5"/>
</p:tagLst>
</file>

<file path=ppt/tags/tag313.xml><?xml version="1.0" encoding="utf-8"?>
<p:tagLst xmlns:a="http://schemas.openxmlformats.org/drawingml/2006/main" xmlns:r="http://schemas.openxmlformats.org/officeDocument/2006/relationships" xmlns:p="http://schemas.openxmlformats.org/presentationml/2006/main">
  <p:tag name="PA" val="v5.2.5"/>
</p:tagLst>
</file>

<file path=ppt/tags/tag314.xml><?xml version="1.0" encoding="utf-8"?>
<p:tagLst xmlns:a="http://schemas.openxmlformats.org/drawingml/2006/main" xmlns:r="http://schemas.openxmlformats.org/officeDocument/2006/relationships" xmlns:p="http://schemas.openxmlformats.org/presentationml/2006/main">
  <p:tag name="PA" val="v5.2.5"/>
</p:tagLst>
</file>

<file path=ppt/tags/tag315.xml><?xml version="1.0" encoding="utf-8"?>
<p:tagLst xmlns:a="http://schemas.openxmlformats.org/drawingml/2006/main" xmlns:r="http://schemas.openxmlformats.org/officeDocument/2006/relationships" xmlns:p="http://schemas.openxmlformats.org/presentationml/2006/main">
  <p:tag name="PA" val="v5.2.5"/>
</p:tagLst>
</file>

<file path=ppt/tags/tag316.xml><?xml version="1.0" encoding="utf-8"?>
<p:tagLst xmlns:a="http://schemas.openxmlformats.org/drawingml/2006/main" xmlns:r="http://schemas.openxmlformats.org/officeDocument/2006/relationships" xmlns:p="http://schemas.openxmlformats.org/presentationml/2006/main">
  <p:tag name="PA" val="v5.2.5"/>
</p:tagLst>
</file>

<file path=ppt/tags/tag317.xml><?xml version="1.0" encoding="utf-8"?>
<p:tagLst xmlns:a="http://schemas.openxmlformats.org/drawingml/2006/main" xmlns:r="http://schemas.openxmlformats.org/officeDocument/2006/relationships" xmlns:p="http://schemas.openxmlformats.org/presentationml/2006/main">
  <p:tag name="PA" val="v5.2.5"/>
</p:tagLst>
</file>

<file path=ppt/tags/tag318.xml><?xml version="1.0" encoding="utf-8"?>
<p:tagLst xmlns:a="http://schemas.openxmlformats.org/drawingml/2006/main" xmlns:r="http://schemas.openxmlformats.org/officeDocument/2006/relationships" xmlns:p="http://schemas.openxmlformats.org/presentationml/2006/main">
  <p:tag name="PA" val="v5.2.5"/>
</p:tagLst>
</file>

<file path=ppt/tags/tag319.xml><?xml version="1.0" encoding="utf-8"?>
<p:tagLst xmlns:a="http://schemas.openxmlformats.org/drawingml/2006/main" xmlns:r="http://schemas.openxmlformats.org/officeDocument/2006/relationships" xmlns:p="http://schemas.openxmlformats.org/presentationml/2006/main">
  <p:tag name="PA" val="v5.2.5"/>
</p:tagLst>
</file>

<file path=ppt/tags/tag320.xml><?xml version="1.0" encoding="utf-8"?>
<p:tagLst xmlns:a="http://schemas.openxmlformats.org/drawingml/2006/main" xmlns:r="http://schemas.openxmlformats.org/officeDocument/2006/relationships" xmlns:p="http://schemas.openxmlformats.org/presentationml/2006/main">
  <p:tag name="PA" val="v5.2.5"/>
</p:tagLst>
</file>

<file path=ppt/tags/tag321.xml><?xml version="1.0" encoding="utf-8"?>
<p:tagLst xmlns:a="http://schemas.openxmlformats.org/drawingml/2006/main" xmlns:r="http://schemas.openxmlformats.org/officeDocument/2006/relationships" xmlns:p="http://schemas.openxmlformats.org/presentationml/2006/main">
  <p:tag name="PA" val="v5.2.5"/>
</p:tagLst>
</file>

<file path=ppt/tags/tag322.xml><?xml version="1.0" encoding="utf-8"?>
<p:tagLst xmlns:a="http://schemas.openxmlformats.org/drawingml/2006/main" xmlns:r="http://schemas.openxmlformats.org/officeDocument/2006/relationships" xmlns:p="http://schemas.openxmlformats.org/presentationml/2006/main">
  <p:tag name="PA" val="v5.2.4"/>
  <p:tag name="PAMAINTYPE" val="4"/>
  <p:tag name="PATYPE" val="163"/>
  <p:tag name="PASUBTYPE" val="166"/>
  <p:tag name="RESOURCELIBID_SHAPE" val="417947"/>
  <p:tag name="RESOURCELIB_SHAPETYPE" val="4"/>
</p:tagLst>
</file>

<file path=ppt/tags/tag323.xml><?xml version="1.0" encoding="utf-8"?>
<p:tagLst xmlns:a="http://schemas.openxmlformats.org/drawingml/2006/main" xmlns:r="http://schemas.openxmlformats.org/officeDocument/2006/relationships" xmlns:p="http://schemas.openxmlformats.org/presentationml/2006/main">
  <p:tag name="PA" val="v5.2.4"/>
  <p:tag name="PAMAINTYPE" val="4"/>
  <p:tag name="PATYPE" val="176"/>
  <p:tag name="PASUBTYPE" val="285"/>
  <p:tag name="RESOURCELIBID_SHAPE" val="516922"/>
  <p:tag name="RESOURCELIB_SHAPETYPE" val="4"/>
</p:tagLst>
</file>

<file path=ppt/tags/tag324.xml><?xml version="1.0" encoding="utf-8"?>
<p:tagLst xmlns:a="http://schemas.openxmlformats.org/drawingml/2006/main" xmlns:r="http://schemas.openxmlformats.org/officeDocument/2006/relationships" xmlns:p="http://schemas.openxmlformats.org/presentationml/2006/main">
  <p:tag name="MH" val="20190304180806"/>
  <p:tag name="MH_LIBRARY" val="GRAPHIC"/>
  <p:tag name="MH_TYPE" val="SubTitle"/>
  <p:tag name="MH_ORDER" val="1"/>
</p:tagLst>
</file>

<file path=ppt/tags/tag325.xml><?xml version="1.0" encoding="utf-8"?>
<p:tagLst xmlns:a="http://schemas.openxmlformats.org/drawingml/2006/main" xmlns:r="http://schemas.openxmlformats.org/officeDocument/2006/relationships" xmlns:p="http://schemas.openxmlformats.org/presentationml/2006/main">
  <p:tag name="PA" val="v5.2.4"/>
</p:tagLst>
</file>

<file path=ppt/tags/tag326.xml><?xml version="1.0" encoding="utf-8"?>
<p:tagLst xmlns:a="http://schemas.openxmlformats.org/drawingml/2006/main" xmlns:r="http://schemas.openxmlformats.org/officeDocument/2006/relationships" xmlns:p="http://schemas.openxmlformats.org/presentationml/2006/main">
  <p:tag name="PA" val="v5.2.4"/>
</p:tagLst>
</file>

<file path=ppt/tags/tag327.xml><?xml version="1.0" encoding="utf-8"?>
<p:tagLst xmlns:a="http://schemas.openxmlformats.org/drawingml/2006/main" xmlns:r="http://schemas.openxmlformats.org/officeDocument/2006/relationships" xmlns:p="http://schemas.openxmlformats.org/presentationml/2006/main">
  <p:tag name="PA" val="v5.2.4"/>
</p:tagLst>
</file>

<file path=ppt/tags/tag328.xml><?xml version="1.0" encoding="utf-8"?>
<p:tagLst xmlns:a="http://schemas.openxmlformats.org/drawingml/2006/main" xmlns:r="http://schemas.openxmlformats.org/officeDocument/2006/relationships" xmlns:p="http://schemas.openxmlformats.org/presentationml/2006/main">
  <p:tag name="PA" val="v5.2.4"/>
</p:tagLst>
</file>

<file path=ppt/tags/tag329.xml><?xml version="1.0" encoding="utf-8"?>
<p:tagLst xmlns:a="http://schemas.openxmlformats.org/drawingml/2006/main" xmlns:r="http://schemas.openxmlformats.org/officeDocument/2006/relationships" xmlns:p="http://schemas.openxmlformats.org/presentationml/2006/main">
  <p:tag name="PA" val="v5.2.4"/>
</p:tagLst>
</file>

<file path=ppt/tags/tag330.xml><?xml version="1.0" encoding="utf-8"?>
<p:tagLst xmlns:a="http://schemas.openxmlformats.org/drawingml/2006/main" xmlns:r="http://schemas.openxmlformats.org/officeDocument/2006/relationships" xmlns:p="http://schemas.openxmlformats.org/presentationml/2006/main">
  <p:tag name="PA" val="v5.2.4"/>
</p:tagLst>
</file>

<file path=ppt/tags/tag331.xml><?xml version="1.0" encoding="utf-8"?>
<p:tagLst xmlns:a="http://schemas.openxmlformats.org/drawingml/2006/main" xmlns:r="http://schemas.openxmlformats.org/officeDocument/2006/relationships" xmlns:p="http://schemas.openxmlformats.org/presentationml/2006/main">
  <p:tag name="MH" val="20190326162718"/>
  <p:tag name="MH_LIBRARY" val="GRAPHIC"/>
  <p:tag name="MH_ORDER" val="Rectangle 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636947281730769606</Template>
  <TotalTime>4670</TotalTime>
  <Words>1452</Words>
  <Application>Microsoft Office PowerPoint</Application>
  <PresentationFormat>自定义</PresentationFormat>
  <Paragraphs>176</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3</cp:revision>
  <dcterms:created xsi:type="dcterms:W3CDTF">2019-04-03T02:50:13Z</dcterms:created>
  <dcterms:modified xsi:type="dcterms:W3CDTF">2020-09-14T10:42:21Z</dcterms:modified>
</cp:coreProperties>
</file>